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xls" ContentType="application/vnd.ms-excel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slides/slide18.xml" ContentType="application/vnd.openxmlformats-officedocument.presentationml.slide+xml"/>
  <Override PartName="/ppt/presentation.xml" ContentType="application/vnd.openxmlformats-officedocument.presentationml.presentation.main+xml"/>
  <Override PartName="/ppt/slides/slide8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5.xml" ContentType="application/vnd.openxmlformats-officedocument.presentationml.slide+xml"/>
  <Override PartName="/ppt/slides/slide14.xml" ContentType="application/vnd.openxmlformats-officedocument.presentationml.slide+xml"/>
  <Override PartName="/ppt/slides/slide9.xml" ContentType="application/vnd.openxmlformats-officedocument.presentationml.slide+xml"/>
  <Override PartName="/ppt/slides/slide13.xml" ContentType="application/vnd.openxmlformats-officedocument.presentationml.slide+xml"/>
  <Override PartName="/ppt/slides/slide17.xml" ContentType="application/vnd.openxmlformats-officedocument.presentationml.slide+xml"/>
  <Override PartName="/ppt/slides/slide16.xml" ContentType="application/vnd.openxmlformats-officedocument.presentationml.slide+xml"/>
  <Override PartName="/ppt/slides/slide12.xml" ContentType="application/vnd.openxmlformats-officedocument.presentationml.slide+xml"/>
  <Override PartName="/ppt/slideLayouts/slideLayout70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2.xml" ContentType="application/vnd.openxmlformats-officedocument.presentationml.slideMaster+xml"/>
  <Override PartName="/ppt/notesSlides/notesSlide2.xml" ContentType="application/vnd.openxmlformats-officedocument.presentationml.notesSlide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4.xml" ContentType="application/vnd.openxmlformats-officedocument.presentationml.notesSlide+xml"/>
  <Override PartName="/ppt/slideLayouts/slideLayout53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notesMasters/notesMaster1.xml" ContentType="application/vnd.openxmlformats-officedocument.presentationml.notesMaster+xml"/>
  <Override PartName="/ppt/theme/theme1.xml" ContentType="application/vnd.openxmlformats-officedocument.theme+xml"/>
  <Override PartName="/ppt/handoutMasters/handoutMaster1.xml" ContentType="application/vnd.openxmlformats-officedocument.presentationml.handoutMaster+xml"/>
  <Override PartName="/ppt/theme/theme2.xml" ContentType="application/vnd.openxmlformats-officedocument.theme+xml"/>
  <Override PartName="/ppt/theme/theme4.xml" ContentType="application/vnd.openxmlformats-officedocument.theme+xml"/>
  <Override PartName="/ppt/theme/theme3.xml" ContentType="application/vnd.openxmlformats-officedocument.theme+xml"/>
  <Override PartName="/ppt/theme/theme6.xml" ContentType="application/vnd.openxmlformats-officedocument.theme+xml"/>
  <Override PartName="/ppt/theme/theme5.xml" ContentType="application/vnd.openxmlformats-officedocument.theme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docProps/custom.xml" ContentType="application/vnd.openxmlformats-officedocument.custom-properties+xml"/>
  <Override PartName="/ppt/tags/tag3.xml" ContentType="application/vnd.openxmlformats-officedocument.presentationml.tags+xml"/>
  <Override PartName="/docProps/core.xml" ContentType="application/vnd.openxmlformats-package.core-properties+xml"/>
  <Override PartName="/ppt/tags/tag2.xml" ContentType="application/vnd.openxmlformats-officedocument.presentationml.tag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5596" r:id="rId1"/>
    <p:sldMasterId id="2147485636" r:id="rId2"/>
    <p:sldMasterId id="2147485661" r:id="rId3"/>
    <p:sldMasterId id="2147485679" r:id="rId4"/>
  </p:sldMasterIdLst>
  <p:notesMasterIdLst>
    <p:notesMasterId r:id="rId23"/>
  </p:notesMasterIdLst>
  <p:handoutMasterIdLst>
    <p:handoutMasterId r:id="rId24"/>
  </p:handoutMasterIdLst>
  <p:sldIdLst>
    <p:sldId id="586" r:id="rId5"/>
    <p:sldId id="522" r:id="rId6"/>
    <p:sldId id="513" r:id="rId7"/>
    <p:sldId id="514" r:id="rId8"/>
    <p:sldId id="515" r:id="rId9"/>
    <p:sldId id="580" r:id="rId10"/>
    <p:sldId id="579" r:id="rId11"/>
    <p:sldId id="578" r:id="rId12"/>
    <p:sldId id="519" r:id="rId13"/>
    <p:sldId id="542" r:id="rId14"/>
    <p:sldId id="543" r:id="rId15"/>
    <p:sldId id="483" r:id="rId16"/>
    <p:sldId id="485" r:id="rId17"/>
    <p:sldId id="484" r:id="rId18"/>
    <p:sldId id="523" r:id="rId19"/>
    <p:sldId id="530" r:id="rId20"/>
    <p:sldId id="581" r:id="rId21"/>
    <p:sldId id="584" r:id="rId22"/>
  </p:sldIdLst>
  <p:sldSz cx="9144000" cy="6858000" type="screen4x3"/>
  <p:notesSz cx="7035800" cy="9334500"/>
  <p:defaultTextStyle>
    <a:defPPr>
      <a:defRPr lang="en-GB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Arial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Arial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Arial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Arial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Arial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Arial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Arial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Arial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Arial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6BC38"/>
    <a:srgbClr val="ED8000"/>
    <a:srgbClr val="63B1E5"/>
    <a:srgbClr val="477F80"/>
    <a:srgbClr val="A8B400"/>
    <a:srgbClr val="007C92"/>
    <a:srgbClr val="0082D1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71" autoAdjust="0"/>
    <p:restoredTop sz="88530" autoAdjust="0"/>
  </p:normalViewPr>
  <p:slideViewPr>
    <p:cSldViewPr snapToGrid="0">
      <p:cViewPr>
        <p:scale>
          <a:sx n="70" d="100"/>
          <a:sy n="70" d="100"/>
        </p:scale>
        <p:origin x="1404" y="16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customXml" Target="../customXml/item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customXml" Target="../customXml/item3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theme" Target="theme/theme1.xml"/><Relationship Id="rId30" Type="http://schemas.openxmlformats.org/officeDocument/2006/relationships/customXml" Target="../customXml/item2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3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44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45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28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49588" cy="466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ea typeface="ＭＳ Ｐゴシック" charset="-128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6285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84625" y="0"/>
            <a:ext cx="3049588" cy="466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ea typeface="ＭＳ Ｐゴシック" charset="-128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6285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66188"/>
            <a:ext cx="3049588" cy="466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ea typeface="ＭＳ Ｐゴシック" charset="-128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6285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84625" y="8866188"/>
            <a:ext cx="3049588" cy="466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ea typeface="ＭＳ Ｐゴシック" charset="-128"/>
                <a:cs typeface="+mn-cs"/>
              </a:defRPr>
            </a:lvl1pPr>
          </a:lstStyle>
          <a:p>
            <a:pPr>
              <a:defRPr/>
            </a:pPr>
            <a:fld id="{FE4828AD-8253-46B2-9720-03567FE56B84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5120795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49588" cy="466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543" tIns="46772" rIns="93543" bIns="46772" numCol="1" anchor="t" anchorCtr="0" compatLnSpc="1">
            <a:prstTxWarp prst="textNoShape">
              <a:avLst/>
            </a:prstTxWarp>
          </a:bodyPr>
          <a:lstStyle>
            <a:lvl1pPr defTabSz="935038">
              <a:defRPr sz="1200">
                <a:latin typeface="Arial" charset="0"/>
                <a:ea typeface="ＭＳ Ｐゴシック" charset="-128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84625" y="0"/>
            <a:ext cx="3049588" cy="466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543" tIns="46772" rIns="93543" bIns="46772" numCol="1" anchor="t" anchorCtr="0" compatLnSpc="1">
            <a:prstTxWarp prst="textNoShape">
              <a:avLst/>
            </a:prstTxWarp>
          </a:bodyPr>
          <a:lstStyle>
            <a:lvl1pPr algn="r" defTabSz="935038">
              <a:defRPr sz="1200">
                <a:latin typeface="Arial" charset="0"/>
                <a:ea typeface="ＭＳ Ｐゴシック" charset="-128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2253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84275" y="700088"/>
            <a:ext cx="4667250" cy="350043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317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3263" y="4433888"/>
            <a:ext cx="5629275" cy="4200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543" tIns="46772" rIns="93543" bIns="4677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 smtClean="0"/>
              <a:t>Click to edit Master text styles</a:t>
            </a:r>
          </a:p>
          <a:p>
            <a:pPr lvl="1"/>
            <a:r>
              <a:rPr lang="en-GB" noProof="0" smtClean="0"/>
              <a:t>Second level</a:t>
            </a:r>
          </a:p>
          <a:p>
            <a:pPr lvl="2"/>
            <a:r>
              <a:rPr lang="en-GB" noProof="0" smtClean="0"/>
              <a:t>Third level</a:t>
            </a:r>
          </a:p>
          <a:p>
            <a:pPr lvl="3"/>
            <a:r>
              <a:rPr lang="en-GB" noProof="0" smtClean="0"/>
              <a:t>Fourth level</a:t>
            </a:r>
          </a:p>
          <a:p>
            <a:pPr lvl="4"/>
            <a:r>
              <a:rPr lang="en-GB" noProof="0" smtClean="0"/>
              <a:t>Fifth level</a:t>
            </a:r>
          </a:p>
        </p:txBody>
      </p:sp>
      <p:sp>
        <p:nvSpPr>
          <p:cNvPr id="317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66188"/>
            <a:ext cx="3049588" cy="466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543" tIns="46772" rIns="93543" bIns="46772" numCol="1" anchor="b" anchorCtr="0" compatLnSpc="1">
            <a:prstTxWarp prst="textNoShape">
              <a:avLst/>
            </a:prstTxWarp>
          </a:bodyPr>
          <a:lstStyle>
            <a:lvl1pPr defTabSz="935038">
              <a:defRPr sz="1200">
                <a:latin typeface="Arial" charset="0"/>
                <a:ea typeface="ＭＳ Ｐゴシック" charset="-128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17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84625" y="8866188"/>
            <a:ext cx="3049588" cy="466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543" tIns="46772" rIns="93543" bIns="46772" numCol="1" anchor="b" anchorCtr="0" compatLnSpc="1">
            <a:prstTxWarp prst="textNoShape">
              <a:avLst/>
            </a:prstTxWarp>
          </a:bodyPr>
          <a:lstStyle>
            <a:lvl1pPr algn="r" defTabSz="935038">
              <a:defRPr sz="1200">
                <a:latin typeface="Arial" charset="0"/>
                <a:ea typeface="ＭＳ Ｐゴシック" charset="-128"/>
                <a:cs typeface="+mn-cs"/>
              </a:defRPr>
            </a:lvl1pPr>
          </a:lstStyle>
          <a:p>
            <a:pPr>
              <a:defRPr/>
            </a:pPr>
            <a:fld id="{44CDBD46-C62E-4ED8-A32B-46431E346F06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3811077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4579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latin typeface="Arial" pitchFamily="34" charset="0"/>
            </a:endParaRPr>
          </a:p>
        </p:txBody>
      </p:sp>
      <p:sp>
        <p:nvSpPr>
          <p:cNvPr id="2458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79B59654-2428-42B6-AE10-3D4F53D17B77}" type="slidenum">
              <a:rPr lang="en-GB" altLang="en-US" smtClean="0">
                <a:solidFill>
                  <a:srgbClr val="000000"/>
                </a:solidFill>
                <a:ea typeface="ＭＳ Ｐゴシック" pitchFamily="34" charset="-128"/>
                <a:cs typeface="Geneva"/>
              </a:rPr>
              <a:pPr eaLnBrk="1" hangingPunct="1">
                <a:spcBef>
                  <a:spcPct val="0"/>
                </a:spcBef>
              </a:pPr>
              <a:t>9</a:t>
            </a:fld>
            <a:endParaRPr lang="en-GB" altLang="en-US" smtClean="0">
              <a:solidFill>
                <a:srgbClr val="000000"/>
              </a:solidFill>
              <a:ea typeface="ＭＳ Ｐゴシック" pitchFamily="34" charset="-128"/>
              <a:cs typeface="Geneva"/>
            </a:endParaRPr>
          </a:p>
        </p:txBody>
      </p:sp>
    </p:spTree>
    <p:extLst>
      <p:ext uri="{BB962C8B-B14F-4D97-AF65-F5344CB8AC3E}">
        <p14:creationId xmlns:p14="http://schemas.microsoft.com/office/powerpoint/2010/main" val="333646887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5603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latin typeface="Arial" pitchFamily="34" charset="0"/>
            </a:endParaRPr>
          </a:p>
        </p:txBody>
      </p:sp>
      <p:sp>
        <p:nvSpPr>
          <p:cNvPr id="2560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315FB37D-3631-4949-A85E-C982750C5226}" type="slidenum">
              <a:rPr lang="en-GB" altLang="en-US" smtClean="0">
                <a:solidFill>
                  <a:srgbClr val="000000"/>
                </a:solidFill>
                <a:ea typeface="ＭＳ Ｐゴシック" pitchFamily="34" charset="-128"/>
                <a:cs typeface="Geneva"/>
              </a:rPr>
              <a:pPr eaLnBrk="1" hangingPunct="1">
                <a:spcBef>
                  <a:spcPct val="0"/>
                </a:spcBef>
              </a:pPr>
              <a:t>10</a:t>
            </a:fld>
            <a:endParaRPr lang="en-GB" altLang="en-US" smtClean="0">
              <a:solidFill>
                <a:srgbClr val="000000"/>
              </a:solidFill>
              <a:ea typeface="ＭＳ Ｐゴシック" pitchFamily="34" charset="-128"/>
              <a:cs typeface="Geneva"/>
            </a:endParaRPr>
          </a:p>
        </p:txBody>
      </p:sp>
    </p:spTree>
    <p:extLst>
      <p:ext uri="{BB962C8B-B14F-4D97-AF65-F5344CB8AC3E}">
        <p14:creationId xmlns:p14="http://schemas.microsoft.com/office/powerpoint/2010/main" val="292586771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6627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latin typeface="Arial" pitchFamily="34" charset="0"/>
            </a:endParaRPr>
          </a:p>
        </p:txBody>
      </p:sp>
      <p:sp>
        <p:nvSpPr>
          <p:cNvPr id="2662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A15D8BF7-DBA1-41CC-9353-AC16B79DDF36}" type="slidenum">
              <a:rPr lang="en-GB" altLang="en-US" smtClean="0">
                <a:solidFill>
                  <a:srgbClr val="000000"/>
                </a:solidFill>
                <a:ea typeface="ＭＳ Ｐゴシック" pitchFamily="34" charset="-128"/>
                <a:cs typeface="Geneva"/>
              </a:rPr>
              <a:pPr eaLnBrk="1" hangingPunct="1">
                <a:spcBef>
                  <a:spcPct val="0"/>
                </a:spcBef>
              </a:pPr>
              <a:t>11</a:t>
            </a:fld>
            <a:endParaRPr lang="en-GB" altLang="en-US" smtClean="0">
              <a:solidFill>
                <a:srgbClr val="000000"/>
              </a:solidFill>
              <a:ea typeface="ＭＳ Ｐゴシック" pitchFamily="34" charset="-128"/>
              <a:cs typeface="Geneva"/>
            </a:endParaRPr>
          </a:p>
        </p:txBody>
      </p:sp>
    </p:spTree>
    <p:extLst>
      <p:ext uri="{BB962C8B-B14F-4D97-AF65-F5344CB8AC3E}">
        <p14:creationId xmlns:p14="http://schemas.microsoft.com/office/powerpoint/2010/main" val="193583590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ED3B592A-AFA9-4FDE-99B9-CE4BD6C292F2}" type="slidenum">
              <a:rPr lang="en-GB" altLang="en-US" smtClean="0">
                <a:ea typeface="ＭＳ Ｐゴシック" pitchFamily="34" charset="-128"/>
                <a:cs typeface="Arial" pitchFamily="34" charset="0"/>
              </a:rPr>
              <a:pPr eaLnBrk="1" hangingPunct="1">
                <a:spcBef>
                  <a:spcPct val="0"/>
                </a:spcBef>
              </a:pPr>
              <a:t>12</a:t>
            </a:fld>
            <a:endParaRPr lang="en-GB" altLang="en-US" smtClean="0">
              <a:ea typeface="ＭＳ Ｐゴシック" pitchFamily="34" charset="-128"/>
              <a:cs typeface="Arial" pitchFamily="34" charset="0"/>
            </a:endParaRPr>
          </a:p>
        </p:txBody>
      </p:sp>
      <p:sp>
        <p:nvSpPr>
          <p:cNvPr id="276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0259796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1E8A464D-628F-42BD-B74B-5013454E60EA}" type="slidenum">
              <a:rPr lang="en-GB" altLang="en-US" smtClean="0">
                <a:ea typeface="ＭＳ Ｐゴシック" pitchFamily="34" charset="-128"/>
                <a:cs typeface="Arial" pitchFamily="34" charset="0"/>
              </a:rPr>
              <a:pPr eaLnBrk="1" hangingPunct="1">
                <a:spcBef>
                  <a:spcPct val="0"/>
                </a:spcBef>
              </a:pPr>
              <a:t>13</a:t>
            </a:fld>
            <a:endParaRPr lang="en-GB" altLang="en-US" smtClean="0">
              <a:ea typeface="ＭＳ Ｐゴシック" pitchFamily="34" charset="-128"/>
              <a:cs typeface="Arial" pitchFamily="34" charset="0"/>
            </a:endParaRPr>
          </a:p>
        </p:txBody>
      </p:sp>
      <p:sp>
        <p:nvSpPr>
          <p:cNvPr id="286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5611764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61AB35CB-2FA7-4492-856A-66F67CE3F75B}" type="slidenum">
              <a:rPr lang="en-GB" altLang="en-US" smtClean="0">
                <a:ea typeface="ＭＳ Ｐゴシック" pitchFamily="34" charset="-128"/>
                <a:cs typeface="Arial" pitchFamily="34" charset="0"/>
              </a:rPr>
              <a:pPr eaLnBrk="1" hangingPunct="1">
                <a:spcBef>
                  <a:spcPct val="0"/>
                </a:spcBef>
              </a:pPr>
              <a:t>14</a:t>
            </a:fld>
            <a:endParaRPr lang="en-GB" altLang="en-US" smtClean="0">
              <a:ea typeface="ＭＳ Ｐゴシック" pitchFamily="34" charset="-128"/>
              <a:cs typeface="Arial" pitchFamily="34" charset="0"/>
            </a:endParaRPr>
          </a:p>
        </p:txBody>
      </p:sp>
      <p:sp>
        <p:nvSpPr>
          <p:cNvPr id="296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70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2445923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jpe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jpeg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3.xml"/></Relationships>
</file>

<file path=ppt/slideLayouts/_rels/slideLayout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3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jpeg"/><Relationship Id="rId1" Type="http://schemas.openxmlformats.org/officeDocument/2006/relationships/slideMaster" Target="../slideMasters/slideMaster3.xml"/></Relationships>
</file>

<file path=ppt/slideLayouts/_rels/slideLayout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jpeg"/><Relationship Id="rId1" Type="http://schemas.openxmlformats.org/officeDocument/2006/relationships/slideMaster" Target="../slideMasters/slideMaster4.xml"/></Relationships>
</file>

<file path=ppt/slideLayouts/_rels/slideLayout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Master" Target="../slideMasters/slideMaster4.xml"/></Relationships>
</file>

<file path=ppt/slideLayouts/_rels/slideLayout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Master" Target="../slideMasters/slideMaster4.xml"/></Relationships>
</file>

<file path=ppt/slideLayouts/_rels/slideLayout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Master" Target="../slideMasters/slideMaster4.xml"/></Relationships>
</file>

<file path=ppt/slideLayouts/_rels/slideLayout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Master" Target="../slideMasters/slideMaster4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jpeg"/><Relationship Id="rId1" Type="http://schemas.openxmlformats.org/officeDocument/2006/relationships/slideMaster" Target="../slideMasters/slideMaster4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8000" y="2905200"/>
            <a:ext cx="4996800" cy="363600"/>
          </a:xfrm>
        </p:spPr>
        <p:txBody>
          <a:bodyPr anchor="t"/>
          <a:lstStyle>
            <a:lvl1pPr algn="r">
              <a:defRPr sz="27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1" y="3247200"/>
            <a:ext cx="1522799" cy="145800"/>
          </a:xfrm>
        </p:spPr>
        <p:txBody>
          <a:bodyPr anchor="t"/>
          <a:lstStyle>
            <a:lvl1pPr algn="r">
              <a:defRPr b="1" cap="all" baseline="0"/>
            </a:lvl1pPr>
          </a:lstStyle>
          <a:p>
            <a:fld id="{ADDB6B5F-43D6-41FE-AC16-7E33290B0982}" type="datetime3">
              <a:rPr lang="en-US" smtClean="0"/>
              <a:pPr/>
              <a:t>22 December 2021</a:t>
            </a:fld>
            <a:endParaRPr lang="en-GB" dirty="0"/>
          </a:p>
        </p:txBody>
      </p:sp>
      <p:grpSp>
        <p:nvGrpSpPr>
          <p:cNvPr id="7" name="Group 4">
            <a:extLst>
              <a:ext uri="{FF2B5EF4-FFF2-40B4-BE49-F238E27FC236}">
                <a16:creationId xmlns:a16="http://schemas.microsoft.com/office/drawing/2014/main" xmlns="" id="{256774C6-BF72-4D8A-AD80-5F476EE27ACF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6243100" y="2620800"/>
            <a:ext cx="2304000" cy="784800"/>
            <a:chOff x="134" y="-75"/>
            <a:chExt cx="5760" cy="1962"/>
          </a:xfrm>
        </p:grpSpPr>
        <p:sp>
          <p:nvSpPr>
            <p:cNvPr id="8" name="Freeform 5">
              <a:extLst>
                <a:ext uri="{FF2B5EF4-FFF2-40B4-BE49-F238E27FC236}">
                  <a16:creationId xmlns:a16="http://schemas.microsoft.com/office/drawing/2014/main" xmlns="" id="{45A97F7C-B6FA-45AE-BE1C-F429AE5BF2A5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626" y="782"/>
              <a:ext cx="452" cy="1073"/>
            </a:xfrm>
            <a:custGeom>
              <a:avLst/>
              <a:gdLst>
                <a:gd name="T0" fmla="*/ 339 w 348"/>
                <a:gd name="T1" fmla="*/ 79 h 827"/>
                <a:gd name="T2" fmla="*/ 210 w 348"/>
                <a:gd name="T3" fmla="*/ 781 h 827"/>
                <a:gd name="T4" fmla="*/ 157 w 348"/>
                <a:gd name="T5" fmla="*/ 826 h 827"/>
                <a:gd name="T6" fmla="*/ 48 w 348"/>
                <a:gd name="T7" fmla="*/ 826 h 827"/>
                <a:gd name="T8" fmla="*/ 7 w 348"/>
                <a:gd name="T9" fmla="*/ 776 h 827"/>
                <a:gd name="T10" fmla="*/ 130 w 348"/>
                <a:gd name="T11" fmla="*/ 85 h 827"/>
                <a:gd name="T12" fmla="*/ 316 w 348"/>
                <a:gd name="T13" fmla="*/ 7 h 827"/>
                <a:gd name="T14" fmla="*/ 336 w 348"/>
                <a:gd name="T15" fmla="*/ 0 h 827"/>
                <a:gd name="T16" fmla="*/ 348 w 348"/>
                <a:gd name="T17" fmla="*/ 16 h 827"/>
                <a:gd name="T18" fmla="*/ 339 w 348"/>
                <a:gd name="T19" fmla="*/ 79 h 8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48" h="827">
                  <a:moveTo>
                    <a:pt x="339" y="79"/>
                  </a:moveTo>
                  <a:cubicBezTo>
                    <a:pt x="296" y="318"/>
                    <a:pt x="253" y="542"/>
                    <a:pt x="210" y="781"/>
                  </a:cubicBezTo>
                  <a:cubicBezTo>
                    <a:pt x="204" y="812"/>
                    <a:pt x="187" y="826"/>
                    <a:pt x="157" y="826"/>
                  </a:cubicBezTo>
                  <a:cubicBezTo>
                    <a:pt x="121" y="827"/>
                    <a:pt x="84" y="827"/>
                    <a:pt x="48" y="826"/>
                  </a:cubicBezTo>
                  <a:cubicBezTo>
                    <a:pt x="10" y="826"/>
                    <a:pt x="0" y="814"/>
                    <a:pt x="7" y="776"/>
                  </a:cubicBezTo>
                  <a:cubicBezTo>
                    <a:pt x="29" y="656"/>
                    <a:pt x="111" y="190"/>
                    <a:pt x="130" y="85"/>
                  </a:cubicBezTo>
                  <a:cubicBezTo>
                    <a:pt x="198" y="61"/>
                    <a:pt x="255" y="39"/>
                    <a:pt x="316" y="7"/>
                  </a:cubicBezTo>
                  <a:cubicBezTo>
                    <a:pt x="323" y="3"/>
                    <a:pt x="330" y="0"/>
                    <a:pt x="336" y="0"/>
                  </a:cubicBezTo>
                  <a:cubicBezTo>
                    <a:pt x="345" y="0"/>
                    <a:pt x="348" y="6"/>
                    <a:pt x="348" y="16"/>
                  </a:cubicBezTo>
                  <a:cubicBezTo>
                    <a:pt x="348" y="27"/>
                    <a:pt x="340" y="70"/>
                    <a:pt x="339" y="79"/>
                  </a:cubicBezTo>
                  <a:close/>
                </a:path>
              </a:pathLst>
            </a:custGeom>
            <a:solidFill>
              <a:srgbClr val="0075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" name="Freeform 6">
              <a:extLst>
                <a:ext uri="{FF2B5EF4-FFF2-40B4-BE49-F238E27FC236}">
                  <a16:creationId xmlns:a16="http://schemas.microsoft.com/office/drawing/2014/main" xmlns="" id="{886E342E-E45A-43B3-B9E1-73225C5BF9E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435" y="-75"/>
              <a:ext cx="579" cy="352"/>
            </a:xfrm>
            <a:custGeom>
              <a:avLst/>
              <a:gdLst>
                <a:gd name="T0" fmla="*/ 447 w 447"/>
                <a:gd name="T1" fmla="*/ 133 h 271"/>
                <a:gd name="T2" fmla="*/ 447 w 447"/>
                <a:gd name="T3" fmla="*/ 133 h 271"/>
                <a:gd name="T4" fmla="*/ 444 w 447"/>
                <a:gd name="T5" fmla="*/ 127 h 271"/>
                <a:gd name="T6" fmla="*/ 322 w 447"/>
                <a:gd name="T7" fmla="*/ 2 h 271"/>
                <a:gd name="T8" fmla="*/ 312 w 447"/>
                <a:gd name="T9" fmla="*/ 2 h 271"/>
                <a:gd name="T10" fmla="*/ 8 w 447"/>
                <a:gd name="T11" fmla="*/ 128 h 271"/>
                <a:gd name="T12" fmla="*/ 1 w 447"/>
                <a:gd name="T13" fmla="*/ 135 h 271"/>
                <a:gd name="T14" fmla="*/ 1 w 447"/>
                <a:gd name="T15" fmla="*/ 137 h 271"/>
                <a:gd name="T16" fmla="*/ 6 w 447"/>
                <a:gd name="T17" fmla="*/ 144 h 271"/>
                <a:gd name="T18" fmla="*/ 263 w 447"/>
                <a:gd name="T19" fmla="*/ 268 h 271"/>
                <a:gd name="T20" fmla="*/ 278 w 447"/>
                <a:gd name="T21" fmla="*/ 268 h 271"/>
                <a:gd name="T22" fmla="*/ 441 w 447"/>
                <a:gd name="T23" fmla="*/ 145 h 271"/>
                <a:gd name="T24" fmla="*/ 446 w 447"/>
                <a:gd name="T25" fmla="*/ 138 h 271"/>
                <a:gd name="T26" fmla="*/ 446 w 447"/>
                <a:gd name="T27" fmla="*/ 138 h 271"/>
                <a:gd name="T28" fmla="*/ 447 w 447"/>
                <a:gd name="T29" fmla="*/ 136 h 271"/>
                <a:gd name="T30" fmla="*/ 447 w 447"/>
                <a:gd name="T31" fmla="*/ 133 h 2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7" h="271">
                  <a:moveTo>
                    <a:pt x="447" y="133"/>
                  </a:moveTo>
                  <a:cubicBezTo>
                    <a:pt x="447" y="133"/>
                    <a:pt x="447" y="133"/>
                    <a:pt x="447" y="133"/>
                  </a:cubicBezTo>
                  <a:cubicBezTo>
                    <a:pt x="447" y="131"/>
                    <a:pt x="446" y="128"/>
                    <a:pt x="444" y="127"/>
                  </a:cubicBezTo>
                  <a:cubicBezTo>
                    <a:pt x="322" y="2"/>
                    <a:pt x="322" y="2"/>
                    <a:pt x="322" y="2"/>
                  </a:cubicBezTo>
                  <a:cubicBezTo>
                    <a:pt x="320" y="0"/>
                    <a:pt x="315" y="0"/>
                    <a:pt x="312" y="2"/>
                  </a:cubicBezTo>
                  <a:cubicBezTo>
                    <a:pt x="234" y="57"/>
                    <a:pt x="106" y="104"/>
                    <a:pt x="8" y="128"/>
                  </a:cubicBezTo>
                  <a:cubicBezTo>
                    <a:pt x="4" y="129"/>
                    <a:pt x="2" y="132"/>
                    <a:pt x="1" y="135"/>
                  </a:cubicBezTo>
                  <a:cubicBezTo>
                    <a:pt x="1" y="135"/>
                    <a:pt x="1" y="136"/>
                    <a:pt x="1" y="137"/>
                  </a:cubicBezTo>
                  <a:cubicBezTo>
                    <a:pt x="0" y="140"/>
                    <a:pt x="2" y="143"/>
                    <a:pt x="6" y="144"/>
                  </a:cubicBezTo>
                  <a:cubicBezTo>
                    <a:pt x="95" y="167"/>
                    <a:pt x="205" y="213"/>
                    <a:pt x="263" y="268"/>
                  </a:cubicBezTo>
                  <a:cubicBezTo>
                    <a:pt x="267" y="271"/>
                    <a:pt x="273" y="271"/>
                    <a:pt x="278" y="268"/>
                  </a:cubicBezTo>
                  <a:cubicBezTo>
                    <a:pt x="441" y="145"/>
                    <a:pt x="441" y="145"/>
                    <a:pt x="441" y="145"/>
                  </a:cubicBezTo>
                  <a:cubicBezTo>
                    <a:pt x="444" y="143"/>
                    <a:pt x="445" y="141"/>
                    <a:pt x="446" y="138"/>
                  </a:cubicBezTo>
                  <a:cubicBezTo>
                    <a:pt x="446" y="138"/>
                    <a:pt x="446" y="138"/>
                    <a:pt x="446" y="138"/>
                  </a:cubicBezTo>
                  <a:cubicBezTo>
                    <a:pt x="447" y="137"/>
                    <a:pt x="447" y="137"/>
                    <a:pt x="447" y="136"/>
                  </a:cubicBezTo>
                  <a:cubicBezTo>
                    <a:pt x="447" y="135"/>
                    <a:pt x="447" y="134"/>
                    <a:pt x="447" y="133"/>
                  </a:cubicBezTo>
                </a:path>
              </a:pathLst>
            </a:custGeom>
            <a:solidFill>
              <a:srgbClr val="00A0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" name="Freeform 7">
              <a:extLst>
                <a:ext uri="{FF2B5EF4-FFF2-40B4-BE49-F238E27FC236}">
                  <a16:creationId xmlns:a16="http://schemas.microsoft.com/office/drawing/2014/main" xmlns="" id="{129B2DEB-7B9F-4D64-8089-6D0B3E3912E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366" y="330"/>
              <a:ext cx="580" cy="353"/>
            </a:xfrm>
            <a:custGeom>
              <a:avLst/>
              <a:gdLst>
                <a:gd name="T0" fmla="*/ 447 w 447"/>
                <a:gd name="T1" fmla="*/ 134 h 272"/>
                <a:gd name="T2" fmla="*/ 447 w 447"/>
                <a:gd name="T3" fmla="*/ 134 h 272"/>
                <a:gd name="T4" fmla="*/ 444 w 447"/>
                <a:gd name="T5" fmla="*/ 127 h 272"/>
                <a:gd name="T6" fmla="*/ 322 w 447"/>
                <a:gd name="T7" fmla="*/ 3 h 272"/>
                <a:gd name="T8" fmla="*/ 311 w 447"/>
                <a:gd name="T9" fmla="*/ 3 h 272"/>
                <a:gd name="T10" fmla="*/ 8 w 447"/>
                <a:gd name="T11" fmla="*/ 128 h 272"/>
                <a:gd name="T12" fmla="*/ 0 w 447"/>
                <a:gd name="T13" fmla="*/ 136 h 272"/>
                <a:gd name="T14" fmla="*/ 0 w 447"/>
                <a:gd name="T15" fmla="*/ 137 h 272"/>
                <a:gd name="T16" fmla="*/ 5 w 447"/>
                <a:gd name="T17" fmla="*/ 145 h 272"/>
                <a:gd name="T18" fmla="*/ 263 w 447"/>
                <a:gd name="T19" fmla="*/ 269 h 272"/>
                <a:gd name="T20" fmla="*/ 277 w 447"/>
                <a:gd name="T21" fmla="*/ 268 h 272"/>
                <a:gd name="T22" fmla="*/ 441 w 447"/>
                <a:gd name="T23" fmla="*/ 146 h 272"/>
                <a:gd name="T24" fmla="*/ 446 w 447"/>
                <a:gd name="T25" fmla="*/ 139 h 272"/>
                <a:gd name="T26" fmla="*/ 446 w 447"/>
                <a:gd name="T27" fmla="*/ 139 h 272"/>
                <a:gd name="T28" fmla="*/ 447 w 447"/>
                <a:gd name="T29" fmla="*/ 137 h 272"/>
                <a:gd name="T30" fmla="*/ 447 w 447"/>
                <a:gd name="T31" fmla="*/ 134 h 2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7" h="272">
                  <a:moveTo>
                    <a:pt x="447" y="134"/>
                  </a:moveTo>
                  <a:cubicBezTo>
                    <a:pt x="447" y="134"/>
                    <a:pt x="447" y="134"/>
                    <a:pt x="447" y="134"/>
                  </a:cubicBezTo>
                  <a:cubicBezTo>
                    <a:pt x="447" y="132"/>
                    <a:pt x="446" y="129"/>
                    <a:pt x="444" y="127"/>
                  </a:cubicBezTo>
                  <a:cubicBezTo>
                    <a:pt x="322" y="3"/>
                    <a:pt x="322" y="3"/>
                    <a:pt x="322" y="3"/>
                  </a:cubicBezTo>
                  <a:cubicBezTo>
                    <a:pt x="319" y="1"/>
                    <a:pt x="315" y="0"/>
                    <a:pt x="311" y="3"/>
                  </a:cubicBezTo>
                  <a:cubicBezTo>
                    <a:pt x="234" y="58"/>
                    <a:pt x="106" y="105"/>
                    <a:pt x="8" y="128"/>
                  </a:cubicBezTo>
                  <a:cubicBezTo>
                    <a:pt x="4" y="129"/>
                    <a:pt x="1" y="133"/>
                    <a:pt x="0" y="136"/>
                  </a:cubicBezTo>
                  <a:cubicBezTo>
                    <a:pt x="0" y="136"/>
                    <a:pt x="0" y="137"/>
                    <a:pt x="0" y="137"/>
                  </a:cubicBezTo>
                  <a:cubicBezTo>
                    <a:pt x="0" y="141"/>
                    <a:pt x="1" y="144"/>
                    <a:pt x="5" y="145"/>
                  </a:cubicBezTo>
                  <a:cubicBezTo>
                    <a:pt x="94" y="168"/>
                    <a:pt x="204" y="214"/>
                    <a:pt x="263" y="269"/>
                  </a:cubicBezTo>
                  <a:cubicBezTo>
                    <a:pt x="266" y="272"/>
                    <a:pt x="273" y="272"/>
                    <a:pt x="277" y="268"/>
                  </a:cubicBezTo>
                  <a:cubicBezTo>
                    <a:pt x="441" y="146"/>
                    <a:pt x="441" y="146"/>
                    <a:pt x="441" y="146"/>
                  </a:cubicBezTo>
                  <a:cubicBezTo>
                    <a:pt x="443" y="144"/>
                    <a:pt x="445" y="142"/>
                    <a:pt x="446" y="139"/>
                  </a:cubicBezTo>
                  <a:cubicBezTo>
                    <a:pt x="446" y="139"/>
                    <a:pt x="446" y="139"/>
                    <a:pt x="446" y="139"/>
                  </a:cubicBezTo>
                  <a:cubicBezTo>
                    <a:pt x="446" y="138"/>
                    <a:pt x="447" y="137"/>
                    <a:pt x="447" y="137"/>
                  </a:cubicBezTo>
                  <a:cubicBezTo>
                    <a:pt x="447" y="136"/>
                    <a:pt x="447" y="135"/>
                    <a:pt x="447" y="134"/>
                  </a:cubicBezTo>
                </a:path>
              </a:pathLst>
            </a:custGeom>
            <a:solidFill>
              <a:srgbClr val="00A0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1" name="Freeform 8">
              <a:extLst>
                <a:ext uri="{FF2B5EF4-FFF2-40B4-BE49-F238E27FC236}">
                  <a16:creationId xmlns:a16="http://schemas.microsoft.com/office/drawing/2014/main" xmlns="" id="{C300526D-E012-4BAE-8391-D5D8AC2D7DBC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801" y="-75"/>
              <a:ext cx="580" cy="352"/>
            </a:xfrm>
            <a:custGeom>
              <a:avLst/>
              <a:gdLst>
                <a:gd name="T0" fmla="*/ 447 w 447"/>
                <a:gd name="T1" fmla="*/ 133 h 271"/>
                <a:gd name="T2" fmla="*/ 447 w 447"/>
                <a:gd name="T3" fmla="*/ 133 h 271"/>
                <a:gd name="T4" fmla="*/ 444 w 447"/>
                <a:gd name="T5" fmla="*/ 127 h 271"/>
                <a:gd name="T6" fmla="*/ 322 w 447"/>
                <a:gd name="T7" fmla="*/ 2 h 271"/>
                <a:gd name="T8" fmla="*/ 311 w 447"/>
                <a:gd name="T9" fmla="*/ 2 h 271"/>
                <a:gd name="T10" fmla="*/ 8 w 447"/>
                <a:gd name="T11" fmla="*/ 128 h 271"/>
                <a:gd name="T12" fmla="*/ 0 w 447"/>
                <a:gd name="T13" fmla="*/ 135 h 271"/>
                <a:gd name="T14" fmla="*/ 0 w 447"/>
                <a:gd name="T15" fmla="*/ 137 h 271"/>
                <a:gd name="T16" fmla="*/ 5 w 447"/>
                <a:gd name="T17" fmla="*/ 144 h 271"/>
                <a:gd name="T18" fmla="*/ 263 w 447"/>
                <a:gd name="T19" fmla="*/ 268 h 271"/>
                <a:gd name="T20" fmla="*/ 277 w 447"/>
                <a:gd name="T21" fmla="*/ 268 h 271"/>
                <a:gd name="T22" fmla="*/ 441 w 447"/>
                <a:gd name="T23" fmla="*/ 145 h 271"/>
                <a:gd name="T24" fmla="*/ 446 w 447"/>
                <a:gd name="T25" fmla="*/ 138 h 271"/>
                <a:gd name="T26" fmla="*/ 446 w 447"/>
                <a:gd name="T27" fmla="*/ 138 h 271"/>
                <a:gd name="T28" fmla="*/ 447 w 447"/>
                <a:gd name="T29" fmla="*/ 136 h 271"/>
                <a:gd name="T30" fmla="*/ 447 w 447"/>
                <a:gd name="T31" fmla="*/ 133 h 2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7" h="271">
                  <a:moveTo>
                    <a:pt x="447" y="133"/>
                  </a:moveTo>
                  <a:cubicBezTo>
                    <a:pt x="447" y="133"/>
                    <a:pt x="447" y="133"/>
                    <a:pt x="447" y="133"/>
                  </a:cubicBezTo>
                  <a:cubicBezTo>
                    <a:pt x="447" y="131"/>
                    <a:pt x="446" y="128"/>
                    <a:pt x="444" y="127"/>
                  </a:cubicBezTo>
                  <a:cubicBezTo>
                    <a:pt x="322" y="2"/>
                    <a:pt x="322" y="2"/>
                    <a:pt x="322" y="2"/>
                  </a:cubicBezTo>
                  <a:cubicBezTo>
                    <a:pt x="319" y="0"/>
                    <a:pt x="315" y="0"/>
                    <a:pt x="311" y="2"/>
                  </a:cubicBezTo>
                  <a:cubicBezTo>
                    <a:pt x="234" y="57"/>
                    <a:pt x="106" y="104"/>
                    <a:pt x="8" y="128"/>
                  </a:cubicBezTo>
                  <a:cubicBezTo>
                    <a:pt x="4" y="129"/>
                    <a:pt x="1" y="132"/>
                    <a:pt x="0" y="135"/>
                  </a:cubicBezTo>
                  <a:cubicBezTo>
                    <a:pt x="0" y="135"/>
                    <a:pt x="0" y="136"/>
                    <a:pt x="0" y="137"/>
                  </a:cubicBezTo>
                  <a:cubicBezTo>
                    <a:pt x="0" y="140"/>
                    <a:pt x="1" y="143"/>
                    <a:pt x="5" y="144"/>
                  </a:cubicBezTo>
                  <a:cubicBezTo>
                    <a:pt x="94" y="167"/>
                    <a:pt x="204" y="213"/>
                    <a:pt x="263" y="268"/>
                  </a:cubicBezTo>
                  <a:cubicBezTo>
                    <a:pt x="266" y="271"/>
                    <a:pt x="273" y="271"/>
                    <a:pt x="277" y="268"/>
                  </a:cubicBezTo>
                  <a:cubicBezTo>
                    <a:pt x="441" y="145"/>
                    <a:pt x="441" y="145"/>
                    <a:pt x="441" y="145"/>
                  </a:cubicBezTo>
                  <a:cubicBezTo>
                    <a:pt x="443" y="143"/>
                    <a:pt x="445" y="141"/>
                    <a:pt x="446" y="138"/>
                  </a:cubicBezTo>
                  <a:cubicBezTo>
                    <a:pt x="446" y="138"/>
                    <a:pt x="446" y="138"/>
                    <a:pt x="446" y="138"/>
                  </a:cubicBezTo>
                  <a:cubicBezTo>
                    <a:pt x="446" y="137"/>
                    <a:pt x="447" y="137"/>
                    <a:pt x="447" y="136"/>
                  </a:cubicBezTo>
                  <a:cubicBezTo>
                    <a:pt x="447" y="135"/>
                    <a:pt x="447" y="134"/>
                    <a:pt x="447" y="133"/>
                  </a:cubicBezTo>
                </a:path>
              </a:pathLst>
            </a:custGeom>
            <a:solidFill>
              <a:srgbClr val="00A0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2" name="Freeform 9">
              <a:extLst>
                <a:ext uri="{FF2B5EF4-FFF2-40B4-BE49-F238E27FC236}">
                  <a16:creationId xmlns:a16="http://schemas.microsoft.com/office/drawing/2014/main" xmlns="" id="{6A7AE131-D39D-4DB9-A6BC-6FF7B911FE2B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733" y="330"/>
              <a:ext cx="580" cy="353"/>
            </a:xfrm>
            <a:custGeom>
              <a:avLst/>
              <a:gdLst>
                <a:gd name="T0" fmla="*/ 447 w 447"/>
                <a:gd name="T1" fmla="*/ 134 h 272"/>
                <a:gd name="T2" fmla="*/ 447 w 447"/>
                <a:gd name="T3" fmla="*/ 134 h 272"/>
                <a:gd name="T4" fmla="*/ 444 w 447"/>
                <a:gd name="T5" fmla="*/ 127 h 272"/>
                <a:gd name="T6" fmla="*/ 322 w 447"/>
                <a:gd name="T7" fmla="*/ 3 h 272"/>
                <a:gd name="T8" fmla="*/ 312 w 447"/>
                <a:gd name="T9" fmla="*/ 3 h 272"/>
                <a:gd name="T10" fmla="*/ 8 w 447"/>
                <a:gd name="T11" fmla="*/ 128 h 272"/>
                <a:gd name="T12" fmla="*/ 1 w 447"/>
                <a:gd name="T13" fmla="*/ 136 h 272"/>
                <a:gd name="T14" fmla="*/ 0 w 447"/>
                <a:gd name="T15" fmla="*/ 137 h 272"/>
                <a:gd name="T16" fmla="*/ 6 w 447"/>
                <a:gd name="T17" fmla="*/ 145 h 272"/>
                <a:gd name="T18" fmla="*/ 263 w 447"/>
                <a:gd name="T19" fmla="*/ 269 h 272"/>
                <a:gd name="T20" fmla="*/ 278 w 447"/>
                <a:gd name="T21" fmla="*/ 268 h 272"/>
                <a:gd name="T22" fmla="*/ 441 w 447"/>
                <a:gd name="T23" fmla="*/ 146 h 272"/>
                <a:gd name="T24" fmla="*/ 446 w 447"/>
                <a:gd name="T25" fmla="*/ 139 h 272"/>
                <a:gd name="T26" fmla="*/ 446 w 447"/>
                <a:gd name="T27" fmla="*/ 139 h 272"/>
                <a:gd name="T28" fmla="*/ 447 w 447"/>
                <a:gd name="T29" fmla="*/ 137 h 272"/>
                <a:gd name="T30" fmla="*/ 447 w 447"/>
                <a:gd name="T31" fmla="*/ 134 h 2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7" h="272">
                  <a:moveTo>
                    <a:pt x="447" y="134"/>
                  </a:moveTo>
                  <a:cubicBezTo>
                    <a:pt x="447" y="134"/>
                    <a:pt x="447" y="134"/>
                    <a:pt x="447" y="134"/>
                  </a:cubicBezTo>
                  <a:cubicBezTo>
                    <a:pt x="447" y="132"/>
                    <a:pt x="446" y="129"/>
                    <a:pt x="444" y="127"/>
                  </a:cubicBezTo>
                  <a:cubicBezTo>
                    <a:pt x="322" y="3"/>
                    <a:pt x="322" y="3"/>
                    <a:pt x="322" y="3"/>
                  </a:cubicBezTo>
                  <a:cubicBezTo>
                    <a:pt x="320" y="1"/>
                    <a:pt x="315" y="0"/>
                    <a:pt x="312" y="3"/>
                  </a:cubicBezTo>
                  <a:cubicBezTo>
                    <a:pt x="234" y="58"/>
                    <a:pt x="106" y="105"/>
                    <a:pt x="8" y="128"/>
                  </a:cubicBezTo>
                  <a:cubicBezTo>
                    <a:pt x="4" y="129"/>
                    <a:pt x="2" y="133"/>
                    <a:pt x="1" y="136"/>
                  </a:cubicBezTo>
                  <a:cubicBezTo>
                    <a:pt x="1" y="136"/>
                    <a:pt x="1" y="137"/>
                    <a:pt x="0" y="137"/>
                  </a:cubicBezTo>
                  <a:cubicBezTo>
                    <a:pt x="0" y="141"/>
                    <a:pt x="2" y="144"/>
                    <a:pt x="6" y="145"/>
                  </a:cubicBezTo>
                  <a:cubicBezTo>
                    <a:pt x="95" y="168"/>
                    <a:pt x="205" y="214"/>
                    <a:pt x="263" y="269"/>
                  </a:cubicBezTo>
                  <a:cubicBezTo>
                    <a:pt x="267" y="272"/>
                    <a:pt x="273" y="272"/>
                    <a:pt x="278" y="268"/>
                  </a:cubicBezTo>
                  <a:cubicBezTo>
                    <a:pt x="441" y="146"/>
                    <a:pt x="441" y="146"/>
                    <a:pt x="441" y="146"/>
                  </a:cubicBezTo>
                  <a:cubicBezTo>
                    <a:pt x="444" y="144"/>
                    <a:pt x="445" y="142"/>
                    <a:pt x="446" y="139"/>
                  </a:cubicBezTo>
                  <a:cubicBezTo>
                    <a:pt x="446" y="139"/>
                    <a:pt x="446" y="139"/>
                    <a:pt x="446" y="139"/>
                  </a:cubicBezTo>
                  <a:cubicBezTo>
                    <a:pt x="447" y="138"/>
                    <a:pt x="447" y="137"/>
                    <a:pt x="447" y="137"/>
                  </a:cubicBezTo>
                  <a:cubicBezTo>
                    <a:pt x="447" y="136"/>
                    <a:pt x="447" y="135"/>
                    <a:pt x="447" y="134"/>
                  </a:cubicBezTo>
                </a:path>
              </a:pathLst>
            </a:custGeom>
            <a:solidFill>
              <a:srgbClr val="0075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3" name="Freeform 10">
              <a:extLst>
                <a:ext uri="{FF2B5EF4-FFF2-40B4-BE49-F238E27FC236}">
                  <a16:creationId xmlns:a16="http://schemas.microsoft.com/office/drawing/2014/main" xmlns="" id="{8357AD78-2C63-4CB1-8647-644EBFF3EA94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170" y="-75"/>
              <a:ext cx="580" cy="352"/>
            </a:xfrm>
            <a:custGeom>
              <a:avLst/>
              <a:gdLst>
                <a:gd name="T0" fmla="*/ 447 w 447"/>
                <a:gd name="T1" fmla="*/ 133 h 271"/>
                <a:gd name="T2" fmla="*/ 447 w 447"/>
                <a:gd name="T3" fmla="*/ 133 h 271"/>
                <a:gd name="T4" fmla="*/ 444 w 447"/>
                <a:gd name="T5" fmla="*/ 127 h 271"/>
                <a:gd name="T6" fmla="*/ 322 w 447"/>
                <a:gd name="T7" fmla="*/ 2 h 271"/>
                <a:gd name="T8" fmla="*/ 312 w 447"/>
                <a:gd name="T9" fmla="*/ 2 h 271"/>
                <a:gd name="T10" fmla="*/ 8 w 447"/>
                <a:gd name="T11" fmla="*/ 128 h 271"/>
                <a:gd name="T12" fmla="*/ 1 w 447"/>
                <a:gd name="T13" fmla="*/ 135 h 271"/>
                <a:gd name="T14" fmla="*/ 0 w 447"/>
                <a:gd name="T15" fmla="*/ 137 h 271"/>
                <a:gd name="T16" fmla="*/ 5 w 447"/>
                <a:gd name="T17" fmla="*/ 144 h 271"/>
                <a:gd name="T18" fmla="*/ 263 w 447"/>
                <a:gd name="T19" fmla="*/ 268 h 271"/>
                <a:gd name="T20" fmla="*/ 277 w 447"/>
                <a:gd name="T21" fmla="*/ 268 h 271"/>
                <a:gd name="T22" fmla="*/ 441 w 447"/>
                <a:gd name="T23" fmla="*/ 145 h 271"/>
                <a:gd name="T24" fmla="*/ 446 w 447"/>
                <a:gd name="T25" fmla="*/ 138 h 271"/>
                <a:gd name="T26" fmla="*/ 446 w 447"/>
                <a:gd name="T27" fmla="*/ 138 h 271"/>
                <a:gd name="T28" fmla="*/ 447 w 447"/>
                <a:gd name="T29" fmla="*/ 136 h 271"/>
                <a:gd name="T30" fmla="*/ 447 w 447"/>
                <a:gd name="T31" fmla="*/ 133 h 2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7" h="271">
                  <a:moveTo>
                    <a:pt x="447" y="133"/>
                  </a:moveTo>
                  <a:cubicBezTo>
                    <a:pt x="447" y="133"/>
                    <a:pt x="447" y="133"/>
                    <a:pt x="447" y="133"/>
                  </a:cubicBezTo>
                  <a:cubicBezTo>
                    <a:pt x="447" y="131"/>
                    <a:pt x="446" y="128"/>
                    <a:pt x="444" y="127"/>
                  </a:cubicBezTo>
                  <a:cubicBezTo>
                    <a:pt x="322" y="2"/>
                    <a:pt x="322" y="2"/>
                    <a:pt x="322" y="2"/>
                  </a:cubicBezTo>
                  <a:cubicBezTo>
                    <a:pt x="320" y="0"/>
                    <a:pt x="315" y="0"/>
                    <a:pt x="312" y="2"/>
                  </a:cubicBezTo>
                  <a:cubicBezTo>
                    <a:pt x="234" y="57"/>
                    <a:pt x="106" y="104"/>
                    <a:pt x="8" y="128"/>
                  </a:cubicBezTo>
                  <a:cubicBezTo>
                    <a:pt x="4" y="129"/>
                    <a:pt x="1" y="132"/>
                    <a:pt x="1" y="135"/>
                  </a:cubicBezTo>
                  <a:cubicBezTo>
                    <a:pt x="0" y="135"/>
                    <a:pt x="0" y="136"/>
                    <a:pt x="0" y="137"/>
                  </a:cubicBezTo>
                  <a:cubicBezTo>
                    <a:pt x="0" y="140"/>
                    <a:pt x="2" y="143"/>
                    <a:pt x="5" y="144"/>
                  </a:cubicBezTo>
                  <a:cubicBezTo>
                    <a:pt x="94" y="167"/>
                    <a:pt x="205" y="213"/>
                    <a:pt x="263" y="268"/>
                  </a:cubicBezTo>
                  <a:cubicBezTo>
                    <a:pt x="267" y="271"/>
                    <a:pt x="273" y="271"/>
                    <a:pt x="277" y="268"/>
                  </a:cubicBezTo>
                  <a:cubicBezTo>
                    <a:pt x="441" y="145"/>
                    <a:pt x="441" y="145"/>
                    <a:pt x="441" y="145"/>
                  </a:cubicBezTo>
                  <a:cubicBezTo>
                    <a:pt x="443" y="143"/>
                    <a:pt x="445" y="141"/>
                    <a:pt x="446" y="138"/>
                  </a:cubicBezTo>
                  <a:cubicBezTo>
                    <a:pt x="446" y="138"/>
                    <a:pt x="446" y="138"/>
                    <a:pt x="446" y="138"/>
                  </a:cubicBezTo>
                  <a:cubicBezTo>
                    <a:pt x="447" y="137"/>
                    <a:pt x="447" y="137"/>
                    <a:pt x="447" y="136"/>
                  </a:cubicBezTo>
                  <a:cubicBezTo>
                    <a:pt x="447" y="135"/>
                    <a:pt x="447" y="134"/>
                    <a:pt x="447" y="133"/>
                  </a:cubicBezTo>
                </a:path>
              </a:pathLst>
            </a:custGeom>
            <a:solidFill>
              <a:srgbClr val="00A0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4" name="Freeform 11">
              <a:extLst>
                <a:ext uri="{FF2B5EF4-FFF2-40B4-BE49-F238E27FC236}">
                  <a16:creationId xmlns:a16="http://schemas.microsoft.com/office/drawing/2014/main" xmlns="" id="{8ECF6878-6E9B-4332-9675-D0952FFA39D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537" y="-75"/>
              <a:ext cx="579" cy="352"/>
            </a:xfrm>
            <a:custGeom>
              <a:avLst/>
              <a:gdLst>
                <a:gd name="T0" fmla="*/ 447 w 447"/>
                <a:gd name="T1" fmla="*/ 133 h 271"/>
                <a:gd name="T2" fmla="*/ 447 w 447"/>
                <a:gd name="T3" fmla="*/ 133 h 271"/>
                <a:gd name="T4" fmla="*/ 445 w 447"/>
                <a:gd name="T5" fmla="*/ 127 h 271"/>
                <a:gd name="T6" fmla="*/ 323 w 447"/>
                <a:gd name="T7" fmla="*/ 2 h 271"/>
                <a:gd name="T8" fmla="*/ 312 w 447"/>
                <a:gd name="T9" fmla="*/ 2 h 271"/>
                <a:gd name="T10" fmla="*/ 9 w 447"/>
                <a:gd name="T11" fmla="*/ 128 h 271"/>
                <a:gd name="T12" fmla="*/ 1 w 447"/>
                <a:gd name="T13" fmla="*/ 135 h 271"/>
                <a:gd name="T14" fmla="*/ 1 w 447"/>
                <a:gd name="T15" fmla="*/ 137 h 271"/>
                <a:gd name="T16" fmla="*/ 6 w 447"/>
                <a:gd name="T17" fmla="*/ 144 h 271"/>
                <a:gd name="T18" fmla="*/ 263 w 447"/>
                <a:gd name="T19" fmla="*/ 268 h 271"/>
                <a:gd name="T20" fmla="*/ 278 w 447"/>
                <a:gd name="T21" fmla="*/ 268 h 271"/>
                <a:gd name="T22" fmla="*/ 441 w 447"/>
                <a:gd name="T23" fmla="*/ 145 h 271"/>
                <a:gd name="T24" fmla="*/ 447 w 447"/>
                <a:gd name="T25" fmla="*/ 138 h 271"/>
                <a:gd name="T26" fmla="*/ 447 w 447"/>
                <a:gd name="T27" fmla="*/ 138 h 271"/>
                <a:gd name="T28" fmla="*/ 447 w 447"/>
                <a:gd name="T29" fmla="*/ 136 h 271"/>
                <a:gd name="T30" fmla="*/ 447 w 447"/>
                <a:gd name="T31" fmla="*/ 133 h 2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7" h="271">
                  <a:moveTo>
                    <a:pt x="447" y="133"/>
                  </a:moveTo>
                  <a:cubicBezTo>
                    <a:pt x="447" y="133"/>
                    <a:pt x="447" y="133"/>
                    <a:pt x="447" y="133"/>
                  </a:cubicBezTo>
                  <a:cubicBezTo>
                    <a:pt x="447" y="131"/>
                    <a:pt x="446" y="128"/>
                    <a:pt x="445" y="127"/>
                  </a:cubicBezTo>
                  <a:cubicBezTo>
                    <a:pt x="323" y="2"/>
                    <a:pt x="323" y="2"/>
                    <a:pt x="323" y="2"/>
                  </a:cubicBezTo>
                  <a:cubicBezTo>
                    <a:pt x="320" y="0"/>
                    <a:pt x="315" y="0"/>
                    <a:pt x="312" y="2"/>
                  </a:cubicBezTo>
                  <a:cubicBezTo>
                    <a:pt x="234" y="57"/>
                    <a:pt x="107" y="104"/>
                    <a:pt x="9" y="128"/>
                  </a:cubicBezTo>
                  <a:cubicBezTo>
                    <a:pt x="4" y="129"/>
                    <a:pt x="2" y="132"/>
                    <a:pt x="1" y="135"/>
                  </a:cubicBezTo>
                  <a:cubicBezTo>
                    <a:pt x="1" y="135"/>
                    <a:pt x="1" y="136"/>
                    <a:pt x="1" y="137"/>
                  </a:cubicBezTo>
                  <a:cubicBezTo>
                    <a:pt x="0" y="140"/>
                    <a:pt x="2" y="143"/>
                    <a:pt x="6" y="144"/>
                  </a:cubicBezTo>
                  <a:cubicBezTo>
                    <a:pt x="95" y="167"/>
                    <a:pt x="205" y="213"/>
                    <a:pt x="263" y="268"/>
                  </a:cubicBezTo>
                  <a:cubicBezTo>
                    <a:pt x="267" y="271"/>
                    <a:pt x="273" y="271"/>
                    <a:pt x="278" y="268"/>
                  </a:cubicBezTo>
                  <a:cubicBezTo>
                    <a:pt x="441" y="145"/>
                    <a:pt x="441" y="145"/>
                    <a:pt x="441" y="145"/>
                  </a:cubicBezTo>
                  <a:cubicBezTo>
                    <a:pt x="444" y="143"/>
                    <a:pt x="446" y="141"/>
                    <a:pt x="447" y="138"/>
                  </a:cubicBezTo>
                  <a:cubicBezTo>
                    <a:pt x="447" y="138"/>
                    <a:pt x="447" y="138"/>
                    <a:pt x="447" y="138"/>
                  </a:cubicBezTo>
                  <a:cubicBezTo>
                    <a:pt x="447" y="137"/>
                    <a:pt x="447" y="137"/>
                    <a:pt x="447" y="136"/>
                  </a:cubicBezTo>
                  <a:cubicBezTo>
                    <a:pt x="447" y="135"/>
                    <a:pt x="447" y="134"/>
                    <a:pt x="447" y="133"/>
                  </a:cubicBezTo>
                </a:path>
              </a:pathLst>
            </a:custGeom>
            <a:solidFill>
              <a:srgbClr val="00A0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5" name="Freeform 12">
              <a:extLst>
                <a:ext uri="{FF2B5EF4-FFF2-40B4-BE49-F238E27FC236}">
                  <a16:creationId xmlns:a16="http://schemas.microsoft.com/office/drawing/2014/main" xmlns="" id="{0504A538-60E5-403C-918B-14108809948A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34" y="783"/>
              <a:ext cx="785" cy="1100"/>
            </a:xfrm>
            <a:custGeom>
              <a:avLst/>
              <a:gdLst>
                <a:gd name="T0" fmla="*/ 32 w 605"/>
                <a:gd name="T1" fmla="*/ 225 h 848"/>
                <a:gd name="T2" fmla="*/ 341 w 605"/>
                <a:gd name="T3" fmla="*/ 0 h 848"/>
                <a:gd name="T4" fmla="*/ 574 w 605"/>
                <a:gd name="T5" fmla="*/ 51 h 848"/>
                <a:gd name="T6" fmla="*/ 594 w 605"/>
                <a:gd name="T7" fmla="*/ 76 h 848"/>
                <a:gd name="T8" fmla="*/ 581 w 605"/>
                <a:gd name="T9" fmla="*/ 99 h 848"/>
                <a:gd name="T10" fmla="*/ 537 w 605"/>
                <a:gd name="T11" fmla="*/ 157 h 848"/>
                <a:gd name="T12" fmla="*/ 509 w 605"/>
                <a:gd name="T13" fmla="*/ 179 h 848"/>
                <a:gd name="T14" fmla="*/ 494 w 605"/>
                <a:gd name="T15" fmla="*/ 175 h 848"/>
                <a:gd name="T16" fmla="*/ 348 w 605"/>
                <a:gd name="T17" fmla="*/ 142 h 848"/>
                <a:gd name="T18" fmla="*/ 233 w 605"/>
                <a:gd name="T19" fmla="*/ 220 h 848"/>
                <a:gd name="T20" fmla="*/ 605 w 605"/>
                <a:gd name="T21" fmla="*/ 590 h 848"/>
                <a:gd name="T22" fmla="*/ 288 w 605"/>
                <a:gd name="T23" fmla="*/ 848 h 848"/>
                <a:gd name="T24" fmla="*/ 0 w 605"/>
                <a:gd name="T25" fmla="*/ 730 h 848"/>
                <a:gd name="T26" fmla="*/ 9 w 605"/>
                <a:gd name="T27" fmla="*/ 713 h 848"/>
                <a:gd name="T28" fmla="*/ 62 w 605"/>
                <a:gd name="T29" fmla="*/ 663 h 848"/>
                <a:gd name="T30" fmla="*/ 94 w 605"/>
                <a:gd name="T31" fmla="*/ 640 h 848"/>
                <a:gd name="T32" fmla="*/ 115 w 605"/>
                <a:gd name="T33" fmla="*/ 648 h 848"/>
                <a:gd name="T34" fmla="*/ 270 w 605"/>
                <a:gd name="T35" fmla="*/ 707 h 848"/>
                <a:gd name="T36" fmla="*/ 408 w 605"/>
                <a:gd name="T37" fmla="*/ 615 h 848"/>
                <a:gd name="T38" fmla="*/ 32 w 605"/>
                <a:gd name="T39" fmla="*/ 225 h 8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605" h="848">
                  <a:moveTo>
                    <a:pt x="32" y="225"/>
                  </a:moveTo>
                  <a:cubicBezTo>
                    <a:pt x="32" y="48"/>
                    <a:pt x="209" y="0"/>
                    <a:pt x="341" y="0"/>
                  </a:cubicBezTo>
                  <a:cubicBezTo>
                    <a:pt x="443" y="0"/>
                    <a:pt x="547" y="32"/>
                    <a:pt x="574" y="51"/>
                  </a:cubicBezTo>
                  <a:cubicBezTo>
                    <a:pt x="587" y="60"/>
                    <a:pt x="594" y="68"/>
                    <a:pt x="594" y="76"/>
                  </a:cubicBezTo>
                  <a:cubicBezTo>
                    <a:pt x="594" y="82"/>
                    <a:pt x="589" y="89"/>
                    <a:pt x="581" y="99"/>
                  </a:cubicBezTo>
                  <a:cubicBezTo>
                    <a:pt x="563" y="124"/>
                    <a:pt x="552" y="137"/>
                    <a:pt x="537" y="157"/>
                  </a:cubicBezTo>
                  <a:cubicBezTo>
                    <a:pt x="528" y="168"/>
                    <a:pt x="518" y="179"/>
                    <a:pt x="509" y="179"/>
                  </a:cubicBezTo>
                  <a:cubicBezTo>
                    <a:pt x="504" y="179"/>
                    <a:pt x="500" y="178"/>
                    <a:pt x="494" y="175"/>
                  </a:cubicBezTo>
                  <a:cubicBezTo>
                    <a:pt x="468" y="165"/>
                    <a:pt x="409" y="142"/>
                    <a:pt x="348" y="142"/>
                  </a:cubicBezTo>
                  <a:cubicBezTo>
                    <a:pt x="281" y="142"/>
                    <a:pt x="233" y="175"/>
                    <a:pt x="233" y="220"/>
                  </a:cubicBezTo>
                  <a:cubicBezTo>
                    <a:pt x="233" y="358"/>
                    <a:pt x="605" y="313"/>
                    <a:pt x="605" y="590"/>
                  </a:cubicBezTo>
                  <a:cubicBezTo>
                    <a:pt x="605" y="737"/>
                    <a:pt x="467" y="848"/>
                    <a:pt x="288" y="848"/>
                  </a:cubicBezTo>
                  <a:cubicBezTo>
                    <a:pt x="130" y="848"/>
                    <a:pt x="0" y="763"/>
                    <a:pt x="0" y="730"/>
                  </a:cubicBezTo>
                  <a:cubicBezTo>
                    <a:pt x="0" y="721"/>
                    <a:pt x="3" y="719"/>
                    <a:pt x="9" y="713"/>
                  </a:cubicBezTo>
                  <a:cubicBezTo>
                    <a:pt x="21" y="703"/>
                    <a:pt x="52" y="672"/>
                    <a:pt x="62" y="663"/>
                  </a:cubicBezTo>
                  <a:cubicBezTo>
                    <a:pt x="72" y="654"/>
                    <a:pt x="83" y="640"/>
                    <a:pt x="94" y="640"/>
                  </a:cubicBezTo>
                  <a:cubicBezTo>
                    <a:pt x="102" y="640"/>
                    <a:pt x="106" y="643"/>
                    <a:pt x="115" y="648"/>
                  </a:cubicBezTo>
                  <a:cubicBezTo>
                    <a:pt x="146" y="666"/>
                    <a:pt x="199" y="707"/>
                    <a:pt x="270" y="707"/>
                  </a:cubicBezTo>
                  <a:cubicBezTo>
                    <a:pt x="341" y="707"/>
                    <a:pt x="408" y="674"/>
                    <a:pt x="408" y="615"/>
                  </a:cubicBezTo>
                  <a:cubicBezTo>
                    <a:pt x="408" y="461"/>
                    <a:pt x="32" y="506"/>
                    <a:pt x="32" y="225"/>
                  </a:cubicBezTo>
                  <a:close/>
                </a:path>
              </a:pathLst>
            </a:custGeom>
            <a:solidFill>
              <a:srgbClr val="0075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6" name="Freeform 13">
              <a:extLst>
                <a:ext uri="{FF2B5EF4-FFF2-40B4-BE49-F238E27FC236}">
                  <a16:creationId xmlns:a16="http://schemas.microsoft.com/office/drawing/2014/main" xmlns="" id="{274DF6B0-A48C-4745-AD56-363FDEC09A12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123" y="783"/>
              <a:ext cx="785" cy="1100"/>
            </a:xfrm>
            <a:custGeom>
              <a:avLst/>
              <a:gdLst>
                <a:gd name="T0" fmla="*/ 32 w 605"/>
                <a:gd name="T1" fmla="*/ 225 h 848"/>
                <a:gd name="T2" fmla="*/ 342 w 605"/>
                <a:gd name="T3" fmla="*/ 0 h 848"/>
                <a:gd name="T4" fmla="*/ 574 w 605"/>
                <a:gd name="T5" fmla="*/ 51 h 848"/>
                <a:gd name="T6" fmla="*/ 594 w 605"/>
                <a:gd name="T7" fmla="*/ 76 h 848"/>
                <a:gd name="T8" fmla="*/ 581 w 605"/>
                <a:gd name="T9" fmla="*/ 99 h 848"/>
                <a:gd name="T10" fmla="*/ 537 w 605"/>
                <a:gd name="T11" fmla="*/ 157 h 848"/>
                <a:gd name="T12" fmla="*/ 510 w 605"/>
                <a:gd name="T13" fmla="*/ 179 h 848"/>
                <a:gd name="T14" fmla="*/ 494 w 605"/>
                <a:gd name="T15" fmla="*/ 175 h 848"/>
                <a:gd name="T16" fmla="*/ 348 w 605"/>
                <a:gd name="T17" fmla="*/ 142 h 848"/>
                <a:gd name="T18" fmla="*/ 233 w 605"/>
                <a:gd name="T19" fmla="*/ 220 h 848"/>
                <a:gd name="T20" fmla="*/ 605 w 605"/>
                <a:gd name="T21" fmla="*/ 590 h 848"/>
                <a:gd name="T22" fmla="*/ 289 w 605"/>
                <a:gd name="T23" fmla="*/ 848 h 848"/>
                <a:gd name="T24" fmla="*/ 0 w 605"/>
                <a:gd name="T25" fmla="*/ 730 h 848"/>
                <a:gd name="T26" fmla="*/ 9 w 605"/>
                <a:gd name="T27" fmla="*/ 713 h 848"/>
                <a:gd name="T28" fmla="*/ 62 w 605"/>
                <a:gd name="T29" fmla="*/ 663 h 848"/>
                <a:gd name="T30" fmla="*/ 94 w 605"/>
                <a:gd name="T31" fmla="*/ 640 h 848"/>
                <a:gd name="T32" fmla="*/ 115 w 605"/>
                <a:gd name="T33" fmla="*/ 648 h 848"/>
                <a:gd name="T34" fmla="*/ 270 w 605"/>
                <a:gd name="T35" fmla="*/ 707 h 848"/>
                <a:gd name="T36" fmla="*/ 409 w 605"/>
                <a:gd name="T37" fmla="*/ 615 h 848"/>
                <a:gd name="T38" fmla="*/ 32 w 605"/>
                <a:gd name="T39" fmla="*/ 225 h 8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605" h="848">
                  <a:moveTo>
                    <a:pt x="32" y="225"/>
                  </a:moveTo>
                  <a:cubicBezTo>
                    <a:pt x="32" y="48"/>
                    <a:pt x="210" y="0"/>
                    <a:pt x="342" y="0"/>
                  </a:cubicBezTo>
                  <a:cubicBezTo>
                    <a:pt x="443" y="0"/>
                    <a:pt x="547" y="32"/>
                    <a:pt x="574" y="51"/>
                  </a:cubicBezTo>
                  <a:cubicBezTo>
                    <a:pt x="587" y="60"/>
                    <a:pt x="594" y="68"/>
                    <a:pt x="594" y="76"/>
                  </a:cubicBezTo>
                  <a:cubicBezTo>
                    <a:pt x="594" y="82"/>
                    <a:pt x="589" y="89"/>
                    <a:pt x="581" y="99"/>
                  </a:cubicBezTo>
                  <a:cubicBezTo>
                    <a:pt x="563" y="124"/>
                    <a:pt x="553" y="137"/>
                    <a:pt x="537" y="157"/>
                  </a:cubicBezTo>
                  <a:cubicBezTo>
                    <a:pt x="528" y="168"/>
                    <a:pt x="518" y="179"/>
                    <a:pt x="510" y="179"/>
                  </a:cubicBezTo>
                  <a:cubicBezTo>
                    <a:pt x="504" y="179"/>
                    <a:pt x="501" y="178"/>
                    <a:pt x="494" y="175"/>
                  </a:cubicBezTo>
                  <a:cubicBezTo>
                    <a:pt x="469" y="165"/>
                    <a:pt x="409" y="142"/>
                    <a:pt x="348" y="142"/>
                  </a:cubicBezTo>
                  <a:cubicBezTo>
                    <a:pt x="282" y="142"/>
                    <a:pt x="233" y="175"/>
                    <a:pt x="233" y="220"/>
                  </a:cubicBezTo>
                  <a:cubicBezTo>
                    <a:pt x="233" y="358"/>
                    <a:pt x="605" y="313"/>
                    <a:pt x="605" y="590"/>
                  </a:cubicBezTo>
                  <a:cubicBezTo>
                    <a:pt x="605" y="737"/>
                    <a:pt x="467" y="848"/>
                    <a:pt x="289" y="848"/>
                  </a:cubicBezTo>
                  <a:cubicBezTo>
                    <a:pt x="130" y="848"/>
                    <a:pt x="0" y="763"/>
                    <a:pt x="0" y="730"/>
                  </a:cubicBezTo>
                  <a:cubicBezTo>
                    <a:pt x="0" y="721"/>
                    <a:pt x="3" y="719"/>
                    <a:pt x="9" y="713"/>
                  </a:cubicBezTo>
                  <a:cubicBezTo>
                    <a:pt x="21" y="703"/>
                    <a:pt x="52" y="672"/>
                    <a:pt x="62" y="663"/>
                  </a:cubicBezTo>
                  <a:cubicBezTo>
                    <a:pt x="72" y="654"/>
                    <a:pt x="84" y="640"/>
                    <a:pt x="94" y="640"/>
                  </a:cubicBezTo>
                  <a:cubicBezTo>
                    <a:pt x="102" y="640"/>
                    <a:pt x="106" y="643"/>
                    <a:pt x="115" y="648"/>
                  </a:cubicBezTo>
                  <a:cubicBezTo>
                    <a:pt x="146" y="666"/>
                    <a:pt x="199" y="707"/>
                    <a:pt x="270" y="707"/>
                  </a:cubicBezTo>
                  <a:cubicBezTo>
                    <a:pt x="341" y="707"/>
                    <a:pt x="409" y="674"/>
                    <a:pt x="409" y="615"/>
                  </a:cubicBezTo>
                  <a:cubicBezTo>
                    <a:pt x="409" y="461"/>
                    <a:pt x="32" y="506"/>
                    <a:pt x="32" y="225"/>
                  </a:cubicBezTo>
                  <a:close/>
                </a:path>
              </a:pathLst>
            </a:custGeom>
            <a:solidFill>
              <a:srgbClr val="0075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7" name="Freeform 14">
              <a:extLst>
                <a:ext uri="{FF2B5EF4-FFF2-40B4-BE49-F238E27FC236}">
                  <a16:creationId xmlns:a16="http://schemas.microsoft.com/office/drawing/2014/main" xmlns="" id="{F5B6599B-406C-468F-AA8D-B60BCFE3938C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018" y="784"/>
              <a:ext cx="914" cy="1103"/>
            </a:xfrm>
            <a:custGeom>
              <a:avLst/>
              <a:gdLst>
                <a:gd name="T0" fmla="*/ 705 w 705"/>
                <a:gd name="T1" fmla="*/ 410 h 850"/>
                <a:gd name="T2" fmla="*/ 372 w 705"/>
                <a:gd name="T3" fmla="*/ 0 h 850"/>
                <a:gd name="T4" fmla="*/ 0 w 705"/>
                <a:gd name="T5" fmla="*/ 424 h 850"/>
                <a:gd name="T6" fmla="*/ 365 w 705"/>
                <a:gd name="T7" fmla="*/ 850 h 850"/>
                <a:gd name="T8" fmla="*/ 645 w 705"/>
                <a:gd name="T9" fmla="*/ 748 h 850"/>
                <a:gd name="T10" fmla="*/ 664 w 705"/>
                <a:gd name="T11" fmla="*/ 719 h 850"/>
                <a:gd name="T12" fmla="*/ 643 w 705"/>
                <a:gd name="T13" fmla="*/ 686 h 850"/>
                <a:gd name="T14" fmla="*/ 606 w 705"/>
                <a:gd name="T15" fmla="*/ 640 h 850"/>
                <a:gd name="T16" fmla="*/ 591 w 705"/>
                <a:gd name="T17" fmla="*/ 631 h 850"/>
                <a:gd name="T18" fmla="*/ 568 w 705"/>
                <a:gd name="T19" fmla="*/ 642 h 850"/>
                <a:gd name="T20" fmla="*/ 396 w 705"/>
                <a:gd name="T21" fmla="*/ 712 h 850"/>
                <a:gd name="T22" fmla="*/ 201 w 705"/>
                <a:gd name="T23" fmla="*/ 473 h 850"/>
                <a:gd name="T24" fmla="*/ 657 w 705"/>
                <a:gd name="T25" fmla="*/ 473 h 850"/>
                <a:gd name="T26" fmla="*/ 705 w 705"/>
                <a:gd name="T27" fmla="*/ 410 h 850"/>
                <a:gd name="T28" fmla="*/ 202 w 705"/>
                <a:gd name="T29" fmla="*/ 356 h 850"/>
                <a:gd name="T30" fmla="*/ 372 w 705"/>
                <a:gd name="T31" fmla="*/ 137 h 850"/>
                <a:gd name="T32" fmla="*/ 509 w 705"/>
                <a:gd name="T33" fmla="*/ 357 h 850"/>
                <a:gd name="T34" fmla="*/ 202 w 705"/>
                <a:gd name="T35" fmla="*/ 356 h 8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705" h="850">
                  <a:moveTo>
                    <a:pt x="705" y="410"/>
                  </a:moveTo>
                  <a:cubicBezTo>
                    <a:pt x="705" y="144"/>
                    <a:pt x="600" y="0"/>
                    <a:pt x="372" y="0"/>
                  </a:cubicBezTo>
                  <a:cubicBezTo>
                    <a:pt x="191" y="0"/>
                    <a:pt x="0" y="105"/>
                    <a:pt x="0" y="424"/>
                  </a:cubicBezTo>
                  <a:cubicBezTo>
                    <a:pt x="0" y="721"/>
                    <a:pt x="169" y="850"/>
                    <a:pt x="365" y="850"/>
                  </a:cubicBezTo>
                  <a:cubicBezTo>
                    <a:pt x="506" y="850"/>
                    <a:pt x="588" y="797"/>
                    <a:pt x="645" y="748"/>
                  </a:cubicBezTo>
                  <a:cubicBezTo>
                    <a:pt x="657" y="738"/>
                    <a:pt x="664" y="729"/>
                    <a:pt x="664" y="719"/>
                  </a:cubicBezTo>
                  <a:cubicBezTo>
                    <a:pt x="664" y="709"/>
                    <a:pt x="660" y="705"/>
                    <a:pt x="643" y="686"/>
                  </a:cubicBezTo>
                  <a:cubicBezTo>
                    <a:pt x="631" y="673"/>
                    <a:pt x="622" y="659"/>
                    <a:pt x="606" y="640"/>
                  </a:cubicBezTo>
                  <a:cubicBezTo>
                    <a:pt x="601" y="634"/>
                    <a:pt x="598" y="631"/>
                    <a:pt x="591" y="631"/>
                  </a:cubicBezTo>
                  <a:cubicBezTo>
                    <a:pt x="584" y="631"/>
                    <a:pt x="576" y="636"/>
                    <a:pt x="568" y="642"/>
                  </a:cubicBezTo>
                  <a:cubicBezTo>
                    <a:pt x="531" y="671"/>
                    <a:pt x="474" y="712"/>
                    <a:pt x="396" y="712"/>
                  </a:cubicBezTo>
                  <a:cubicBezTo>
                    <a:pt x="279" y="712"/>
                    <a:pt x="213" y="630"/>
                    <a:pt x="201" y="473"/>
                  </a:cubicBezTo>
                  <a:cubicBezTo>
                    <a:pt x="320" y="473"/>
                    <a:pt x="611" y="473"/>
                    <a:pt x="657" y="473"/>
                  </a:cubicBezTo>
                  <a:cubicBezTo>
                    <a:pt x="686" y="473"/>
                    <a:pt x="705" y="453"/>
                    <a:pt x="705" y="410"/>
                  </a:cubicBezTo>
                  <a:close/>
                  <a:moveTo>
                    <a:pt x="202" y="356"/>
                  </a:moveTo>
                  <a:cubicBezTo>
                    <a:pt x="215" y="215"/>
                    <a:pt x="273" y="137"/>
                    <a:pt x="372" y="137"/>
                  </a:cubicBezTo>
                  <a:cubicBezTo>
                    <a:pt x="478" y="137"/>
                    <a:pt x="509" y="236"/>
                    <a:pt x="509" y="357"/>
                  </a:cubicBezTo>
                  <a:cubicBezTo>
                    <a:pt x="416" y="357"/>
                    <a:pt x="295" y="356"/>
                    <a:pt x="202" y="356"/>
                  </a:cubicBezTo>
                  <a:close/>
                </a:path>
              </a:pathLst>
            </a:custGeom>
            <a:solidFill>
              <a:srgbClr val="0075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8" name="Freeform 15">
              <a:extLst>
                <a:ext uri="{FF2B5EF4-FFF2-40B4-BE49-F238E27FC236}">
                  <a16:creationId xmlns:a16="http://schemas.microsoft.com/office/drawing/2014/main" xmlns="" id="{E4D117DE-675E-4F60-A8A4-4944DC57D32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982" y="314"/>
              <a:ext cx="685" cy="1542"/>
            </a:xfrm>
            <a:custGeom>
              <a:avLst/>
              <a:gdLst>
                <a:gd name="T0" fmla="*/ 440 w 528"/>
                <a:gd name="T1" fmla="*/ 143 h 1188"/>
                <a:gd name="T2" fmla="*/ 516 w 528"/>
                <a:gd name="T3" fmla="*/ 150 h 1188"/>
                <a:gd name="T4" fmla="*/ 528 w 528"/>
                <a:gd name="T5" fmla="*/ 143 h 1188"/>
                <a:gd name="T6" fmla="*/ 513 w 528"/>
                <a:gd name="T7" fmla="*/ 120 h 1188"/>
                <a:gd name="T8" fmla="*/ 447 w 528"/>
                <a:gd name="T9" fmla="*/ 34 h 1188"/>
                <a:gd name="T10" fmla="*/ 414 w 528"/>
                <a:gd name="T11" fmla="*/ 6 h 1188"/>
                <a:gd name="T12" fmla="*/ 339 w 528"/>
                <a:gd name="T13" fmla="*/ 0 h 1188"/>
                <a:gd name="T14" fmla="*/ 109 w 528"/>
                <a:gd name="T15" fmla="*/ 253 h 1188"/>
                <a:gd name="T16" fmla="*/ 109 w 528"/>
                <a:gd name="T17" fmla="*/ 376 h 1188"/>
                <a:gd name="T18" fmla="*/ 64 w 528"/>
                <a:gd name="T19" fmla="*/ 376 h 1188"/>
                <a:gd name="T20" fmla="*/ 0 w 528"/>
                <a:gd name="T21" fmla="*/ 443 h 1188"/>
                <a:gd name="T22" fmla="*/ 0 w 528"/>
                <a:gd name="T23" fmla="*/ 476 h 1188"/>
                <a:gd name="T24" fmla="*/ 109 w 528"/>
                <a:gd name="T25" fmla="*/ 520 h 1188"/>
                <a:gd name="T26" fmla="*/ 110 w 528"/>
                <a:gd name="T27" fmla="*/ 1150 h 1188"/>
                <a:gd name="T28" fmla="*/ 147 w 528"/>
                <a:gd name="T29" fmla="*/ 1188 h 1188"/>
                <a:gd name="T30" fmla="*/ 276 w 528"/>
                <a:gd name="T31" fmla="*/ 1188 h 1188"/>
                <a:gd name="T32" fmla="*/ 314 w 528"/>
                <a:gd name="T33" fmla="*/ 1152 h 1188"/>
                <a:gd name="T34" fmla="*/ 314 w 528"/>
                <a:gd name="T35" fmla="*/ 524 h 1188"/>
                <a:gd name="T36" fmla="*/ 520 w 528"/>
                <a:gd name="T37" fmla="*/ 478 h 1188"/>
                <a:gd name="T38" fmla="*/ 520 w 528"/>
                <a:gd name="T39" fmla="*/ 421 h 1188"/>
                <a:gd name="T40" fmla="*/ 466 w 528"/>
                <a:gd name="T41" fmla="*/ 376 h 1188"/>
                <a:gd name="T42" fmla="*/ 314 w 528"/>
                <a:gd name="T43" fmla="*/ 376 h 1188"/>
                <a:gd name="T44" fmla="*/ 314 w 528"/>
                <a:gd name="T45" fmla="*/ 272 h 1188"/>
                <a:gd name="T46" fmla="*/ 440 w 528"/>
                <a:gd name="T47" fmla="*/ 143 h 1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528" h="1188">
                  <a:moveTo>
                    <a:pt x="440" y="143"/>
                  </a:moveTo>
                  <a:cubicBezTo>
                    <a:pt x="468" y="143"/>
                    <a:pt x="500" y="150"/>
                    <a:pt x="516" y="150"/>
                  </a:cubicBezTo>
                  <a:cubicBezTo>
                    <a:pt x="523" y="150"/>
                    <a:pt x="528" y="148"/>
                    <a:pt x="528" y="143"/>
                  </a:cubicBezTo>
                  <a:cubicBezTo>
                    <a:pt x="528" y="136"/>
                    <a:pt x="518" y="126"/>
                    <a:pt x="513" y="120"/>
                  </a:cubicBezTo>
                  <a:cubicBezTo>
                    <a:pt x="487" y="88"/>
                    <a:pt x="467" y="62"/>
                    <a:pt x="447" y="34"/>
                  </a:cubicBezTo>
                  <a:cubicBezTo>
                    <a:pt x="439" y="24"/>
                    <a:pt x="430" y="12"/>
                    <a:pt x="414" y="6"/>
                  </a:cubicBezTo>
                  <a:cubicBezTo>
                    <a:pt x="400" y="1"/>
                    <a:pt x="385" y="0"/>
                    <a:pt x="339" y="0"/>
                  </a:cubicBezTo>
                  <a:cubicBezTo>
                    <a:pt x="229" y="0"/>
                    <a:pt x="109" y="51"/>
                    <a:pt x="109" y="253"/>
                  </a:cubicBezTo>
                  <a:cubicBezTo>
                    <a:pt x="109" y="264"/>
                    <a:pt x="109" y="310"/>
                    <a:pt x="109" y="376"/>
                  </a:cubicBezTo>
                  <a:cubicBezTo>
                    <a:pt x="88" y="376"/>
                    <a:pt x="72" y="376"/>
                    <a:pt x="64" y="376"/>
                  </a:cubicBezTo>
                  <a:cubicBezTo>
                    <a:pt x="18" y="376"/>
                    <a:pt x="0" y="399"/>
                    <a:pt x="0" y="443"/>
                  </a:cubicBezTo>
                  <a:cubicBezTo>
                    <a:pt x="0" y="457"/>
                    <a:pt x="0" y="438"/>
                    <a:pt x="0" y="476"/>
                  </a:cubicBezTo>
                  <a:cubicBezTo>
                    <a:pt x="26" y="494"/>
                    <a:pt x="63" y="510"/>
                    <a:pt x="109" y="520"/>
                  </a:cubicBezTo>
                  <a:cubicBezTo>
                    <a:pt x="109" y="778"/>
                    <a:pt x="110" y="1130"/>
                    <a:pt x="110" y="1150"/>
                  </a:cubicBezTo>
                  <a:cubicBezTo>
                    <a:pt x="110" y="1172"/>
                    <a:pt x="127" y="1188"/>
                    <a:pt x="147" y="1188"/>
                  </a:cubicBezTo>
                  <a:cubicBezTo>
                    <a:pt x="276" y="1188"/>
                    <a:pt x="276" y="1188"/>
                    <a:pt x="276" y="1188"/>
                  </a:cubicBezTo>
                  <a:cubicBezTo>
                    <a:pt x="297" y="1188"/>
                    <a:pt x="314" y="1172"/>
                    <a:pt x="314" y="1152"/>
                  </a:cubicBezTo>
                  <a:cubicBezTo>
                    <a:pt x="314" y="1133"/>
                    <a:pt x="314" y="777"/>
                    <a:pt x="314" y="524"/>
                  </a:cubicBezTo>
                  <a:cubicBezTo>
                    <a:pt x="385" y="515"/>
                    <a:pt x="463" y="500"/>
                    <a:pt x="520" y="478"/>
                  </a:cubicBezTo>
                  <a:cubicBezTo>
                    <a:pt x="520" y="460"/>
                    <a:pt x="520" y="442"/>
                    <a:pt x="520" y="421"/>
                  </a:cubicBezTo>
                  <a:cubicBezTo>
                    <a:pt x="520" y="394"/>
                    <a:pt x="511" y="377"/>
                    <a:pt x="466" y="376"/>
                  </a:cubicBezTo>
                  <a:cubicBezTo>
                    <a:pt x="448" y="376"/>
                    <a:pt x="385" y="376"/>
                    <a:pt x="314" y="376"/>
                  </a:cubicBezTo>
                  <a:cubicBezTo>
                    <a:pt x="314" y="319"/>
                    <a:pt x="314" y="280"/>
                    <a:pt x="314" y="272"/>
                  </a:cubicBezTo>
                  <a:cubicBezTo>
                    <a:pt x="314" y="163"/>
                    <a:pt x="349" y="143"/>
                    <a:pt x="440" y="143"/>
                  </a:cubicBezTo>
                  <a:close/>
                </a:path>
              </a:pathLst>
            </a:custGeom>
            <a:solidFill>
              <a:srgbClr val="0075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9" name="Freeform 16">
              <a:extLst>
                <a:ext uri="{FF2B5EF4-FFF2-40B4-BE49-F238E27FC236}">
                  <a16:creationId xmlns:a16="http://schemas.microsoft.com/office/drawing/2014/main" xmlns="" id="{61029484-B797-455C-B87B-959187EBCBF4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2009" y="787"/>
              <a:ext cx="868" cy="1083"/>
            </a:xfrm>
            <a:custGeom>
              <a:avLst/>
              <a:gdLst>
                <a:gd name="T0" fmla="*/ 669 w 669"/>
                <a:gd name="T1" fmla="*/ 220 h 835"/>
                <a:gd name="T2" fmla="*/ 381 w 669"/>
                <a:gd name="T3" fmla="*/ 0 h 835"/>
                <a:gd name="T4" fmla="*/ 65 w 669"/>
                <a:gd name="T5" fmla="*/ 63 h 835"/>
                <a:gd name="T6" fmla="*/ 56 w 669"/>
                <a:gd name="T7" fmla="*/ 100 h 835"/>
                <a:gd name="T8" fmla="*/ 86 w 669"/>
                <a:gd name="T9" fmla="*/ 174 h 835"/>
                <a:gd name="T10" fmla="*/ 108 w 669"/>
                <a:gd name="T11" fmla="*/ 192 h 835"/>
                <a:gd name="T12" fmla="*/ 141 w 669"/>
                <a:gd name="T13" fmla="*/ 183 h 835"/>
                <a:gd name="T14" fmla="*/ 338 w 669"/>
                <a:gd name="T15" fmla="*/ 143 h 835"/>
                <a:gd name="T16" fmla="*/ 468 w 669"/>
                <a:gd name="T17" fmla="*/ 249 h 835"/>
                <a:gd name="T18" fmla="*/ 468 w 669"/>
                <a:gd name="T19" fmla="*/ 311 h 835"/>
                <a:gd name="T20" fmla="*/ 189 w 669"/>
                <a:gd name="T21" fmla="*/ 351 h 835"/>
                <a:gd name="T22" fmla="*/ 0 w 669"/>
                <a:gd name="T23" fmla="*/ 603 h 835"/>
                <a:gd name="T24" fmla="*/ 223 w 669"/>
                <a:gd name="T25" fmla="*/ 835 h 835"/>
                <a:gd name="T26" fmla="*/ 486 w 669"/>
                <a:gd name="T27" fmla="*/ 738 h 835"/>
                <a:gd name="T28" fmla="*/ 572 w 669"/>
                <a:gd name="T29" fmla="*/ 824 h 835"/>
                <a:gd name="T30" fmla="*/ 631 w 669"/>
                <a:gd name="T31" fmla="*/ 824 h 835"/>
                <a:gd name="T32" fmla="*/ 669 w 669"/>
                <a:gd name="T33" fmla="*/ 787 h 835"/>
                <a:gd name="T34" fmla="*/ 669 w 669"/>
                <a:gd name="T35" fmla="*/ 220 h 835"/>
                <a:gd name="T36" fmla="*/ 451 w 669"/>
                <a:gd name="T37" fmla="*/ 633 h 835"/>
                <a:gd name="T38" fmla="*/ 297 w 669"/>
                <a:gd name="T39" fmla="*/ 703 h 835"/>
                <a:gd name="T40" fmla="*/ 194 w 669"/>
                <a:gd name="T41" fmla="*/ 587 h 835"/>
                <a:gd name="T42" fmla="*/ 468 w 669"/>
                <a:gd name="T43" fmla="*/ 427 h 835"/>
                <a:gd name="T44" fmla="*/ 468 w 669"/>
                <a:gd name="T45" fmla="*/ 575 h 835"/>
                <a:gd name="T46" fmla="*/ 451 w 669"/>
                <a:gd name="T47" fmla="*/ 633 h 8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669" h="835">
                  <a:moveTo>
                    <a:pt x="669" y="220"/>
                  </a:moveTo>
                  <a:cubicBezTo>
                    <a:pt x="669" y="52"/>
                    <a:pt x="552" y="0"/>
                    <a:pt x="381" y="0"/>
                  </a:cubicBezTo>
                  <a:cubicBezTo>
                    <a:pt x="226" y="0"/>
                    <a:pt x="92" y="49"/>
                    <a:pt x="65" y="63"/>
                  </a:cubicBezTo>
                  <a:cubicBezTo>
                    <a:pt x="50" y="71"/>
                    <a:pt x="48" y="81"/>
                    <a:pt x="56" y="100"/>
                  </a:cubicBezTo>
                  <a:cubicBezTo>
                    <a:pt x="64" y="122"/>
                    <a:pt x="74" y="143"/>
                    <a:pt x="86" y="174"/>
                  </a:cubicBezTo>
                  <a:cubicBezTo>
                    <a:pt x="91" y="186"/>
                    <a:pt x="97" y="192"/>
                    <a:pt x="108" y="192"/>
                  </a:cubicBezTo>
                  <a:cubicBezTo>
                    <a:pt x="117" y="192"/>
                    <a:pt x="132" y="186"/>
                    <a:pt x="141" y="183"/>
                  </a:cubicBezTo>
                  <a:cubicBezTo>
                    <a:pt x="191" y="165"/>
                    <a:pt x="273" y="143"/>
                    <a:pt x="338" y="143"/>
                  </a:cubicBezTo>
                  <a:cubicBezTo>
                    <a:pt x="423" y="143"/>
                    <a:pt x="468" y="189"/>
                    <a:pt x="468" y="249"/>
                  </a:cubicBezTo>
                  <a:cubicBezTo>
                    <a:pt x="468" y="259"/>
                    <a:pt x="468" y="282"/>
                    <a:pt x="468" y="311"/>
                  </a:cubicBezTo>
                  <a:cubicBezTo>
                    <a:pt x="336" y="324"/>
                    <a:pt x="268" y="330"/>
                    <a:pt x="189" y="351"/>
                  </a:cubicBezTo>
                  <a:cubicBezTo>
                    <a:pt x="87" y="377"/>
                    <a:pt x="0" y="440"/>
                    <a:pt x="0" y="603"/>
                  </a:cubicBezTo>
                  <a:cubicBezTo>
                    <a:pt x="0" y="762"/>
                    <a:pt x="97" y="835"/>
                    <a:pt x="223" y="835"/>
                  </a:cubicBezTo>
                  <a:cubicBezTo>
                    <a:pt x="337" y="835"/>
                    <a:pt x="448" y="776"/>
                    <a:pt x="486" y="738"/>
                  </a:cubicBezTo>
                  <a:cubicBezTo>
                    <a:pt x="490" y="792"/>
                    <a:pt x="517" y="824"/>
                    <a:pt x="572" y="824"/>
                  </a:cubicBezTo>
                  <a:cubicBezTo>
                    <a:pt x="583" y="824"/>
                    <a:pt x="610" y="824"/>
                    <a:pt x="631" y="824"/>
                  </a:cubicBezTo>
                  <a:cubicBezTo>
                    <a:pt x="652" y="824"/>
                    <a:pt x="669" y="808"/>
                    <a:pt x="669" y="787"/>
                  </a:cubicBezTo>
                  <a:cubicBezTo>
                    <a:pt x="669" y="767"/>
                    <a:pt x="669" y="273"/>
                    <a:pt x="669" y="220"/>
                  </a:cubicBezTo>
                  <a:close/>
                  <a:moveTo>
                    <a:pt x="451" y="633"/>
                  </a:moveTo>
                  <a:cubicBezTo>
                    <a:pt x="404" y="676"/>
                    <a:pt x="346" y="703"/>
                    <a:pt x="297" y="703"/>
                  </a:cubicBezTo>
                  <a:cubicBezTo>
                    <a:pt x="238" y="703"/>
                    <a:pt x="194" y="659"/>
                    <a:pt x="194" y="587"/>
                  </a:cubicBezTo>
                  <a:cubicBezTo>
                    <a:pt x="194" y="436"/>
                    <a:pt x="331" y="443"/>
                    <a:pt x="468" y="427"/>
                  </a:cubicBezTo>
                  <a:cubicBezTo>
                    <a:pt x="468" y="487"/>
                    <a:pt x="468" y="546"/>
                    <a:pt x="468" y="575"/>
                  </a:cubicBezTo>
                  <a:cubicBezTo>
                    <a:pt x="468" y="596"/>
                    <a:pt x="468" y="617"/>
                    <a:pt x="451" y="633"/>
                  </a:cubicBezTo>
                  <a:close/>
                </a:path>
              </a:pathLst>
            </a:custGeom>
            <a:solidFill>
              <a:srgbClr val="0075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0" name="Freeform 17">
              <a:extLst>
                <a:ext uri="{FF2B5EF4-FFF2-40B4-BE49-F238E27FC236}">
                  <a16:creationId xmlns:a16="http://schemas.microsoft.com/office/drawing/2014/main" xmlns="" id="{8063941E-21B8-44DD-A283-94D5D0FD18E7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026" y="377"/>
              <a:ext cx="868" cy="1480"/>
            </a:xfrm>
            <a:custGeom>
              <a:avLst/>
              <a:gdLst>
                <a:gd name="T0" fmla="*/ 669 w 669"/>
                <a:gd name="T1" fmla="*/ 517 h 1141"/>
                <a:gd name="T2" fmla="*/ 458 w 669"/>
                <a:gd name="T3" fmla="*/ 320 h 1141"/>
                <a:gd name="T4" fmla="*/ 204 w 669"/>
                <a:gd name="T5" fmla="*/ 411 h 1141"/>
                <a:gd name="T6" fmla="*/ 204 w 669"/>
                <a:gd name="T7" fmla="*/ 19 h 1141"/>
                <a:gd name="T8" fmla="*/ 194 w 669"/>
                <a:gd name="T9" fmla="*/ 0 h 1141"/>
                <a:gd name="T10" fmla="*/ 181 w 669"/>
                <a:gd name="T11" fmla="*/ 5 h 1141"/>
                <a:gd name="T12" fmla="*/ 12 w 669"/>
                <a:gd name="T13" fmla="*/ 94 h 1141"/>
                <a:gd name="T14" fmla="*/ 0 w 669"/>
                <a:gd name="T15" fmla="*/ 112 h 1141"/>
                <a:gd name="T16" fmla="*/ 0 w 669"/>
                <a:gd name="T17" fmla="*/ 1104 h 1141"/>
                <a:gd name="T18" fmla="*/ 39 w 669"/>
                <a:gd name="T19" fmla="*/ 1141 h 1141"/>
                <a:gd name="T20" fmla="*/ 167 w 669"/>
                <a:gd name="T21" fmla="*/ 1141 h 1141"/>
                <a:gd name="T22" fmla="*/ 204 w 669"/>
                <a:gd name="T23" fmla="*/ 1105 h 1141"/>
                <a:gd name="T24" fmla="*/ 204 w 669"/>
                <a:gd name="T25" fmla="*/ 575 h 1141"/>
                <a:gd name="T26" fmla="*/ 221 w 669"/>
                <a:gd name="T27" fmla="*/ 532 h 1141"/>
                <a:gd name="T28" fmla="*/ 392 w 669"/>
                <a:gd name="T29" fmla="*/ 471 h 1141"/>
                <a:gd name="T30" fmla="*/ 466 w 669"/>
                <a:gd name="T31" fmla="*/ 567 h 1141"/>
                <a:gd name="T32" fmla="*/ 466 w 669"/>
                <a:gd name="T33" fmla="*/ 1104 h 1141"/>
                <a:gd name="T34" fmla="*/ 504 w 669"/>
                <a:gd name="T35" fmla="*/ 1141 h 1141"/>
                <a:gd name="T36" fmla="*/ 632 w 669"/>
                <a:gd name="T37" fmla="*/ 1141 h 1141"/>
                <a:gd name="T38" fmla="*/ 669 w 669"/>
                <a:gd name="T39" fmla="*/ 1104 h 1141"/>
                <a:gd name="T40" fmla="*/ 669 w 669"/>
                <a:gd name="T41" fmla="*/ 517 h 1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669" h="1141">
                  <a:moveTo>
                    <a:pt x="669" y="517"/>
                  </a:moveTo>
                  <a:cubicBezTo>
                    <a:pt x="666" y="375"/>
                    <a:pt x="580" y="320"/>
                    <a:pt x="458" y="320"/>
                  </a:cubicBezTo>
                  <a:cubicBezTo>
                    <a:pt x="356" y="320"/>
                    <a:pt x="250" y="381"/>
                    <a:pt x="204" y="411"/>
                  </a:cubicBezTo>
                  <a:cubicBezTo>
                    <a:pt x="204" y="359"/>
                    <a:pt x="204" y="139"/>
                    <a:pt x="204" y="19"/>
                  </a:cubicBezTo>
                  <a:cubicBezTo>
                    <a:pt x="204" y="4"/>
                    <a:pt x="201" y="0"/>
                    <a:pt x="194" y="0"/>
                  </a:cubicBezTo>
                  <a:cubicBezTo>
                    <a:pt x="190" y="0"/>
                    <a:pt x="187" y="2"/>
                    <a:pt x="181" y="5"/>
                  </a:cubicBezTo>
                  <a:cubicBezTo>
                    <a:pt x="128" y="38"/>
                    <a:pt x="71" y="69"/>
                    <a:pt x="12" y="94"/>
                  </a:cubicBezTo>
                  <a:cubicBezTo>
                    <a:pt x="5" y="96"/>
                    <a:pt x="1" y="99"/>
                    <a:pt x="0" y="112"/>
                  </a:cubicBezTo>
                  <a:cubicBezTo>
                    <a:pt x="1" y="132"/>
                    <a:pt x="0" y="1082"/>
                    <a:pt x="0" y="1104"/>
                  </a:cubicBezTo>
                  <a:cubicBezTo>
                    <a:pt x="0" y="1125"/>
                    <a:pt x="18" y="1141"/>
                    <a:pt x="39" y="1141"/>
                  </a:cubicBezTo>
                  <a:cubicBezTo>
                    <a:pt x="60" y="1141"/>
                    <a:pt x="146" y="1141"/>
                    <a:pt x="167" y="1141"/>
                  </a:cubicBezTo>
                  <a:cubicBezTo>
                    <a:pt x="187" y="1141"/>
                    <a:pt x="204" y="1125"/>
                    <a:pt x="204" y="1105"/>
                  </a:cubicBezTo>
                  <a:cubicBezTo>
                    <a:pt x="204" y="1084"/>
                    <a:pt x="204" y="734"/>
                    <a:pt x="204" y="575"/>
                  </a:cubicBezTo>
                  <a:cubicBezTo>
                    <a:pt x="204" y="550"/>
                    <a:pt x="210" y="539"/>
                    <a:pt x="221" y="532"/>
                  </a:cubicBezTo>
                  <a:cubicBezTo>
                    <a:pt x="271" y="502"/>
                    <a:pt x="341" y="471"/>
                    <a:pt x="392" y="471"/>
                  </a:cubicBezTo>
                  <a:cubicBezTo>
                    <a:pt x="447" y="471"/>
                    <a:pt x="466" y="510"/>
                    <a:pt x="466" y="567"/>
                  </a:cubicBezTo>
                  <a:cubicBezTo>
                    <a:pt x="466" y="785"/>
                    <a:pt x="466" y="1083"/>
                    <a:pt x="466" y="1104"/>
                  </a:cubicBezTo>
                  <a:cubicBezTo>
                    <a:pt x="466" y="1124"/>
                    <a:pt x="483" y="1141"/>
                    <a:pt x="504" y="1141"/>
                  </a:cubicBezTo>
                  <a:cubicBezTo>
                    <a:pt x="525" y="1141"/>
                    <a:pt x="611" y="1141"/>
                    <a:pt x="632" y="1141"/>
                  </a:cubicBezTo>
                  <a:cubicBezTo>
                    <a:pt x="653" y="1141"/>
                    <a:pt x="669" y="1125"/>
                    <a:pt x="669" y="1104"/>
                  </a:cubicBezTo>
                  <a:cubicBezTo>
                    <a:pt x="669" y="1084"/>
                    <a:pt x="669" y="723"/>
                    <a:pt x="669" y="517"/>
                  </a:cubicBezTo>
                </a:path>
              </a:pathLst>
            </a:custGeom>
            <a:solidFill>
              <a:srgbClr val="0075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2472307028"/>
      </p:ext>
    </p:extLst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urpose Slide Blu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685E200-231C-462C-9340-0F878EE907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33FA8D5C-A168-453D-86D4-9C1E7E6EF4D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7560" y="2995200"/>
            <a:ext cx="6129540" cy="271273"/>
          </a:xfrm>
          <a:prstGeom prst="rect">
            <a:avLst/>
          </a:prstGeom>
        </p:spPr>
      </p:pic>
      <p:sp>
        <p:nvSpPr>
          <p:cNvPr id="9" name="Text Placeholder 8">
            <a:extLst>
              <a:ext uri="{FF2B5EF4-FFF2-40B4-BE49-F238E27FC236}">
                <a16:creationId xmlns:a16="http://schemas.microsoft.com/office/drawing/2014/main" xmlns="" id="{47789BC6-C149-491E-85F7-BE45C04FC1F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418138" y="3371329"/>
            <a:ext cx="3128962" cy="2656409"/>
          </a:xfrm>
        </p:spPr>
        <p:txBody>
          <a:bodyPr/>
          <a:lstStyle>
            <a:lvl1pPr algn="r">
              <a:lnSpc>
                <a:spcPts val="3500"/>
              </a:lnSpc>
              <a:defRPr sz="23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grpSp>
        <p:nvGrpSpPr>
          <p:cNvPr id="8" name="Group 4">
            <a:extLst>
              <a:ext uri="{FF2B5EF4-FFF2-40B4-BE49-F238E27FC236}">
                <a16:creationId xmlns:a16="http://schemas.microsoft.com/office/drawing/2014/main" xmlns="" id="{E61854D4-7D42-42F8-8EB5-31AA12955E12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7362700" y="471600"/>
            <a:ext cx="1184400" cy="403436"/>
            <a:chOff x="134" y="-75"/>
            <a:chExt cx="5760" cy="1962"/>
          </a:xfrm>
          <a:solidFill>
            <a:schemeClr val="bg1"/>
          </a:solidFill>
        </p:grpSpPr>
        <p:sp>
          <p:nvSpPr>
            <p:cNvPr id="10" name="Freeform 5">
              <a:extLst>
                <a:ext uri="{FF2B5EF4-FFF2-40B4-BE49-F238E27FC236}">
                  <a16:creationId xmlns:a16="http://schemas.microsoft.com/office/drawing/2014/main" xmlns="" id="{3F56BFE3-0F80-47A6-849C-3DEF2E16BA07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626" y="782"/>
              <a:ext cx="452" cy="1073"/>
            </a:xfrm>
            <a:custGeom>
              <a:avLst/>
              <a:gdLst>
                <a:gd name="T0" fmla="*/ 339 w 348"/>
                <a:gd name="T1" fmla="*/ 79 h 827"/>
                <a:gd name="T2" fmla="*/ 210 w 348"/>
                <a:gd name="T3" fmla="*/ 781 h 827"/>
                <a:gd name="T4" fmla="*/ 157 w 348"/>
                <a:gd name="T5" fmla="*/ 826 h 827"/>
                <a:gd name="T6" fmla="*/ 48 w 348"/>
                <a:gd name="T7" fmla="*/ 826 h 827"/>
                <a:gd name="T8" fmla="*/ 7 w 348"/>
                <a:gd name="T9" fmla="*/ 776 h 827"/>
                <a:gd name="T10" fmla="*/ 130 w 348"/>
                <a:gd name="T11" fmla="*/ 85 h 827"/>
                <a:gd name="T12" fmla="*/ 316 w 348"/>
                <a:gd name="T13" fmla="*/ 7 h 827"/>
                <a:gd name="T14" fmla="*/ 336 w 348"/>
                <a:gd name="T15" fmla="*/ 0 h 827"/>
                <a:gd name="T16" fmla="*/ 348 w 348"/>
                <a:gd name="T17" fmla="*/ 16 h 827"/>
                <a:gd name="T18" fmla="*/ 339 w 348"/>
                <a:gd name="T19" fmla="*/ 79 h 8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48" h="827">
                  <a:moveTo>
                    <a:pt x="339" y="79"/>
                  </a:moveTo>
                  <a:cubicBezTo>
                    <a:pt x="296" y="318"/>
                    <a:pt x="253" y="542"/>
                    <a:pt x="210" y="781"/>
                  </a:cubicBezTo>
                  <a:cubicBezTo>
                    <a:pt x="204" y="812"/>
                    <a:pt x="187" y="826"/>
                    <a:pt x="157" y="826"/>
                  </a:cubicBezTo>
                  <a:cubicBezTo>
                    <a:pt x="121" y="827"/>
                    <a:pt x="84" y="827"/>
                    <a:pt x="48" y="826"/>
                  </a:cubicBezTo>
                  <a:cubicBezTo>
                    <a:pt x="10" y="826"/>
                    <a:pt x="0" y="814"/>
                    <a:pt x="7" y="776"/>
                  </a:cubicBezTo>
                  <a:cubicBezTo>
                    <a:pt x="29" y="656"/>
                    <a:pt x="111" y="190"/>
                    <a:pt x="130" y="85"/>
                  </a:cubicBezTo>
                  <a:cubicBezTo>
                    <a:pt x="198" y="61"/>
                    <a:pt x="255" y="39"/>
                    <a:pt x="316" y="7"/>
                  </a:cubicBezTo>
                  <a:cubicBezTo>
                    <a:pt x="323" y="3"/>
                    <a:pt x="330" y="0"/>
                    <a:pt x="336" y="0"/>
                  </a:cubicBezTo>
                  <a:cubicBezTo>
                    <a:pt x="345" y="0"/>
                    <a:pt x="348" y="6"/>
                    <a:pt x="348" y="16"/>
                  </a:cubicBezTo>
                  <a:cubicBezTo>
                    <a:pt x="348" y="27"/>
                    <a:pt x="340" y="70"/>
                    <a:pt x="339" y="7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1" name="Freeform 6">
              <a:extLst>
                <a:ext uri="{FF2B5EF4-FFF2-40B4-BE49-F238E27FC236}">
                  <a16:creationId xmlns:a16="http://schemas.microsoft.com/office/drawing/2014/main" xmlns="" id="{1F15C015-E08F-44A6-901F-4254A2F36DB7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435" y="-75"/>
              <a:ext cx="579" cy="352"/>
            </a:xfrm>
            <a:custGeom>
              <a:avLst/>
              <a:gdLst>
                <a:gd name="T0" fmla="*/ 447 w 447"/>
                <a:gd name="T1" fmla="*/ 133 h 271"/>
                <a:gd name="T2" fmla="*/ 447 w 447"/>
                <a:gd name="T3" fmla="*/ 133 h 271"/>
                <a:gd name="T4" fmla="*/ 444 w 447"/>
                <a:gd name="T5" fmla="*/ 127 h 271"/>
                <a:gd name="T6" fmla="*/ 322 w 447"/>
                <a:gd name="T7" fmla="*/ 2 h 271"/>
                <a:gd name="T8" fmla="*/ 312 w 447"/>
                <a:gd name="T9" fmla="*/ 2 h 271"/>
                <a:gd name="T10" fmla="*/ 8 w 447"/>
                <a:gd name="T11" fmla="*/ 128 h 271"/>
                <a:gd name="T12" fmla="*/ 1 w 447"/>
                <a:gd name="T13" fmla="*/ 135 h 271"/>
                <a:gd name="T14" fmla="*/ 1 w 447"/>
                <a:gd name="T15" fmla="*/ 137 h 271"/>
                <a:gd name="T16" fmla="*/ 6 w 447"/>
                <a:gd name="T17" fmla="*/ 144 h 271"/>
                <a:gd name="T18" fmla="*/ 263 w 447"/>
                <a:gd name="T19" fmla="*/ 268 h 271"/>
                <a:gd name="T20" fmla="*/ 278 w 447"/>
                <a:gd name="T21" fmla="*/ 268 h 271"/>
                <a:gd name="T22" fmla="*/ 441 w 447"/>
                <a:gd name="T23" fmla="*/ 145 h 271"/>
                <a:gd name="T24" fmla="*/ 446 w 447"/>
                <a:gd name="T25" fmla="*/ 138 h 271"/>
                <a:gd name="T26" fmla="*/ 446 w 447"/>
                <a:gd name="T27" fmla="*/ 138 h 271"/>
                <a:gd name="T28" fmla="*/ 447 w 447"/>
                <a:gd name="T29" fmla="*/ 136 h 271"/>
                <a:gd name="T30" fmla="*/ 447 w 447"/>
                <a:gd name="T31" fmla="*/ 133 h 2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7" h="271">
                  <a:moveTo>
                    <a:pt x="447" y="133"/>
                  </a:moveTo>
                  <a:cubicBezTo>
                    <a:pt x="447" y="133"/>
                    <a:pt x="447" y="133"/>
                    <a:pt x="447" y="133"/>
                  </a:cubicBezTo>
                  <a:cubicBezTo>
                    <a:pt x="447" y="131"/>
                    <a:pt x="446" y="128"/>
                    <a:pt x="444" y="127"/>
                  </a:cubicBezTo>
                  <a:cubicBezTo>
                    <a:pt x="322" y="2"/>
                    <a:pt x="322" y="2"/>
                    <a:pt x="322" y="2"/>
                  </a:cubicBezTo>
                  <a:cubicBezTo>
                    <a:pt x="320" y="0"/>
                    <a:pt x="315" y="0"/>
                    <a:pt x="312" y="2"/>
                  </a:cubicBezTo>
                  <a:cubicBezTo>
                    <a:pt x="234" y="57"/>
                    <a:pt x="106" y="104"/>
                    <a:pt x="8" y="128"/>
                  </a:cubicBezTo>
                  <a:cubicBezTo>
                    <a:pt x="4" y="129"/>
                    <a:pt x="2" y="132"/>
                    <a:pt x="1" y="135"/>
                  </a:cubicBezTo>
                  <a:cubicBezTo>
                    <a:pt x="1" y="135"/>
                    <a:pt x="1" y="136"/>
                    <a:pt x="1" y="137"/>
                  </a:cubicBezTo>
                  <a:cubicBezTo>
                    <a:pt x="0" y="140"/>
                    <a:pt x="2" y="143"/>
                    <a:pt x="6" y="144"/>
                  </a:cubicBezTo>
                  <a:cubicBezTo>
                    <a:pt x="95" y="167"/>
                    <a:pt x="205" y="213"/>
                    <a:pt x="263" y="268"/>
                  </a:cubicBezTo>
                  <a:cubicBezTo>
                    <a:pt x="267" y="271"/>
                    <a:pt x="273" y="271"/>
                    <a:pt x="278" y="268"/>
                  </a:cubicBezTo>
                  <a:cubicBezTo>
                    <a:pt x="441" y="145"/>
                    <a:pt x="441" y="145"/>
                    <a:pt x="441" y="145"/>
                  </a:cubicBezTo>
                  <a:cubicBezTo>
                    <a:pt x="444" y="143"/>
                    <a:pt x="445" y="141"/>
                    <a:pt x="446" y="138"/>
                  </a:cubicBezTo>
                  <a:cubicBezTo>
                    <a:pt x="446" y="138"/>
                    <a:pt x="446" y="138"/>
                    <a:pt x="446" y="138"/>
                  </a:cubicBezTo>
                  <a:cubicBezTo>
                    <a:pt x="447" y="137"/>
                    <a:pt x="447" y="137"/>
                    <a:pt x="447" y="136"/>
                  </a:cubicBezTo>
                  <a:cubicBezTo>
                    <a:pt x="447" y="135"/>
                    <a:pt x="447" y="134"/>
                    <a:pt x="447" y="133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2" name="Freeform 7">
              <a:extLst>
                <a:ext uri="{FF2B5EF4-FFF2-40B4-BE49-F238E27FC236}">
                  <a16:creationId xmlns:a16="http://schemas.microsoft.com/office/drawing/2014/main" xmlns="" id="{655F8514-72C8-4407-BD93-95327C78AEA2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366" y="330"/>
              <a:ext cx="580" cy="353"/>
            </a:xfrm>
            <a:custGeom>
              <a:avLst/>
              <a:gdLst>
                <a:gd name="T0" fmla="*/ 447 w 447"/>
                <a:gd name="T1" fmla="*/ 134 h 272"/>
                <a:gd name="T2" fmla="*/ 447 w 447"/>
                <a:gd name="T3" fmla="*/ 134 h 272"/>
                <a:gd name="T4" fmla="*/ 444 w 447"/>
                <a:gd name="T5" fmla="*/ 127 h 272"/>
                <a:gd name="T6" fmla="*/ 322 w 447"/>
                <a:gd name="T7" fmla="*/ 3 h 272"/>
                <a:gd name="T8" fmla="*/ 311 w 447"/>
                <a:gd name="T9" fmla="*/ 3 h 272"/>
                <a:gd name="T10" fmla="*/ 8 w 447"/>
                <a:gd name="T11" fmla="*/ 128 h 272"/>
                <a:gd name="T12" fmla="*/ 0 w 447"/>
                <a:gd name="T13" fmla="*/ 136 h 272"/>
                <a:gd name="T14" fmla="*/ 0 w 447"/>
                <a:gd name="T15" fmla="*/ 137 h 272"/>
                <a:gd name="T16" fmla="*/ 5 w 447"/>
                <a:gd name="T17" fmla="*/ 145 h 272"/>
                <a:gd name="T18" fmla="*/ 263 w 447"/>
                <a:gd name="T19" fmla="*/ 269 h 272"/>
                <a:gd name="T20" fmla="*/ 277 w 447"/>
                <a:gd name="T21" fmla="*/ 268 h 272"/>
                <a:gd name="T22" fmla="*/ 441 w 447"/>
                <a:gd name="T23" fmla="*/ 146 h 272"/>
                <a:gd name="T24" fmla="*/ 446 w 447"/>
                <a:gd name="T25" fmla="*/ 139 h 272"/>
                <a:gd name="T26" fmla="*/ 446 w 447"/>
                <a:gd name="T27" fmla="*/ 139 h 272"/>
                <a:gd name="T28" fmla="*/ 447 w 447"/>
                <a:gd name="T29" fmla="*/ 137 h 272"/>
                <a:gd name="T30" fmla="*/ 447 w 447"/>
                <a:gd name="T31" fmla="*/ 134 h 2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7" h="272">
                  <a:moveTo>
                    <a:pt x="447" y="134"/>
                  </a:moveTo>
                  <a:cubicBezTo>
                    <a:pt x="447" y="134"/>
                    <a:pt x="447" y="134"/>
                    <a:pt x="447" y="134"/>
                  </a:cubicBezTo>
                  <a:cubicBezTo>
                    <a:pt x="447" y="132"/>
                    <a:pt x="446" y="129"/>
                    <a:pt x="444" y="127"/>
                  </a:cubicBezTo>
                  <a:cubicBezTo>
                    <a:pt x="322" y="3"/>
                    <a:pt x="322" y="3"/>
                    <a:pt x="322" y="3"/>
                  </a:cubicBezTo>
                  <a:cubicBezTo>
                    <a:pt x="319" y="1"/>
                    <a:pt x="315" y="0"/>
                    <a:pt x="311" y="3"/>
                  </a:cubicBezTo>
                  <a:cubicBezTo>
                    <a:pt x="234" y="58"/>
                    <a:pt x="106" y="105"/>
                    <a:pt x="8" y="128"/>
                  </a:cubicBezTo>
                  <a:cubicBezTo>
                    <a:pt x="4" y="129"/>
                    <a:pt x="1" y="133"/>
                    <a:pt x="0" y="136"/>
                  </a:cubicBezTo>
                  <a:cubicBezTo>
                    <a:pt x="0" y="136"/>
                    <a:pt x="0" y="137"/>
                    <a:pt x="0" y="137"/>
                  </a:cubicBezTo>
                  <a:cubicBezTo>
                    <a:pt x="0" y="141"/>
                    <a:pt x="1" y="144"/>
                    <a:pt x="5" y="145"/>
                  </a:cubicBezTo>
                  <a:cubicBezTo>
                    <a:pt x="94" y="168"/>
                    <a:pt x="204" y="214"/>
                    <a:pt x="263" y="269"/>
                  </a:cubicBezTo>
                  <a:cubicBezTo>
                    <a:pt x="266" y="272"/>
                    <a:pt x="273" y="272"/>
                    <a:pt x="277" y="268"/>
                  </a:cubicBezTo>
                  <a:cubicBezTo>
                    <a:pt x="441" y="146"/>
                    <a:pt x="441" y="146"/>
                    <a:pt x="441" y="146"/>
                  </a:cubicBezTo>
                  <a:cubicBezTo>
                    <a:pt x="443" y="144"/>
                    <a:pt x="445" y="142"/>
                    <a:pt x="446" y="139"/>
                  </a:cubicBezTo>
                  <a:cubicBezTo>
                    <a:pt x="446" y="139"/>
                    <a:pt x="446" y="139"/>
                    <a:pt x="446" y="139"/>
                  </a:cubicBezTo>
                  <a:cubicBezTo>
                    <a:pt x="446" y="138"/>
                    <a:pt x="447" y="137"/>
                    <a:pt x="447" y="137"/>
                  </a:cubicBezTo>
                  <a:cubicBezTo>
                    <a:pt x="447" y="136"/>
                    <a:pt x="447" y="135"/>
                    <a:pt x="447" y="134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3" name="Freeform 8">
              <a:extLst>
                <a:ext uri="{FF2B5EF4-FFF2-40B4-BE49-F238E27FC236}">
                  <a16:creationId xmlns:a16="http://schemas.microsoft.com/office/drawing/2014/main" xmlns="" id="{D7A83BA7-4125-4C83-ABAA-3AD981B67D2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801" y="-75"/>
              <a:ext cx="580" cy="352"/>
            </a:xfrm>
            <a:custGeom>
              <a:avLst/>
              <a:gdLst>
                <a:gd name="T0" fmla="*/ 447 w 447"/>
                <a:gd name="T1" fmla="*/ 133 h 271"/>
                <a:gd name="T2" fmla="*/ 447 w 447"/>
                <a:gd name="T3" fmla="*/ 133 h 271"/>
                <a:gd name="T4" fmla="*/ 444 w 447"/>
                <a:gd name="T5" fmla="*/ 127 h 271"/>
                <a:gd name="T6" fmla="*/ 322 w 447"/>
                <a:gd name="T7" fmla="*/ 2 h 271"/>
                <a:gd name="T8" fmla="*/ 311 w 447"/>
                <a:gd name="T9" fmla="*/ 2 h 271"/>
                <a:gd name="T10" fmla="*/ 8 w 447"/>
                <a:gd name="T11" fmla="*/ 128 h 271"/>
                <a:gd name="T12" fmla="*/ 0 w 447"/>
                <a:gd name="T13" fmla="*/ 135 h 271"/>
                <a:gd name="T14" fmla="*/ 0 w 447"/>
                <a:gd name="T15" fmla="*/ 137 h 271"/>
                <a:gd name="T16" fmla="*/ 5 w 447"/>
                <a:gd name="T17" fmla="*/ 144 h 271"/>
                <a:gd name="T18" fmla="*/ 263 w 447"/>
                <a:gd name="T19" fmla="*/ 268 h 271"/>
                <a:gd name="T20" fmla="*/ 277 w 447"/>
                <a:gd name="T21" fmla="*/ 268 h 271"/>
                <a:gd name="T22" fmla="*/ 441 w 447"/>
                <a:gd name="T23" fmla="*/ 145 h 271"/>
                <a:gd name="T24" fmla="*/ 446 w 447"/>
                <a:gd name="T25" fmla="*/ 138 h 271"/>
                <a:gd name="T26" fmla="*/ 446 w 447"/>
                <a:gd name="T27" fmla="*/ 138 h 271"/>
                <a:gd name="T28" fmla="*/ 447 w 447"/>
                <a:gd name="T29" fmla="*/ 136 h 271"/>
                <a:gd name="T30" fmla="*/ 447 w 447"/>
                <a:gd name="T31" fmla="*/ 133 h 2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7" h="271">
                  <a:moveTo>
                    <a:pt x="447" y="133"/>
                  </a:moveTo>
                  <a:cubicBezTo>
                    <a:pt x="447" y="133"/>
                    <a:pt x="447" y="133"/>
                    <a:pt x="447" y="133"/>
                  </a:cubicBezTo>
                  <a:cubicBezTo>
                    <a:pt x="447" y="131"/>
                    <a:pt x="446" y="128"/>
                    <a:pt x="444" y="127"/>
                  </a:cubicBezTo>
                  <a:cubicBezTo>
                    <a:pt x="322" y="2"/>
                    <a:pt x="322" y="2"/>
                    <a:pt x="322" y="2"/>
                  </a:cubicBezTo>
                  <a:cubicBezTo>
                    <a:pt x="319" y="0"/>
                    <a:pt x="315" y="0"/>
                    <a:pt x="311" y="2"/>
                  </a:cubicBezTo>
                  <a:cubicBezTo>
                    <a:pt x="234" y="57"/>
                    <a:pt x="106" y="104"/>
                    <a:pt x="8" y="128"/>
                  </a:cubicBezTo>
                  <a:cubicBezTo>
                    <a:pt x="4" y="129"/>
                    <a:pt x="1" y="132"/>
                    <a:pt x="0" y="135"/>
                  </a:cubicBezTo>
                  <a:cubicBezTo>
                    <a:pt x="0" y="135"/>
                    <a:pt x="0" y="136"/>
                    <a:pt x="0" y="137"/>
                  </a:cubicBezTo>
                  <a:cubicBezTo>
                    <a:pt x="0" y="140"/>
                    <a:pt x="1" y="143"/>
                    <a:pt x="5" y="144"/>
                  </a:cubicBezTo>
                  <a:cubicBezTo>
                    <a:pt x="94" y="167"/>
                    <a:pt x="204" y="213"/>
                    <a:pt x="263" y="268"/>
                  </a:cubicBezTo>
                  <a:cubicBezTo>
                    <a:pt x="266" y="271"/>
                    <a:pt x="273" y="271"/>
                    <a:pt x="277" y="268"/>
                  </a:cubicBezTo>
                  <a:cubicBezTo>
                    <a:pt x="441" y="145"/>
                    <a:pt x="441" y="145"/>
                    <a:pt x="441" y="145"/>
                  </a:cubicBezTo>
                  <a:cubicBezTo>
                    <a:pt x="443" y="143"/>
                    <a:pt x="445" y="141"/>
                    <a:pt x="446" y="138"/>
                  </a:cubicBezTo>
                  <a:cubicBezTo>
                    <a:pt x="446" y="138"/>
                    <a:pt x="446" y="138"/>
                    <a:pt x="446" y="138"/>
                  </a:cubicBezTo>
                  <a:cubicBezTo>
                    <a:pt x="446" y="137"/>
                    <a:pt x="447" y="137"/>
                    <a:pt x="447" y="136"/>
                  </a:cubicBezTo>
                  <a:cubicBezTo>
                    <a:pt x="447" y="135"/>
                    <a:pt x="447" y="134"/>
                    <a:pt x="447" y="133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4" name="Freeform 9">
              <a:extLst>
                <a:ext uri="{FF2B5EF4-FFF2-40B4-BE49-F238E27FC236}">
                  <a16:creationId xmlns:a16="http://schemas.microsoft.com/office/drawing/2014/main" xmlns="" id="{078C3575-4A9F-449D-BC2E-E239BB135D8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733" y="330"/>
              <a:ext cx="580" cy="353"/>
            </a:xfrm>
            <a:custGeom>
              <a:avLst/>
              <a:gdLst>
                <a:gd name="T0" fmla="*/ 447 w 447"/>
                <a:gd name="T1" fmla="*/ 134 h 272"/>
                <a:gd name="T2" fmla="*/ 447 w 447"/>
                <a:gd name="T3" fmla="*/ 134 h 272"/>
                <a:gd name="T4" fmla="*/ 444 w 447"/>
                <a:gd name="T5" fmla="*/ 127 h 272"/>
                <a:gd name="T6" fmla="*/ 322 w 447"/>
                <a:gd name="T7" fmla="*/ 3 h 272"/>
                <a:gd name="T8" fmla="*/ 312 w 447"/>
                <a:gd name="T9" fmla="*/ 3 h 272"/>
                <a:gd name="T10" fmla="*/ 8 w 447"/>
                <a:gd name="T11" fmla="*/ 128 h 272"/>
                <a:gd name="T12" fmla="*/ 1 w 447"/>
                <a:gd name="T13" fmla="*/ 136 h 272"/>
                <a:gd name="T14" fmla="*/ 0 w 447"/>
                <a:gd name="T15" fmla="*/ 137 h 272"/>
                <a:gd name="T16" fmla="*/ 6 w 447"/>
                <a:gd name="T17" fmla="*/ 145 h 272"/>
                <a:gd name="T18" fmla="*/ 263 w 447"/>
                <a:gd name="T19" fmla="*/ 269 h 272"/>
                <a:gd name="T20" fmla="*/ 278 w 447"/>
                <a:gd name="T21" fmla="*/ 268 h 272"/>
                <a:gd name="T22" fmla="*/ 441 w 447"/>
                <a:gd name="T23" fmla="*/ 146 h 272"/>
                <a:gd name="T24" fmla="*/ 446 w 447"/>
                <a:gd name="T25" fmla="*/ 139 h 272"/>
                <a:gd name="T26" fmla="*/ 446 w 447"/>
                <a:gd name="T27" fmla="*/ 139 h 272"/>
                <a:gd name="T28" fmla="*/ 447 w 447"/>
                <a:gd name="T29" fmla="*/ 137 h 272"/>
                <a:gd name="T30" fmla="*/ 447 w 447"/>
                <a:gd name="T31" fmla="*/ 134 h 2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7" h="272">
                  <a:moveTo>
                    <a:pt x="447" y="134"/>
                  </a:moveTo>
                  <a:cubicBezTo>
                    <a:pt x="447" y="134"/>
                    <a:pt x="447" y="134"/>
                    <a:pt x="447" y="134"/>
                  </a:cubicBezTo>
                  <a:cubicBezTo>
                    <a:pt x="447" y="132"/>
                    <a:pt x="446" y="129"/>
                    <a:pt x="444" y="127"/>
                  </a:cubicBezTo>
                  <a:cubicBezTo>
                    <a:pt x="322" y="3"/>
                    <a:pt x="322" y="3"/>
                    <a:pt x="322" y="3"/>
                  </a:cubicBezTo>
                  <a:cubicBezTo>
                    <a:pt x="320" y="1"/>
                    <a:pt x="315" y="0"/>
                    <a:pt x="312" y="3"/>
                  </a:cubicBezTo>
                  <a:cubicBezTo>
                    <a:pt x="234" y="58"/>
                    <a:pt x="106" y="105"/>
                    <a:pt x="8" y="128"/>
                  </a:cubicBezTo>
                  <a:cubicBezTo>
                    <a:pt x="4" y="129"/>
                    <a:pt x="2" y="133"/>
                    <a:pt x="1" y="136"/>
                  </a:cubicBezTo>
                  <a:cubicBezTo>
                    <a:pt x="1" y="136"/>
                    <a:pt x="1" y="137"/>
                    <a:pt x="0" y="137"/>
                  </a:cubicBezTo>
                  <a:cubicBezTo>
                    <a:pt x="0" y="141"/>
                    <a:pt x="2" y="144"/>
                    <a:pt x="6" y="145"/>
                  </a:cubicBezTo>
                  <a:cubicBezTo>
                    <a:pt x="95" y="168"/>
                    <a:pt x="205" y="214"/>
                    <a:pt x="263" y="269"/>
                  </a:cubicBezTo>
                  <a:cubicBezTo>
                    <a:pt x="267" y="272"/>
                    <a:pt x="273" y="272"/>
                    <a:pt x="278" y="268"/>
                  </a:cubicBezTo>
                  <a:cubicBezTo>
                    <a:pt x="441" y="146"/>
                    <a:pt x="441" y="146"/>
                    <a:pt x="441" y="146"/>
                  </a:cubicBezTo>
                  <a:cubicBezTo>
                    <a:pt x="444" y="144"/>
                    <a:pt x="445" y="142"/>
                    <a:pt x="446" y="139"/>
                  </a:cubicBezTo>
                  <a:cubicBezTo>
                    <a:pt x="446" y="139"/>
                    <a:pt x="446" y="139"/>
                    <a:pt x="446" y="139"/>
                  </a:cubicBezTo>
                  <a:cubicBezTo>
                    <a:pt x="447" y="138"/>
                    <a:pt x="447" y="137"/>
                    <a:pt x="447" y="137"/>
                  </a:cubicBezTo>
                  <a:cubicBezTo>
                    <a:pt x="447" y="136"/>
                    <a:pt x="447" y="135"/>
                    <a:pt x="447" y="134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5" name="Freeform 10">
              <a:extLst>
                <a:ext uri="{FF2B5EF4-FFF2-40B4-BE49-F238E27FC236}">
                  <a16:creationId xmlns:a16="http://schemas.microsoft.com/office/drawing/2014/main" xmlns="" id="{4D2F2BA4-B5C1-418D-8BE1-FDB0658487A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170" y="-75"/>
              <a:ext cx="580" cy="352"/>
            </a:xfrm>
            <a:custGeom>
              <a:avLst/>
              <a:gdLst>
                <a:gd name="T0" fmla="*/ 447 w 447"/>
                <a:gd name="T1" fmla="*/ 133 h 271"/>
                <a:gd name="T2" fmla="*/ 447 w 447"/>
                <a:gd name="T3" fmla="*/ 133 h 271"/>
                <a:gd name="T4" fmla="*/ 444 w 447"/>
                <a:gd name="T5" fmla="*/ 127 h 271"/>
                <a:gd name="T6" fmla="*/ 322 w 447"/>
                <a:gd name="T7" fmla="*/ 2 h 271"/>
                <a:gd name="T8" fmla="*/ 312 w 447"/>
                <a:gd name="T9" fmla="*/ 2 h 271"/>
                <a:gd name="T10" fmla="*/ 8 w 447"/>
                <a:gd name="T11" fmla="*/ 128 h 271"/>
                <a:gd name="T12" fmla="*/ 1 w 447"/>
                <a:gd name="T13" fmla="*/ 135 h 271"/>
                <a:gd name="T14" fmla="*/ 0 w 447"/>
                <a:gd name="T15" fmla="*/ 137 h 271"/>
                <a:gd name="T16" fmla="*/ 5 w 447"/>
                <a:gd name="T17" fmla="*/ 144 h 271"/>
                <a:gd name="T18" fmla="*/ 263 w 447"/>
                <a:gd name="T19" fmla="*/ 268 h 271"/>
                <a:gd name="T20" fmla="*/ 277 w 447"/>
                <a:gd name="T21" fmla="*/ 268 h 271"/>
                <a:gd name="T22" fmla="*/ 441 w 447"/>
                <a:gd name="T23" fmla="*/ 145 h 271"/>
                <a:gd name="T24" fmla="*/ 446 w 447"/>
                <a:gd name="T25" fmla="*/ 138 h 271"/>
                <a:gd name="T26" fmla="*/ 446 w 447"/>
                <a:gd name="T27" fmla="*/ 138 h 271"/>
                <a:gd name="T28" fmla="*/ 447 w 447"/>
                <a:gd name="T29" fmla="*/ 136 h 271"/>
                <a:gd name="T30" fmla="*/ 447 w 447"/>
                <a:gd name="T31" fmla="*/ 133 h 2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7" h="271">
                  <a:moveTo>
                    <a:pt x="447" y="133"/>
                  </a:moveTo>
                  <a:cubicBezTo>
                    <a:pt x="447" y="133"/>
                    <a:pt x="447" y="133"/>
                    <a:pt x="447" y="133"/>
                  </a:cubicBezTo>
                  <a:cubicBezTo>
                    <a:pt x="447" y="131"/>
                    <a:pt x="446" y="128"/>
                    <a:pt x="444" y="127"/>
                  </a:cubicBezTo>
                  <a:cubicBezTo>
                    <a:pt x="322" y="2"/>
                    <a:pt x="322" y="2"/>
                    <a:pt x="322" y="2"/>
                  </a:cubicBezTo>
                  <a:cubicBezTo>
                    <a:pt x="320" y="0"/>
                    <a:pt x="315" y="0"/>
                    <a:pt x="312" y="2"/>
                  </a:cubicBezTo>
                  <a:cubicBezTo>
                    <a:pt x="234" y="57"/>
                    <a:pt x="106" y="104"/>
                    <a:pt x="8" y="128"/>
                  </a:cubicBezTo>
                  <a:cubicBezTo>
                    <a:pt x="4" y="129"/>
                    <a:pt x="1" y="132"/>
                    <a:pt x="1" y="135"/>
                  </a:cubicBezTo>
                  <a:cubicBezTo>
                    <a:pt x="0" y="135"/>
                    <a:pt x="0" y="136"/>
                    <a:pt x="0" y="137"/>
                  </a:cubicBezTo>
                  <a:cubicBezTo>
                    <a:pt x="0" y="140"/>
                    <a:pt x="2" y="143"/>
                    <a:pt x="5" y="144"/>
                  </a:cubicBezTo>
                  <a:cubicBezTo>
                    <a:pt x="94" y="167"/>
                    <a:pt x="205" y="213"/>
                    <a:pt x="263" y="268"/>
                  </a:cubicBezTo>
                  <a:cubicBezTo>
                    <a:pt x="267" y="271"/>
                    <a:pt x="273" y="271"/>
                    <a:pt x="277" y="268"/>
                  </a:cubicBezTo>
                  <a:cubicBezTo>
                    <a:pt x="441" y="145"/>
                    <a:pt x="441" y="145"/>
                    <a:pt x="441" y="145"/>
                  </a:cubicBezTo>
                  <a:cubicBezTo>
                    <a:pt x="443" y="143"/>
                    <a:pt x="445" y="141"/>
                    <a:pt x="446" y="138"/>
                  </a:cubicBezTo>
                  <a:cubicBezTo>
                    <a:pt x="446" y="138"/>
                    <a:pt x="446" y="138"/>
                    <a:pt x="446" y="138"/>
                  </a:cubicBezTo>
                  <a:cubicBezTo>
                    <a:pt x="447" y="137"/>
                    <a:pt x="447" y="137"/>
                    <a:pt x="447" y="136"/>
                  </a:cubicBezTo>
                  <a:cubicBezTo>
                    <a:pt x="447" y="135"/>
                    <a:pt x="447" y="134"/>
                    <a:pt x="447" y="133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6" name="Freeform 11">
              <a:extLst>
                <a:ext uri="{FF2B5EF4-FFF2-40B4-BE49-F238E27FC236}">
                  <a16:creationId xmlns:a16="http://schemas.microsoft.com/office/drawing/2014/main" xmlns="" id="{BF2EB0DF-ED98-4690-AF9C-794445338549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537" y="-75"/>
              <a:ext cx="579" cy="352"/>
            </a:xfrm>
            <a:custGeom>
              <a:avLst/>
              <a:gdLst>
                <a:gd name="T0" fmla="*/ 447 w 447"/>
                <a:gd name="T1" fmla="*/ 133 h 271"/>
                <a:gd name="T2" fmla="*/ 447 w 447"/>
                <a:gd name="T3" fmla="*/ 133 h 271"/>
                <a:gd name="T4" fmla="*/ 445 w 447"/>
                <a:gd name="T5" fmla="*/ 127 h 271"/>
                <a:gd name="T6" fmla="*/ 323 w 447"/>
                <a:gd name="T7" fmla="*/ 2 h 271"/>
                <a:gd name="T8" fmla="*/ 312 w 447"/>
                <a:gd name="T9" fmla="*/ 2 h 271"/>
                <a:gd name="T10" fmla="*/ 9 w 447"/>
                <a:gd name="T11" fmla="*/ 128 h 271"/>
                <a:gd name="T12" fmla="*/ 1 w 447"/>
                <a:gd name="T13" fmla="*/ 135 h 271"/>
                <a:gd name="T14" fmla="*/ 1 w 447"/>
                <a:gd name="T15" fmla="*/ 137 h 271"/>
                <a:gd name="T16" fmla="*/ 6 w 447"/>
                <a:gd name="T17" fmla="*/ 144 h 271"/>
                <a:gd name="T18" fmla="*/ 263 w 447"/>
                <a:gd name="T19" fmla="*/ 268 h 271"/>
                <a:gd name="T20" fmla="*/ 278 w 447"/>
                <a:gd name="T21" fmla="*/ 268 h 271"/>
                <a:gd name="T22" fmla="*/ 441 w 447"/>
                <a:gd name="T23" fmla="*/ 145 h 271"/>
                <a:gd name="T24" fmla="*/ 447 w 447"/>
                <a:gd name="T25" fmla="*/ 138 h 271"/>
                <a:gd name="T26" fmla="*/ 447 w 447"/>
                <a:gd name="T27" fmla="*/ 138 h 271"/>
                <a:gd name="T28" fmla="*/ 447 w 447"/>
                <a:gd name="T29" fmla="*/ 136 h 271"/>
                <a:gd name="T30" fmla="*/ 447 w 447"/>
                <a:gd name="T31" fmla="*/ 133 h 2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7" h="271">
                  <a:moveTo>
                    <a:pt x="447" y="133"/>
                  </a:moveTo>
                  <a:cubicBezTo>
                    <a:pt x="447" y="133"/>
                    <a:pt x="447" y="133"/>
                    <a:pt x="447" y="133"/>
                  </a:cubicBezTo>
                  <a:cubicBezTo>
                    <a:pt x="447" y="131"/>
                    <a:pt x="446" y="128"/>
                    <a:pt x="445" y="127"/>
                  </a:cubicBezTo>
                  <a:cubicBezTo>
                    <a:pt x="323" y="2"/>
                    <a:pt x="323" y="2"/>
                    <a:pt x="323" y="2"/>
                  </a:cubicBezTo>
                  <a:cubicBezTo>
                    <a:pt x="320" y="0"/>
                    <a:pt x="315" y="0"/>
                    <a:pt x="312" y="2"/>
                  </a:cubicBezTo>
                  <a:cubicBezTo>
                    <a:pt x="234" y="57"/>
                    <a:pt x="107" y="104"/>
                    <a:pt x="9" y="128"/>
                  </a:cubicBezTo>
                  <a:cubicBezTo>
                    <a:pt x="4" y="129"/>
                    <a:pt x="2" y="132"/>
                    <a:pt x="1" y="135"/>
                  </a:cubicBezTo>
                  <a:cubicBezTo>
                    <a:pt x="1" y="135"/>
                    <a:pt x="1" y="136"/>
                    <a:pt x="1" y="137"/>
                  </a:cubicBezTo>
                  <a:cubicBezTo>
                    <a:pt x="0" y="140"/>
                    <a:pt x="2" y="143"/>
                    <a:pt x="6" y="144"/>
                  </a:cubicBezTo>
                  <a:cubicBezTo>
                    <a:pt x="95" y="167"/>
                    <a:pt x="205" y="213"/>
                    <a:pt x="263" y="268"/>
                  </a:cubicBezTo>
                  <a:cubicBezTo>
                    <a:pt x="267" y="271"/>
                    <a:pt x="273" y="271"/>
                    <a:pt x="278" y="268"/>
                  </a:cubicBezTo>
                  <a:cubicBezTo>
                    <a:pt x="441" y="145"/>
                    <a:pt x="441" y="145"/>
                    <a:pt x="441" y="145"/>
                  </a:cubicBezTo>
                  <a:cubicBezTo>
                    <a:pt x="444" y="143"/>
                    <a:pt x="446" y="141"/>
                    <a:pt x="447" y="138"/>
                  </a:cubicBezTo>
                  <a:cubicBezTo>
                    <a:pt x="447" y="138"/>
                    <a:pt x="447" y="138"/>
                    <a:pt x="447" y="138"/>
                  </a:cubicBezTo>
                  <a:cubicBezTo>
                    <a:pt x="447" y="137"/>
                    <a:pt x="447" y="137"/>
                    <a:pt x="447" y="136"/>
                  </a:cubicBezTo>
                  <a:cubicBezTo>
                    <a:pt x="447" y="135"/>
                    <a:pt x="447" y="134"/>
                    <a:pt x="447" y="133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7" name="Freeform 12">
              <a:extLst>
                <a:ext uri="{FF2B5EF4-FFF2-40B4-BE49-F238E27FC236}">
                  <a16:creationId xmlns:a16="http://schemas.microsoft.com/office/drawing/2014/main" xmlns="" id="{F51295A4-C326-465C-B5E1-363B7050350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34" y="783"/>
              <a:ext cx="785" cy="1100"/>
            </a:xfrm>
            <a:custGeom>
              <a:avLst/>
              <a:gdLst>
                <a:gd name="T0" fmla="*/ 32 w 605"/>
                <a:gd name="T1" fmla="*/ 225 h 848"/>
                <a:gd name="T2" fmla="*/ 341 w 605"/>
                <a:gd name="T3" fmla="*/ 0 h 848"/>
                <a:gd name="T4" fmla="*/ 574 w 605"/>
                <a:gd name="T5" fmla="*/ 51 h 848"/>
                <a:gd name="T6" fmla="*/ 594 w 605"/>
                <a:gd name="T7" fmla="*/ 76 h 848"/>
                <a:gd name="T8" fmla="*/ 581 w 605"/>
                <a:gd name="T9" fmla="*/ 99 h 848"/>
                <a:gd name="T10" fmla="*/ 537 w 605"/>
                <a:gd name="T11" fmla="*/ 157 h 848"/>
                <a:gd name="T12" fmla="*/ 509 w 605"/>
                <a:gd name="T13" fmla="*/ 179 h 848"/>
                <a:gd name="T14" fmla="*/ 494 w 605"/>
                <a:gd name="T15" fmla="*/ 175 h 848"/>
                <a:gd name="T16" fmla="*/ 348 w 605"/>
                <a:gd name="T17" fmla="*/ 142 h 848"/>
                <a:gd name="T18" fmla="*/ 233 w 605"/>
                <a:gd name="T19" fmla="*/ 220 h 848"/>
                <a:gd name="T20" fmla="*/ 605 w 605"/>
                <a:gd name="T21" fmla="*/ 590 h 848"/>
                <a:gd name="T22" fmla="*/ 288 w 605"/>
                <a:gd name="T23" fmla="*/ 848 h 848"/>
                <a:gd name="T24" fmla="*/ 0 w 605"/>
                <a:gd name="T25" fmla="*/ 730 h 848"/>
                <a:gd name="T26" fmla="*/ 9 w 605"/>
                <a:gd name="T27" fmla="*/ 713 h 848"/>
                <a:gd name="T28" fmla="*/ 62 w 605"/>
                <a:gd name="T29" fmla="*/ 663 h 848"/>
                <a:gd name="T30" fmla="*/ 94 w 605"/>
                <a:gd name="T31" fmla="*/ 640 h 848"/>
                <a:gd name="T32" fmla="*/ 115 w 605"/>
                <a:gd name="T33" fmla="*/ 648 h 848"/>
                <a:gd name="T34" fmla="*/ 270 w 605"/>
                <a:gd name="T35" fmla="*/ 707 h 848"/>
                <a:gd name="T36" fmla="*/ 408 w 605"/>
                <a:gd name="T37" fmla="*/ 615 h 848"/>
                <a:gd name="T38" fmla="*/ 32 w 605"/>
                <a:gd name="T39" fmla="*/ 225 h 8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605" h="848">
                  <a:moveTo>
                    <a:pt x="32" y="225"/>
                  </a:moveTo>
                  <a:cubicBezTo>
                    <a:pt x="32" y="48"/>
                    <a:pt x="209" y="0"/>
                    <a:pt x="341" y="0"/>
                  </a:cubicBezTo>
                  <a:cubicBezTo>
                    <a:pt x="443" y="0"/>
                    <a:pt x="547" y="32"/>
                    <a:pt x="574" y="51"/>
                  </a:cubicBezTo>
                  <a:cubicBezTo>
                    <a:pt x="587" y="60"/>
                    <a:pt x="594" y="68"/>
                    <a:pt x="594" y="76"/>
                  </a:cubicBezTo>
                  <a:cubicBezTo>
                    <a:pt x="594" y="82"/>
                    <a:pt x="589" y="89"/>
                    <a:pt x="581" y="99"/>
                  </a:cubicBezTo>
                  <a:cubicBezTo>
                    <a:pt x="563" y="124"/>
                    <a:pt x="552" y="137"/>
                    <a:pt x="537" y="157"/>
                  </a:cubicBezTo>
                  <a:cubicBezTo>
                    <a:pt x="528" y="168"/>
                    <a:pt x="518" y="179"/>
                    <a:pt x="509" y="179"/>
                  </a:cubicBezTo>
                  <a:cubicBezTo>
                    <a:pt x="504" y="179"/>
                    <a:pt x="500" y="178"/>
                    <a:pt x="494" y="175"/>
                  </a:cubicBezTo>
                  <a:cubicBezTo>
                    <a:pt x="468" y="165"/>
                    <a:pt x="409" y="142"/>
                    <a:pt x="348" y="142"/>
                  </a:cubicBezTo>
                  <a:cubicBezTo>
                    <a:pt x="281" y="142"/>
                    <a:pt x="233" y="175"/>
                    <a:pt x="233" y="220"/>
                  </a:cubicBezTo>
                  <a:cubicBezTo>
                    <a:pt x="233" y="358"/>
                    <a:pt x="605" y="313"/>
                    <a:pt x="605" y="590"/>
                  </a:cubicBezTo>
                  <a:cubicBezTo>
                    <a:pt x="605" y="737"/>
                    <a:pt x="467" y="848"/>
                    <a:pt x="288" y="848"/>
                  </a:cubicBezTo>
                  <a:cubicBezTo>
                    <a:pt x="130" y="848"/>
                    <a:pt x="0" y="763"/>
                    <a:pt x="0" y="730"/>
                  </a:cubicBezTo>
                  <a:cubicBezTo>
                    <a:pt x="0" y="721"/>
                    <a:pt x="3" y="719"/>
                    <a:pt x="9" y="713"/>
                  </a:cubicBezTo>
                  <a:cubicBezTo>
                    <a:pt x="21" y="703"/>
                    <a:pt x="52" y="672"/>
                    <a:pt x="62" y="663"/>
                  </a:cubicBezTo>
                  <a:cubicBezTo>
                    <a:pt x="72" y="654"/>
                    <a:pt x="83" y="640"/>
                    <a:pt x="94" y="640"/>
                  </a:cubicBezTo>
                  <a:cubicBezTo>
                    <a:pt x="102" y="640"/>
                    <a:pt x="106" y="643"/>
                    <a:pt x="115" y="648"/>
                  </a:cubicBezTo>
                  <a:cubicBezTo>
                    <a:pt x="146" y="666"/>
                    <a:pt x="199" y="707"/>
                    <a:pt x="270" y="707"/>
                  </a:cubicBezTo>
                  <a:cubicBezTo>
                    <a:pt x="341" y="707"/>
                    <a:pt x="408" y="674"/>
                    <a:pt x="408" y="615"/>
                  </a:cubicBezTo>
                  <a:cubicBezTo>
                    <a:pt x="408" y="461"/>
                    <a:pt x="32" y="506"/>
                    <a:pt x="32" y="22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8" name="Freeform 13">
              <a:extLst>
                <a:ext uri="{FF2B5EF4-FFF2-40B4-BE49-F238E27FC236}">
                  <a16:creationId xmlns:a16="http://schemas.microsoft.com/office/drawing/2014/main" xmlns="" id="{FB21DE5C-F96D-48C7-A416-1B7DAA838008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123" y="783"/>
              <a:ext cx="785" cy="1100"/>
            </a:xfrm>
            <a:custGeom>
              <a:avLst/>
              <a:gdLst>
                <a:gd name="T0" fmla="*/ 32 w 605"/>
                <a:gd name="T1" fmla="*/ 225 h 848"/>
                <a:gd name="T2" fmla="*/ 342 w 605"/>
                <a:gd name="T3" fmla="*/ 0 h 848"/>
                <a:gd name="T4" fmla="*/ 574 w 605"/>
                <a:gd name="T5" fmla="*/ 51 h 848"/>
                <a:gd name="T6" fmla="*/ 594 w 605"/>
                <a:gd name="T7" fmla="*/ 76 h 848"/>
                <a:gd name="T8" fmla="*/ 581 w 605"/>
                <a:gd name="T9" fmla="*/ 99 h 848"/>
                <a:gd name="T10" fmla="*/ 537 w 605"/>
                <a:gd name="T11" fmla="*/ 157 h 848"/>
                <a:gd name="T12" fmla="*/ 510 w 605"/>
                <a:gd name="T13" fmla="*/ 179 h 848"/>
                <a:gd name="T14" fmla="*/ 494 w 605"/>
                <a:gd name="T15" fmla="*/ 175 h 848"/>
                <a:gd name="T16" fmla="*/ 348 w 605"/>
                <a:gd name="T17" fmla="*/ 142 h 848"/>
                <a:gd name="T18" fmla="*/ 233 w 605"/>
                <a:gd name="T19" fmla="*/ 220 h 848"/>
                <a:gd name="T20" fmla="*/ 605 w 605"/>
                <a:gd name="T21" fmla="*/ 590 h 848"/>
                <a:gd name="T22" fmla="*/ 289 w 605"/>
                <a:gd name="T23" fmla="*/ 848 h 848"/>
                <a:gd name="T24" fmla="*/ 0 w 605"/>
                <a:gd name="T25" fmla="*/ 730 h 848"/>
                <a:gd name="T26" fmla="*/ 9 w 605"/>
                <a:gd name="T27" fmla="*/ 713 h 848"/>
                <a:gd name="T28" fmla="*/ 62 w 605"/>
                <a:gd name="T29" fmla="*/ 663 h 848"/>
                <a:gd name="T30" fmla="*/ 94 w 605"/>
                <a:gd name="T31" fmla="*/ 640 h 848"/>
                <a:gd name="T32" fmla="*/ 115 w 605"/>
                <a:gd name="T33" fmla="*/ 648 h 848"/>
                <a:gd name="T34" fmla="*/ 270 w 605"/>
                <a:gd name="T35" fmla="*/ 707 h 848"/>
                <a:gd name="T36" fmla="*/ 409 w 605"/>
                <a:gd name="T37" fmla="*/ 615 h 848"/>
                <a:gd name="T38" fmla="*/ 32 w 605"/>
                <a:gd name="T39" fmla="*/ 225 h 8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605" h="848">
                  <a:moveTo>
                    <a:pt x="32" y="225"/>
                  </a:moveTo>
                  <a:cubicBezTo>
                    <a:pt x="32" y="48"/>
                    <a:pt x="210" y="0"/>
                    <a:pt x="342" y="0"/>
                  </a:cubicBezTo>
                  <a:cubicBezTo>
                    <a:pt x="443" y="0"/>
                    <a:pt x="547" y="32"/>
                    <a:pt x="574" y="51"/>
                  </a:cubicBezTo>
                  <a:cubicBezTo>
                    <a:pt x="587" y="60"/>
                    <a:pt x="594" y="68"/>
                    <a:pt x="594" y="76"/>
                  </a:cubicBezTo>
                  <a:cubicBezTo>
                    <a:pt x="594" y="82"/>
                    <a:pt x="589" y="89"/>
                    <a:pt x="581" y="99"/>
                  </a:cubicBezTo>
                  <a:cubicBezTo>
                    <a:pt x="563" y="124"/>
                    <a:pt x="553" y="137"/>
                    <a:pt x="537" y="157"/>
                  </a:cubicBezTo>
                  <a:cubicBezTo>
                    <a:pt x="528" y="168"/>
                    <a:pt x="518" y="179"/>
                    <a:pt x="510" y="179"/>
                  </a:cubicBezTo>
                  <a:cubicBezTo>
                    <a:pt x="504" y="179"/>
                    <a:pt x="501" y="178"/>
                    <a:pt x="494" y="175"/>
                  </a:cubicBezTo>
                  <a:cubicBezTo>
                    <a:pt x="469" y="165"/>
                    <a:pt x="409" y="142"/>
                    <a:pt x="348" y="142"/>
                  </a:cubicBezTo>
                  <a:cubicBezTo>
                    <a:pt x="282" y="142"/>
                    <a:pt x="233" y="175"/>
                    <a:pt x="233" y="220"/>
                  </a:cubicBezTo>
                  <a:cubicBezTo>
                    <a:pt x="233" y="358"/>
                    <a:pt x="605" y="313"/>
                    <a:pt x="605" y="590"/>
                  </a:cubicBezTo>
                  <a:cubicBezTo>
                    <a:pt x="605" y="737"/>
                    <a:pt x="467" y="848"/>
                    <a:pt x="289" y="848"/>
                  </a:cubicBezTo>
                  <a:cubicBezTo>
                    <a:pt x="130" y="848"/>
                    <a:pt x="0" y="763"/>
                    <a:pt x="0" y="730"/>
                  </a:cubicBezTo>
                  <a:cubicBezTo>
                    <a:pt x="0" y="721"/>
                    <a:pt x="3" y="719"/>
                    <a:pt x="9" y="713"/>
                  </a:cubicBezTo>
                  <a:cubicBezTo>
                    <a:pt x="21" y="703"/>
                    <a:pt x="52" y="672"/>
                    <a:pt x="62" y="663"/>
                  </a:cubicBezTo>
                  <a:cubicBezTo>
                    <a:pt x="72" y="654"/>
                    <a:pt x="84" y="640"/>
                    <a:pt x="94" y="640"/>
                  </a:cubicBezTo>
                  <a:cubicBezTo>
                    <a:pt x="102" y="640"/>
                    <a:pt x="106" y="643"/>
                    <a:pt x="115" y="648"/>
                  </a:cubicBezTo>
                  <a:cubicBezTo>
                    <a:pt x="146" y="666"/>
                    <a:pt x="199" y="707"/>
                    <a:pt x="270" y="707"/>
                  </a:cubicBezTo>
                  <a:cubicBezTo>
                    <a:pt x="341" y="707"/>
                    <a:pt x="409" y="674"/>
                    <a:pt x="409" y="615"/>
                  </a:cubicBezTo>
                  <a:cubicBezTo>
                    <a:pt x="409" y="461"/>
                    <a:pt x="32" y="506"/>
                    <a:pt x="32" y="22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9" name="Freeform 14">
              <a:extLst>
                <a:ext uri="{FF2B5EF4-FFF2-40B4-BE49-F238E27FC236}">
                  <a16:creationId xmlns:a16="http://schemas.microsoft.com/office/drawing/2014/main" xmlns="" id="{FA81914C-0873-4C9A-93EB-68181768E339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018" y="784"/>
              <a:ext cx="914" cy="1103"/>
            </a:xfrm>
            <a:custGeom>
              <a:avLst/>
              <a:gdLst>
                <a:gd name="T0" fmla="*/ 705 w 705"/>
                <a:gd name="T1" fmla="*/ 410 h 850"/>
                <a:gd name="T2" fmla="*/ 372 w 705"/>
                <a:gd name="T3" fmla="*/ 0 h 850"/>
                <a:gd name="T4" fmla="*/ 0 w 705"/>
                <a:gd name="T5" fmla="*/ 424 h 850"/>
                <a:gd name="T6" fmla="*/ 365 w 705"/>
                <a:gd name="T7" fmla="*/ 850 h 850"/>
                <a:gd name="T8" fmla="*/ 645 w 705"/>
                <a:gd name="T9" fmla="*/ 748 h 850"/>
                <a:gd name="T10" fmla="*/ 664 w 705"/>
                <a:gd name="T11" fmla="*/ 719 h 850"/>
                <a:gd name="T12" fmla="*/ 643 w 705"/>
                <a:gd name="T13" fmla="*/ 686 h 850"/>
                <a:gd name="T14" fmla="*/ 606 w 705"/>
                <a:gd name="T15" fmla="*/ 640 h 850"/>
                <a:gd name="T16" fmla="*/ 591 w 705"/>
                <a:gd name="T17" fmla="*/ 631 h 850"/>
                <a:gd name="T18" fmla="*/ 568 w 705"/>
                <a:gd name="T19" fmla="*/ 642 h 850"/>
                <a:gd name="T20" fmla="*/ 396 w 705"/>
                <a:gd name="T21" fmla="*/ 712 h 850"/>
                <a:gd name="T22" fmla="*/ 201 w 705"/>
                <a:gd name="T23" fmla="*/ 473 h 850"/>
                <a:gd name="T24" fmla="*/ 657 w 705"/>
                <a:gd name="T25" fmla="*/ 473 h 850"/>
                <a:gd name="T26" fmla="*/ 705 w 705"/>
                <a:gd name="T27" fmla="*/ 410 h 850"/>
                <a:gd name="T28" fmla="*/ 202 w 705"/>
                <a:gd name="T29" fmla="*/ 356 h 850"/>
                <a:gd name="T30" fmla="*/ 372 w 705"/>
                <a:gd name="T31" fmla="*/ 137 h 850"/>
                <a:gd name="T32" fmla="*/ 509 w 705"/>
                <a:gd name="T33" fmla="*/ 357 h 850"/>
                <a:gd name="T34" fmla="*/ 202 w 705"/>
                <a:gd name="T35" fmla="*/ 356 h 8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705" h="850">
                  <a:moveTo>
                    <a:pt x="705" y="410"/>
                  </a:moveTo>
                  <a:cubicBezTo>
                    <a:pt x="705" y="144"/>
                    <a:pt x="600" y="0"/>
                    <a:pt x="372" y="0"/>
                  </a:cubicBezTo>
                  <a:cubicBezTo>
                    <a:pt x="191" y="0"/>
                    <a:pt x="0" y="105"/>
                    <a:pt x="0" y="424"/>
                  </a:cubicBezTo>
                  <a:cubicBezTo>
                    <a:pt x="0" y="721"/>
                    <a:pt x="169" y="850"/>
                    <a:pt x="365" y="850"/>
                  </a:cubicBezTo>
                  <a:cubicBezTo>
                    <a:pt x="506" y="850"/>
                    <a:pt x="588" y="797"/>
                    <a:pt x="645" y="748"/>
                  </a:cubicBezTo>
                  <a:cubicBezTo>
                    <a:pt x="657" y="738"/>
                    <a:pt x="664" y="729"/>
                    <a:pt x="664" y="719"/>
                  </a:cubicBezTo>
                  <a:cubicBezTo>
                    <a:pt x="664" y="709"/>
                    <a:pt x="660" y="705"/>
                    <a:pt x="643" y="686"/>
                  </a:cubicBezTo>
                  <a:cubicBezTo>
                    <a:pt x="631" y="673"/>
                    <a:pt x="622" y="659"/>
                    <a:pt x="606" y="640"/>
                  </a:cubicBezTo>
                  <a:cubicBezTo>
                    <a:pt x="601" y="634"/>
                    <a:pt x="598" y="631"/>
                    <a:pt x="591" y="631"/>
                  </a:cubicBezTo>
                  <a:cubicBezTo>
                    <a:pt x="584" y="631"/>
                    <a:pt x="576" y="636"/>
                    <a:pt x="568" y="642"/>
                  </a:cubicBezTo>
                  <a:cubicBezTo>
                    <a:pt x="531" y="671"/>
                    <a:pt x="474" y="712"/>
                    <a:pt x="396" y="712"/>
                  </a:cubicBezTo>
                  <a:cubicBezTo>
                    <a:pt x="279" y="712"/>
                    <a:pt x="213" y="630"/>
                    <a:pt x="201" y="473"/>
                  </a:cubicBezTo>
                  <a:cubicBezTo>
                    <a:pt x="320" y="473"/>
                    <a:pt x="611" y="473"/>
                    <a:pt x="657" y="473"/>
                  </a:cubicBezTo>
                  <a:cubicBezTo>
                    <a:pt x="686" y="473"/>
                    <a:pt x="705" y="453"/>
                    <a:pt x="705" y="410"/>
                  </a:cubicBezTo>
                  <a:close/>
                  <a:moveTo>
                    <a:pt x="202" y="356"/>
                  </a:moveTo>
                  <a:cubicBezTo>
                    <a:pt x="215" y="215"/>
                    <a:pt x="273" y="137"/>
                    <a:pt x="372" y="137"/>
                  </a:cubicBezTo>
                  <a:cubicBezTo>
                    <a:pt x="478" y="137"/>
                    <a:pt x="509" y="236"/>
                    <a:pt x="509" y="357"/>
                  </a:cubicBezTo>
                  <a:cubicBezTo>
                    <a:pt x="416" y="357"/>
                    <a:pt x="295" y="356"/>
                    <a:pt x="202" y="35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0" name="Freeform 15">
              <a:extLst>
                <a:ext uri="{FF2B5EF4-FFF2-40B4-BE49-F238E27FC236}">
                  <a16:creationId xmlns:a16="http://schemas.microsoft.com/office/drawing/2014/main" xmlns="" id="{5BC03760-CE40-45F8-94E7-DA7780419CC2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982" y="314"/>
              <a:ext cx="685" cy="1542"/>
            </a:xfrm>
            <a:custGeom>
              <a:avLst/>
              <a:gdLst>
                <a:gd name="T0" fmla="*/ 440 w 528"/>
                <a:gd name="T1" fmla="*/ 143 h 1188"/>
                <a:gd name="T2" fmla="*/ 516 w 528"/>
                <a:gd name="T3" fmla="*/ 150 h 1188"/>
                <a:gd name="T4" fmla="*/ 528 w 528"/>
                <a:gd name="T5" fmla="*/ 143 h 1188"/>
                <a:gd name="T6" fmla="*/ 513 w 528"/>
                <a:gd name="T7" fmla="*/ 120 h 1188"/>
                <a:gd name="T8" fmla="*/ 447 w 528"/>
                <a:gd name="T9" fmla="*/ 34 h 1188"/>
                <a:gd name="T10" fmla="*/ 414 w 528"/>
                <a:gd name="T11" fmla="*/ 6 h 1188"/>
                <a:gd name="T12" fmla="*/ 339 w 528"/>
                <a:gd name="T13" fmla="*/ 0 h 1188"/>
                <a:gd name="T14" fmla="*/ 109 w 528"/>
                <a:gd name="T15" fmla="*/ 253 h 1188"/>
                <a:gd name="T16" fmla="*/ 109 w 528"/>
                <a:gd name="T17" fmla="*/ 376 h 1188"/>
                <a:gd name="T18" fmla="*/ 64 w 528"/>
                <a:gd name="T19" fmla="*/ 376 h 1188"/>
                <a:gd name="T20" fmla="*/ 0 w 528"/>
                <a:gd name="T21" fmla="*/ 443 h 1188"/>
                <a:gd name="T22" fmla="*/ 0 w 528"/>
                <a:gd name="T23" fmla="*/ 476 h 1188"/>
                <a:gd name="T24" fmla="*/ 109 w 528"/>
                <a:gd name="T25" fmla="*/ 520 h 1188"/>
                <a:gd name="T26" fmla="*/ 110 w 528"/>
                <a:gd name="T27" fmla="*/ 1150 h 1188"/>
                <a:gd name="T28" fmla="*/ 147 w 528"/>
                <a:gd name="T29" fmla="*/ 1188 h 1188"/>
                <a:gd name="T30" fmla="*/ 276 w 528"/>
                <a:gd name="T31" fmla="*/ 1188 h 1188"/>
                <a:gd name="T32" fmla="*/ 314 w 528"/>
                <a:gd name="T33" fmla="*/ 1152 h 1188"/>
                <a:gd name="T34" fmla="*/ 314 w 528"/>
                <a:gd name="T35" fmla="*/ 524 h 1188"/>
                <a:gd name="T36" fmla="*/ 520 w 528"/>
                <a:gd name="T37" fmla="*/ 478 h 1188"/>
                <a:gd name="T38" fmla="*/ 520 w 528"/>
                <a:gd name="T39" fmla="*/ 421 h 1188"/>
                <a:gd name="T40" fmla="*/ 466 w 528"/>
                <a:gd name="T41" fmla="*/ 376 h 1188"/>
                <a:gd name="T42" fmla="*/ 314 w 528"/>
                <a:gd name="T43" fmla="*/ 376 h 1188"/>
                <a:gd name="T44" fmla="*/ 314 w 528"/>
                <a:gd name="T45" fmla="*/ 272 h 1188"/>
                <a:gd name="T46" fmla="*/ 440 w 528"/>
                <a:gd name="T47" fmla="*/ 143 h 1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528" h="1188">
                  <a:moveTo>
                    <a:pt x="440" y="143"/>
                  </a:moveTo>
                  <a:cubicBezTo>
                    <a:pt x="468" y="143"/>
                    <a:pt x="500" y="150"/>
                    <a:pt x="516" y="150"/>
                  </a:cubicBezTo>
                  <a:cubicBezTo>
                    <a:pt x="523" y="150"/>
                    <a:pt x="528" y="148"/>
                    <a:pt x="528" y="143"/>
                  </a:cubicBezTo>
                  <a:cubicBezTo>
                    <a:pt x="528" y="136"/>
                    <a:pt x="518" y="126"/>
                    <a:pt x="513" y="120"/>
                  </a:cubicBezTo>
                  <a:cubicBezTo>
                    <a:pt x="487" y="88"/>
                    <a:pt x="467" y="62"/>
                    <a:pt x="447" y="34"/>
                  </a:cubicBezTo>
                  <a:cubicBezTo>
                    <a:pt x="439" y="24"/>
                    <a:pt x="430" y="12"/>
                    <a:pt x="414" y="6"/>
                  </a:cubicBezTo>
                  <a:cubicBezTo>
                    <a:pt x="400" y="1"/>
                    <a:pt x="385" y="0"/>
                    <a:pt x="339" y="0"/>
                  </a:cubicBezTo>
                  <a:cubicBezTo>
                    <a:pt x="229" y="0"/>
                    <a:pt x="109" y="51"/>
                    <a:pt x="109" y="253"/>
                  </a:cubicBezTo>
                  <a:cubicBezTo>
                    <a:pt x="109" y="264"/>
                    <a:pt x="109" y="310"/>
                    <a:pt x="109" y="376"/>
                  </a:cubicBezTo>
                  <a:cubicBezTo>
                    <a:pt x="88" y="376"/>
                    <a:pt x="72" y="376"/>
                    <a:pt x="64" y="376"/>
                  </a:cubicBezTo>
                  <a:cubicBezTo>
                    <a:pt x="18" y="376"/>
                    <a:pt x="0" y="399"/>
                    <a:pt x="0" y="443"/>
                  </a:cubicBezTo>
                  <a:cubicBezTo>
                    <a:pt x="0" y="457"/>
                    <a:pt x="0" y="438"/>
                    <a:pt x="0" y="476"/>
                  </a:cubicBezTo>
                  <a:cubicBezTo>
                    <a:pt x="26" y="494"/>
                    <a:pt x="63" y="510"/>
                    <a:pt x="109" y="520"/>
                  </a:cubicBezTo>
                  <a:cubicBezTo>
                    <a:pt x="109" y="778"/>
                    <a:pt x="110" y="1130"/>
                    <a:pt x="110" y="1150"/>
                  </a:cubicBezTo>
                  <a:cubicBezTo>
                    <a:pt x="110" y="1172"/>
                    <a:pt x="127" y="1188"/>
                    <a:pt x="147" y="1188"/>
                  </a:cubicBezTo>
                  <a:cubicBezTo>
                    <a:pt x="276" y="1188"/>
                    <a:pt x="276" y="1188"/>
                    <a:pt x="276" y="1188"/>
                  </a:cubicBezTo>
                  <a:cubicBezTo>
                    <a:pt x="297" y="1188"/>
                    <a:pt x="314" y="1172"/>
                    <a:pt x="314" y="1152"/>
                  </a:cubicBezTo>
                  <a:cubicBezTo>
                    <a:pt x="314" y="1133"/>
                    <a:pt x="314" y="777"/>
                    <a:pt x="314" y="524"/>
                  </a:cubicBezTo>
                  <a:cubicBezTo>
                    <a:pt x="385" y="515"/>
                    <a:pt x="463" y="500"/>
                    <a:pt x="520" y="478"/>
                  </a:cubicBezTo>
                  <a:cubicBezTo>
                    <a:pt x="520" y="460"/>
                    <a:pt x="520" y="442"/>
                    <a:pt x="520" y="421"/>
                  </a:cubicBezTo>
                  <a:cubicBezTo>
                    <a:pt x="520" y="394"/>
                    <a:pt x="511" y="377"/>
                    <a:pt x="466" y="376"/>
                  </a:cubicBezTo>
                  <a:cubicBezTo>
                    <a:pt x="448" y="376"/>
                    <a:pt x="385" y="376"/>
                    <a:pt x="314" y="376"/>
                  </a:cubicBezTo>
                  <a:cubicBezTo>
                    <a:pt x="314" y="319"/>
                    <a:pt x="314" y="280"/>
                    <a:pt x="314" y="272"/>
                  </a:cubicBezTo>
                  <a:cubicBezTo>
                    <a:pt x="314" y="163"/>
                    <a:pt x="349" y="143"/>
                    <a:pt x="440" y="14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1" name="Freeform 16">
              <a:extLst>
                <a:ext uri="{FF2B5EF4-FFF2-40B4-BE49-F238E27FC236}">
                  <a16:creationId xmlns:a16="http://schemas.microsoft.com/office/drawing/2014/main" xmlns="" id="{933220D6-F15E-4FB1-AF9C-E7113FB85AF9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2009" y="787"/>
              <a:ext cx="868" cy="1083"/>
            </a:xfrm>
            <a:custGeom>
              <a:avLst/>
              <a:gdLst>
                <a:gd name="T0" fmla="*/ 669 w 669"/>
                <a:gd name="T1" fmla="*/ 220 h 835"/>
                <a:gd name="T2" fmla="*/ 381 w 669"/>
                <a:gd name="T3" fmla="*/ 0 h 835"/>
                <a:gd name="T4" fmla="*/ 65 w 669"/>
                <a:gd name="T5" fmla="*/ 63 h 835"/>
                <a:gd name="T6" fmla="*/ 56 w 669"/>
                <a:gd name="T7" fmla="*/ 100 h 835"/>
                <a:gd name="T8" fmla="*/ 86 w 669"/>
                <a:gd name="T9" fmla="*/ 174 h 835"/>
                <a:gd name="T10" fmla="*/ 108 w 669"/>
                <a:gd name="T11" fmla="*/ 192 h 835"/>
                <a:gd name="T12" fmla="*/ 141 w 669"/>
                <a:gd name="T13" fmla="*/ 183 h 835"/>
                <a:gd name="T14" fmla="*/ 338 w 669"/>
                <a:gd name="T15" fmla="*/ 143 h 835"/>
                <a:gd name="T16" fmla="*/ 468 w 669"/>
                <a:gd name="T17" fmla="*/ 249 h 835"/>
                <a:gd name="T18" fmla="*/ 468 w 669"/>
                <a:gd name="T19" fmla="*/ 311 h 835"/>
                <a:gd name="T20" fmla="*/ 189 w 669"/>
                <a:gd name="T21" fmla="*/ 351 h 835"/>
                <a:gd name="T22" fmla="*/ 0 w 669"/>
                <a:gd name="T23" fmla="*/ 603 h 835"/>
                <a:gd name="T24" fmla="*/ 223 w 669"/>
                <a:gd name="T25" fmla="*/ 835 h 835"/>
                <a:gd name="T26" fmla="*/ 486 w 669"/>
                <a:gd name="T27" fmla="*/ 738 h 835"/>
                <a:gd name="T28" fmla="*/ 572 w 669"/>
                <a:gd name="T29" fmla="*/ 824 h 835"/>
                <a:gd name="T30" fmla="*/ 631 w 669"/>
                <a:gd name="T31" fmla="*/ 824 h 835"/>
                <a:gd name="T32" fmla="*/ 669 w 669"/>
                <a:gd name="T33" fmla="*/ 787 h 835"/>
                <a:gd name="T34" fmla="*/ 669 w 669"/>
                <a:gd name="T35" fmla="*/ 220 h 835"/>
                <a:gd name="T36" fmla="*/ 451 w 669"/>
                <a:gd name="T37" fmla="*/ 633 h 835"/>
                <a:gd name="T38" fmla="*/ 297 w 669"/>
                <a:gd name="T39" fmla="*/ 703 h 835"/>
                <a:gd name="T40" fmla="*/ 194 w 669"/>
                <a:gd name="T41" fmla="*/ 587 h 835"/>
                <a:gd name="T42" fmla="*/ 468 w 669"/>
                <a:gd name="T43" fmla="*/ 427 h 835"/>
                <a:gd name="T44" fmla="*/ 468 w 669"/>
                <a:gd name="T45" fmla="*/ 575 h 835"/>
                <a:gd name="T46" fmla="*/ 451 w 669"/>
                <a:gd name="T47" fmla="*/ 633 h 8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669" h="835">
                  <a:moveTo>
                    <a:pt x="669" y="220"/>
                  </a:moveTo>
                  <a:cubicBezTo>
                    <a:pt x="669" y="52"/>
                    <a:pt x="552" y="0"/>
                    <a:pt x="381" y="0"/>
                  </a:cubicBezTo>
                  <a:cubicBezTo>
                    <a:pt x="226" y="0"/>
                    <a:pt x="92" y="49"/>
                    <a:pt x="65" y="63"/>
                  </a:cubicBezTo>
                  <a:cubicBezTo>
                    <a:pt x="50" y="71"/>
                    <a:pt x="48" y="81"/>
                    <a:pt x="56" y="100"/>
                  </a:cubicBezTo>
                  <a:cubicBezTo>
                    <a:pt x="64" y="122"/>
                    <a:pt x="74" y="143"/>
                    <a:pt x="86" y="174"/>
                  </a:cubicBezTo>
                  <a:cubicBezTo>
                    <a:pt x="91" y="186"/>
                    <a:pt x="97" y="192"/>
                    <a:pt x="108" y="192"/>
                  </a:cubicBezTo>
                  <a:cubicBezTo>
                    <a:pt x="117" y="192"/>
                    <a:pt x="132" y="186"/>
                    <a:pt x="141" y="183"/>
                  </a:cubicBezTo>
                  <a:cubicBezTo>
                    <a:pt x="191" y="165"/>
                    <a:pt x="273" y="143"/>
                    <a:pt x="338" y="143"/>
                  </a:cubicBezTo>
                  <a:cubicBezTo>
                    <a:pt x="423" y="143"/>
                    <a:pt x="468" y="189"/>
                    <a:pt x="468" y="249"/>
                  </a:cubicBezTo>
                  <a:cubicBezTo>
                    <a:pt x="468" y="259"/>
                    <a:pt x="468" y="282"/>
                    <a:pt x="468" y="311"/>
                  </a:cubicBezTo>
                  <a:cubicBezTo>
                    <a:pt x="336" y="324"/>
                    <a:pt x="268" y="330"/>
                    <a:pt x="189" y="351"/>
                  </a:cubicBezTo>
                  <a:cubicBezTo>
                    <a:pt x="87" y="377"/>
                    <a:pt x="0" y="440"/>
                    <a:pt x="0" y="603"/>
                  </a:cubicBezTo>
                  <a:cubicBezTo>
                    <a:pt x="0" y="762"/>
                    <a:pt x="97" y="835"/>
                    <a:pt x="223" y="835"/>
                  </a:cubicBezTo>
                  <a:cubicBezTo>
                    <a:pt x="337" y="835"/>
                    <a:pt x="448" y="776"/>
                    <a:pt x="486" y="738"/>
                  </a:cubicBezTo>
                  <a:cubicBezTo>
                    <a:pt x="490" y="792"/>
                    <a:pt x="517" y="824"/>
                    <a:pt x="572" y="824"/>
                  </a:cubicBezTo>
                  <a:cubicBezTo>
                    <a:pt x="583" y="824"/>
                    <a:pt x="610" y="824"/>
                    <a:pt x="631" y="824"/>
                  </a:cubicBezTo>
                  <a:cubicBezTo>
                    <a:pt x="652" y="824"/>
                    <a:pt x="669" y="808"/>
                    <a:pt x="669" y="787"/>
                  </a:cubicBezTo>
                  <a:cubicBezTo>
                    <a:pt x="669" y="767"/>
                    <a:pt x="669" y="273"/>
                    <a:pt x="669" y="220"/>
                  </a:cubicBezTo>
                  <a:close/>
                  <a:moveTo>
                    <a:pt x="451" y="633"/>
                  </a:moveTo>
                  <a:cubicBezTo>
                    <a:pt x="404" y="676"/>
                    <a:pt x="346" y="703"/>
                    <a:pt x="297" y="703"/>
                  </a:cubicBezTo>
                  <a:cubicBezTo>
                    <a:pt x="238" y="703"/>
                    <a:pt x="194" y="659"/>
                    <a:pt x="194" y="587"/>
                  </a:cubicBezTo>
                  <a:cubicBezTo>
                    <a:pt x="194" y="436"/>
                    <a:pt x="331" y="443"/>
                    <a:pt x="468" y="427"/>
                  </a:cubicBezTo>
                  <a:cubicBezTo>
                    <a:pt x="468" y="487"/>
                    <a:pt x="468" y="546"/>
                    <a:pt x="468" y="575"/>
                  </a:cubicBezTo>
                  <a:cubicBezTo>
                    <a:pt x="468" y="596"/>
                    <a:pt x="468" y="617"/>
                    <a:pt x="451" y="63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2" name="Freeform 17">
              <a:extLst>
                <a:ext uri="{FF2B5EF4-FFF2-40B4-BE49-F238E27FC236}">
                  <a16:creationId xmlns:a16="http://schemas.microsoft.com/office/drawing/2014/main" xmlns="" id="{7CFC4469-D04E-40F1-857E-87E9A58799D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026" y="377"/>
              <a:ext cx="868" cy="1480"/>
            </a:xfrm>
            <a:custGeom>
              <a:avLst/>
              <a:gdLst>
                <a:gd name="T0" fmla="*/ 669 w 669"/>
                <a:gd name="T1" fmla="*/ 517 h 1141"/>
                <a:gd name="T2" fmla="*/ 458 w 669"/>
                <a:gd name="T3" fmla="*/ 320 h 1141"/>
                <a:gd name="T4" fmla="*/ 204 w 669"/>
                <a:gd name="T5" fmla="*/ 411 h 1141"/>
                <a:gd name="T6" fmla="*/ 204 w 669"/>
                <a:gd name="T7" fmla="*/ 19 h 1141"/>
                <a:gd name="T8" fmla="*/ 194 w 669"/>
                <a:gd name="T9" fmla="*/ 0 h 1141"/>
                <a:gd name="T10" fmla="*/ 181 w 669"/>
                <a:gd name="T11" fmla="*/ 5 h 1141"/>
                <a:gd name="T12" fmla="*/ 12 w 669"/>
                <a:gd name="T13" fmla="*/ 94 h 1141"/>
                <a:gd name="T14" fmla="*/ 0 w 669"/>
                <a:gd name="T15" fmla="*/ 112 h 1141"/>
                <a:gd name="T16" fmla="*/ 0 w 669"/>
                <a:gd name="T17" fmla="*/ 1104 h 1141"/>
                <a:gd name="T18" fmla="*/ 39 w 669"/>
                <a:gd name="T19" fmla="*/ 1141 h 1141"/>
                <a:gd name="T20" fmla="*/ 167 w 669"/>
                <a:gd name="T21" fmla="*/ 1141 h 1141"/>
                <a:gd name="T22" fmla="*/ 204 w 669"/>
                <a:gd name="T23" fmla="*/ 1105 h 1141"/>
                <a:gd name="T24" fmla="*/ 204 w 669"/>
                <a:gd name="T25" fmla="*/ 575 h 1141"/>
                <a:gd name="T26" fmla="*/ 221 w 669"/>
                <a:gd name="T27" fmla="*/ 532 h 1141"/>
                <a:gd name="T28" fmla="*/ 392 w 669"/>
                <a:gd name="T29" fmla="*/ 471 h 1141"/>
                <a:gd name="T30" fmla="*/ 466 w 669"/>
                <a:gd name="T31" fmla="*/ 567 h 1141"/>
                <a:gd name="T32" fmla="*/ 466 w 669"/>
                <a:gd name="T33" fmla="*/ 1104 h 1141"/>
                <a:gd name="T34" fmla="*/ 504 w 669"/>
                <a:gd name="T35" fmla="*/ 1141 h 1141"/>
                <a:gd name="T36" fmla="*/ 632 w 669"/>
                <a:gd name="T37" fmla="*/ 1141 h 1141"/>
                <a:gd name="T38" fmla="*/ 669 w 669"/>
                <a:gd name="T39" fmla="*/ 1104 h 1141"/>
                <a:gd name="T40" fmla="*/ 669 w 669"/>
                <a:gd name="T41" fmla="*/ 517 h 1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669" h="1141">
                  <a:moveTo>
                    <a:pt x="669" y="517"/>
                  </a:moveTo>
                  <a:cubicBezTo>
                    <a:pt x="666" y="375"/>
                    <a:pt x="580" y="320"/>
                    <a:pt x="458" y="320"/>
                  </a:cubicBezTo>
                  <a:cubicBezTo>
                    <a:pt x="356" y="320"/>
                    <a:pt x="250" y="381"/>
                    <a:pt x="204" y="411"/>
                  </a:cubicBezTo>
                  <a:cubicBezTo>
                    <a:pt x="204" y="359"/>
                    <a:pt x="204" y="139"/>
                    <a:pt x="204" y="19"/>
                  </a:cubicBezTo>
                  <a:cubicBezTo>
                    <a:pt x="204" y="4"/>
                    <a:pt x="201" y="0"/>
                    <a:pt x="194" y="0"/>
                  </a:cubicBezTo>
                  <a:cubicBezTo>
                    <a:pt x="190" y="0"/>
                    <a:pt x="187" y="2"/>
                    <a:pt x="181" y="5"/>
                  </a:cubicBezTo>
                  <a:cubicBezTo>
                    <a:pt x="128" y="38"/>
                    <a:pt x="71" y="69"/>
                    <a:pt x="12" y="94"/>
                  </a:cubicBezTo>
                  <a:cubicBezTo>
                    <a:pt x="5" y="96"/>
                    <a:pt x="1" y="99"/>
                    <a:pt x="0" y="112"/>
                  </a:cubicBezTo>
                  <a:cubicBezTo>
                    <a:pt x="1" y="132"/>
                    <a:pt x="0" y="1082"/>
                    <a:pt x="0" y="1104"/>
                  </a:cubicBezTo>
                  <a:cubicBezTo>
                    <a:pt x="0" y="1125"/>
                    <a:pt x="18" y="1141"/>
                    <a:pt x="39" y="1141"/>
                  </a:cubicBezTo>
                  <a:cubicBezTo>
                    <a:pt x="60" y="1141"/>
                    <a:pt x="146" y="1141"/>
                    <a:pt x="167" y="1141"/>
                  </a:cubicBezTo>
                  <a:cubicBezTo>
                    <a:pt x="187" y="1141"/>
                    <a:pt x="204" y="1125"/>
                    <a:pt x="204" y="1105"/>
                  </a:cubicBezTo>
                  <a:cubicBezTo>
                    <a:pt x="204" y="1084"/>
                    <a:pt x="204" y="734"/>
                    <a:pt x="204" y="575"/>
                  </a:cubicBezTo>
                  <a:cubicBezTo>
                    <a:pt x="204" y="550"/>
                    <a:pt x="210" y="539"/>
                    <a:pt x="221" y="532"/>
                  </a:cubicBezTo>
                  <a:cubicBezTo>
                    <a:pt x="271" y="502"/>
                    <a:pt x="341" y="471"/>
                    <a:pt x="392" y="471"/>
                  </a:cubicBezTo>
                  <a:cubicBezTo>
                    <a:pt x="447" y="471"/>
                    <a:pt x="466" y="510"/>
                    <a:pt x="466" y="567"/>
                  </a:cubicBezTo>
                  <a:cubicBezTo>
                    <a:pt x="466" y="785"/>
                    <a:pt x="466" y="1083"/>
                    <a:pt x="466" y="1104"/>
                  </a:cubicBezTo>
                  <a:cubicBezTo>
                    <a:pt x="466" y="1124"/>
                    <a:pt x="483" y="1141"/>
                    <a:pt x="504" y="1141"/>
                  </a:cubicBezTo>
                  <a:cubicBezTo>
                    <a:pt x="525" y="1141"/>
                    <a:pt x="611" y="1141"/>
                    <a:pt x="632" y="1141"/>
                  </a:cubicBezTo>
                  <a:cubicBezTo>
                    <a:pt x="653" y="1141"/>
                    <a:pt x="669" y="1125"/>
                    <a:pt x="669" y="1104"/>
                  </a:cubicBezTo>
                  <a:cubicBezTo>
                    <a:pt x="669" y="1084"/>
                    <a:pt x="669" y="723"/>
                    <a:pt x="669" y="517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3712948984"/>
      </p:ext>
    </p:extLst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urpose Slide Imag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685E200-231C-462C-9340-0F878EE907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33FA8D5C-A168-453D-86D4-9C1E7E6EF4D8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7560" y="2995200"/>
            <a:ext cx="6129540" cy="271273"/>
          </a:xfrm>
          <a:prstGeom prst="rect">
            <a:avLst/>
          </a:prstGeom>
        </p:spPr>
      </p:pic>
      <p:sp>
        <p:nvSpPr>
          <p:cNvPr id="9" name="Text Placeholder 8">
            <a:extLst>
              <a:ext uri="{FF2B5EF4-FFF2-40B4-BE49-F238E27FC236}">
                <a16:creationId xmlns:a16="http://schemas.microsoft.com/office/drawing/2014/main" xmlns="" id="{47789BC6-C149-491E-85F7-BE45C04FC1F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418138" y="3371329"/>
            <a:ext cx="3128962" cy="2656409"/>
          </a:xfrm>
        </p:spPr>
        <p:txBody>
          <a:bodyPr/>
          <a:lstStyle>
            <a:lvl1pPr algn="r">
              <a:lnSpc>
                <a:spcPts val="3500"/>
              </a:lnSpc>
              <a:defRPr sz="23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grpSp>
        <p:nvGrpSpPr>
          <p:cNvPr id="8" name="Group 4">
            <a:extLst>
              <a:ext uri="{FF2B5EF4-FFF2-40B4-BE49-F238E27FC236}">
                <a16:creationId xmlns:a16="http://schemas.microsoft.com/office/drawing/2014/main" xmlns="" id="{E61854D4-7D42-42F8-8EB5-31AA12955E12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7362700" y="471600"/>
            <a:ext cx="1184400" cy="403436"/>
            <a:chOff x="134" y="-75"/>
            <a:chExt cx="5760" cy="1962"/>
          </a:xfrm>
          <a:solidFill>
            <a:schemeClr val="bg1"/>
          </a:solidFill>
        </p:grpSpPr>
        <p:sp>
          <p:nvSpPr>
            <p:cNvPr id="10" name="Freeform 5">
              <a:extLst>
                <a:ext uri="{FF2B5EF4-FFF2-40B4-BE49-F238E27FC236}">
                  <a16:creationId xmlns:a16="http://schemas.microsoft.com/office/drawing/2014/main" xmlns="" id="{3F56BFE3-0F80-47A6-849C-3DEF2E16BA07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626" y="782"/>
              <a:ext cx="452" cy="1073"/>
            </a:xfrm>
            <a:custGeom>
              <a:avLst/>
              <a:gdLst>
                <a:gd name="T0" fmla="*/ 339 w 348"/>
                <a:gd name="T1" fmla="*/ 79 h 827"/>
                <a:gd name="T2" fmla="*/ 210 w 348"/>
                <a:gd name="T3" fmla="*/ 781 h 827"/>
                <a:gd name="T4" fmla="*/ 157 w 348"/>
                <a:gd name="T5" fmla="*/ 826 h 827"/>
                <a:gd name="T6" fmla="*/ 48 w 348"/>
                <a:gd name="T7" fmla="*/ 826 h 827"/>
                <a:gd name="T8" fmla="*/ 7 w 348"/>
                <a:gd name="T9" fmla="*/ 776 h 827"/>
                <a:gd name="T10" fmla="*/ 130 w 348"/>
                <a:gd name="T11" fmla="*/ 85 h 827"/>
                <a:gd name="T12" fmla="*/ 316 w 348"/>
                <a:gd name="T13" fmla="*/ 7 h 827"/>
                <a:gd name="T14" fmla="*/ 336 w 348"/>
                <a:gd name="T15" fmla="*/ 0 h 827"/>
                <a:gd name="T16" fmla="*/ 348 w 348"/>
                <a:gd name="T17" fmla="*/ 16 h 827"/>
                <a:gd name="T18" fmla="*/ 339 w 348"/>
                <a:gd name="T19" fmla="*/ 79 h 8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48" h="827">
                  <a:moveTo>
                    <a:pt x="339" y="79"/>
                  </a:moveTo>
                  <a:cubicBezTo>
                    <a:pt x="296" y="318"/>
                    <a:pt x="253" y="542"/>
                    <a:pt x="210" y="781"/>
                  </a:cubicBezTo>
                  <a:cubicBezTo>
                    <a:pt x="204" y="812"/>
                    <a:pt x="187" y="826"/>
                    <a:pt x="157" y="826"/>
                  </a:cubicBezTo>
                  <a:cubicBezTo>
                    <a:pt x="121" y="827"/>
                    <a:pt x="84" y="827"/>
                    <a:pt x="48" y="826"/>
                  </a:cubicBezTo>
                  <a:cubicBezTo>
                    <a:pt x="10" y="826"/>
                    <a:pt x="0" y="814"/>
                    <a:pt x="7" y="776"/>
                  </a:cubicBezTo>
                  <a:cubicBezTo>
                    <a:pt x="29" y="656"/>
                    <a:pt x="111" y="190"/>
                    <a:pt x="130" y="85"/>
                  </a:cubicBezTo>
                  <a:cubicBezTo>
                    <a:pt x="198" y="61"/>
                    <a:pt x="255" y="39"/>
                    <a:pt x="316" y="7"/>
                  </a:cubicBezTo>
                  <a:cubicBezTo>
                    <a:pt x="323" y="3"/>
                    <a:pt x="330" y="0"/>
                    <a:pt x="336" y="0"/>
                  </a:cubicBezTo>
                  <a:cubicBezTo>
                    <a:pt x="345" y="0"/>
                    <a:pt x="348" y="6"/>
                    <a:pt x="348" y="16"/>
                  </a:cubicBezTo>
                  <a:cubicBezTo>
                    <a:pt x="348" y="27"/>
                    <a:pt x="340" y="70"/>
                    <a:pt x="339" y="7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1" name="Freeform 6">
              <a:extLst>
                <a:ext uri="{FF2B5EF4-FFF2-40B4-BE49-F238E27FC236}">
                  <a16:creationId xmlns:a16="http://schemas.microsoft.com/office/drawing/2014/main" xmlns="" id="{1F15C015-E08F-44A6-901F-4254A2F36DB7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435" y="-75"/>
              <a:ext cx="579" cy="352"/>
            </a:xfrm>
            <a:custGeom>
              <a:avLst/>
              <a:gdLst>
                <a:gd name="T0" fmla="*/ 447 w 447"/>
                <a:gd name="T1" fmla="*/ 133 h 271"/>
                <a:gd name="T2" fmla="*/ 447 w 447"/>
                <a:gd name="T3" fmla="*/ 133 h 271"/>
                <a:gd name="T4" fmla="*/ 444 w 447"/>
                <a:gd name="T5" fmla="*/ 127 h 271"/>
                <a:gd name="T6" fmla="*/ 322 w 447"/>
                <a:gd name="T7" fmla="*/ 2 h 271"/>
                <a:gd name="T8" fmla="*/ 312 w 447"/>
                <a:gd name="T9" fmla="*/ 2 h 271"/>
                <a:gd name="T10" fmla="*/ 8 w 447"/>
                <a:gd name="T11" fmla="*/ 128 h 271"/>
                <a:gd name="T12" fmla="*/ 1 w 447"/>
                <a:gd name="T13" fmla="*/ 135 h 271"/>
                <a:gd name="T14" fmla="*/ 1 w 447"/>
                <a:gd name="T15" fmla="*/ 137 h 271"/>
                <a:gd name="T16" fmla="*/ 6 w 447"/>
                <a:gd name="T17" fmla="*/ 144 h 271"/>
                <a:gd name="T18" fmla="*/ 263 w 447"/>
                <a:gd name="T19" fmla="*/ 268 h 271"/>
                <a:gd name="T20" fmla="*/ 278 w 447"/>
                <a:gd name="T21" fmla="*/ 268 h 271"/>
                <a:gd name="T22" fmla="*/ 441 w 447"/>
                <a:gd name="T23" fmla="*/ 145 h 271"/>
                <a:gd name="T24" fmla="*/ 446 w 447"/>
                <a:gd name="T25" fmla="*/ 138 h 271"/>
                <a:gd name="T26" fmla="*/ 446 w 447"/>
                <a:gd name="T27" fmla="*/ 138 h 271"/>
                <a:gd name="T28" fmla="*/ 447 w 447"/>
                <a:gd name="T29" fmla="*/ 136 h 271"/>
                <a:gd name="T30" fmla="*/ 447 w 447"/>
                <a:gd name="T31" fmla="*/ 133 h 2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7" h="271">
                  <a:moveTo>
                    <a:pt x="447" y="133"/>
                  </a:moveTo>
                  <a:cubicBezTo>
                    <a:pt x="447" y="133"/>
                    <a:pt x="447" y="133"/>
                    <a:pt x="447" y="133"/>
                  </a:cubicBezTo>
                  <a:cubicBezTo>
                    <a:pt x="447" y="131"/>
                    <a:pt x="446" y="128"/>
                    <a:pt x="444" y="127"/>
                  </a:cubicBezTo>
                  <a:cubicBezTo>
                    <a:pt x="322" y="2"/>
                    <a:pt x="322" y="2"/>
                    <a:pt x="322" y="2"/>
                  </a:cubicBezTo>
                  <a:cubicBezTo>
                    <a:pt x="320" y="0"/>
                    <a:pt x="315" y="0"/>
                    <a:pt x="312" y="2"/>
                  </a:cubicBezTo>
                  <a:cubicBezTo>
                    <a:pt x="234" y="57"/>
                    <a:pt x="106" y="104"/>
                    <a:pt x="8" y="128"/>
                  </a:cubicBezTo>
                  <a:cubicBezTo>
                    <a:pt x="4" y="129"/>
                    <a:pt x="2" y="132"/>
                    <a:pt x="1" y="135"/>
                  </a:cubicBezTo>
                  <a:cubicBezTo>
                    <a:pt x="1" y="135"/>
                    <a:pt x="1" y="136"/>
                    <a:pt x="1" y="137"/>
                  </a:cubicBezTo>
                  <a:cubicBezTo>
                    <a:pt x="0" y="140"/>
                    <a:pt x="2" y="143"/>
                    <a:pt x="6" y="144"/>
                  </a:cubicBezTo>
                  <a:cubicBezTo>
                    <a:pt x="95" y="167"/>
                    <a:pt x="205" y="213"/>
                    <a:pt x="263" y="268"/>
                  </a:cubicBezTo>
                  <a:cubicBezTo>
                    <a:pt x="267" y="271"/>
                    <a:pt x="273" y="271"/>
                    <a:pt x="278" y="268"/>
                  </a:cubicBezTo>
                  <a:cubicBezTo>
                    <a:pt x="441" y="145"/>
                    <a:pt x="441" y="145"/>
                    <a:pt x="441" y="145"/>
                  </a:cubicBezTo>
                  <a:cubicBezTo>
                    <a:pt x="444" y="143"/>
                    <a:pt x="445" y="141"/>
                    <a:pt x="446" y="138"/>
                  </a:cubicBezTo>
                  <a:cubicBezTo>
                    <a:pt x="446" y="138"/>
                    <a:pt x="446" y="138"/>
                    <a:pt x="446" y="138"/>
                  </a:cubicBezTo>
                  <a:cubicBezTo>
                    <a:pt x="447" y="137"/>
                    <a:pt x="447" y="137"/>
                    <a:pt x="447" y="136"/>
                  </a:cubicBezTo>
                  <a:cubicBezTo>
                    <a:pt x="447" y="135"/>
                    <a:pt x="447" y="134"/>
                    <a:pt x="447" y="133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2" name="Freeform 7">
              <a:extLst>
                <a:ext uri="{FF2B5EF4-FFF2-40B4-BE49-F238E27FC236}">
                  <a16:creationId xmlns:a16="http://schemas.microsoft.com/office/drawing/2014/main" xmlns="" id="{655F8514-72C8-4407-BD93-95327C78AEA2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366" y="330"/>
              <a:ext cx="580" cy="353"/>
            </a:xfrm>
            <a:custGeom>
              <a:avLst/>
              <a:gdLst>
                <a:gd name="T0" fmla="*/ 447 w 447"/>
                <a:gd name="T1" fmla="*/ 134 h 272"/>
                <a:gd name="T2" fmla="*/ 447 w 447"/>
                <a:gd name="T3" fmla="*/ 134 h 272"/>
                <a:gd name="T4" fmla="*/ 444 w 447"/>
                <a:gd name="T5" fmla="*/ 127 h 272"/>
                <a:gd name="T6" fmla="*/ 322 w 447"/>
                <a:gd name="T7" fmla="*/ 3 h 272"/>
                <a:gd name="T8" fmla="*/ 311 w 447"/>
                <a:gd name="T9" fmla="*/ 3 h 272"/>
                <a:gd name="T10" fmla="*/ 8 w 447"/>
                <a:gd name="T11" fmla="*/ 128 h 272"/>
                <a:gd name="T12" fmla="*/ 0 w 447"/>
                <a:gd name="T13" fmla="*/ 136 h 272"/>
                <a:gd name="T14" fmla="*/ 0 w 447"/>
                <a:gd name="T15" fmla="*/ 137 h 272"/>
                <a:gd name="T16" fmla="*/ 5 w 447"/>
                <a:gd name="T17" fmla="*/ 145 h 272"/>
                <a:gd name="T18" fmla="*/ 263 w 447"/>
                <a:gd name="T19" fmla="*/ 269 h 272"/>
                <a:gd name="T20" fmla="*/ 277 w 447"/>
                <a:gd name="T21" fmla="*/ 268 h 272"/>
                <a:gd name="T22" fmla="*/ 441 w 447"/>
                <a:gd name="T23" fmla="*/ 146 h 272"/>
                <a:gd name="T24" fmla="*/ 446 w 447"/>
                <a:gd name="T25" fmla="*/ 139 h 272"/>
                <a:gd name="T26" fmla="*/ 446 w 447"/>
                <a:gd name="T27" fmla="*/ 139 h 272"/>
                <a:gd name="T28" fmla="*/ 447 w 447"/>
                <a:gd name="T29" fmla="*/ 137 h 272"/>
                <a:gd name="T30" fmla="*/ 447 w 447"/>
                <a:gd name="T31" fmla="*/ 134 h 2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7" h="272">
                  <a:moveTo>
                    <a:pt x="447" y="134"/>
                  </a:moveTo>
                  <a:cubicBezTo>
                    <a:pt x="447" y="134"/>
                    <a:pt x="447" y="134"/>
                    <a:pt x="447" y="134"/>
                  </a:cubicBezTo>
                  <a:cubicBezTo>
                    <a:pt x="447" y="132"/>
                    <a:pt x="446" y="129"/>
                    <a:pt x="444" y="127"/>
                  </a:cubicBezTo>
                  <a:cubicBezTo>
                    <a:pt x="322" y="3"/>
                    <a:pt x="322" y="3"/>
                    <a:pt x="322" y="3"/>
                  </a:cubicBezTo>
                  <a:cubicBezTo>
                    <a:pt x="319" y="1"/>
                    <a:pt x="315" y="0"/>
                    <a:pt x="311" y="3"/>
                  </a:cubicBezTo>
                  <a:cubicBezTo>
                    <a:pt x="234" y="58"/>
                    <a:pt x="106" y="105"/>
                    <a:pt x="8" y="128"/>
                  </a:cubicBezTo>
                  <a:cubicBezTo>
                    <a:pt x="4" y="129"/>
                    <a:pt x="1" y="133"/>
                    <a:pt x="0" y="136"/>
                  </a:cubicBezTo>
                  <a:cubicBezTo>
                    <a:pt x="0" y="136"/>
                    <a:pt x="0" y="137"/>
                    <a:pt x="0" y="137"/>
                  </a:cubicBezTo>
                  <a:cubicBezTo>
                    <a:pt x="0" y="141"/>
                    <a:pt x="1" y="144"/>
                    <a:pt x="5" y="145"/>
                  </a:cubicBezTo>
                  <a:cubicBezTo>
                    <a:pt x="94" y="168"/>
                    <a:pt x="204" y="214"/>
                    <a:pt x="263" y="269"/>
                  </a:cubicBezTo>
                  <a:cubicBezTo>
                    <a:pt x="266" y="272"/>
                    <a:pt x="273" y="272"/>
                    <a:pt x="277" y="268"/>
                  </a:cubicBezTo>
                  <a:cubicBezTo>
                    <a:pt x="441" y="146"/>
                    <a:pt x="441" y="146"/>
                    <a:pt x="441" y="146"/>
                  </a:cubicBezTo>
                  <a:cubicBezTo>
                    <a:pt x="443" y="144"/>
                    <a:pt x="445" y="142"/>
                    <a:pt x="446" y="139"/>
                  </a:cubicBezTo>
                  <a:cubicBezTo>
                    <a:pt x="446" y="139"/>
                    <a:pt x="446" y="139"/>
                    <a:pt x="446" y="139"/>
                  </a:cubicBezTo>
                  <a:cubicBezTo>
                    <a:pt x="446" y="138"/>
                    <a:pt x="447" y="137"/>
                    <a:pt x="447" y="137"/>
                  </a:cubicBezTo>
                  <a:cubicBezTo>
                    <a:pt x="447" y="136"/>
                    <a:pt x="447" y="135"/>
                    <a:pt x="447" y="134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3" name="Freeform 8">
              <a:extLst>
                <a:ext uri="{FF2B5EF4-FFF2-40B4-BE49-F238E27FC236}">
                  <a16:creationId xmlns:a16="http://schemas.microsoft.com/office/drawing/2014/main" xmlns="" id="{D7A83BA7-4125-4C83-ABAA-3AD981B67D2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801" y="-75"/>
              <a:ext cx="580" cy="352"/>
            </a:xfrm>
            <a:custGeom>
              <a:avLst/>
              <a:gdLst>
                <a:gd name="T0" fmla="*/ 447 w 447"/>
                <a:gd name="T1" fmla="*/ 133 h 271"/>
                <a:gd name="T2" fmla="*/ 447 w 447"/>
                <a:gd name="T3" fmla="*/ 133 h 271"/>
                <a:gd name="T4" fmla="*/ 444 w 447"/>
                <a:gd name="T5" fmla="*/ 127 h 271"/>
                <a:gd name="T6" fmla="*/ 322 w 447"/>
                <a:gd name="T7" fmla="*/ 2 h 271"/>
                <a:gd name="T8" fmla="*/ 311 w 447"/>
                <a:gd name="T9" fmla="*/ 2 h 271"/>
                <a:gd name="T10" fmla="*/ 8 w 447"/>
                <a:gd name="T11" fmla="*/ 128 h 271"/>
                <a:gd name="T12" fmla="*/ 0 w 447"/>
                <a:gd name="T13" fmla="*/ 135 h 271"/>
                <a:gd name="T14" fmla="*/ 0 w 447"/>
                <a:gd name="T15" fmla="*/ 137 h 271"/>
                <a:gd name="T16" fmla="*/ 5 w 447"/>
                <a:gd name="T17" fmla="*/ 144 h 271"/>
                <a:gd name="T18" fmla="*/ 263 w 447"/>
                <a:gd name="T19" fmla="*/ 268 h 271"/>
                <a:gd name="T20" fmla="*/ 277 w 447"/>
                <a:gd name="T21" fmla="*/ 268 h 271"/>
                <a:gd name="T22" fmla="*/ 441 w 447"/>
                <a:gd name="T23" fmla="*/ 145 h 271"/>
                <a:gd name="T24" fmla="*/ 446 w 447"/>
                <a:gd name="T25" fmla="*/ 138 h 271"/>
                <a:gd name="T26" fmla="*/ 446 w 447"/>
                <a:gd name="T27" fmla="*/ 138 h 271"/>
                <a:gd name="T28" fmla="*/ 447 w 447"/>
                <a:gd name="T29" fmla="*/ 136 h 271"/>
                <a:gd name="T30" fmla="*/ 447 w 447"/>
                <a:gd name="T31" fmla="*/ 133 h 2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7" h="271">
                  <a:moveTo>
                    <a:pt x="447" y="133"/>
                  </a:moveTo>
                  <a:cubicBezTo>
                    <a:pt x="447" y="133"/>
                    <a:pt x="447" y="133"/>
                    <a:pt x="447" y="133"/>
                  </a:cubicBezTo>
                  <a:cubicBezTo>
                    <a:pt x="447" y="131"/>
                    <a:pt x="446" y="128"/>
                    <a:pt x="444" y="127"/>
                  </a:cubicBezTo>
                  <a:cubicBezTo>
                    <a:pt x="322" y="2"/>
                    <a:pt x="322" y="2"/>
                    <a:pt x="322" y="2"/>
                  </a:cubicBezTo>
                  <a:cubicBezTo>
                    <a:pt x="319" y="0"/>
                    <a:pt x="315" y="0"/>
                    <a:pt x="311" y="2"/>
                  </a:cubicBezTo>
                  <a:cubicBezTo>
                    <a:pt x="234" y="57"/>
                    <a:pt x="106" y="104"/>
                    <a:pt x="8" y="128"/>
                  </a:cubicBezTo>
                  <a:cubicBezTo>
                    <a:pt x="4" y="129"/>
                    <a:pt x="1" y="132"/>
                    <a:pt x="0" y="135"/>
                  </a:cubicBezTo>
                  <a:cubicBezTo>
                    <a:pt x="0" y="135"/>
                    <a:pt x="0" y="136"/>
                    <a:pt x="0" y="137"/>
                  </a:cubicBezTo>
                  <a:cubicBezTo>
                    <a:pt x="0" y="140"/>
                    <a:pt x="1" y="143"/>
                    <a:pt x="5" y="144"/>
                  </a:cubicBezTo>
                  <a:cubicBezTo>
                    <a:pt x="94" y="167"/>
                    <a:pt x="204" y="213"/>
                    <a:pt x="263" y="268"/>
                  </a:cubicBezTo>
                  <a:cubicBezTo>
                    <a:pt x="266" y="271"/>
                    <a:pt x="273" y="271"/>
                    <a:pt x="277" y="268"/>
                  </a:cubicBezTo>
                  <a:cubicBezTo>
                    <a:pt x="441" y="145"/>
                    <a:pt x="441" y="145"/>
                    <a:pt x="441" y="145"/>
                  </a:cubicBezTo>
                  <a:cubicBezTo>
                    <a:pt x="443" y="143"/>
                    <a:pt x="445" y="141"/>
                    <a:pt x="446" y="138"/>
                  </a:cubicBezTo>
                  <a:cubicBezTo>
                    <a:pt x="446" y="138"/>
                    <a:pt x="446" y="138"/>
                    <a:pt x="446" y="138"/>
                  </a:cubicBezTo>
                  <a:cubicBezTo>
                    <a:pt x="446" y="137"/>
                    <a:pt x="447" y="137"/>
                    <a:pt x="447" y="136"/>
                  </a:cubicBezTo>
                  <a:cubicBezTo>
                    <a:pt x="447" y="135"/>
                    <a:pt x="447" y="134"/>
                    <a:pt x="447" y="133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4" name="Freeform 9">
              <a:extLst>
                <a:ext uri="{FF2B5EF4-FFF2-40B4-BE49-F238E27FC236}">
                  <a16:creationId xmlns:a16="http://schemas.microsoft.com/office/drawing/2014/main" xmlns="" id="{078C3575-4A9F-449D-BC2E-E239BB135D8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733" y="330"/>
              <a:ext cx="580" cy="353"/>
            </a:xfrm>
            <a:custGeom>
              <a:avLst/>
              <a:gdLst>
                <a:gd name="T0" fmla="*/ 447 w 447"/>
                <a:gd name="T1" fmla="*/ 134 h 272"/>
                <a:gd name="T2" fmla="*/ 447 w 447"/>
                <a:gd name="T3" fmla="*/ 134 h 272"/>
                <a:gd name="T4" fmla="*/ 444 w 447"/>
                <a:gd name="T5" fmla="*/ 127 h 272"/>
                <a:gd name="T6" fmla="*/ 322 w 447"/>
                <a:gd name="T7" fmla="*/ 3 h 272"/>
                <a:gd name="T8" fmla="*/ 312 w 447"/>
                <a:gd name="T9" fmla="*/ 3 h 272"/>
                <a:gd name="T10" fmla="*/ 8 w 447"/>
                <a:gd name="T11" fmla="*/ 128 h 272"/>
                <a:gd name="T12" fmla="*/ 1 w 447"/>
                <a:gd name="T13" fmla="*/ 136 h 272"/>
                <a:gd name="T14" fmla="*/ 0 w 447"/>
                <a:gd name="T15" fmla="*/ 137 h 272"/>
                <a:gd name="T16" fmla="*/ 6 w 447"/>
                <a:gd name="T17" fmla="*/ 145 h 272"/>
                <a:gd name="T18" fmla="*/ 263 w 447"/>
                <a:gd name="T19" fmla="*/ 269 h 272"/>
                <a:gd name="T20" fmla="*/ 278 w 447"/>
                <a:gd name="T21" fmla="*/ 268 h 272"/>
                <a:gd name="T22" fmla="*/ 441 w 447"/>
                <a:gd name="T23" fmla="*/ 146 h 272"/>
                <a:gd name="T24" fmla="*/ 446 w 447"/>
                <a:gd name="T25" fmla="*/ 139 h 272"/>
                <a:gd name="T26" fmla="*/ 446 w 447"/>
                <a:gd name="T27" fmla="*/ 139 h 272"/>
                <a:gd name="T28" fmla="*/ 447 w 447"/>
                <a:gd name="T29" fmla="*/ 137 h 272"/>
                <a:gd name="T30" fmla="*/ 447 w 447"/>
                <a:gd name="T31" fmla="*/ 134 h 2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7" h="272">
                  <a:moveTo>
                    <a:pt x="447" y="134"/>
                  </a:moveTo>
                  <a:cubicBezTo>
                    <a:pt x="447" y="134"/>
                    <a:pt x="447" y="134"/>
                    <a:pt x="447" y="134"/>
                  </a:cubicBezTo>
                  <a:cubicBezTo>
                    <a:pt x="447" y="132"/>
                    <a:pt x="446" y="129"/>
                    <a:pt x="444" y="127"/>
                  </a:cubicBezTo>
                  <a:cubicBezTo>
                    <a:pt x="322" y="3"/>
                    <a:pt x="322" y="3"/>
                    <a:pt x="322" y="3"/>
                  </a:cubicBezTo>
                  <a:cubicBezTo>
                    <a:pt x="320" y="1"/>
                    <a:pt x="315" y="0"/>
                    <a:pt x="312" y="3"/>
                  </a:cubicBezTo>
                  <a:cubicBezTo>
                    <a:pt x="234" y="58"/>
                    <a:pt x="106" y="105"/>
                    <a:pt x="8" y="128"/>
                  </a:cubicBezTo>
                  <a:cubicBezTo>
                    <a:pt x="4" y="129"/>
                    <a:pt x="2" y="133"/>
                    <a:pt x="1" y="136"/>
                  </a:cubicBezTo>
                  <a:cubicBezTo>
                    <a:pt x="1" y="136"/>
                    <a:pt x="1" y="137"/>
                    <a:pt x="0" y="137"/>
                  </a:cubicBezTo>
                  <a:cubicBezTo>
                    <a:pt x="0" y="141"/>
                    <a:pt x="2" y="144"/>
                    <a:pt x="6" y="145"/>
                  </a:cubicBezTo>
                  <a:cubicBezTo>
                    <a:pt x="95" y="168"/>
                    <a:pt x="205" y="214"/>
                    <a:pt x="263" y="269"/>
                  </a:cubicBezTo>
                  <a:cubicBezTo>
                    <a:pt x="267" y="272"/>
                    <a:pt x="273" y="272"/>
                    <a:pt x="278" y="268"/>
                  </a:cubicBezTo>
                  <a:cubicBezTo>
                    <a:pt x="441" y="146"/>
                    <a:pt x="441" y="146"/>
                    <a:pt x="441" y="146"/>
                  </a:cubicBezTo>
                  <a:cubicBezTo>
                    <a:pt x="444" y="144"/>
                    <a:pt x="445" y="142"/>
                    <a:pt x="446" y="139"/>
                  </a:cubicBezTo>
                  <a:cubicBezTo>
                    <a:pt x="446" y="139"/>
                    <a:pt x="446" y="139"/>
                    <a:pt x="446" y="139"/>
                  </a:cubicBezTo>
                  <a:cubicBezTo>
                    <a:pt x="447" y="138"/>
                    <a:pt x="447" y="137"/>
                    <a:pt x="447" y="137"/>
                  </a:cubicBezTo>
                  <a:cubicBezTo>
                    <a:pt x="447" y="136"/>
                    <a:pt x="447" y="135"/>
                    <a:pt x="447" y="134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5" name="Freeform 10">
              <a:extLst>
                <a:ext uri="{FF2B5EF4-FFF2-40B4-BE49-F238E27FC236}">
                  <a16:creationId xmlns:a16="http://schemas.microsoft.com/office/drawing/2014/main" xmlns="" id="{4D2F2BA4-B5C1-418D-8BE1-FDB0658487A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170" y="-75"/>
              <a:ext cx="580" cy="352"/>
            </a:xfrm>
            <a:custGeom>
              <a:avLst/>
              <a:gdLst>
                <a:gd name="T0" fmla="*/ 447 w 447"/>
                <a:gd name="T1" fmla="*/ 133 h 271"/>
                <a:gd name="T2" fmla="*/ 447 w 447"/>
                <a:gd name="T3" fmla="*/ 133 h 271"/>
                <a:gd name="T4" fmla="*/ 444 w 447"/>
                <a:gd name="T5" fmla="*/ 127 h 271"/>
                <a:gd name="T6" fmla="*/ 322 w 447"/>
                <a:gd name="T7" fmla="*/ 2 h 271"/>
                <a:gd name="T8" fmla="*/ 312 w 447"/>
                <a:gd name="T9" fmla="*/ 2 h 271"/>
                <a:gd name="T10" fmla="*/ 8 w 447"/>
                <a:gd name="T11" fmla="*/ 128 h 271"/>
                <a:gd name="T12" fmla="*/ 1 w 447"/>
                <a:gd name="T13" fmla="*/ 135 h 271"/>
                <a:gd name="T14" fmla="*/ 0 w 447"/>
                <a:gd name="T15" fmla="*/ 137 h 271"/>
                <a:gd name="T16" fmla="*/ 5 w 447"/>
                <a:gd name="T17" fmla="*/ 144 h 271"/>
                <a:gd name="T18" fmla="*/ 263 w 447"/>
                <a:gd name="T19" fmla="*/ 268 h 271"/>
                <a:gd name="T20" fmla="*/ 277 w 447"/>
                <a:gd name="T21" fmla="*/ 268 h 271"/>
                <a:gd name="T22" fmla="*/ 441 w 447"/>
                <a:gd name="T23" fmla="*/ 145 h 271"/>
                <a:gd name="T24" fmla="*/ 446 w 447"/>
                <a:gd name="T25" fmla="*/ 138 h 271"/>
                <a:gd name="T26" fmla="*/ 446 w 447"/>
                <a:gd name="T27" fmla="*/ 138 h 271"/>
                <a:gd name="T28" fmla="*/ 447 w 447"/>
                <a:gd name="T29" fmla="*/ 136 h 271"/>
                <a:gd name="T30" fmla="*/ 447 w 447"/>
                <a:gd name="T31" fmla="*/ 133 h 2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7" h="271">
                  <a:moveTo>
                    <a:pt x="447" y="133"/>
                  </a:moveTo>
                  <a:cubicBezTo>
                    <a:pt x="447" y="133"/>
                    <a:pt x="447" y="133"/>
                    <a:pt x="447" y="133"/>
                  </a:cubicBezTo>
                  <a:cubicBezTo>
                    <a:pt x="447" y="131"/>
                    <a:pt x="446" y="128"/>
                    <a:pt x="444" y="127"/>
                  </a:cubicBezTo>
                  <a:cubicBezTo>
                    <a:pt x="322" y="2"/>
                    <a:pt x="322" y="2"/>
                    <a:pt x="322" y="2"/>
                  </a:cubicBezTo>
                  <a:cubicBezTo>
                    <a:pt x="320" y="0"/>
                    <a:pt x="315" y="0"/>
                    <a:pt x="312" y="2"/>
                  </a:cubicBezTo>
                  <a:cubicBezTo>
                    <a:pt x="234" y="57"/>
                    <a:pt x="106" y="104"/>
                    <a:pt x="8" y="128"/>
                  </a:cubicBezTo>
                  <a:cubicBezTo>
                    <a:pt x="4" y="129"/>
                    <a:pt x="1" y="132"/>
                    <a:pt x="1" y="135"/>
                  </a:cubicBezTo>
                  <a:cubicBezTo>
                    <a:pt x="0" y="135"/>
                    <a:pt x="0" y="136"/>
                    <a:pt x="0" y="137"/>
                  </a:cubicBezTo>
                  <a:cubicBezTo>
                    <a:pt x="0" y="140"/>
                    <a:pt x="2" y="143"/>
                    <a:pt x="5" y="144"/>
                  </a:cubicBezTo>
                  <a:cubicBezTo>
                    <a:pt x="94" y="167"/>
                    <a:pt x="205" y="213"/>
                    <a:pt x="263" y="268"/>
                  </a:cubicBezTo>
                  <a:cubicBezTo>
                    <a:pt x="267" y="271"/>
                    <a:pt x="273" y="271"/>
                    <a:pt x="277" y="268"/>
                  </a:cubicBezTo>
                  <a:cubicBezTo>
                    <a:pt x="441" y="145"/>
                    <a:pt x="441" y="145"/>
                    <a:pt x="441" y="145"/>
                  </a:cubicBezTo>
                  <a:cubicBezTo>
                    <a:pt x="443" y="143"/>
                    <a:pt x="445" y="141"/>
                    <a:pt x="446" y="138"/>
                  </a:cubicBezTo>
                  <a:cubicBezTo>
                    <a:pt x="446" y="138"/>
                    <a:pt x="446" y="138"/>
                    <a:pt x="446" y="138"/>
                  </a:cubicBezTo>
                  <a:cubicBezTo>
                    <a:pt x="447" y="137"/>
                    <a:pt x="447" y="137"/>
                    <a:pt x="447" y="136"/>
                  </a:cubicBezTo>
                  <a:cubicBezTo>
                    <a:pt x="447" y="135"/>
                    <a:pt x="447" y="134"/>
                    <a:pt x="447" y="133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6" name="Freeform 11">
              <a:extLst>
                <a:ext uri="{FF2B5EF4-FFF2-40B4-BE49-F238E27FC236}">
                  <a16:creationId xmlns:a16="http://schemas.microsoft.com/office/drawing/2014/main" xmlns="" id="{BF2EB0DF-ED98-4690-AF9C-794445338549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537" y="-75"/>
              <a:ext cx="579" cy="352"/>
            </a:xfrm>
            <a:custGeom>
              <a:avLst/>
              <a:gdLst>
                <a:gd name="T0" fmla="*/ 447 w 447"/>
                <a:gd name="T1" fmla="*/ 133 h 271"/>
                <a:gd name="T2" fmla="*/ 447 w 447"/>
                <a:gd name="T3" fmla="*/ 133 h 271"/>
                <a:gd name="T4" fmla="*/ 445 w 447"/>
                <a:gd name="T5" fmla="*/ 127 h 271"/>
                <a:gd name="T6" fmla="*/ 323 w 447"/>
                <a:gd name="T7" fmla="*/ 2 h 271"/>
                <a:gd name="T8" fmla="*/ 312 w 447"/>
                <a:gd name="T9" fmla="*/ 2 h 271"/>
                <a:gd name="T10" fmla="*/ 9 w 447"/>
                <a:gd name="T11" fmla="*/ 128 h 271"/>
                <a:gd name="T12" fmla="*/ 1 w 447"/>
                <a:gd name="T13" fmla="*/ 135 h 271"/>
                <a:gd name="T14" fmla="*/ 1 w 447"/>
                <a:gd name="T15" fmla="*/ 137 h 271"/>
                <a:gd name="T16" fmla="*/ 6 w 447"/>
                <a:gd name="T17" fmla="*/ 144 h 271"/>
                <a:gd name="T18" fmla="*/ 263 w 447"/>
                <a:gd name="T19" fmla="*/ 268 h 271"/>
                <a:gd name="T20" fmla="*/ 278 w 447"/>
                <a:gd name="T21" fmla="*/ 268 h 271"/>
                <a:gd name="T22" fmla="*/ 441 w 447"/>
                <a:gd name="T23" fmla="*/ 145 h 271"/>
                <a:gd name="T24" fmla="*/ 447 w 447"/>
                <a:gd name="T25" fmla="*/ 138 h 271"/>
                <a:gd name="T26" fmla="*/ 447 w 447"/>
                <a:gd name="T27" fmla="*/ 138 h 271"/>
                <a:gd name="T28" fmla="*/ 447 w 447"/>
                <a:gd name="T29" fmla="*/ 136 h 271"/>
                <a:gd name="T30" fmla="*/ 447 w 447"/>
                <a:gd name="T31" fmla="*/ 133 h 2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7" h="271">
                  <a:moveTo>
                    <a:pt x="447" y="133"/>
                  </a:moveTo>
                  <a:cubicBezTo>
                    <a:pt x="447" y="133"/>
                    <a:pt x="447" y="133"/>
                    <a:pt x="447" y="133"/>
                  </a:cubicBezTo>
                  <a:cubicBezTo>
                    <a:pt x="447" y="131"/>
                    <a:pt x="446" y="128"/>
                    <a:pt x="445" y="127"/>
                  </a:cubicBezTo>
                  <a:cubicBezTo>
                    <a:pt x="323" y="2"/>
                    <a:pt x="323" y="2"/>
                    <a:pt x="323" y="2"/>
                  </a:cubicBezTo>
                  <a:cubicBezTo>
                    <a:pt x="320" y="0"/>
                    <a:pt x="315" y="0"/>
                    <a:pt x="312" y="2"/>
                  </a:cubicBezTo>
                  <a:cubicBezTo>
                    <a:pt x="234" y="57"/>
                    <a:pt x="107" y="104"/>
                    <a:pt x="9" y="128"/>
                  </a:cubicBezTo>
                  <a:cubicBezTo>
                    <a:pt x="4" y="129"/>
                    <a:pt x="2" y="132"/>
                    <a:pt x="1" y="135"/>
                  </a:cubicBezTo>
                  <a:cubicBezTo>
                    <a:pt x="1" y="135"/>
                    <a:pt x="1" y="136"/>
                    <a:pt x="1" y="137"/>
                  </a:cubicBezTo>
                  <a:cubicBezTo>
                    <a:pt x="0" y="140"/>
                    <a:pt x="2" y="143"/>
                    <a:pt x="6" y="144"/>
                  </a:cubicBezTo>
                  <a:cubicBezTo>
                    <a:pt x="95" y="167"/>
                    <a:pt x="205" y="213"/>
                    <a:pt x="263" y="268"/>
                  </a:cubicBezTo>
                  <a:cubicBezTo>
                    <a:pt x="267" y="271"/>
                    <a:pt x="273" y="271"/>
                    <a:pt x="278" y="268"/>
                  </a:cubicBezTo>
                  <a:cubicBezTo>
                    <a:pt x="441" y="145"/>
                    <a:pt x="441" y="145"/>
                    <a:pt x="441" y="145"/>
                  </a:cubicBezTo>
                  <a:cubicBezTo>
                    <a:pt x="444" y="143"/>
                    <a:pt x="446" y="141"/>
                    <a:pt x="447" y="138"/>
                  </a:cubicBezTo>
                  <a:cubicBezTo>
                    <a:pt x="447" y="138"/>
                    <a:pt x="447" y="138"/>
                    <a:pt x="447" y="138"/>
                  </a:cubicBezTo>
                  <a:cubicBezTo>
                    <a:pt x="447" y="137"/>
                    <a:pt x="447" y="137"/>
                    <a:pt x="447" y="136"/>
                  </a:cubicBezTo>
                  <a:cubicBezTo>
                    <a:pt x="447" y="135"/>
                    <a:pt x="447" y="134"/>
                    <a:pt x="447" y="133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7" name="Freeform 12">
              <a:extLst>
                <a:ext uri="{FF2B5EF4-FFF2-40B4-BE49-F238E27FC236}">
                  <a16:creationId xmlns:a16="http://schemas.microsoft.com/office/drawing/2014/main" xmlns="" id="{F51295A4-C326-465C-B5E1-363B7050350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34" y="783"/>
              <a:ext cx="785" cy="1100"/>
            </a:xfrm>
            <a:custGeom>
              <a:avLst/>
              <a:gdLst>
                <a:gd name="T0" fmla="*/ 32 w 605"/>
                <a:gd name="T1" fmla="*/ 225 h 848"/>
                <a:gd name="T2" fmla="*/ 341 w 605"/>
                <a:gd name="T3" fmla="*/ 0 h 848"/>
                <a:gd name="T4" fmla="*/ 574 w 605"/>
                <a:gd name="T5" fmla="*/ 51 h 848"/>
                <a:gd name="T6" fmla="*/ 594 w 605"/>
                <a:gd name="T7" fmla="*/ 76 h 848"/>
                <a:gd name="T8" fmla="*/ 581 w 605"/>
                <a:gd name="T9" fmla="*/ 99 h 848"/>
                <a:gd name="T10" fmla="*/ 537 w 605"/>
                <a:gd name="T11" fmla="*/ 157 h 848"/>
                <a:gd name="T12" fmla="*/ 509 w 605"/>
                <a:gd name="T13" fmla="*/ 179 h 848"/>
                <a:gd name="T14" fmla="*/ 494 w 605"/>
                <a:gd name="T15" fmla="*/ 175 h 848"/>
                <a:gd name="T16" fmla="*/ 348 w 605"/>
                <a:gd name="T17" fmla="*/ 142 h 848"/>
                <a:gd name="T18" fmla="*/ 233 w 605"/>
                <a:gd name="T19" fmla="*/ 220 h 848"/>
                <a:gd name="T20" fmla="*/ 605 w 605"/>
                <a:gd name="T21" fmla="*/ 590 h 848"/>
                <a:gd name="T22" fmla="*/ 288 w 605"/>
                <a:gd name="T23" fmla="*/ 848 h 848"/>
                <a:gd name="T24" fmla="*/ 0 w 605"/>
                <a:gd name="T25" fmla="*/ 730 h 848"/>
                <a:gd name="T26" fmla="*/ 9 w 605"/>
                <a:gd name="T27" fmla="*/ 713 h 848"/>
                <a:gd name="T28" fmla="*/ 62 w 605"/>
                <a:gd name="T29" fmla="*/ 663 h 848"/>
                <a:gd name="T30" fmla="*/ 94 w 605"/>
                <a:gd name="T31" fmla="*/ 640 h 848"/>
                <a:gd name="T32" fmla="*/ 115 w 605"/>
                <a:gd name="T33" fmla="*/ 648 h 848"/>
                <a:gd name="T34" fmla="*/ 270 w 605"/>
                <a:gd name="T35" fmla="*/ 707 h 848"/>
                <a:gd name="T36" fmla="*/ 408 w 605"/>
                <a:gd name="T37" fmla="*/ 615 h 848"/>
                <a:gd name="T38" fmla="*/ 32 w 605"/>
                <a:gd name="T39" fmla="*/ 225 h 8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605" h="848">
                  <a:moveTo>
                    <a:pt x="32" y="225"/>
                  </a:moveTo>
                  <a:cubicBezTo>
                    <a:pt x="32" y="48"/>
                    <a:pt x="209" y="0"/>
                    <a:pt x="341" y="0"/>
                  </a:cubicBezTo>
                  <a:cubicBezTo>
                    <a:pt x="443" y="0"/>
                    <a:pt x="547" y="32"/>
                    <a:pt x="574" y="51"/>
                  </a:cubicBezTo>
                  <a:cubicBezTo>
                    <a:pt x="587" y="60"/>
                    <a:pt x="594" y="68"/>
                    <a:pt x="594" y="76"/>
                  </a:cubicBezTo>
                  <a:cubicBezTo>
                    <a:pt x="594" y="82"/>
                    <a:pt x="589" y="89"/>
                    <a:pt x="581" y="99"/>
                  </a:cubicBezTo>
                  <a:cubicBezTo>
                    <a:pt x="563" y="124"/>
                    <a:pt x="552" y="137"/>
                    <a:pt x="537" y="157"/>
                  </a:cubicBezTo>
                  <a:cubicBezTo>
                    <a:pt x="528" y="168"/>
                    <a:pt x="518" y="179"/>
                    <a:pt x="509" y="179"/>
                  </a:cubicBezTo>
                  <a:cubicBezTo>
                    <a:pt x="504" y="179"/>
                    <a:pt x="500" y="178"/>
                    <a:pt x="494" y="175"/>
                  </a:cubicBezTo>
                  <a:cubicBezTo>
                    <a:pt x="468" y="165"/>
                    <a:pt x="409" y="142"/>
                    <a:pt x="348" y="142"/>
                  </a:cubicBezTo>
                  <a:cubicBezTo>
                    <a:pt x="281" y="142"/>
                    <a:pt x="233" y="175"/>
                    <a:pt x="233" y="220"/>
                  </a:cubicBezTo>
                  <a:cubicBezTo>
                    <a:pt x="233" y="358"/>
                    <a:pt x="605" y="313"/>
                    <a:pt x="605" y="590"/>
                  </a:cubicBezTo>
                  <a:cubicBezTo>
                    <a:pt x="605" y="737"/>
                    <a:pt x="467" y="848"/>
                    <a:pt x="288" y="848"/>
                  </a:cubicBezTo>
                  <a:cubicBezTo>
                    <a:pt x="130" y="848"/>
                    <a:pt x="0" y="763"/>
                    <a:pt x="0" y="730"/>
                  </a:cubicBezTo>
                  <a:cubicBezTo>
                    <a:pt x="0" y="721"/>
                    <a:pt x="3" y="719"/>
                    <a:pt x="9" y="713"/>
                  </a:cubicBezTo>
                  <a:cubicBezTo>
                    <a:pt x="21" y="703"/>
                    <a:pt x="52" y="672"/>
                    <a:pt x="62" y="663"/>
                  </a:cubicBezTo>
                  <a:cubicBezTo>
                    <a:pt x="72" y="654"/>
                    <a:pt x="83" y="640"/>
                    <a:pt x="94" y="640"/>
                  </a:cubicBezTo>
                  <a:cubicBezTo>
                    <a:pt x="102" y="640"/>
                    <a:pt x="106" y="643"/>
                    <a:pt x="115" y="648"/>
                  </a:cubicBezTo>
                  <a:cubicBezTo>
                    <a:pt x="146" y="666"/>
                    <a:pt x="199" y="707"/>
                    <a:pt x="270" y="707"/>
                  </a:cubicBezTo>
                  <a:cubicBezTo>
                    <a:pt x="341" y="707"/>
                    <a:pt x="408" y="674"/>
                    <a:pt x="408" y="615"/>
                  </a:cubicBezTo>
                  <a:cubicBezTo>
                    <a:pt x="408" y="461"/>
                    <a:pt x="32" y="506"/>
                    <a:pt x="32" y="22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8" name="Freeform 13">
              <a:extLst>
                <a:ext uri="{FF2B5EF4-FFF2-40B4-BE49-F238E27FC236}">
                  <a16:creationId xmlns:a16="http://schemas.microsoft.com/office/drawing/2014/main" xmlns="" id="{FB21DE5C-F96D-48C7-A416-1B7DAA838008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123" y="783"/>
              <a:ext cx="785" cy="1100"/>
            </a:xfrm>
            <a:custGeom>
              <a:avLst/>
              <a:gdLst>
                <a:gd name="T0" fmla="*/ 32 w 605"/>
                <a:gd name="T1" fmla="*/ 225 h 848"/>
                <a:gd name="T2" fmla="*/ 342 w 605"/>
                <a:gd name="T3" fmla="*/ 0 h 848"/>
                <a:gd name="T4" fmla="*/ 574 w 605"/>
                <a:gd name="T5" fmla="*/ 51 h 848"/>
                <a:gd name="T6" fmla="*/ 594 w 605"/>
                <a:gd name="T7" fmla="*/ 76 h 848"/>
                <a:gd name="T8" fmla="*/ 581 w 605"/>
                <a:gd name="T9" fmla="*/ 99 h 848"/>
                <a:gd name="T10" fmla="*/ 537 w 605"/>
                <a:gd name="T11" fmla="*/ 157 h 848"/>
                <a:gd name="T12" fmla="*/ 510 w 605"/>
                <a:gd name="T13" fmla="*/ 179 h 848"/>
                <a:gd name="T14" fmla="*/ 494 w 605"/>
                <a:gd name="T15" fmla="*/ 175 h 848"/>
                <a:gd name="T16" fmla="*/ 348 w 605"/>
                <a:gd name="T17" fmla="*/ 142 h 848"/>
                <a:gd name="T18" fmla="*/ 233 w 605"/>
                <a:gd name="T19" fmla="*/ 220 h 848"/>
                <a:gd name="T20" fmla="*/ 605 w 605"/>
                <a:gd name="T21" fmla="*/ 590 h 848"/>
                <a:gd name="T22" fmla="*/ 289 w 605"/>
                <a:gd name="T23" fmla="*/ 848 h 848"/>
                <a:gd name="T24" fmla="*/ 0 w 605"/>
                <a:gd name="T25" fmla="*/ 730 h 848"/>
                <a:gd name="T26" fmla="*/ 9 w 605"/>
                <a:gd name="T27" fmla="*/ 713 h 848"/>
                <a:gd name="T28" fmla="*/ 62 w 605"/>
                <a:gd name="T29" fmla="*/ 663 h 848"/>
                <a:gd name="T30" fmla="*/ 94 w 605"/>
                <a:gd name="T31" fmla="*/ 640 h 848"/>
                <a:gd name="T32" fmla="*/ 115 w 605"/>
                <a:gd name="T33" fmla="*/ 648 h 848"/>
                <a:gd name="T34" fmla="*/ 270 w 605"/>
                <a:gd name="T35" fmla="*/ 707 h 848"/>
                <a:gd name="T36" fmla="*/ 409 w 605"/>
                <a:gd name="T37" fmla="*/ 615 h 848"/>
                <a:gd name="T38" fmla="*/ 32 w 605"/>
                <a:gd name="T39" fmla="*/ 225 h 8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605" h="848">
                  <a:moveTo>
                    <a:pt x="32" y="225"/>
                  </a:moveTo>
                  <a:cubicBezTo>
                    <a:pt x="32" y="48"/>
                    <a:pt x="210" y="0"/>
                    <a:pt x="342" y="0"/>
                  </a:cubicBezTo>
                  <a:cubicBezTo>
                    <a:pt x="443" y="0"/>
                    <a:pt x="547" y="32"/>
                    <a:pt x="574" y="51"/>
                  </a:cubicBezTo>
                  <a:cubicBezTo>
                    <a:pt x="587" y="60"/>
                    <a:pt x="594" y="68"/>
                    <a:pt x="594" y="76"/>
                  </a:cubicBezTo>
                  <a:cubicBezTo>
                    <a:pt x="594" y="82"/>
                    <a:pt x="589" y="89"/>
                    <a:pt x="581" y="99"/>
                  </a:cubicBezTo>
                  <a:cubicBezTo>
                    <a:pt x="563" y="124"/>
                    <a:pt x="553" y="137"/>
                    <a:pt x="537" y="157"/>
                  </a:cubicBezTo>
                  <a:cubicBezTo>
                    <a:pt x="528" y="168"/>
                    <a:pt x="518" y="179"/>
                    <a:pt x="510" y="179"/>
                  </a:cubicBezTo>
                  <a:cubicBezTo>
                    <a:pt x="504" y="179"/>
                    <a:pt x="501" y="178"/>
                    <a:pt x="494" y="175"/>
                  </a:cubicBezTo>
                  <a:cubicBezTo>
                    <a:pt x="469" y="165"/>
                    <a:pt x="409" y="142"/>
                    <a:pt x="348" y="142"/>
                  </a:cubicBezTo>
                  <a:cubicBezTo>
                    <a:pt x="282" y="142"/>
                    <a:pt x="233" y="175"/>
                    <a:pt x="233" y="220"/>
                  </a:cubicBezTo>
                  <a:cubicBezTo>
                    <a:pt x="233" y="358"/>
                    <a:pt x="605" y="313"/>
                    <a:pt x="605" y="590"/>
                  </a:cubicBezTo>
                  <a:cubicBezTo>
                    <a:pt x="605" y="737"/>
                    <a:pt x="467" y="848"/>
                    <a:pt x="289" y="848"/>
                  </a:cubicBezTo>
                  <a:cubicBezTo>
                    <a:pt x="130" y="848"/>
                    <a:pt x="0" y="763"/>
                    <a:pt x="0" y="730"/>
                  </a:cubicBezTo>
                  <a:cubicBezTo>
                    <a:pt x="0" y="721"/>
                    <a:pt x="3" y="719"/>
                    <a:pt x="9" y="713"/>
                  </a:cubicBezTo>
                  <a:cubicBezTo>
                    <a:pt x="21" y="703"/>
                    <a:pt x="52" y="672"/>
                    <a:pt x="62" y="663"/>
                  </a:cubicBezTo>
                  <a:cubicBezTo>
                    <a:pt x="72" y="654"/>
                    <a:pt x="84" y="640"/>
                    <a:pt x="94" y="640"/>
                  </a:cubicBezTo>
                  <a:cubicBezTo>
                    <a:pt x="102" y="640"/>
                    <a:pt x="106" y="643"/>
                    <a:pt x="115" y="648"/>
                  </a:cubicBezTo>
                  <a:cubicBezTo>
                    <a:pt x="146" y="666"/>
                    <a:pt x="199" y="707"/>
                    <a:pt x="270" y="707"/>
                  </a:cubicBezTo>
                  <a:cubicBezTo>
                    <a:pt x="341" y="707"/>
                    <a:pt x="409" y="674"/>
                    <a:pt x="409" y="615"/>
                  </a:cubicBezTo>
                  <a:cubicBezTo>
                    <a:pt x="409" y="461"/>
                    <a:pt x="32" y="506"/>
                    <a:pt x="32" y="22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9" name="Freeform 14">
              <a:extLst>
                <a:ext uri="{FF2B5EF4-FFF2-40B4-BE49-F238E27FC236}">
                  <a16:creationId xmlns:a16="http://schemas.microsoft.com/office/drawing/2014/main" xmlns="" id="{FA81914C-0873-4C9A-93EB-68181768E339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018" y="784"/>
              <a:ext cx="914" cy="1103"/>
            </a:xfrm>
            <a:custGeom>
              <a:avLst/>
              <a:gdLst>
                <a:gd name="T0" fmla="*/ 705 w 705"/>
                <a:gd name="T1" fmla="*/ 410 h 850"/>
                <a:gd name="T2" fmla="*/ 372 w 705"/>
                <a:gd name="T3" fmla="*/ 0 h 850"/>
                <a:gd name="T4" fmla="*/ 0 w 705"/>
                <a:gd name="T5" fmla="*/ 424 h 850"/>
                <a:gd name="T6" fmla="*/ 365 w 705"/>
                <a:gd name="T7" fmla="*/ 850 h 850"/>
                <a:gd name="T8" fmla="*/ 645 w 705"/>
                <a:gd name="T9" fmla="*/ 748 h 850"/>
                <a:gd name="T10" fmla="*/ 664 w 705"/>
                <a:gd name="T11" fmla="*/ 719 h 850"/>
                <a:gd name="T12" fmla="*/ 643 w 705"/>
                <a:gd name="T13" fmla="*/ 686 h 850"/>
                <a:gd name="T14" fmla="*/ 606 w 705"/>
                <a:gd name="T15" fmla="*/ 640 h 850"/>
                <a:gd name="T16" fmla="*/ 591 w 705"/>
                <a:gd name="T17" fmla="*/ 631 h 850"/>
                <a:gd name="T18" fmla="*/ 568 w 705"/>
                <a:gd name="T19" fmla="*/ 642 h 850"/>
                <a:gd name="T20" fmla="*/ 396 w 705"/>
                <a:gd name="T21" fmla="*/ 712 h 850"/>
                <a:gd name="T22" fmla="*/ 201 w 705"/>
                <a:gd name="T23" fmla="*/ 473 h 850"/>
                <a:gd name="T24" fmla="*/ 657 w 705"/>
                <a:gd name="T25" fmla="*/ 473 h 850"/>
                <a:gd name="T26" fmla="*/ 705 w 705"/>
                <a:gd name="T27" fmla="*/ 410 h 850"/>
                <a:gd name="T28" fmla="*/ 202 w 705"/>
                <a:gd name="T29" fmla="*/ 356 h 850"/>
                <a:gd name="T30" fmla="*/ 372 w 705"/>
                <a:gd name="T31" fmla="*/ 137 h 850"/>
                <a:gd name="T32" fmla="*/ 509 w 705"/>
                <a:gd name="T33" fmla="*/ 357 h 850"/>
                <a:gd name="T34" fmla="*/ 202 w 705"/>
                <a:gd name="T35" fmla="*/ 356 h 8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705" h="850">
                  <a:moveTo>
                    <a:pt x="705" y="410"/>
                  </a:moveTo>
                  <a:cubicBezTo>
                    <a:pt x="705" y="144"/>
                    <a:pt x="600" y="0"/>
                    <a:pt x="372" y="0"/>
                  </a:cubicBezTo>
                  <a:cubicBezTo>
                    <a:pt x="191" y="0"/>
                    <a:pt x="0" y="105"/>
                    <a:pt x="0" y="424"/>
                  </a:cubicBezTo>
                  <a:cubicBezTo>
                    <a:pt x="0" y="721"/>
                    <a:pt x="169" y="850"/>
                    <a:pt x="365" y="850"/>
                  </a:cubicBezTo>
                  <a:cubicBezTo>
                    <a:pt x="506" y="850"/>
                    <a:pt x="588" y="797"/>
                    <a:pt x="645" y="748"/>
                  </a:cubicBezTo>
                  <a:cubicBezTo>
                    <a:pt x="657" y="738"/>
                    <a:pt x="664" y="729"/>
                    <a:pt x="664" y="719"/>
                  </a:cubicBezTo>
                  <a:cubicBezTo>
                    <a:pt x="664" y="709"/>
                    <a:pt x="660" y="705"/>
                    <a:pt x="643" y="686"/>
                  </a:cubicBezTo>
                  <a:cubicBezTo>
                    <a:pt x="631" y="673"/>
                    <a:pt x="622" y="659"/>
                    <a:pt x="606" y="640"/>
                  </a:cubicBezTo>
                  <a:cubicBezTo>
                    <a:pt x="601" y="634"/>
                    <a:pt x="598" y="631"/>
                    <a:pt x="591" y="631"/>
                  </a:cubicBezTo>
                  <a:cubicBezTo>
                    <a:pt x="584" y="631"/>
                    <a:pt x="576" y="636"/>
                    <a:pt x="568" y="642"/>
                  </a:cubicBezTo>
                  <a:cubicBezTo>
                    <a:pt x="531" y="671"/>
                    <a:pt x="474" y="712"/>
                    <a:pt x="396" y="712"/>
                  </a:cubicBezTo>
                  <a:cubicBezTo>
                    <a:pt x="279" y="712"/>
                    <a:pt x="213" y="630"/>
                    <a:pt x="201" y="473"/>
                  </a:cubicBezTo>
                  <a:cubicBezTo>
                    <a:pt x="320" y="473"/>
                    <a:pt x="611" y="473"/>
                    <a:pt x="657" y="473"/>
                  </a:cubicBezTo>
                  <a:cubicBezTo>
                    <a:pt x="686" y="473"/>
                    <a:pt x="705" y="453"/>
                    <a:pt x="705" y="410"/>
                  </a:cubicBezTo>
                  <a:close/>
                  <a:moveTo>
                    <a:pt x="202" y="356"/>
                  </a:moveTo>
                  <a:cubicBezTo>
                    <a:pt x="215" y="215"/>
                    <a:pt x="273" y="137"/>
                    <a:pt x="372" y="137"/>
                  </a:cubicBezTo>
                  <a:cubicBezTo>
                    <a:pt x="478" y="137"/>
                    <a:pt x="509" y="236"/>
                    <a:pt x="509" y="357"/>
                  </a:cubicBezTo>
                  <a:cubicBezTo>
                    <a:pt x="416" y="357"/>
                    <a:pt x="295" y="356"/>
                    <a:pt x="202" y="35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0" name="Freeform 15">
              <a:extLst>
                <a:ext uri="{FF2B5EF4-FFF2-40B4-BE49-F238E27FC236}">
                  <a16:creationId xmlns:a16="http://schemas.microsoft.com/office/drawing/2014/main" xmlns="" id="{5BC03760-CE40-45F8-94E7-DA7780419CC2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982" y="314"/>
              <a:ext cx="685" cy="1542"/>
            </a:xfrm>
            <a:custGeom>
              <a:avLst/>
              <a:gdLst>
                <a:gd name="T0" fmla="*/ 440 w 528"/>
                <a:gd name="T1" fmla="*/ 143 h 1188"/>
                <a:gd name="T2" fmla="*/ 516 w 528"/>
                <a:gd name="T3" fmla="*/ 150 h 1188"/>
                <a:gd name="T4" fmla="*/ 528 w 528"/>
                <a:gd name="T5" fmla="*/ 143 h 1188"/>
                <a:gd name="T6" fmla="*/ 513 w 528"/>
                <a:gd name="T7" fmla="*/ 120 h 1188"/>
                <a:gd name="T8" fmla="*/ 447 w 528"/>
                <a:gd name="T9" fmla="*/ 34 h 1188"/>
                <a:gd name="T10" fmla="*/ 414 w 528"/>
                <a:gd name="T11" fmla="*/ 6 h 1188"/>
                <a:gd name="T12" fmla="*/ 339 w 528"/>
                <a:gd name="T13" fmla="*/ 0 h 1188"/>
                <a:gd name="T14" fmla="*/ 109 w 528"/>
                <a:gd name="T15" fmla="*/ 253 h 1188"/>
                <a:gd name="T16" fmla="*/ 109 w 528"/>
                <a:gd name="T17" fmla="*/ 376 h 1188"/>
                <a:gd name="T18" fmla="*/ 64 w 528"/>
                <a:gd name="T19" fmla="*/ 376 h 1188"/>
                <a:gd name="T20" fmla="*/ 0 w 528"/>
                <a:gd name="T21" fmla="*/ 443 h 1188"/>
                <a:gd name="T22" fmla="*/ 0 w 528"/>
                <a:gd name="T23" fmla="*/ 476 h 1188"/>
                <a:gd name="T24" fmla="*/ 109 w 528"/>
                <a:gd name="T25" fmla="*/ 520 h 1188"/>
                <a:gd name="T26" fmla="*/ 110 w 528"/>
                <a:gd name="T27" fmla="*/ 1150 h 1188"/>
                <a:gd name="T28" fmla="*/ 147 w 528"/>
                <a:gd name="T29" fmla="*/ 1188 h 1188"/>
                <a:gd name="T30" fmla="*/ 276 w 528"/>
                <a:gd name="T31" fmla="*/ 1188 h 1188"/>
                <a:gd name="T32" fmla="*/ 314 w 528"/>
                <a:gd name="T33" fmla="*/ 1152 h 1188"/>
                <a:gd name="T34" fmla="*/ 314 w 528"/>
                <a:gd name="T35" fmla="*/ 524 h 1188"/>
                <a:gd name="T36" fmla="*/ 520 w 528"/>
                <a:gd name="T37" fmla="*/ 478 h 1188"/>
                <a:gd name="T38" fmla="*/ 520 w 528"/>
                <a:gd name="T39" fmla="*/ 421 h 1188"/>
                <a:gd name="T40" fmla="*/ 466 w 528"/>
                <a:gd name="T41" fmla="*/ 376 h 1188"/>
                <a:gd name="T42" fmla="*/ 314 w 528"/>
                <a:gd name="T43" fmla="*/ 376 h 1188"/>
                <a:gd name="T44" fmla="*/ 314 w 528"/>
                <a:gd name="T45" fmla="*/ 272 h 1188"/>
                <a:gd name="T46" fmla="*/ 440 w 528"/>
                <a:gd name="T47" fmla="*/ 143 h 1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528" h="1188">
                  <a:moveTo>
                    <a:pt x="440" y="143"/>
                  </a:moveTo>
                  <a:cubicBezTo>
                    <a:pt x="468" y="143"/>
                    <a:pt x="500" y="150"/>
                    <a:pt x="516" y="150"/>
                  </a:cubicBezTo>
                  <a:cubicBezTo>
                    <a:pt x="523" y="150"/>
                    <a:pt x="528" y="148"/>
                    <a:pt x="528" y="143"/>
                  </a:cubicBezTo>
                  <a:cubicBezTo>
                    <a:pt x="528" y="136"/>
                    <a:pt x="518" y="126"/>
                    <a:pt x="513" y="120"/>
                  </a:cubicBezTo>
                  <a:cubicBezTo>
                    <a:pt x="487" y="88"/>
                    <a:pt x="467" y="62"/>
                    <a:pt x="447" y="34"/>
                  </a:cubicBezTo>
                  <a:cubicBezTo>
                    <a:pt x="439" y="24"/>
                    <a:pt x="430" y="12"/>
                    <a:pt x="414" y="6"/>
                  </a:cubicBezTo>
                  <a:cubicBezTo>
                    <a:pt x="400" y="1"/>
                    <a:pt x="385" y="0"/>
                    <a:pt x="339" y="0"/>
                  </a:cubicBezTo>
                  <a:cubicBezTo>
                    <a:pt x="229" y="0"/>
                    <a:pt x="109" y="51"/>
                    <a:pt x="109" y="253"/>
                  </a:cubicBezTo>
                  <a:cubicBezTo>
                    <a:pt x="109" y="264"/>
                    <a:pt x="109" y="310"/>
                    <a:pt x="109" y="376"/>
                  </a:cubicBezTo>
                  <a:cubicBezTo>
                    <a:pt x="88" y="376"/>
                    <a:pt x="72" y="376"/>
                    <a:pt x="64" y="376"/>
                  </a:cubicBezTo>
                  <a:cubicBezTo>
                    <a:pt x="18" y="376"/>
                    <a:pt x="0" y="399"/>
                    <a:pt x="0" y="443"/>
                  </a:cubicBezTo>
                  <a:cubicBezTo>
                    <a:pt x="0" y="457"/>
                    <a:pt x="0" y="438"/>
                    <a:pt x="0" y="476"/>
                  </a:cubicBezTo>
                  <a:cubicBezTo>
                    <a:pt x="26" y="494"/>
                    <a:pt x="63" y="510"/>
                    <a:pt x="109" y="520"/>
                  </a:cubicBezTo>
                  <a:cubicBezTo>
                    <a:pt x="109" y="778"/>
                    <a:pt x="110" y="1130"/>
                    <a:pt x="110" y="1150"/>
                  </a:cubicBezTo>
                  <a:cubicBezTo>
                    <a:pt x="110" y="1172"/>
                    <a:pt x="127" y="1188"/>
                    <a:pt x="147" y="1188"/>
                  </a:cubicBezTo>
                  <a:cubicBezTo>
                    <a:pt x="276" y="1188"/>
                    <a:pt x="276" y="1188"/>
                    <a:pt x="276" y="1188"/>
                  </a:cubicBezTo>
                  <a:cubicBezTo>
                    <a:pt x="297" y="1188"/>
                    <a:pt x="314" y="1172"/>
                    <a:pt x="314" y="1152"/>
                  </a:cubicBezTo>
                  <a:cubicBezTo>
                    <a:pt x="314" y="1133"/>
                    <a:pt x="314" y="777"/>
                    <a:pt x="314" y="524"/>
                  </a:cubicBezTo>
                  <a:cubicBezTo>
                    <a:pt x="385" y="515"/>
                    <a:pt x="463" y="500"/>
                    <a:pt x="520" y="478"/>
                  </a:cubicBezTo>
                  <a:cubicBezTo>
                    <a:pt x="520" y="460"/>
                    <a:pt x="520" y="442"/>
                    <a:pt x="520" y="421"/>
                  </a:cubicBezTo>
                  <a:cubicBezTo>
                    <a:pt x="520" y="394"/>
                    <a:pt x="511" y="377"/>
                    <a:pt x="466" y="376"/>
                  </a:cubicBezTo>
                  <a:cubicBezTo>
                    <a:pt x="448" y="376"/>
                    <a:pt x="385" y="376"/>
                    <a:pt x="314" y="376"/>
                  </a:cubicBezTo>
                  <a:cubicBezTo>
                    <a:pt x="314" y="319"/>
                    <a:pt x="314" y="280"/>
                    <a:pt x="314" y="272"/>
                  </a:cubicBezTo>
                  <a:cubicBezTo>
                    <a:pt x="314" y="163"/>
                    <a:pt x="349" y="143"/>
                    <a:pt x="440" y="14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1" name="Freeform 16">
              <a:extLst>
                <a:ext uri="{FF2B5EF4-FFF2-40B4-BE49-F238E27FC236}">
                  <a16:creationId xmlns:a16="http://schemas.microsoft.com/office/drawing/2014/main" xmlns="" id="{933220D6-F15E-4FB1-AF9C-E7113FB85AF9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2009" y="787"/>
              <a:ext cx="868" cy="1083"/>
            </a:xfrm>
            <a:custGeom>
              <a:avLst/>
              <a:gdLst>
                <a:gd name="T0" fmla="*/ 669 w 669"/>
                <a:gd name="T1" fmla="*/ 220 h 835"/>
                <a:gd name="T2" fmla="*/ 381 w 669"/>
                <a:gd name="T3" fmla="*/ 0 h 835"/>
                <a:gd name="T4" fmla="*/ 65 w 669"/>
                <a:gd name="T5" fmla="*/ 63 h 835"/>
                <a:gd name="T6" fmla="*/ 56 w 669"/>
                <a:gd name="T7" fmla="*/ 100 h 835"/>
                <a:gd name="T8" fmla="*/ 86 w 669"/>
                <a:gd name="T9" fmla="*/ 174 h 835"/>
                <a:gd name="T10" fmla="*/ 108 w 669"/>
                <a:gd name="T11" fmla="*/ 192 h 835"/>
                <a:gd name="T12" fmla="*/ 141 w 669"/>
                <a:gd name="T13" fmla="*/ 183 h 835"/>
                <a:gd name="T14" fmla="*/ 338 w 669"/>
                <a:gd name="T15" fmla="*/ 143 h 835"/>
                <a:gd name="T16" fmla="*/ 468 w 669"/>
                <a:gd name="T17" fmla="*/ 249 h 835"/>
                <a:gd name="T18" fmla="*/ 468 w 669"/>
                <a:gd name="T19" fmla="*/ 311 h 835"/>
                <a:gd name="T20" fmla="*/ 189 w 669"/>
                <a:gd name="T21" fmla="*/ 351 h 835"/>
                <a:gd name="T22" fmla="*/ 0 w 669"/>
                <a:gd name="T23" fmla="*/ 603 h 835"/>
                <a:gd name="T24" fmla="*/ 223 w 669"/>
                <a:gd name="T25" fmla="*/ 835 h 835"/>
                <a:gd name="T26" fmla="*/ 486 w 669"/>
                <a:gd name="T27" fmla="*/ 738 h 835"/>
                <a:gd name="T28" fmla="*/ 572 w 669"/>
                <a:gd name="T29" fmla="*/ 824 h 835"/>
                <a:gd name="T30" fmla="*/ 631 w 669"/>
                <a:gd name="T31" fmla="*/ 824 h 835"/>
                <a:gd name="T32" fmla="*/ 669 w 669"/>
                <a:gd name="T33" fmla="*/ 787 h 835"/>
                <a:gd name="T34" fmla="*/ 669 w 669"/>
                <a:gd name="T35" fmla="*/ 220 h 835"/>
                <a:gd name="T36" fmla="*/ 451 w 669"/>
                <a:gd name="T37" fmla="*/ 633 h 835"/>
                <a:gd name="T38" fmla="*/ 297 w 669"/>
                <a:gd name="T39" fmla="*/ 703 h 835"/>
                <a:gd name="T40" fmla="*/ 194 w 669"/>
                <a:gd name="T41" fmla="*/ 587 h 835"/>
                <a:gd name="T42" fmla="*/ 468 w 669"/>
                <a:gd name="T43" fmla="*/ 427 h 835"/>
                <a:gd name="T44" fmla="*/ 468 w 669"/>
                <a:gd name="T45" fmla="*/ 575 h 835"/>
                <a:gd name="T46" fmla="*/ 451 w 669"/>
                <a:gd name="T47" fmla="*/ 633 h 8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669" h="835">
                  <a:moveTo>
                    <a:pt x="669" y="220"/>
                  </a:moveTo>
                  <a:cubicBezTo>
                    <a:pt x="669" y="52"/>
                    <a:pt x="552" y="0"/>
                    <a:pt x="381" y="0"/>
                  </a:cubicBezTo>
                  <a:cubicBezTo>
                    <a:pt x="226" y="0"/>
                    <a:pt x="92" y="49"/>
                    <a:pt x="65" y="63"/>
                  </a:cubicBezTo>
                  <a:cubicBezTo>
                    <a:pt x="50" y="71"/>
                    <a:pt x="48" y="81"/>
                    <a:pt x="56" y="100"/>
                  </a:cubicBezTo>
                  <a:cubicBezTo>
                    <a:pt x="64" y="122"/>
                    <a:pt x="74" y="143"/>
                    <a:pt x="86" y="174"/>
                  </a:cubicBezTo>
                  <a:cubicBezTo>
                    <a:pt x="91" y="186"/>
                    <a:pt x="97" y="192"/>
                    <a:pt x="108" y="192"/>
                  </a:cubicBezTo>
                  <a:cubicBezTo>
                    <a:pt x="117" y="192"/>
                    <a:pt x="132" y="186"/>
                    <a:pt x="141" y="183"/>
                  </a:cubicBezTo>
                  <a:cubicBezTo>
                    <a:pt x="191" y="165"/>
                    <a:pt x="273" y="143"/>
                    <a:pt x="338" y="143"/>
                  </a:cubicBezTo>
                  <a:cubicBezTo>
                    <a:pt x="423" y="143"/>
                    <a:pt x="468" y="189"/>
                    <a:pt x="468" y="249"/>
                  </a:cubicBezTo>
                  <a:cubicBezTo>
                    <a:pt x="468" y="259"/>
                    <a:pt x="468" y="282"/>
                    <a:pt x="468" y="311"/>
                  </a:cubicBezTo>
                  <a:cubicBezTo>
                    <a:pt x="336" y="324"/>
                    <a:pt x="268" y="330"/>
                    <a:pt x="189" y="351"/>
                  </a:cubicBezTo>
                  <a:cubicBezTo>
                    <a:pt x="87" y="377"/>
                    <a:pt x="0" y="440"/>
                    <a:pt x="0" y="603"/>
                  </a:cubicBezTo>
                  <a:cubicBezTo>
                    <a:pt x="0" y="762"/>
                    <a:pt x="97" y="835"/>
                    <a:pt x="223" y="835"/>
                  </a:cubicBezTo>
                  <a:cubicBezTo>
                    <a:pt x="337" y="835"/>
                    <a:pt x="448" y="776"/>
                    <a:pt x="486" y="738"/>
                  </a:cubicBezTo>
                  <a:cubicBezTo>
                    <a:pt x="490" y="792"/>
                    <a:pt x="517" y="824"/>
                    <a:pt x="572" y="824"/>
                  </a:cubicBezTo>
                  <a:cubicBezTo>
                    <a:pt x="583" y="824"/>
                    <a:pt x="610" y="824"/>
                    <a:pt x="631" y="824"/>
                  </a:cubicBezTo>
                  <a:cubicBezTo>
                    <a:pt x="652" y="824"/>
                    <a:pt x="669" y="808"/>
                    <a:pt x="669" y="787"/>
                  </a:cubicBezTo>
                  <a:cubicBezTo>
                    <a:pt x="669" y="767"/>
                    <a:pt x="669" y="273"/>
                    <a:pt x="669" y="220"/>
                  </a:cubicBezTo>
                  <a:close/>
                  <a:moveTo>
                    <a:pt x="451" y="633"/>
                  </a:moveTo>
                  <a:cubicBezTo>
                    <a:pt x="404" y="676"/>
                    <a:pt x="346" y="703"/>
                    <a:pt x="297" y="703"/>
                  </a:cubicBezTo>
                  <a:cubicBezTo>
                    <a:pt x="238" y="703"/>
                    <a:pt x="194" y="659"/>
                    <a:pt x="194" y="587"/>
                  </a:cubicBezTo>
                  <a:cubicBezTo>
                    <a:pt x="194" y="436"/>
                    <a:pt x="331" y="443"/>
                    <a:pt x="468" y="427"/>
                  </a:cubicBezTo>
                  <a:cubicBezTo>
                    <a:pt x="468" y="487"/>
                    <a:pt x="468" y="546"/>
                    <a:pt x="468" y="575"/>
                  </a:cubicBezTo>
                  <a:cubicBezTo>
                    <a:pt x="468" y="596"/>
                    <a:pt x="468" y="617"/>
                    <a:pt x="451" y="63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2" name="Freeform 17">
              <a:extLst>
                <a:ext uri="{FF2B5EF4-FFF2-40B4-BE49-F238E27FC236}">
                  <a16:creationId xmlns:a16="http://schemas.microsoft.com/office/drawing/2014/main" xmlns="" id="{7CFC4469-D04E-40F1-857E-87E9A58799D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026" y="377"/>
              <a:ext cx="868" cy="1480"/>
            </a:xfrm>
            <a:custGeom>
              <a:avLst/>
              <a:gdLst>
                <a:gd name="T0" fmla="*/ 669 w 669"/>
                <a:gd name="T1" fmla="*/ 517 h 1141"/>
                <a:gd name="T2" fmla="*/ 458 w 669"/>
                <a:gd name="T3" fmla="*/ 320 h 1141"/>
                <a:gd name="T4" fmla="*/ 204 w 669"/>
                <a:gd name="T5" fmla="*/ 411 h 1141"/>
                <a:gd name="T6" fmla="*/ 204 w 669"/>
                <a:gd name="T7" fmla="*/ 19 h 1141"/>
                <a:gd name="T8" fmla="*/ 194 w 669"/>
                <a:gd name="T9" fmla="*/ 0 h 1141"/>
                <a:gd name="T10" fmla="*/ 181 w 669"/>
                <a:gd name="T11" fmla="*/ 5 h 1141"/>
                <a:gd name="T12" fmla="*/ 12 w 669"/>
                <a:gd name="T13" fmla="*/ 94 h 1141"/>
                <a:gd name="T14" fmla="*/ 0 w 669"/>
                <a:gd name="T15" fmla="*/ 112 h 1141"/>
                <a:gd name="T16" fmla="*/ 0 w 669"/>
                <a:gd name="T17" fmla="*/ 1104 h 1141"/>
                <a:gd name="T18" fmla="*/ 39 w 669"/>
                <a:gd name="T19" fmla="*/ 1141 h 1141"/>
                <a:gd name="T20" fmla="*/ 167 w 669"/>
                <a:gd name="T21" fmla="*/ 1141 h 1141"/>
                <a:gd name="T22" fmla="*/ 204 w 669"/>
                <a:gd name="T23" fmla="*/ 1105 h 1141"/>
                <a:gd name="T24" fmla="*/ 204 w 669"/>
                <a:gd name="T25" fmla="*/ 575 h 1141"/>
                <a:gd name="T26" fmla="*/ 221 w 669"/>
                <a:gd name="T27" fmla="*/ 532 h 1141"/>
                <a:gd name="T28" fmla="*/ 392 w 669"/>
                <a:gd name="T29" fmla="*/ 471 h 1141"/>
                <a:gd name="T30" fmla="*/ 466 w 669"/>
                <a:gd name="T31" fmla="*/ 567 h 1141"/>
                <a:gd name="T32" fmla="*/ 466 w 669"/>
                <a:gd name="T33" fmla="*/ 1104 h 1141"/>
                <a:gd name="T34" fmla="*/ 504 w 669"/>
                <a:gd name="T35" fmla="*/ 1141 h 1141"/>
                <a:gd name="T36" fmla="*/ 632 w 669"/>
                <a:gd name="T37" fmla="*/ 1141 h 1141"/>
                <a:gd name="T38" fmla="*/ 669 w 669"/>
                <a:gd name="T39" fmla="*/ 1104 h 1141"/>
                <a:gd name="T40" fmla="*/ 669 w 669"/>
                <a:gd name="T41" fmla="*/ 517 h 1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669" h="1141">
                  <a:moveTo>
                    <a:pt x="669" y="517"/>
                  </a:moveTo>
                  <a:cubicBezTo>
                    <a:pt x="666" y="375"/>
                    <a:pt x="580" y="320"/>
                    <a:pt x="458" y="320"/>
                  </a:cubicBezTo>
                  <a:cubicBezTo>
                    <a:pt x="356" y="320"/>
                    <a:pt x="250" y="381"/>
                    <a:pt x="204" y="411"/>
                  </a:cubicBezTo>
                  <a:cubicBezTo>
                    <a:pt x="204" y="359"/>
                    <a:pt x="204" y="139"/>
                    <a:pt x="204" y="19"/>
                  </a:cubicBezTo>
                  <a:cubicBezTo>
                    <a:pt x="204" y="4"/>
                    <a:pt x="201" y="0"/>
                    <a:pt x="194" y="0"/>
                  </a:cubicBezTo>
                  <a:cubicBezTo>
                    <a:pt x="190" y="0"/>
                    <a:pt x="187" y="2"/>
                    <a:pt x="181" y="5"/>
                  </a:cubicBezTo>
                  <a:cubicBezTo>
                    <a:pt x="128" y="38"/>
                    <a:pt x="71" y="69"/>
                    <a:pt x="12" y="94"/>
                  </a:cubicBezTo>
                  <a:cubicBezTo>
                    <a:pt x="5" y="96"/>
                    <a:pt x="1" y="99"/>
                    <a:pt x="0" y="112"/>
                  </a:cubicBezTo>
                  <a:cubicBezTo>
                    <a:pt x="1" y="132"/>
                    <a:pt x="0" y="1082"/>
                    <a:pt x="0" y="1104"/>
                  </a:cubicBezTo>
                  <a:cubicBezTo>
                    <a:pt x="0" y="1125"/>
                    <a:pt x="18" y="1141"/>
                    <a:pt x="39" y="1141"/>
                  </a:cubicBezTo>
                  <a:cubicBezTo>
                    <a:pt x="60" y="1141"/>
                    <a:pt x="146" y="1141"/>
                    <a:pt x="167" y="1141"/>
                  </a:cubicBezTo>
                  <a:cubicBezTo>
                    <a:pt x="187" y="1141"/>
                    <a:pt x="204" y="1125"/>
                    <a:pt x="204" y="1105"/>
                  </a:cubicBezTo>
                  <a:cubicBezTo>
                    <a:pt x="204" y="1084"/>
                    <a:pt x="204" y="734"/>
                    <a:pt x="204" y="575"/>
                  </a:cubicBezTo>
                  <a:cubicBezTo>
                    <a:pt x="204" y="550"/>
                    <a:pt x="210" y="539"/>
                    <a:pt x="221" y="532"/>
                  </a:cubicBezTo>
                  <a:cubicBezTo>
                    <a:pt x="271" y="502"/>
                    <a:pt x="341" y="471"/>
                    <a:pt x="392" y="471"/>
                  </a:cubicBezTo>
                  <a:cubicBezTo>
                    <a:pt x="447" y="471"/>
                    <a:pt x="466" y="510"/>
                    <a:pt x="466" y="567"/>
                  </a:cubicBezTo>
                  <a:cubicBezTo>
                    <a:pt x="466" y="785"/>
                    <a:pt x="466" y="1083"/>
                    <a:pt x="466" y="1104"/>
                  </a:cubicBezTo>
                  <a:cubicBezTo>
                    <a:pt x="466" y="1124"/>
                    <a:pt x="483" y="1141"/>
                    <a:pt x="504" y="1141"/>
                  </a:cubicBezTo>
                  <a:cubicBezTo>
                    <a:pt x="525" y="1141"/>
                    <a:pt x="611" y="1141"/>
                    <a:pt x="632" y="1141"/>
                  </a:cubicBezTo>
                  <a:cubicBezTo>
                    <a:pt x="653" y="1141"/>
                    <a:pt x="669" y="1125"/>
                    <a:pt x="669" y="1104"/>
                  </a:cubicBezTo>
                  <a:cubicBezTo>
                    <a:pt x="669" y="1084"/>
                    <a:pt x="669" y="723"/>
                    <a:pt x="669" y="517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2832900992"/>
      </p:ext>
    </p:extLst>
  </p:cSld>
  <p:clrMapOvr>
    <a:masterClrMapping/>
  </p:clrMapOvr>
  <p:transition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nd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4">
            <a:extLst>
              <a:ext uri="{FF2B5EF4-FFF2-40B4-BE49-F238E27FC236}">
                <a16:creationId xmlns:a16="http://schemas.microsoft.com/office/drawing/2014/main" xmlns="" id="{8AA6374D-8816-4984-AA02-834E5E492DF4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7053100" y="5839200"/>
            <a:ext cx="1494000" cy="508893"/>
            <a:chOff x="134" y="-75"/>
            <a:chExt cx="5760" cy="1962"/>
          </a:xfrm>
          <a:solidFill>
            <a:schemeClr val="bg1"/>
          </a:solidFill>
        </p:grpSpPr>
        <p:sp>
          <p:nvSpPr>
            <p:cNvPr id="7" name="Freeform 5">
              <a:extLst>
                <a:ext uri="{FF2B5EF4-FFF2-40B4-BE49-F238E27FC236}">
                  <a16:creationId xmlns:a16="http://schemas.microsoft.com/office/drawing/2014/main" xmlns="" id="{C1ABDC55-AAB3-4960-B004-F96AB041560B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626" y="782"/>
              <a:ext cx="452" cy="1073"/>
            </a:xfrm>
            <a:custGeom>
              <a:avLst/>
              <a:gdLst>
                <a:gd name="T0" fmla="*/ 339 w 348"/>
                <a:gd name="T1" fmla="*/ 79 h 827"/>
                <a:gd name="T2" fmla="*/ 210 w 348"/>
                <a:gd name="T3" fmla="*/ 781 h 827"/>
                <a:gd name="T4" fmla="*/ 157 w 348"/>
                <a:gd name="T5" fmla="*/ 826 h 827"/>
                <a:gd name="T6" fmla="*/ 48 w 348"/>
                <a:gd name="T7" fmla="*/ 826 h 827"/>
                <a:gd name="T8" fmla="*/ 7 w 348"/>
                <a:gd name="T9" fmla="*/ 776 h 827"/>
                <a:gd name="T10" fmla="*/ 130 w 348"/>
                <a:gd name="T11" fmla="*/ 85 h 827"/>
                <a:gd name="T12" fmla="*/ 316 w 348"/>
                <a:gd name="T13" fmla="*/ 7 h 827"/>
                <a:gd name="T14" fmla="*/ 336 w 348"/>
                <a:gd name="T15" fmla="*/ 0 h 827"/>
                <a:gd name="T16" fmla="*/ 348 w 348"/>
                <a:gd name="T17" fmla="*/ 16 h 827"/>
                <a:gd name="T18" fmla="*/ 339 w 348"/>
                <a:gd name="T19" fmla="*/ 79 h 8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48" h="827">
                  <a:moveTo>
                    <a:pt x="339" y="79"/>
                  </a:moveTo>
                  <a:cubicBezTo>
                    <a:pt x="296" y="318"/>
                    <a:pt x="253" y="542"/>
                    <a:pt x="210" y="781"/>
                  </a:cubicBezTo>
                  <a:cubicBezTo>
                    <a:pt x="204" y="812"/>
                    <a:pt x="187" y="826"/>
                    <a:pt x="157" y="826"/>
                  </a:cubicBezTo>
                  <a:cubicBezTo>
                    <a:pt x="121" y="827"/>
                    <a:pt x="84" y="827"/>
                    <a:pt x="48" y="826"/>
                  </a:cubicBezTo>
                  <a:cubicBezTo>
                    <a:pt x="10" y="826"/>
                    <a:pt x="0" y="814"/>
                    <a:pt x="7" y="776"/>
                  </a:cubicBezTo>
                  <a:cubicBezTo>
                    <a:pt x="29" y="656"/>
                    <a:pt x="111" y="190"/>
                    <a:pt x="130" y="85"/>
                  </a:cubicBezTo>
                  <a:cubicBezTo>
                    <a:pt x="198" y="61"/>
                    <a:pt x="255" y="39"/>
                    <a:pt x="316" y="7"/>
                  </a:cubicBezTo>
                  <a:cubicBezTo>
                    <a:pt x="323" y="3"/>
                    <a:pt x="330" y="0"/>
                    <a:pt x="336" y="0"/>
                  </a:cubicBezTo>
                  <a:cubicBezTo>
                    <a:pt x="345" y="0"/>
                    <a:pt x="348" y="6"/>
                    <a:pt x="348" y="16"/>
                  </a:cubicBezTo>
                  <a:cubicBezTo>
                    <a:pt x="348" y="27"/>
                    <a:pt x="340" y="70"/>
                    <a:pt x="339" y="7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chemeClr val="bg1"/>
                </a:solidFill>
              </a:endParaRPr>
            </a:p>
          </p:txBody>
        </p:sp>
        <p:sp>
          <p:nvSpPr>
            <p:cNvPr id="8" name="Freeform 6">
              <a:extLst>
                <a:ext uri="{FF2B5EF4-FFF2-40B4-BE49-F238E27FC236}">
                  <a16:creationId xmlns:a16="http://schemas.microsoft.com/office/drawing/2014/main" xmlns="" id="{B44C4C4C-DC5A-47B3-B277-683EDFB7B031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435" y="-75"/>
              <a:ext cx="579" cy="352"/>
            </a:xfrm>
            <a:custGeom>
              <a:avLst/>
              <a:gdLst>
                <a:gd name="T0" fmla="*/ 447 w 447"/>
                <a:gd name="T1" fmla="*/ 133 h 271"/>
                <a:gd name="T2" fmla="*/ 447 w 447"/>
                <a:gd name="T3" fmla="*/ 133 h 271"/>
                <a:gd name="T4" fmla="*/ 444 w 447"/>
                <a:gd name="T5" fmla="*/ 127 h 271"/>
                <a:gd name="T6" fmla="*/ 322 w 447"/>
                <a:gd name="T7" fmla="*/ 2 h 271"/>
                <a:gd name="T8" fmla="*/ 312 w 447"/>
                <a:gd name="T9" fmla="*/ 2 h 271"/>
                <a:gd name="T10" fmla="*/ 8 w 447"/>
                <a:gd name="T11" fmla="*/ 128 h 271"/>
                <a:gd name="T12" fmla="*/ 1 w 447"/>
                <a:gd name="T13" fmla="*/ 135 h 271"/>
                <a:gd name="T14" fmla="*/ 1 w 447"/>
                <a:gd name="T15" fmla="*/ 137 h 271"/>
                <a:gd name="T16" fmla="*/ 6 w 447"/>
                <a:gd name="T17" fmla="*/ 144 h 271"/>
                <a:gd name="T18" fmla="*/ 263 w 447"/>
                <a:gd name="T19" fmla="*/ 268 h 271"/>
                <a:gd name="T20" fmla="*/ 278 w 447"/>
                <a:gd name="T21" fmla="*/ 268 h 271"/>
                <a:gd name="T22" fmla="*/ 441 w 447"/>
                <a:gd name="T23" fmla="*/ 145 h 271"/>
                <a:gd name="T24" fmla="*/ 446 w 447"/>
                <a:gd name="T25" fmla="*/ 138 h 271"/>
                <a:gd name="T26" fmla="*/ 446 w 447"/>
                <a:gd name="T27" fmla="*/ 138 h 271"/>
                <a:gd name="T28" fmla="*/ 447 w 447"/>
                <a:gd name="T29" fmla="*/ 136 h 271"/>
                <a:gd name="T30" fmla="*/ 447 w 447"/>
                <a:gd name="T31" fmla="*/ 133 h 2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7" h="271">
                  <a:moveTo>
                    <a:pt x="447" y="133"/>
                  </a:moveTo>
                  <a:cubicBezTo>
                    <a:pt x="447" y="133"/>
                    <a:pt x="447" y="133"/>
                    <a:pt x="447" y="133"/>
                  </a:cubicBezTo>
                  <a:cubicBezTo>
                    <a:pt x="447" y="131"/>
                    <a:pt x="446" y="128"/>
                    <a:pt x="444" y="127"/>
                  </a:cubicBezTo>
                  <a:cubicBezTo>
                    <a:pt x="322" y="2"/>
                    <a:pt x="322" y="2"/>
                    <a:pt x="322" y="2"/>
                  </a:cubicBezTo>
                  <a:cubicBezTo>
                    <a:pt x="320" y="0"/>
                    <a:pt x="315" y="0"/>
                    <a:pt x="312" y="2"/>
                  </a:cubicBezTo>
                  <a:cubicBezTo>
                    <a:pt x="234" y="57"/>
                    <a:pt x="106" y="104"/>
                    <a:pt x="8" y="128"/>
                  </a:cubicBezTo>
                  <a:cubicBezTo>
                    <a:pt x="4" y="129"/>
                    <a:pt x="2" y="132"/>
                    <a:pt x="1" y="135"/>
                  </a:cubicBezTo>
                  <a:cubicBezTo>
                    <a:pt x="1" y="135"/>
                    <a:pt x="1" y="136"/>
                    <a:pt x="1" y="137"/>
                  </a:cubicBezTo>
                  <a:cubicBezTo>
                    <a:pt x="0" y="140"/>
                    <a:pt x="2" y="143"/>
                    <a:pt x="6" y="144"/>
                  </a:cubicBezTo>
                  <a:cubicBezTo>
                    <a:pt x="95" y="167"/>
                    <a:pt x="205" y="213"/>
                    <a:pt x="263" y="268"/>
                  </a:cubicBezTo>
                  <a:cubicBezTo>
                    <a:pt x="267" y="271"/>
                    <a:pt x="273" y="271"/>
                    <a:pt x="278" y="268"/>
                  </a:cubicBezTo>
                  <a:cubicBezTo>
                    <a:pt x="441" y="145"/>
                    <a:pt x="441" y="145"/>
                    <a:pt x="441" y="145"/>
                  </a:cubicBezTo>
                  <a:cubicBezTo>
                    <a:pt x="444" y="143"/>
                    <a:pt x="445" y="141"/>
                    <a:pt x="446" y="138"/>
                  </a:cubicBezTo>
                  <a:cubicBezTo>
                    <a:pt x="446" y="138"/>
                    <a:pt x="446" y="138"/>
                    <a:pt x="446" y="138"/>
                  </a:cubicBezTo>
                  <a:cubicBezTo>
                    <a:pt x="447" y="137"/>
                    <a:pt x="447" y="137"/>
                    <a:pt x="447" y="136"/>
                  </a:cubicBezTo>
                  <a:cubicBezTo>
                    <a:pt x="447" y="135"/>
                    <a:pt x="447" y="134"/>
                    <a:pt x="447" y="133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chemeClr val="bg1"/>
                </a:solidFill>
              </a:endParaRPr>
            </a:p>
          </p:txBody>
        </p:sp>
        <p:sp>
          <p:nvSpPr>
            <p:cNvPr id="9" name="Freeform 7">
              <a:extLst>
                <a:ext uri="{FF2B5EF4-FFF2-40B4-BE49-F238E27FC236}">
                  <a16:creationId xmlns:a16="http://schemas.microsoft.com/office/drawing/2014/main" xmlns="" id="{B4213873-F9A9-47AF-912E-AF7D8398AF8B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366" y="330"/>
              <a:ext cx="580" cy="353"/>
            </a:xfrm>
            <a:custGeom>
              <a:avLst/>
              <a:gdLst>
                <a:gd name="T0" fmla="*/ 447 w 447"/>
                <a:gd name="T1" fmla="*/ 134 h 272"/>
                <a:gd name="T2" fmla="*/ 447 w 447"/>
                <a:gd name="T3" fmla="*/ 134 h 272"/>
                <a:gd name="T4" fmla="*/ 444 w 447"/>
                <a:gd name="T5" fmla="*/ 127 h 272"/>
                <a:gd name="T6" fmla="*/ 322 w 447"/>
                <a:gd name="T7" fmla="*/ 3 h 272"/>
                <a:gd name="T8" fmla="*/ 311 w 447"/>
                <a:gd name="T9" fmla="*/ 3 h 272"/>
                <a:gd name="T10" fmla="*/ 8 w 447"/>
                <a:gd name="T11" fmla="*/ 128 h 272"/>
                <a:gd name="T12" fmla="*/ 0 w 447"/>
                <a:gd name="T13" fmla="*/ 136 h 272"/>
                <a:gd name="T14" fmla="*/ 0 w 447"/>
                <a:gd name="T15" fmla="*/ 137 h 272"/>
                <a:gd name="T16" fmla="*/ 5 w 447"/>
                <a:gd name="T17" fmla="*/ 145 h 272"/>
                <a:gd name="T18" fmla="*/ 263 w 447"/>
                <a:gd name="T19" fmla="*/ 269 h 272"/>
                <a:gd name="T20" fmla="*/ 277 w 447"/>
                <a:gd name="T21" fmla="*/ 268 h 272"/>
                <a:gd name="T22" fmla="*/ 441 w 447"/>
                <a:gd name="T23" fmla="*/ 146 h 272"/>
                <a:gd name="T24" fmla="*/ 446 w 447"/>
                <a:gd name="T25" fmla="*/ 139 h 272"/>
                <a:gd name="T26" fmla="*/ 446 w 447"/>
                <a:gd name="T27" fmla="*/ 139 h 272"/>
                <a:gd name="T28" fmla="*/ 447 w 447"/>
                <a:gd name="T29" fmla="*/ 137 h 272"/>
                <a:gd name="T30" fmla="*/ 447 w 447"/>
                <a:gd name="T31" fmla="*/ 134 h 2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7" h="272">
                  <a:moveTo>
                    <a:pt x="447" y="134"/>
                  </a:moveTo>
                  <a:cubicBezTo>
                    <a:pt x="447" y="134"/>
                    <a:pt x="447" y="134"/>
                    <a:pt x="447" y="134"/>
                  </a:cubicBezTo>
                  <a:cubicBezTo>
                    <a:pt x="447" y="132"/>
                    <a:pt x="446" y="129"/>
                    <a:pt x="444" y="127"/>
                  </a:cubicBezTo>
                  <a:cubicBezTo>
                    <a:pt x="322" y="3"/>
                    <a:pt x="322" y="3"/>
                    <a:pt x="322" y="3"/>
                  </a:cubicBezTo>
                  <a:cubicBezTo>
                    <a:pt x="319" y="1"/>
                    <a:pt x="315" y="0"/>
                    <a:pt x="311" y="3"/>
                  </a:cubicBezTo>
                  <a:cubicBezTo>
                    <a:pt x="234" y="58"/>
                    <a:pt x="106" y="105"/>
                    <a:pt x="8" y="128"/>
                  </a:cubicBezTo>
                  <a:cubicBezTo>
                    <a:pt x="4" y="129"/>
                    <a:pt x="1" y="133"/>
                    <a:pt x="0" y="136"/>
                  </a:cubicBezTo>
                  <a:cubicBezTo>
                    <a:pt x="0" y="136"/>
                    <a:pt x="0" y="137"/>
                    <a:pt x="0" y="137"/>
                  </a:cubicBezTo>
                  <a:cubicBezTo>
                    <a:pt x="0" y="141"/>
                    <a:pt x="1" y="144"/>
                    <a:pt x="5" y="145"/>
                  </a:cubicBezTo>
                  <a:cubicBezTo>
                    <a:pt x="94" y="168"/>
                    <a:pt x="204" y="214"/>
                    <a:pt x="263" y="269"/>
                  </a:cubicBezTo>
                  <a:cubicBezTo>
                    <a:pt x="266" y="272"/>
                    <a:pt x="273" y="272"/>
                    <a:pt x="277" y="268"/>
                  </a:cubicBezTo>
                  <a:cubicBezTo>
                    <a:pt x="441" y="146"/>
                    <a:pt x="441" y="146"/>
                    <a:pt x="441" y="146"/>
                  </a:cubicBezTo>
                  <a:cubicBezTo>
                    <a:pt x="443" y="144"/>
                    <a:pt x="445" y="142"/>
                    <a:pt x="446" y="139"/>
                  </a:cubicBezTo>
                  <a:cubicBezTo>
                    <a:pt x="446" y="139"/>
                    <a:pt x="446" y="139"/>
                    <a:pt x="446" y="139"/>
                  </a:cubicBezTo>
                  <a:cubicBezTo>
                    <a:pt x="446" y="138"/>
                    <a:pt x="447" y="137"/>
                    <a:pt x="447" y="137"/>
                  </a:cubicBezTo>
                  <a:cubicBezTo>
                    <a:pt x="447" y="136"/>
                    <a:pt x="447" y="135"/>
                    <a:pt x="447" y="134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chemeClr val="bg1"/>
                </a:solidFill>
              </a:endParaRPr>
            </a:p>
          </p:txBody>
        </p:sp>
        <p:sp>
          <p:nvSpPr>
            <p:cNvPr id="10" name="Freeform 8">
              <a:extLst>
                <a:ext uri="{FF2B5EF4-FFF2-40B4-BE49-F238E27FC236}">
                  <a16:creationId xmlns:a16="http://schemas.microsoft.com/office/drawing/2014/main" xmlns="" id="{5599BDFE-FBF8-4145-B6A3-35807940974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801" y="-75"/>
              <a:ext cx="580" cy="352"/>
            </a:xfrm>
            <a:custGeom>
              <a:avLst/>
              <a:gdLst>
                <a:gd name="T0" fmla="*/ 447 w 447"/>
                <a:gd name="T1" fmla="*/ 133 h 271"/>
                <a:gd name="T2" fmla="*/ 447 w 447"/>
                <a:gd name="T3" fmla="*/ 133 h 271"/>
                <a:gd name="T4" fmla="*/ 444 w 447"/>
                <a:gd name="T5" fmla="*/ 127 h 271"/>
                <a:gd name="T6" fmla="*/ 322 w 447"/>
                <a:gd name="T7" fmla="*/ 2 h 271"/>
                <a:gd name="T8" fmla="*/ 311 w 447"/>
                <a:gd name="T9" fmla="*/ 2 h 271"/>
                <a:gd name="T10" fmla="*/ 8 w 447"/>
                <a:gd name="T11" fmla="*/ 128 h 271"/>
                <a:gd name="T12" fmla="*/ 0 w 447"/>
                <a:gd name="T13" fmla="*/ 135 h 271"/>
                <a:gd name="T14" fmla="*/ 0 w 447"/>
                <a:gd name="T15" fmla="*/ 137 h 271"/>
                <a:gd name="T16" fmla="*/ 5 w 447"/>
                <a:gd name="T17" fmla="*/ 144 h 271"/>
                <a:gd name="T18" fmla="*/ 263 w 447"/>
                <a:gd name="T19" fmla="*/ 268 h 271"/>
                <a:gd name="T20" fmla="*/ 277 w 447"/>
                <a:gd name="T21" fmla="*/ 268 h 271"/>
                <a:gd name="T22" fmla="*/ 441 w 447"/>
                <a:gd name="T23" fmla="*/ 145 h 271"/>
                <a:gd name="T24" fmla="*/ 446 w 447"/>
                <a:gd name="T25" fmla="*/ 138 h 271"/>
                <a:gd name="T26" fmla="*/ 446 w 447"/>
                <a:gd name="T27" fmla="*/ 138 h 271"/>
                <a:gd name="T28" fmla="*/ 447 w 447"/>
                <a:gd name="T29" fmla="*/ 136 h 271"/>
                <a:gd name="T30" fmla="*/ 447 w 447"/>
                <a:gd name="T31" fmla="*/ 133 h 2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7" h="271">
                  <a:moveTo>
                    <a:pt x="447" y="133"/>
                  </a:moveTo>
                  <a:cubicBezTo>
                    <a:pt x="447" y="133"/>
                    <a:pt x="447" y="133"/>
                    <a:pt x="447" y="133"/>
                  </a:cubicBezTo>
                  <a:cubicBezTo>
                    <a:pt x="447" y="131"/>
                    <a:pt x="446" y="128"/>
                    <a:pt x="444" y="127"/>
                  </a:cubicBezTo>
                  <a:cubicBezTo>
                    <a:pt x="322" y="2"/>
                    <a:pt x="322" y="2"/>
                    <a:pt x="322" y="2"/>
                  </a:cubicBezTo>
                  <a:cubicBezTo>
                    <a:pt x="319" y="0"/>
                    <a:pt x="315" y="0"/>
                    <a:pt x="311" y="2"/>
                  </a:cubicBezTo>
                  <a:cubicBezTo>
                    <a:pt x="234" y="57"/>
                    <a:pt x="106" y="104"/>
                    <a:pt x="8" y="128"/>
                  </a:cubicBezTo>
                  <a:cubicBezTo>
                    <a:pt x="4" y="129"/>
                    <a:pt x="1" y="132"/>
                    <a:pt x="0" y="135"/>
                  </a:cubicBezTo>
                  <a:cubicBezTo>
                    <a:pt x="0" y="135"/>
                    <a:pt x="0" y="136"/>
                    <a:pt x="0" y="137"/>
                  </a:cubicBezTo>
                  <a:cubicBezTo>
                    <a:pt x="0" y="140"/>
                    <a:pt x="1" y="143"/>
                    <a:pt x="5" y="144"/>
                  </a:cubicBezTo>
                  <a:cubicBezTo>
                    <a:pt x="94" y="167"/>
                    <a:pt x="204" y="213"/>
                    <a:pt x="263" y="268"/>
                  </a:cubicBezTo>
                  <a:cubicBezTo>
                    <a:pt x="266" y="271"/>
                    <a:pt x="273" y="271"/>
                    <a:pt x="277" y="268"/>
                  </a:cubicBezTo>
                  <a:cubicBezTo>
                    <a:pt x="441" y="145"/>
                    <a:pt x="441" y="145"/>
                    <a:pt x="441" y="145"/>
                  </a:cubicBezTo>
                  <a:cubicBezTo>
                    <a:pt x="443" y="143"/>
                    <a:pt x="445" y="141"/>
                    <a:pt x="446" y="138"/>
                  </a:cubicBezTo>
                  <a:cubicBezTo>
                    <a:pt x="446" y="138"/>
                    <a:pt x="446" y="138"/>
                    <a:pt x="446" y="138"/>
                  </a:cubicBezTo>
                  <a:cubicBezTo>
                    <a:pt x="446" y="137"/>
                    <a:pt x="447" y="137"/>
                    <a:pt x="447" y="136"/>
                  </a:cubicBezTo>
                  <a:cubicBezTo>
                    <a:pt x="447" y="135"/>
                    <a:pt x="447" y="134"/>
                    <a:pt x="447" y="133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chemeClr val="bg1"/>
                </a:solidFill>
              </a:endParaRPr>
            </a:p>
          </p:txBody>
        </p:sp>
        <p:sp>
          <p:nvSpPr>
            <p:cNvPr id="11" name="Freeform 9">
              <a:extLst>
                <a:ext uri="{FF2B5EF4-FFF2-40B4-BE49-F238E27FC236}">
                  <a16:creationId xmlns:a16="http://schemas.microsoft.com/office/drawing/2014/main" xmlns="" id="{E0C07242-B85C-4F2F-B848-4A7812C1846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733" y="330"/>
              <a:ext cx="580" cy="353"/>
            </a:xfrm>
            <a:custGeom>
              <a:avLst/>
              <a:gdLst>
                <a:gd name="T0" fmla="*/ 447 w 447"/>
                <a:gd name="T1" fmla="*/ 134 h 272"/>
                <a:gd name="T2" fmla="*/ 447 w 447"/>
                <a:gd name="T3" fmla="*/ 134 h 272"/>
                <a:gd name="T4" fmla="*/ 444 w 447"/>
                <a:gd name="T5" fmla="*/ 127 h 272"/>
                <a:gd name="T6" fmla="*/ 322 w 447"/>
                <a:gd name="T7" fmla="*/ 3 h 272"/>
                <a:gd name="T8" fmla="*/ 312 w 447"/>
                <a:gd name="T9" fmla="*/ 3 h 272"/>
                <a:gd name="T10" fmla="*/ 8 w 447"/>
                <a:gd name="T11" fmla="*/ 128 h 272"/>
                <a:gd name="T12" fmla="*/ 1 w 447"/>
                <a:gd name="T13" fmla="*/ 136 h 272"/>
                <a:gd name="T14" fmla="*/ 0 w 447"/>
                <a:gd name="T15" fmla="*/ 137 h 272"/>
                <a:gd name="T16" fmla="*/ 6 w 447"/>
                <a:gd name="T17" fmla="*/ 145 h 272"/>
                <a:gd name="T18" fmla="*/ 263 w 447"/>
                <a:gd name="T19" fmla="*/ 269 h 272"/>
                <a:gd name="T20" fmla="*/ 278 w 447"/>
                <a:gd name="T21" fmla="*/ 268 h 272"/>
                <a:gd name="T22" fmla="*/ 441 w 447"/>
                <a:gd name="T23" fmla="*/ 146 h 272"/>
                <a:gd name="T24" fmla="*/ 446 w 447"/>
                <a:gd name="T25" fmla="*/ 139 h 272"/>
                <a:gd name="T26" fmla="*/ 446 w 447"/>
                <a:gd name="T27" fmla="*/ 139 h 272"/>
                <a:gd name="T28" fmla="*/ 447 w 447"/>
                <a:gd name="T29" fmla="*/ 137 h 272"/>
                <a:gd name="T30" fmla="*/ 447 w 447"/>
                <a:gd name="T31" fmla="*/ 134 h 2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7" h="272">
                  <a:moveTo>
                    <a:pt x="447" y="134"/>
                  </a:moveTo>
                  <a:cubicBezTo>
                    <a:pt x="447" y="134"/>
                    <a:pt x="447" y="134"/>
                    <a:pt x="447" y="134"/>
                  </a:cubicBezTo>
                  <a:cubicBezTo>
                    <a:pt x="447" y="132"/>
                    <a:pt x="446" y="129"/>
                    <a:pt x="444" y="127"/>
                  </a:cubicBezTo>
                  <a:cubicBezTo>
                    <a:pt x="322" y="3"/>
                    <a:pt x="322" y="3"/>
                    <a:pt x="322" y="3"/>
                  </a:cubicBezTo>
                  <a:cubicBezTo>
                    <a:pt x="320" y="1"/>
                    <a:pt x="315" y="0"/>
                    <a:pt x="312" y="3"/>
                  </a:cubicBezTo>
                  <a:cubicBezTo>
                    <a:pt x="234" y="58"/>
                    <a:pt x="106" y="105"/>
                    <a:pt x="8" y="128"/>
                  </a:cubicBezTo>
                  <a:cubicBezTo>
                    <a:pt x="4" y="129"/>
                    <a:pt x="2" y="133"/>
                    <a:pt x="1" y="136"/>
                  </a:cubicBezTo>
                  <a:cubicBezTo>
                    <a:pt x="1" y="136"/>
                    <a:pt x="1" y="137"/>
                    <a:pt x="0" y="137"/>
                  </a:cubicBezTo>
                  <a:cubicBezTo>
                    <a:pt x="0" y="141"/>
                    <a:pt x="2" y="144"/>
                    <a:pt x="6" y="145"/>
                  </a:cubicBezTo>
                  <a:cubicBezTo>
                    <a:pt x="95" y="168"/>
                    <a:pt x="205" y="214"/>
                    <a:pt x="263" y="269"/>
                  </a:cubicBezTo>
                  <a:cubicBezTo>
                    <a:pt x="267" y="272"/>
                    <a:pt x="273" y="272"/>
                    <a:pt x="278" y="268"/>
                  </a:cubicBezTo>
                  <a:cubicBezTo>
                    <a:pt x="441" y="146"/>
                    <a:pt x="441" y="146"/>
                    <a:pt x="441" y="146"/>
                  </a:cubicBezTo>
                  <a:cubicBezTo>
                    <a:pt x="444" y="144"/>
                    <a:pt x="445" y="142"/>
                    <a:pt x="446" y="139"/>
                  </a:cubicBezTo>
                  <a:cubicBezTo>
                    <a:pt x="446" y="139"/>
                    <a:pt x="446" y="139"/>
                    <a:pt x="446" y="139"/>
                  </a:cubicBezTo>
                  <a:cubicBezTo>
                    <a:pt x="447" y="138"/>
                    <a:pt x="447" y="137"/>
                    <a:pt x="447" y="137"/>
                  </a:cubicBezTo>
                  <a:cubicBezTo>
                    <a:pt x="447" y="136"/>
                    <a:pt x="447" y="135"/>
                    <a:pt x="447" y="134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chemeClr val="bg1"/>
                </a:solidFill>
              </a:endParaRPr>
            </a:p>
          </p:txBody>
        </p:sp>
        <p:sp>
          <p:nvSpPr>
            <p:cNvPr id="12" name="Freeform 10">
              <a:extLst>
                <a:ext uri="{FF2B5EF4-FFF2-40B4-BE49-F238E27FC236}">
                  <a16:creationId xmlns:a16="http://schemas.microsoft.com/office/drawing/2014/main" xmlns="" id="{7933AC57-4D46-4DC2-813B-CC20132A6DF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170" y="-75"/>
              <a:ext cx="580" cy="352"/>
            </a:xfrm>
            <a:custGeom>
              <a:avLst/>
              <a:gdLst>
                <a:gd name="T0" fmla="*/ 447 w 447"/>
                <a:gd name="T1" fmla="*/ 133 h 271"/>
                <a:gd name="T2" fmla="*/ 447 w 447"/>
                <a:gd name="T3" fmla="*/ 133 h 271"/>
                <a:gd name="T4" fmla="*/ 444 w 447"/>
                <a:gd name="T5" fmla="*/ 127 h 271"/>
                <a:gd name="T6" fmla="*/ 322 w 447"/>
                <a:gd name="T7" fmla="*/ 2 h 271"/>
                <a:gd name="T8" fmla="*/ 312 w 447"/>
                <a:gd name="T9" fmla="*/ 2 h 271"/>
                <a:gd name="T10" fmla="*/ 8 w 447"/>
                <a:gd name="T11" fmla="*/ 128 h 271"/>
                <a:gd name="T12" fmla="*/ 1 w 447"/>
                <a:gd name="T13" fmla="*/ 135 h 271"/>
                <a:gd name="T14" fmla="*/ 0 w 447"/>
                <a:gd name="T15" fmla="*/ 137 h 271"/>
                <a:gd name="T16" fmla="*/ 5 w 447"/>
                <a:gd name="T17" fmla="*/ 144 h 271"/>
                <a:gd name="T18" fmla="*/ 263 w 447"/>
                <a:gd name="T19" fmla="*/ 268 h 271"/>
                <a:gd name="T20" fmla="*/ 277 w 447"/>
                <a:gd name="T21" fmla="*/ 268 h 271"/>
                <a:gd name="T22" fmla="*/ 441 w 447"/>
                <a:gd name="T23" fmla="*/ 145 h 271"/>
                <a:gd name="T24" fmla="*/ 446 w 447"/>
                <a:gd name="T25" fmla="*/ 138 h 271"/>
                <a:gd name="T26" fmla="*/ 446 w 447"/>
                <a:gd name="T27" fmla="*/ 138 h 271"/>
                <a:gd name="T28" fmla="*/ 447 w 447"/>
                <a:gd name="T29" fmla="*/ 136 h 271"/>
                <a:gd name="T30" fmla="*/ 447 w 447"/>
                <a:gd name="T31" fmla="*/ 133 h 2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7" h="271">
                  <a:moveTo>
                    <a:pt x="447" y="133"/>
                  </a:moveTo>
                  <a:cubicBezTo>
                    <a:pt x="447" y="133"/>
                    <a:pt x="447" y="133"/>
                    <a:pt x="447" y="133"/>
                  </a:cubicBezTo>
                  <a:cubicBezTo>
                    <a:pt x="447" y="131"/>
                    <a:pt x="446" y="128"/>
                    <a:pt x="444" y="127"/>
                  </a:cubicBezTo>
                  <a:cubicBezTo>
                    <a:pt x="322" y="2"/>
                    <a:pt x="322" y="2"/>
                    <a:pt x="322" y="2"/>
                  </a:cubicBezTo>
                  <a:cubicBezTo>
                    <a:pt x="320" y="0"/>
                    <a:pt x="315" y="0"/>
                    <a:pt x="312" y="2"/>
                  </a:cubicBezTo>
                  <a:cubicBezTo>
                    <a:pt x="234" y="57"/>
                    <a:pt x="106" y="104"/>
                    <a:pt x="8" y="128"/>
                  </a:cubicBezTo>
                  <a:cubicBezTo>
                    <a:pt x="4" y="129"/>
                    <a:pt x="1" y="132"/>
                    <a:pt x="1" y="135"/>
                  </a:cubicBezTo>
                  <a:cubicBezTo>
                    <a:pt x="0" y="135"/>
                    <a:pt x="0" y="136"/>
                    <a:pt x="0" y="137"/>
                  </a:cubicBezTo>
                  <a:cubicBezTo>
                    <a:pt x="0" y="140"/>
                    <a:pt x="2" y="143"/>
                    <a:pt x="5" y="144"/>
                  </a:cubicBezTo>
                  <a:cubicBezTo>
                    <a:pt x="94" y="167"/>
                    <a:pt x="205" y="213"/>
                    <a:pt x="263" y="268"/>
                  </a:cubicBezTo>
                  <a:cubicBezTo>
                    <a:pt x="267" y="271"/>
                    <a:pt x="273" y="271"/>
                    <a:pt x="277" y="268"/>
                  </a:cubicBezTo>
                  <a:cubicBezTo>
                    <a:pt x="441" y="145"/>
                    <a:pt x="441" y="145"/>
                    <a:pt x="441" y="145"/>
                  </a:cubicBezTo>
                  <a:cubicBezTo>
                    <a:pt x="443" y="143"/>
                    <a:pt x="445" y="141"/>
                    <a:pt x="446" y="138"/>
                  </a:cubicBezTo>
                  <a:cubicBezTo>
                    <a:pt x="446" y="138"/>
                    <a:pt x="446" y="138"/>
                    <a:pt x="446" y="138"/>
                  </a:cubicBezTo>
                  <a:cubicBezTo>
                    <a:pt x="447" y="137"/>
                    <a:pt x="447" y="137"/>
                    <a:pt x="447" y="136"/>
                  </a:cubicBezTo>
                  <a:cubicBezTo>
                    <a:pt x="447" y="135"/>
                    <a:pt x="447" y="134"/>
                    <a:pt x="447" y="133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chemeClr val="bg1"/>
                </a:solidFill>
              </a:endParaRPr>
            </a:p>
          </p:txBody>
        </p:sp>
        <p:sp>
          <p:nvSpPr>
            <p:cNvPr id="13" name="Freeform 11">
              <a:extLst>
                <a:ext uri="{FF2B5EF4-FFF2-40B4-BE49-F238E27FC236}">
                  <a16:creationId xmlns:a16="http://schemas.microsoft.com/office/drawing/2014/main" xmlns="" id="{94CF498D-D74B-43D3-B5D6-FF90A53F66E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537" y="-75"/>
              <a:ext cx="579" cy="352"/>
            </a:xfrm>
            <a:custGeom>
              <a:avLst/>
              <a:gdLst>
                <a:gd name="T0" fmla="*/ 447 w 447"/>
                <a:gd name="T1" fmla="*/ 133 h 271"/>
                <a:gd name="T2" fmla="*/ 447 w 447"/>
                <a:gd name="T3" fmla="*/ 133 h 271"/>
                <a:gd name="T4" fmla="*/ 445 w 447"/>
                <a:gd name="T5" fmla="*/ 127 h 271"/>
                <a:gd name="T6" fmla="*/ 323 w 447"/>
                <a:gd name="T7" fmla="*/ 2 h 271"/>
                <a:gd name="T8" fmla="*/ 312 w 447"/>
                <a:gd name="T9" fmla="*/ 2 h 271"/>
                <a:gd name="T10" fmla="*/ 9 w 447"/>
                <a:gd name="T11" fmla="*/ 128 h 271"/>
                <a:gd name="T12" fmla="*/ 1 w 447"/>
                <a:gd name="T13" fmla="*/ 135 h 271"/>
                <a:gd name="T14" fmla="*/ 1 w 447"/>
                <a:gd name="T15" fmla="*/ 137 h 271"/>
                <a:gd name="T16" fmla="*/ 6 w 447"/>
                <a:gd name="T17" fmla="*/ 144 h 271"/>
                <a:gd name="T18" fmla="*/ 263 w 447"/>
                <a:gd name="T19" fmla="*/ 268 h 271"/>
                <a:gd name="T20" fmla="*/ 278 w 447"/>
                <a:gd name="T21" fmla="*/ 268 h 271"/>
                <a:gd name="T22" fmla="*/ 441 w 447"/>
                <a:gd name="T23" fmla="*/ 145 h 271"/>
                <a:gd name="T24" fmla="*/ 447 w 447"/>
                <a:gd name="T25" fmla="*/ 138 h 271"/>
                <a:gd name="T26" fmla="*/ 447 w 447"/>
                <a:gd name="T27" fmla="*/ 138 h 271"/>
                <a:gd name="T28" fmla="*/ 447 w 447"/>
                <a:gd name="T29" fmla="*/ 136 h 271"/>
                <a:gd name="T30" fmla="*/ 447 w 447"/>
                <a:gd name="T31" fmla="*/ 133 h 2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7" h="271">
                  <a:moveTo>
                    <a:pt x="447" y="133"/>
                  </a:moveTo>
                  <a:cubicBezTo>
                    <a:pt x="447" y="133"/>
                    <a:pt x="447" y="133"/>
                    <a:pt x="447" y="133"/>
                  </a:cubicBezTo>
                  <a:cubicBezTo>
                    <a:pt x="447" y="131"/>
                    <a:pt x="446" y="128"/>
                    <a:pt x="445" y="127"/>
                  </a:cubicBezTo>
                  <a:cubicBezTo>
                    <a:pt x="323" y="2"/>
                    <a:pt x="323" y="2"/>
                    <a:pt x="323" y="2"/>
                  </a:cubicBezTo>
                  <a:cubicBezTo>
                    <a:pt x="320" y="0"/>
                    <a:pt x="315" y="0"/>
                    <a:pt x="312" y="2"/>
                  </a:cubicBezTo>
                  <a:cubicBezTo>
                    <a:pt x="234" y="57"/>
                    <a:pt x="107" y="104"/>
                    <a:pt x="9" y="128"/>
                  </a:cubicBezTo>
                  <a:cubicBezTo>
                    <a:pt x="4" y="129"/>
                    <a:pt x="2" y="132"/>
                    <a:pt x="1" y="135"/>
                  </a:cubicBezTo>
                  <a:cubicBezTo>
                    <a:pt x="1" y="135"/>
                    <a:pt x="1" y="136"/>
                    <a:pt x="1" y="137"/>
                  </a:cubicBezTo>
                  <a:cubicBezTo>
                    <a:pt x="0" y="140"/>
                    <a:pt x="2" y="143"/>
                    <a:pt x="6" y="144"/>
                  </a:cubicBezTo>
                  <a:cubicBezTo>
                    <a:pt x="95" y="167"/>
                    <a:pt x="205" y="213"/>
                    <a:pt x="263" y="268"/>
                  </a:cubicBezTo>
                  <a:cubicBezTo>
                    <a:pt x="267" y="271"/>
                    <a:pt x="273" y="271"/>
                    <a:pt x="278" y="268"/>
                  </a:cubicBezTo>
                  <a:cubicBezTo>
                    <a:pt x="441" y="145"/>
                    <a:pt x="441" y="145"/>
                    <a:pt x="441" y="145"/>
                  </a:cubicBezTo>
                  <a:cubicBezTo>
                    <a:pt x="444" y="143"/>
                    <a:pt x="446" y="141"/>
                    <a:pt x="447" y="138"/>
                  </a:cubicBezTo>
                  <a:cubicBezTo>
                    <a:pt x="447" y="138"/>
                    <a:pt x="447" y="138"/>
                    <a:pt x="447" y="138"/>
                  </a:cubicBezTo>
                  <a:cubicBezTo>
                    <a:pt x="447" y="137"/>
                    <a:pt x="447" y="137"/>
                    <a:pt x="447" y="136"/>
                  </a:cubicBezTo>
                  <a:cubicBezTo>
                    <a:pt x="447" y="135"/>
                    <a:pt x="447" y="134"/>
                    <a:pt x="447" y="133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chemeClr val="bg1"/>
                </a:solidFill>
              </a:endParaRPr>
            </a:p>
          </p:txBody>
        </p:sp>
        <p:sp>
          <p:nvSpPr>
            <p:cNvPr id="14" name="Freeform 12">
              <a:extLst>
                <a:ext uri="{FF2B5EF4-FFF2-40B4-BE49-F238E27FC236}">
                  <a16:creationId xmlns:a16="http://schemas.microsoft.com/office/drawing/2014/main" xmlns="" id="{F0B134A2-6419-46FC-B2C9-BBB881580D89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34" y="783"/>
              <a:ext cx="785" cy="1100"/>
            </a:xfrm>
            <a:custGeom>
              <a:avLst/>
              <a:gdLst>
                <a:gd name="T0" fmla="*/ 32 w 605"/>
                <a:gd name="T1" fmla="*/ 225 h 848"/>
                <a:gd name="T2" fmla="*/ 341 w 605"/>
                <a:gd name="T3" fmla="*/ 0 h 848"/>
                <a:gd name="T4" fmla="*/ 574 w 605"/>
                <a:gd name="T5" fmla="*/ 51 h 848"/>
                <a:gd name="T6" fmla="*/ 594 w 605"/>
                <a:gd name="T7" fmla="*/ 76 h 848"/>
                <a:gd name="T8" fmla="*/ 581 w 605"/>
                <a:gd name="T9" fmla="*/ 99 h 848"/>
                <a:gd name="T10" fmla="*/ 537 w 605"/>
                <a:gd name="T11" fmla="*/ 157 h 848"/>
                <a:gd name="T12" fmla="*/ 509 w 605"/>
                <a:gd name="T13" fmla="*/ 179 h 848"/>
                <a:gd name="T14" fmla="*/ 494 w 605"/>
                <a:gd name="T15" fmla="*/ 175 h 848"/>
                <a:gd name="T16" fmla="*/ 348 w 605"/>
                <a:gd name="T17" fmla="*/ 142 h 848"/>
                <a:gd name="T18" fmla="*/ 233 w 605"/>
                <a:gd name="T19" fmla="*/ 220 h 848"/>
                <a:gd name="T20" fmla="*/ 605 w 605"/>
                <a:gd name="T21" fmla="*/ 590 h 848"/>
                <a:gd name="T22" fmla="*/ 288 w 605"/>
                <a:gd name="T23" fmla="*/ 848 h 848"/>
                <a:gd name="T24" fmla="*/ 0 w 605"/>
                <a:gd name="T25" fmla="*/ 730 h 848"/>
                <a:gd name="T26" fmla="*/ 9 w 605"/>
                <a:gd name="T27" fmla="*/ 713 h 848"/>
                <a:gd name="T28" fmla="*/ 62 w 605"/>
                <a:gd name="T29" fmla="*/ 663 h 848"/>
                <a:gd name="T30" fmla="*/ 94 w 605"/>
                <a:gd name="T31" fmla="*/ 640 h 848"/>
                <a:gd name="T32" fmla="*/ 115 w 605"/>
                <a:gd name="T33" fmla="*/ 648 h 848"/>
                <a:gd name="T34" fmla="*/ 270 w 605"/>
                <a:gd name="T35" fmla="*/ 707 h 848"/>
                <a:gd name="T36" fmla="*/ 408 w 605"/>
                <a:gd name="T37" fmla="*/ 615 h 848"/>
                <a:gd name="T38" fmla="*/ 32 w 605"/>
                <a:gd name="T39" fmla="*/ 225 h 8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605" h="848">
                  <a:moveTo>
                    <a:pt x="32" y="225"/>
                  </a:moveTo>
                  <a:cubicBezTo>
                    <a:pt x="32" y="48"/>
                    <a:pt x="209" y="0"/>
                    <a:pt x="341" y="0"/>
                  </a:cubicBezTo>
                  <a:cubicBezTo>
                    <a:pt x="443" y="0"/>
                    <a:pt x="547" y="32"/>
                    <a:pt x="574" y="51"/>
                  </a:cubicBezTo>
                  <a:cubicBezTo>
                    <a:pt x="587" y="60"/>
                    <a:pt x="594" y="68"/>
                    <a:pt x="594" y="76"/>
                  </a:cubicBezTo>
                  <a:cubicBezTo>
                    <a:pt x="594" y="82"/>
                    <a:pt x="589" y="89"/>
                    <a:pt x="581" y="99"/>
                  </a:cubicBezTo>
                  <a:cubicBezTo>
                    <a:pt x="563" y="124"/>
                    <a:pt x="552" y="137"/>
                    <a:pt x="537" y="157"/>
                  </a:cubicBezTo>
                  <a:cubicBezTo>
                    <a:pt x="528" y="168"/>
                    <a:pt x="518" y="179"/>
                    <a:pt x="509" y="179"/>
                  </a:cubicBezTo>
                  <a:cubicBezTo>
                    <a:pt x="504" y="179"/>
                    <a:pt x="500" y="178"/>
                    <a:pt x="494" y="175"/>
                  </a:cubicBezTo>
                  <a:cubicBezTo>
                    <a:pt x="468" y="165"/>
                    <a:pt x="409" y="142"/>
                    <a:pt x="348" y="142"/>
                  </a:cubicBezTo>
                  <a:cubicBezTo>
                    <a:pt x="281" y="142"/>
                    <a:pt x="233" y="175"/>
                    <a:pt x="233" y="220"/>
                  </a:cubicBezTo>
                  <a:cubicBezTo>
                    <a:pt x="233" y="358"/>
                    <a:pt x="605" y="313"/>
                    <a:pt x="605" y="590"/>
                  </a:cubicBezTo>
                  <a:cubicBezTo>
                    <a:pt x="605" y="737"/>
                    <a:pt x="467" y="848"/>
                    <a:pt x="288" y="848"/>
                  </a:cubicBezTo>
                  <a:cubicBezTo>
                    <a:pt x="130" y="848"/>
                    <a:pt x="0" y="763"/>
                    <a:pt x="0" y="730"/>
                  </a:cubicBezTo>
                  <a:cubicBezTo>
                    <a:pt x="0" y="721"/>
                    <a:pt x="3" y="719"/>
                    <a:pt x="9" y="713"/>
                  </a:cubicBezTo>
                  <a:cubicBezTo>
                    <a:pt x="21" y="703"/>
                    <a:pt x="52" y="672"/>
                    <a:pt x="62" y="663"/>
                  </a:cubicBezTo>
                  <a:cubicBezTo>
                    <a:pt x="72" y="654"/>
                    <a:pt x="83" y="640"/>
                    <a:pt x="94" y="640"/>
                  </a:cubicBezTo>
                  <a:cubicBezTo>
                    <a:pt x="102" y="640"/>
                    <a:pt x="106" y="643"/>
                    <a:pt x="115" y="648"/>
                  </a:cubicBezTo>
                  <a:cubicBezTo>
                    <a:pt x="146" y="666"/>
                    <a:pt x="199" y="707"/>
                    <a:pt x="270" y="707"/>
                  </a:cubicBezTo>
                  <a:cubicBezTo>
                    <a:pt x="341" y="707"/>
                    <a:pt x="408" y="674"/>
                    <a:pt x="408" y="615"/>
                  </a:cubicBezTo>
                  <a:cubicBezTo>
                    <a:pt x="408" y="461"/>
                    <a:pt x="32" y="506"/>
                    <a:pt x="32" y="22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chemeClr val="bg1"/>
                </a:solidFill>
              </a:endParaRPr>
            </a:p>
          </p:txBody>
        </p:sp>
        <p:sp>
          <p:nvSpPr>
            <p:cNvPr id="15" name="Freeform 13">
              <a:extLst>
                <a:ext uri="{FF2B5EF4-FFF2-40B4-BE49-F238E27FC236}">
                  <a16:creationId xmlns:a16="http://schemas.microsoft.com/office/drawing/2014/main" xmlns="" id="{669B17DC-4047-43F0-A03B-2C9AF4BF9CE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123" y="783"/>
              <a:ext cx="785" cy="1100"/>
            </a:xfrm>
            <a:custGeom>
              <a:avLst/>
              <a:gdLst>
                <a:gd name="T0" fmla="*/ 32 w 605"/>
                <a:gd name="T1" fmla="*/ 225 h 848"/>
                <a:gd name="T2" fmla="*/ 342 w 605"/>
                <a:gd name="T3" fmla="*/ 0 h 848"/>
                <a:gd name="T4" fmla="*/ 574 w 605"/>
                <a:gd name="T5" fmla="*/ 51 h 848"/>
                <a:gd name="T6" fmla="*/ 594 w 605"/>
                <a:gd name="T7" fmla="*/ 76 h 848"/>
                <a:gd name="T8" fmla="*/ 581 w 605"/>
                <a:gd name="T9" fmla="*/ 99 h 848"/>
                <a:gd name="T10" fmla="*/ 537 w 605"/>
                <a:gd name="T11" fmla="*/ 157 h 848"/>
                <a:gd name="T12" fmla="*/ 510 w 605"/>
                <a:gd name="T13" fmla="*/ 179 h 848"/>
                <a:gd name="T14" fmla="*/ 494 w 605"/>
                <a:gd name="T15" fmla="*/ 175 h 848"/>
                <a:gd name="T16" fmla="*/ 348 w 605"/>
                <a:gd name="T17" fmla="*/ 142 h 848"/>
                <a:gd name="T18" fmla="*/ 233 w 605"/>
                <a:gd name="T19" fmla="*/ 220 h 848"/>
                <a:gd name="T20" fmla="*/ 605 w 605"/>
                <a:gd name="T21" fmla="*/ 590 h 848"/>
                <a:gd name="T22" fmla="*/ 289 w 605"/>
                <a:gd name="T23" fmla="*/ 848 h 848"/>
                <a:gd name="T24" fmla="*/ 0 w 605"/>
                <a:gd name="T25" fmla="*/ 730 h 848"/>
                <a:gd name="T26" fmla="*/ 9 w 605"/>
                <a:gd name="T27" fmla="*/ 713 h 848"/>
                <a:gd name="T28" fmla="*/ 62 w 605"/>
                <a:gd name="T29" fmla="*/ 663 h 848"/>
                <a:gd name="T30" fmla="*/ 94 w 605"/>
                <a:gd name="T31" fmla="*/ 640 h 848"/>
                <a:gd name="T32" fmla="*/ 115 w 605"/>
                <a:gd name="T33" fmla="*/ 648 h 848"/>
                <a:gd name="T34" fmla="*/ 270 w 605"/>
                <a:gd name="T35" fmla="*/ 707 h 848"/>
                <a:gd name="T36" fmla="*/ 409 w 605"/>
                <a:gd name="T37" fmla="*/ 615 h 848"/>
                <a:gd name="T38" fmla="*/ 32 w 605"/>
                <a:gd name="T39" fmla="*/ 225 h 8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605" h="848">
                  <a:moveTo>
                    <a:pt x="32" y="225"/>
                  </a:moveTo>
                  <a:cubicBezTo>
                    <a:pt x="32" y="48"/>
                    <a:pt x="210" y="0"/>
                    <a:pt x="342" y="0"/>
                  </a:cubicBezTo>
                  <a:cubicBezTo>
                    <a:pt x="443" y="0"/>
                    <a:pt x="547" y="32"/>
                    <a:pt x="574" y="51"/>
                  </a:cubicBezTo>
                  <a:cubicBezTo>
                    <a:pt x="587" y="60"/>
                    <a:pt x="594" y="68"/>
                    <a:pt x="594" y="76"/>
                  </a:cubicBezTo>
                  <a:cubicBezTo>
                    <a:pt x="594" y="82"/>
                    <a:pt x="589" y="89"/>
                    <a:pt x="581" y="99"/>
                  </a:cubicBezTo>
                  <a:cubicBezTo>
                    <a:pt x="563" y="124"/>
                    <a:pt x="553" y="137"/>
                    <a:pt x="537" y="157"/>
                  </a:cubicBezTo>
                  <a:cubicBezTo>
                    <a:pt x="528" y="168"/>
                    <a:pt x="518" y="179"/>
                    <a:pt x="510" y="179"/>
                  </a:cubicBezTo>
                  <a:cubicBezTo>
                    <a:pt x="504" y="179"/>
                    <a:pt x="501" y="178"/>
                    <a:pt x="494" y="175"/>
                  </a:cubicBezTo>
                  <a:cubicBezTo>
                    <a:pt x="469" y="165"/>
                    <a:pt x="409" y="142"/>
                    <a:pt x="348" y="142"/>
                  </a:cubicBezTo>
                  <a:cubicBezTo>
                    <a:pt x="282" y="142"/>
                    <a:pt x="233" y="175"/>
                    <a:pt x="233" y="220"/>
                  </a:cubicBezTo>
                  <a:cubicBezTo>
                    <a:pt x="233" y="358"/>
                    <a:pt x="605" y="313"/>
                    <a:pt x="605" y="590"/>
                  </a:cubicBezTo>
                  <a:cubicBezTo>
                    <a:pt x="605" y="737"/>
                    <a:pt x="467" y="848"/>
                    <a:pt x="289" y="848"/>
                  </a:cubicBezTo>
                  <a:cubicBezTo>
                    <a:pt x="130" y="848"/>
                    <a:pt x="0" y="763"/>
                    <a:pt x="0" y="730"/>
                  </a:cubicBezTo>
                  <a:cubicBezTo>
                    <a:pt x="0" y="721"/>
                    <a:pt x="3" y="719"/>
                    <a:pt x="9" y="713"/>
                  </a:cubicBezTo>
                  <a:cubicBezTo>
                    <a:pt x="21" y="703"/>
                    <a:pt x="52" y="672"/>
                    <a:pt x="62" y="663"/>
                  </a:cubicBezTo>
                  <a:cubicBezTo>
                    <a:pt x="72" y="654"/>
                    <a:pt x="84" y="640"/>
                    <a:pt x="94" y="640"/>
                  </a:cubicBezTo>
                  <a:cubicBezTo>
                    <a:pt x="102" y="640"/>
                    <a:pt x="106" y="643"/>
                    <a:pt x="115" y="648"/>
                  </a:cubicBezTo>
                  <a:cubicBezTo>
                    <a:pt x="146" y="666"/>
                    <a:pt x="199" y="707"/>
                    <a:pt x="270" y="707"/>
                  </a:cubicBezTo>
                  <a:cubicBezTo>
                    <a:pt x="341" y="707"/>
                    <a:pt x="409" y="674"/>
                    <a:pt x="409" y="615"/>
                  </a:cubicBezTo>
                  <a:cubicBezTo>
                    <a:pt x="409" y="461"/>
                    <a:pt x="32" y="506"/>
                    <a:pt x="32" y="22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chemeClr val="bg1"/>
                </a:solidFill>
              </a:endParaRPr>
            </a:p>
          </p:txBody>
        </p:sp>
        <p:sp>
          <p:nvSpPr>
            <p:cNvPr id="16" name="Freeform 14">
              <a:extLst>
                <a:ext uri="{FF2B5EF4-FFF2-40B4-BE49-F238E27FC236}">
                  <a16:creationId xmlns:a16="http://schemas.microsoft.com/office/drawing/2014/main" xmlns="" id="{1616EBA7-FC24-41F8-AF7A-22784063CAB0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018" y="784"/>
              <a:ext cx="914" cy="1103"/>
            </a:xfrm>
            <a:custGeom>
              <a:avLst/>
              <a:gdLst>
                <a:gd name="T0" fmla="*/ 705 w 705"/>
                <a:gd name="T1" fmla="*/ 410 h 850"/>
                <a:gd name="T2" fmla="*/ 372 w 705"/>
                <a:gd name="T3" fmla="*/ 0 h 850"/>
                <a:gd name="T4" fmla="*/ 0 w 705"/>
                <a:gd name="T5" fmla="*/ 424 h 850"/>
                <a:gd name="T6" fmla="*/ 365 w 705"/>
                <a:gd name="T7" fmla="*/ 850 h 850"/>
                <a:gd name="T8" fmla="*/ 645 w 705"/>
                <a:gd name="T9" fmla="*/ 748 h 850"/>
                <a:gd name="T10" fmla="*/ 664 w 705"/>
                <a:gd name="T11" fmla="*/ 719 h 850"/>
                <a:gd name="T12" fmla="*/ 643 w 705"/>
                <a:gd name="T13" fmla="*/ 686 h 850"/>
                <a:gd name="T14" fmla="*/ 606 w 705"/>
                <a:gd name="T15" fmla="*/ 640 h 850"/>
                <a:gd name="T16" fmla="*/ 591 w 705"/>
                <a:gd name="T17" fmla="*/ 631 h 850"/>
                <a:gd name="T18" fmla="*/ 568 w 705"/>
                <a:gd name="T19" fmla="*/ 642 h 850"/>
                <a:gd name="T20" fmla="*/ 396 w 705"/>
                <a:gd name="T21" fmla="*/ 712 h 850"/>
                <a:gd name="T22" fmla="*/ 201 w 705"/>
                <a:gd name="T23" fmla="*/ 473 h 850"/>
                <a:gd name="T24" fmla="*/ 657 w 705"/>
                <a:gd name="T25" fmla="*/ 473 h 850"/>
                <a:gd name="T26" fmla="*/ 705 w 705"/>
                <a:gd name="T27" fmla="*/ 410 h 850"/>
                <a:gd name="T28" fmla="*/ 202 w 705"/>
                <a:gd name="T29" fmla="*/ 356 h 850"/>
                <a:gd name="T30" fmla="*/ 372 w 705"/>
                <a:gd name="T31" fmla="*/ 137 h 850"/>
                <a:gd name="T32" fmla="*/ 509 w 705"/>
                <a:gd name="T33" fmla="*/ 357 h 850"/>
                <a:gd name="T34" fmla="*/ 202 w 705"/>
                <a:gd name="T35" fmla="*/ 356 h 8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705" h="850">
                  <a:moveTo>
                    <a:pt x="705" y="410"/>
                  </a:moveTo>
                  <a:cubicBezTo>
                    <a:pt x="705" y="144"/>
                    <a:pt x="600" y="0"/>
                    <a:pt x="372" y="0"/>
                  </a:cubicBezTo>
                  <a:cubicBezTo>
                    <a:pt x="191" y="0"/>
                    <a:pt x="0" y="105"/>
                    <a:pt x="0" y="424"/>
                  </a:cubicBezTo>
                  <a:cubicBezTo>
                    <a:pt x="0" y="721"/>
                    <a:pt x="169" y="850"/>
                    <a:pt x="365" y="850"/>
                  </a:cubicBezTo>
                  <a:cubicBezTo>
                    <a:pt x="506" y="850"/>
                    <a:pt x="588" y="797"/>
                    <a:pt x="645" y="748"/>
                  </a:cubicBezTo>
                  <a:cubicBezTo>
                    <a:pt x="657" y="738"/>
                    <a:pt x="664" y="729"/>
                    <a:pt x="664" y="719"/>
                  </a:cubicBezTo>
                  <a:cubicBezTo>
                    <a:pt x="664" y="709"/>
                    <a:pt x="660" y="705"/>
                    <a:pt x="643" y="686"/>
                  </a:cubicBezTo>
                  <a:cubicBezTo>
                    <a:pt x="631" y="673"/>
                    <a:pt x="622" y="659"/>
                    <a:pt x="606" y="640"/>
                  </a:cubicBezTo>
                  <a:cubicBezTo>
                    <a:pt x="601" y="634"/>
                    <a:pt x="598" y="631"/>
                    <a:pt x="591" y="631"/>
                  </a:cubicBezTo>
                  <a:cubicBezTo>
                    <a:pt x="584" y="631"/>
                    <a:pt x="576" y="636"/>
                    <a:pt x="568" y="642"/>
                  </a:cubicBezTo>
                  <a:cubicBezTo>
                    <a:pt x="531" y="671"/>
                    <a:pt x="474" y="712"/>
                    <a:pt x="396" y="712"/>
                  </a:cubicBezTo>
                  <a:cubicBezTo>
                    <a:pt x="279" y="712"/>
                    <a:pt x="213" y="630"/>
                    <a:pt x="201" y="473"/>
                  </a:cubicBezTo>
                  <a:cubicBezTo>
                    <a:pt x="320" y="473"/>
                    <a:pt x="611" y="473"/>
                    <a:pt x="657" y="473"/>
                  </a:cubicBezTo>
                  <a:cubicBezTo>
                    <a:pt x="686" y="473"/>
                    <a:pt x="705" y="453"/>
                    <a:pt x="705" y="410"/>
                  </a:cubicBezTo>
                  <a:close/>
                  <a:moveTo>
                    <a:pt x="202" y="356"/>
                  </a:moveTo>
                  <a:cubicBezTo>
                    <a:pt x="215" y="215"/>
                    <a:pt x="273" y="137"/>
                    <a:pt x="372" y="137"/>
                  </a:cubicBezTo>
                  <a:cubicBezTo>
                    <a:pt x="478" y="137"/>
                    <a:pt x="509" y="236"/>
                    <a:pt x="509" y="357"/>
                  </a:cubicBezTo>
                  <a:cubicBezTo>
                    <a:pt x="416" y="357"/>
                    <a:pt x="295" y="356"/>
                    <a:pt x="202" y="35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chemeClr val="bg1"/>
                </a:solidFill>
              </a:endParaRPr>
            </a:p>
          </p:txBody>
        </p:sp>
        <p:sp>
          <p:nvSpPr>
            <p:cNvPr id="17" name="Freeform 15">
              <a:extLst>
                <a:ext uri="{FF2B5EF4-FFF2-40B4-BE49-F238E27FC236}">
                  <a16:creationId xmlns:a16="http://schemas.microsoft.com/office/drawing/2014/main" xmlns="" id="{440A2F57-511A-4BC4-BEEC-66A02B9B16E8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982" y="314"/>
              <a:ext cx="685" cy="1542"/>
            </a:xfrm>
            <a:custGeom>
              <a:avLst/>
              <a:gdLst>
                <a:gd name="T0" fmla="*/ 440 w 528"/>
                <a:gd name="T1" fmla="*/ 143 h 1188"/>
                <a:gd name="T2" fmla="*/ 516 w 528"/>
                <a:gd name="T3" fmla="*/ 150 h 1188"/>
                <a:gd name="T4" fmla="*/ 528 w 528"/>
                <a:gd name="T5" fmla="*/ 143 h 1188"/>
                <a:gd name="T6" fmla="*/ 513 w 528"/>
                <a:gd name="T7" fmla="*/ 120 h 1188"/>
                <a:gd name="T8" fmla="*/ 447 w 528"/>
                <a:gd name="T9" fmla="*/ 34 h 1188"/>
                <a:gd name="T10" fmla="*/ 414 w 528"/>
                <a:gd name="T11" fmla="*/ 6 h 1188"/>
                <a:gd name="T12" fmla="*/ 339 w 528"/>
                <a:gd name="T13" fmla="*/ 0 h 1188"/>
                <a:gd name="T14" fmla="*/ 109 w 528"/>
                <a:gd name="T15" fmla="*/ 253 h 1188"/>
                <a:gd name="T16" fmla="*/ 109 w 528"/>
                <a:gd name="T17" fmla="*/ 376 h 1188"/>
                <a:gd name="T18" fmla="*/ 64 w 528"/>
                <a:gd name="T19" fmla="*/ 376 h 1188"/>
                <a:gd name="T20" fmla="*/ 0 w 528"/>
                <a:gd name="T21" fmla="*/ 443 h 1188"/>
                <a:gd name="T22" fmla="*/ 0 w 528"/>
                <a:gd name="T23" fmla="*/ 476 h 1188"/>
                <a:gd name="T24" fmla="*/ 109 w 528"/>
                <a:gd name="T25" fmla="*/ 520 h 1188"/>
                <a:gd name="T26" fmla="*/ 110 w 528"/>
                <a:gd name="T27" fmla="*/ 1150 h 1188"/>
                <a:gd name="T28" fmla="*/ 147 w 528"/>
                <a:gd name="T29" fmla="*/ 1188 h 1188"/>
                <a:gd name="T30" fmla="*/ 276 w 528"/>
                <a:gd name="T31" fmla="*/ 1188 h 1188"/>
                <a:gd name="T32" fmla="*/ 314 w 528"/>
                <a:gd name="T33" fmla="*/ 1152 h 1188"/>
                <a:gd name="T34" fmla="*/ 314 w 528"/>
                <a:gd name="T35" fmla="*/ 524 h 1188"/>
                <a:gd name="T36" fmla="*/ 520 w 528"/>
                <a:gd name="T37" fmla="*/ 478 h 1188"/>
                <a:gd name="T38" fmla="*/ 520 w 528"/>
                <a:gd name="T39" fmla="*/ 421 h 1188"/>
                <a:gd name="T40" fmla="*/ 466 w 528"/>
                <a:gd name="T41" fmla="*/ 376 h 1188"/>
                <a:gd name="T42" fmla="*/ 314 w 528"/>
                <a:gd name="T43" fmla="*/ 376 h 1188"/>
                <a:gd name="T44" fmla="*/ 314 w 528"/>
                <a:gd name="T45" fmla="*/ 272 h 1188"/>
                <a:gd name="T46" fmla="*/ 440 w 528"/>
                <a:gd name="T47" fmla="*/ 143 h 1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528" h="1188">
                  <a:moveTo>
                    <a:pt x="440" y="143"/>
                  </a:moveTo>
                  <a:cubicBezTo>
                    <a:pt x="468" y="143"/>
                    <a:pt x="500" y="150"/>
                    <a:pt x="516" y="150"/>
                  </a:cubicBezTo>
                  <a:cubicBezTo>
                    <a:pt x="523" y="150"/>
                    <a:pt x="528" y="148"/>
                    <a:pt x="528" y="143"/>
                  </a:cubicBezTo>
                  <a:cubicBezTo>
                    <a:pt x="528" y="136"/>
                    <a:pt x="518" y="126"/>
                    <a:pt x="513" y="120"/>
                  </a:cubicBezTo>
                  <a:cubicBezTo>
                    <a:pt x="487" y="88"/>
                    <a:pt x="467" y="62"/>
                    <a:pt x="447" y="34"/>
                  </a:cubicBezTo>
                  <a:cubicBezTo>
                    <a:pt x="439" y="24"/>
                    <a:pt x="430" y="12"/>
                    <a:pt x="414" y="6"/>
                  </a:cubicBezTo>
                  <a:cubicBezTo>
                    <a:pt x="400" y="1"/>
                    <a:pt x="385" y="0"/>
                    <a:pt x="339" y="0"/>
                  </a:cubicBezTo>
                  <a:cubicBezTo>
                    <a:pt x="229" y="0"/>
                    <a:pt x="109" y="51"/>
                    <a:pt x="109" y="253"/>
                  </a:cubicBezTo>
                  <a:cubicBezTo>
                    <a:pt x="109" y="264"/>
                    <a:pt x="109" y="310"/>
                    <a:pt x="109" y="376"/>
                  </a:cubicBezTo>
                  <a:cubicBezTo>
                    <a:pt x="88" y="376"/>
                    <a:pt x="72" y="376"/>
                    <a:pt x="64" y="376"/>
                  </a:cubicBezTo>
                  <a:cubicBezTo>
                    <a:pt x="18" y="376"/>
                    <a:pt x="0" y="399"/>
                    <a:pt x="0" y="443"/>
                  </a:cubicBezTo>
                  <a:cubicBezTo>
                    <a:pt x="0" y="457"/>
                    <a:pt x="0" y="438"/>
                    <a:pt x="0" y="476"/>
                  </a:cubicBezTo>
                  <a:cubicBezTo>
                    <a:pt x="26" y="494"/>
                    <a:pt x="63" y="510"/>
                    <a:pt x="109" y="520"/>
                  </a:cubicBezTo>
                  <a:cubicBezTo>
                    <a:pt x="109" y="778"/>
                    <a:pt x="110" y="1130"/>
                    <a:pt x="110" y="1150"/>
                  </a:cubicBezTo>
                  <a:cubicBezTo>
                    <a:pt x="110" y="1172"/>
                    <a:pt x="127" y="1188"/>
                    <a:pt x="147" y="1188"/>
                  </a:cubicBezTo>
                  <a:cubicBezTo>
                    <a:pt x="276" y="1188"/>
                    <a:pt x="276" y="1188"/>
                    <a:pt x="276" y="1188"/>
                  </a:cubicBezTo>
                  <a:cubicBezTo>
                    <a:pt x="297" y="1188"/>
                    <a:pt x="314" y="1172"/>
                    <a:pt x="314" y="1152"/>
                  </a:cubicBezTo>
                  <a:cubicBezTo>
                    <a:pt x="314" y="1133"/>
                    <a:pt x="314" y="777"/>
                    <a:pt x="314" y="524"/>
                  </a:cubicBezTo>
                  <a:cubicBezTo>
                    <a:pt x="385" y="515"/>
                    <a:pt x="463" y="500"/>
                    <a:pt x="520" y="478"/>
                  </a:cubicBezTo>
                  <a:cubicBezTo>
                    <a:pt x="520" y="460"/>
                    <a:pt x="520" y="442"/>
                    <a:pt x="520" y="421"/>
                  </a:cubicBezTo>
                  <a:cubicBezTo>
                    <a:pt x="520" y="394"/>
                    <a:pt x="511" y="377"/>
                    <a:pt x="466" y="376"/>
                  </a:cubicBezTo>
                  <a:cubicBezTo>
                    <a:pt x="448" y="376"/>
                    <a:pt x="385" y="376"/>
                    <a:pt x="314" y="376"/>
                  </a:cubicBezTo>
                  <a:cubicBezTo>
                    <a:pt x="314" y="319"/>
                    <a:pt x="314" y="280"/>
                    <a:pt x="314" y="272"/>
                  </a:cubicBezTo>
                  <a:cubicBezTo>
                    <a:pt x="314" y="163"/>
                    <a:pt x="349" y="143"/>
                    <a:pt x="440" y="14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chemeClr val="bg1"/>
                </a:solidFill>
              </a:endParaRPr>
            </a:p>
          </p:txBody>
        </p:sp>
        <p:sp>
          <p:nvSpPr>
            <p:cNvPr id="18" name="Freeform 16">
              <a:extLst>
                <a:ext uri="{FF2B5EF4-FFF2-40B4-BE49-F238E27FC236}">
                  <a16:creationId xmlns:a16="http://schemas.microsoft.com/office/drawing/2014/main" xmlns="" id="{920F9231-52EF-43E1-B7EC-83259D2B2856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2009" y="787"/>
              <a:ext cx="868" cy="1083"/>
            </a:xfrm>
            <a:custGeom>
              <a:avLst/>
              <a:gdLst>
                <a:gd name="T0" fmla="*/ 669 w 669"/>
                <a:gd name="T1" fmla="*/ 220 h 835"/>
                <a:gd name="T2" fmla="*/ 381 w 669"/>
                <a:gd name="T3" fmla="*/ 0 h 835"/>
                <a:gd name="T4" fmla="*/ 65 w 669"/>
                <a:gd name="T5" fmla="*/ 63 h 835"/>
                <a:gd name="T6" fmla="*/ 56 w 669"/>
                <a:gd name="T7" fmla="*/ 100 h 835"/>
                <a:gd name="T8" fmla="*/ 86 w 669"/>
                <a:gd name="T9" fmla="*/ 174 h 835"/>
                <a:gd name="T10" fmla="*/ 108 w 669"/>
                <a:gd name="T11" fmla="*/ 192 h 835"/>
                <a:gd name="T12" fmla="*/ 141 w 669"/>
                <a:gd name="T13" fmla="*/ 183 h 835"/>
                <a:gd name="T14" fmla="*/ 338 w 669"/>
                <a:gd name="T15" fmla="*/ 143 h 835"/>
                <a:gd name="T16" fmla="*/ 468 w 669"/>
                <a:gd name="T17" fmla="*/ 249 h 835"/>
                <a:gd name="T18" fmla="*/ 468 w 669"/>
                <a:gd name="T19" fmla="*/ 311 h 835"/>
                <a:gd name="T20" fmla="*/ 189 w 669"/>
                <a:gd name="T21" fmla="*/ 351 h 835"/>
                <a:gd name="T22" fmla="*/ 0 w 669"/>
                <a:gd name="T23" fmla="*/ 603 h 835"/>
                <a:gd name="T24" fmla="*/ 223 w 669"/>
                <a:gd name="T25" fmla="*/ 835 h 835"/>
                <a:gd name="T26" fmla="*/ 486 w 669"/>
                <a:gd name="T27" fmla="*/ 738 h 835"/>
                <a:gd name="T28" fmla="*/ 572 w 669"/>
                <a:gd name="T29" fmla="*/ 824 h 835"/>
                <a:gd name="T30" fmla="*/ 631 w 669"/>
                <a:gd name="T31" fmla="*/ 824 h 835"/>
                <a:gd name="T32" fmla="*/ 669 w 669"/>
                <a:gd name="T33" fmla="*/ 787 h 835"/>
                <a:gd name="T34" fmla="*/ 669 w 669"/>
                <a:gd name="T35" fmla="*/ 220 h 835"/>
                <a:gd name="T36" fmla="*/ 451 w 669"/>
                <a:gd name="T37" fmla="*/ 633 h 835"/>
                <a:gd name="T38" fmla="*/ 297 w 669"/>
                <a:gd name="T39" fmla="*/ 703 h 835"/>
                <a:gd name="T40" fmla="*/ 194 w 669"/>
                <a:gd name="T41" fmla="*/ 587 h 835"/>
                <a:gd name="T42" fmla="*/ 468 w 669"/>
                <a:gd name="T43" fmla="*/ 427 h 835"/>
                <a:gd name="T44" fmla="*/ 468 w 669"/>
                <a:gd name="T45" fmla="*/ 575 h 835"/>
                <a:gd name="T46" fmla="*/ 451 w 669"/>
                <a:gd name="T47" fmla="*/ 633 h 8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669" h="835">
                  <a:moveTo>
                    <a:pt x="669" y="220"/>
                  </a:moveTo>
                  <a:cubicBezTo>
                    <a:pt x="669" y="52"/>
                    <a:pt x="552" y="0"/>
                    <a:pt x="381" y="0"/>
                  </a:cubicBezTo>
                  <a:cubicBezTo>
                    <a:pt x="226" y="0"/>
                    <a:pt x="92" y="49"/>
                    <a:pt x="65" y="63"/>
                  </a:cubicBezTo>
                  <a:cubicBezTo>
                    <a:pt x="50" y="71"/>
                    <a:pt x="48" y="81"/>
                    <a:pt x="56" y="100"/>
                  </a:cubicBezTo>
                  <a:cubicBezTo>
                    <a:pt x="64" y="122"/>
                    <a:pt x="74" y="143"/>
                    <a:pt x="86" y="174"/>
                  </a:cubicBezTo>
                  <a:cubicBezTo>
                    <a:pt x="91" y="186"/>
                    <a:pt x="97" y="192"/>
                    <a:pt x="108" y="192"/>
                  </a:cubicBezTo>
                  <a:cubicBezTo>
                    <a:pt x="117" y="192"/>
                    <a:pt x="132" y="186"/>
                    <a:pt x="141" y="183"/>
                  </a:cubicBezTo>
                  <a:cubicBezTo>
                    <a:pt x="191" y="165"/>
                    <a:pt x="273" y="143"/>
                    <a:pt x="338" y="143"/>
                  </a:cubicBezTo>
                  <a:cubicBezTo>
                    <a:pt x="423" y="143"/>
                    <a:pt x="468" y="189"/>
                    <a:pt x="468" y="249"/>
                  </a:cubicBezTo>
                  <a:cubicBezTo>
                    <a:pt x="468" y="259"/>
                    <a:pt x="468" y="282"/>
                    <a:pt x="468" y="311"/>
                  </a:cubicBezTo>
                  <a:cubicBezTo>
                    <a:pt x="336" y="324"/>
                    <a:pt x="268" y="330"/>
                    <a:pt x="189" y="351"/>
                  </a:cubicBezTo>
                  <a:cubicBezTo>
                    <a:pt x="87" y="377"/>
                    <a:pt x="0" y="440"/>
                    <a:pt x="0" y="603"/>
                  </a:cubicBezTo>
                  <a:cubicBezTo>
                    <a:pt x="0" y="762"/>
                    <a:pt x="97" y="835"/>
                    <a:pt x="223" y="835"/>
                  </a:cubicBezTo>
                  <a:cubicBezTo>
                    <a:pt x="337" y="835"/>
                    <a:pt x="448" y="776"/>
                    <a:pt x="486" y="738"/>
                  </a:cubicBezTo>
                  <a:cubicBezTo>
                    <a:pt x="490" y="792"/>
                    <a:pt x="517" y="824"/>
                    <a:pt x="572" y="824"/>
                  </a:cubicBezTo>
                  <a:cubicBezTo>
                    <a:pt x="583" y="824"/>
                    <a:pt x="610" y="824"/>
                    <a:pt x="631" y="824"/>
                  </a:cubicBezTo>
                  <a:cubicBezTo>
                    <a:pt x="652" y="824"/>
                    <a:pt x="669" y="808"/>
                    <a:pt x="669" y="787"/>
                  </a:cubicBezTo>
                  <a:cubicBezTo>
                    <a:pt x="669" y="767"/>
                    <a:pt x="669" y="273"/>
                    <a:pt x="669" y="220"/>
                  </a:cubicBezTo>
                  <a:close/>
                  <a:moveTo>
                    <a:pt x="451" y="633"/>
                  </a:moveTo>
                  <a:cubicBezTo>
                    <a:pt x="404" y="676"/>
                    <a:pt x="346" y="703"/>
                    <a:pt x="297" y="703"/>
                  </a:cubicBezTo>
                  <a:cubicBezTo>
                    <a:pt x="238" y="703"/>
                    <a:pt x="194" y="659"/>
                    <a:pt x="194" y="587"/>
                  </a:cubicBezTo>
                  <a:cubicBezTo>
                    <a:pt x="194" y="436"/>
                    <a:pt x="331" y="443"/>
                    <a:pt x="468" y="427"/>
                  </a:cubicBezTo>
                  <a:cubicBezTo>
                    <a:pt x="468" y="487"/>
                    <a:pt x="468" y="546"/>
                    <a:pt x="468" y="575"/>
                  </a:cubicBezTo>
                  <a:cubicBezTo>
                    <a:pt x="468" y="596"/>
                    <a:pt x="468" y="617"/>
                    <a:pt x="451" y="63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chemeClr val="bg1"/>
                </a:solidFill>
              </a:endParaRPr>
            </a:p>
          </p:txBody>
        </p:sp>
        <p:sp>
          <p:nvSpPr>
            <p:cNvPr id="19" name="Freeform 17">
              <a:extLst>
                <a:ext uri="{FF2B5EF4-FFF2-40B4-BE49-F238E27FC236}">
                  <a16:creationId xmlns:a16="http://schemas.microsoft.com/office/drawing/2014/main" xmlns="" id="{E12F7523-E8A1-4C9F-A0D7-3008B25E1D9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026" y="377"/>
              <a:ext cx="868" cy="1480"/>
            </a:xfrm>
            <a:custGeom>
              <a:avLst/>
              <a:gdLst>
                <a:gd name="T0" fmla="*/ 669 w 669"/>
                <a:gd name="T1" fmla="*/ 517 h 1141"/>
                <a:gd name="T2" fmla="*/ 458 w 669"/>
                <a:gd name="T3" fmla="*/ 320 h 1141"/>
                <a:gd name="T4" fmla="*/ 204 w 669"/>
                <a:gd name="T5" fmla="*/ 411 h 1141"/>
                <a:gd name="T6" fmla="*/ 204 w 669"/>
                <a:gd name="T7" fmla="*/ 19 h 1141"/>
                <a:gd name="T8" fmla="*/ 194 w 669"/>
                <a:gd name="T9" fmla="*/ 0 h 1141"/>
                <a:gd name="T10" fmla="*/ 181 w 669"/>
                <a:gd name="T11" fmla="*/ 5 h 1141"/>
                <a:gd name="T12" fmla="*/ 12 w 669"/>
                <a:gd name="T13" fmla="*/ 94 h 1141"/>
                <a:gd name="T14" fmla="*/ 0 w 669"/>
                <a:gd name="T15" fmla="*/ 112 h 1141"/>
                <a:gd name="T16" fmla="*/ 0 w 669"/>
                <a:gd name="T17" fmla="*/ 1104 h 1141"/>
                <a:gd name="T18" fmla="*/ 39 w 669"/>
                <a:gd name="T19" fmla="*/ 1141 h 1141"/>
                <a:gd name="T20" fmla="*/ 167 w 669"/>
                <a:gd name="T21" fmla="*/ 1141 h 1141"/>
                <a:gd name="T22" fmla="*/ 204 w 669"/>
                <a:gd name="T23" fmla="*/ 1105 h 1141"/>
                <a:gd name="T24" fmla="*/ 204 w 669"/>
                <a:gd name="T25" fmla="*/ 575 h 1141"/>
                <a:gd name="T26" fmla="*/ 221 w 669"/>
                <a:gd name="T27" fmla="*/ 532 h 1141"/>
                <a:gd name="T28" fmla="*/ 392 w 669"/>
                <a:gd name="T29" fmla="*/ 471 h 1141"/>
                <a:gd name="T30" fmla="*/ 466 w 669"/>
                <a:gd name="T31" fmla="*/ 567 h 1141"/>
                <a:gd name="T32" fmla="*/ 466 w 669"/>
                <a:gd name="T33" fmla="*/ 1104 h 1141"/>
                <a:gd name="T34" fmla="*/ 504 w 669"/>
                <a:gd name="T35" fmla="*/ 1141 h 1141"/>
                <a:gd name="T36" fmla="*/ 632 w 669"/>
                <a:gd name="T37" fmla="*/ 1141 h 1141"/>
                <a:gd name="T38" fmla="*/ 669 w 669"/>
                <a:gd name="T39" fmla="*/ 1104 h 1141"/>
                <a:gd name="T40" fmla="*/ 669 w 669"/>
                <a:gd name="T41" fmla="*/ 517 h 1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669" h="1141">
                  <a:moveTo>
                    <a:pt x="669" y="517"/>
                  </a:moveTo>
                  <a:cubicBezTo>
                    <a:pt x="666" y="375"/>
                    <a:pt x="580" y="320"/>
                    <a:pt x="458" y="320"/>
                  </a:cubicBezTo>
                  <a:cubicBezTo>
                    <a:pt x="356" y="320"/>
                    <a:pt x="250" y="381"/>
                    <a:pt x="204" y="411"/>
                  </a:cubicBezTo>
                  <a:cubicBezTo>
                    <a:pt x="204" y="359"/>
                    <a:pt x="204" y="139"/>
                    <a:pt x="204" y="19"/>
                  </a:cubicBezTo>
                  <a:cubicBezTo>
                    <a:pt x="204" y="4"/>
                    <a:pt x="201" y="0"/>
                    <a:pt x="194" y="0"/>
                  </a:cubicBezTo>
                  <a:cubicBezTo>
                    <a:pt x="190" y="0"/>
                    <a:pt x="187" y="2"/>
                    <a:pt x="181" y="5"/>
                  </a:cubicBezTo>
                  <a:cubicBezTo>
                    <a:pt x="128" y="38"/>
                    <a:pt x="71" y="69"/>
                    <a:pt x="12" y="94"/>
                  </a:cubicBezTo>
                  <a:cubicBezTo>
                    <a:pt x="5" y="96"/>
                    <a:pt x="1" y="99"/>
                    <a:pt x="0" y="112"/>
                  </a:cubicBezTo>
                  <a:cubicBezTo>
                    <a:pt x="1" y="132"/>
                    <a:pt x="0" y="1082"/>
                    <a:pt x="0" y="1104"/>
                  </a:cubicBezTo>
                  <a:cubicBezTo>
                    <a:pt x="0" y="1125"/>
                    <a:pt x="18" y="1141"/>
                    <a:pt x="39" y="1141"/>
                  </a:cubicBezTo>
                  <a:cubicBezTo>
                    <a:pt x="60" y="1141"/>
                    <a:pt x="146" y="1141"/>
                    <a:pt x="167" y="1141"/>
                  </a:cubicBezTo>
                  <a:cubicBezTo>
                    <a:pt x="187" y="1141"/>
                    <a:pt x="204" y="1125"/>
                    <a:pt x="204" y="1105"/>
                  </a:cubicBezTo>
                  <a:cubicBezTo>
                    <a:pt x="204" y="1084"/>
                    <a:pt x="204" y="734"/>
                    <a:pt x="204" y="575"/>
                  </a:cubicBezTo>
                  <a:cubicBezTo>
                    <a:pt x="204" y="550"/>
                    <a:pt x="210" y="539"/>
                    <a:pt x="221" y="532"/>
                  </a:cubicBezTo>
                  <a:cubicBezTo>
                    <a:pt x="271" y="502"/>
                    <a:pt x="341" y="471"/>
                    <a:pt x="392" y="471"/>
                  </a:cubicBezTo>
                  <a:cubicBezTo>
                    <a:pt x="447" y="471"/>
                    <a:pt x="466" y="510"/>
                    <a:pt x="466" y="567"/>
                  </a:cubicBezTo>
                  <a:cubicBezTo>
                    <a:pt x="466" y="785"/>
                    <a:pt x="466" y="1083"/>
                    <a:pt x="466" y="1104"/>
                  </a:cubicBezTo>
                  <a:cubicBezTo>
                    <a:pt x="466" y="1124"/>
                    <a:pt x="483" y="1141"/>
                    <a:pt x="504" y="1141"/>
                  </a:cubicBezTo>
                  <a:cubicBezTo>
                    <a:pt x="525" y="1141"/>
                    <a:pt x="611" y="1141"/>
                    <a:pt x="632" y="1141"/>
                  </a:cubicBezTo>
                  <a:cubicBezTo>
                    <a:pt x="653" y="1141"/>
                    <a:pt x="669" y="1125"/>
                    <a:pt x="669" y="1104"/>
                  </a:cubicBezTo>
                  <a:cubicBezTo>
                    <a:pt x="669" y="1084"/>
                    <a:pt x="669" y="723"/>
                    <a:pt x="669" y="517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chemeClr val="bg1"/>
                </a:solidFill>
              </a:endParaRPr>
            </a:p>
          </p:txBody>
        </p:sp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BAEA2F3C-4123-4163-946A-C1ABED99E969}"/>
              </a:ext>
            </a:extLst>
          </p:cNvPr>
          <p:cNvSpPr txBox="1"/>
          <p:nvPr userDrawn="1"/>
        </p:nvSpPr>
        <p:spPr>
          <a:xfrm>
            <a:off x="2717223" y="6044400"/>
            <a:ext cx="4248777" cy="399956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>
              <a:lnSpc>
                <a:spcPts val="1340"/>
              </a:lnSpc>
            </a:pPr>
            <a:r>
              <a:rPr lang="en-GB" sz="950" dirty="0">
                <a:solidFill>
                  <a:schemeClr val="bg1"/>
                </a:solidFill>
              </a:rPr>
              <a:t>18 </a:t>
            </a:r>
            <a:r>
              <a:rPr lang="en-GB" sz="950" dirty="0" err="1">
                <a:solidFill>
                  <a:schemeClr val="bg1"/>
                </a:solidFill>
              </a:rPr>
              <a:t>Logie</a:t>
            </a:r>
            <a:r>
              <a:rPr lang="en-GB" sz="950" dirty="0">
                <a:solidFill>
                  <a:schemeClr val="bg1"/>
                </a:solidFill>
              </a:rPr>
              <a:t> Mill, </a:t>
            </a:r>
            <a:r>
              <a:rPr lang="en-GB" sz="950" dirty="0" err="1">
                <a:solidFill>
                  <a:schemeClr val="bg1"/>
                </a:solidFill>
              </a:rPr>
              <a:t>Logie</a:t>
            </a:r>
            <a:r>
              <a:rPr lang="en-GB" sz="950" dirty="0">
                <a:solidFill>
                  <a:schemeClr val="bg1"/>
                </a:solidFill>
              </a:rPr>
              <a:t> Green Road, Edinburgh EH7 4HS</a:t>
            </a:r>
          </a:p>
          <a:p>
            <a:pPr algn="r">
              <a:lnSpc>
                <a:spcPts val="1340"/>
              </a:lnSpc>
            </a:pPr>
            <a:r>
              <a:rPr lang="en-GB" sz="950" dirty="0">
                <a:solidFill>
                  <a:schemeClr val="bg1"/>
                </a:solidFill>
              </a:rPr>
              <a:t>TEL +44 (0)131 558 3331   FAX +44(0)131 558 1442  seafish@seafish.co.uk</a:t>
            </a:r>
          </a:p>
        </p:txBody>
      </p:sp>
    </p:spTree>
    <p:extLst>
      <p:ext uri="{BB962C8B-B14F-4D97-AF65-F5344CB8AC3E}">
        <p14:creationId xmlns:p14="http://schemas.microsoft.com/office/powerpoint/2010/main" val="3904420318"/>
      </p:ext>
    </p:extLst>
  </p:cSld>
  <p:clrMapOvr>
    <a:masterClrMapping/>
  </p:clrMapOvr>
  <p:transition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17AC1C-9FE1-42FA-99A3-80DA8DDB6D2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09126833"/>
      </p:ext>
    </p:extLst>
  </p:cSld>
  <p:clrMapOvr>
    <a:masterClrMapping/>
  </p:clrMapOvr>
  <p:transition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17AC1C-9FE1-42FA-99A3-80DA8DDB6D2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1001725"/>
      </p:ext>
    </p:extLst>
  </p:cSld>
  <p:clrMapOvr>
    <a:masterClrMapping/>
  </p:clrMapOvr>
  <p:transition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Front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0" y="0"/>
            <a:ext cx="9144000" cy="8636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417AB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Rectangle 10"/>
          <p:cNvSpPr/>
          <p:nvPr userDrawn="1"/>
        </p:nvSpPr>
        <p:spPr>
          <a:xfrm>
            <a:off x="0" y="2703546"/>
            <a:ext cx="9144000" cy="4154454"/>
          </a:xfrm>
          <a:prstGeom prst="rect">
            <a:avLst/>
          </a:prstGeom>
          <a:solidFill>
            <a:srgbClr val="5185B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417AB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 userDrawn="1"/>
        </p:nvSpPr>
        <p:spPr>
          <a:xfrm>
            <a:off x="5354320" y="3078480"/>
            <a:ext cx="914400" cy="914400"/>
          </a:xfrm>
          <a:prstGeom prst="rect">
            <a:avLst/>
          </a:prstGeom>
        </p:spPr>
        <p:txBody>
          <a:bodyPr vert="horz" wrap="none" lIns="91440" tIns="45720" rIns="91440" bIns="45720" rtlCol="0" anchor="t">
            <a:normAutofit/>
          </a:bodyPr>
          <a:lstStyle/>
          <a:p>
            <a:endParaRPr lang="en-US" sz="2800" dirty="0" smtClean="0">
              <a:solidFill>
                <a:srgbClr val="18A2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906" y="286042"/>
            <a:ext cx="1592708" cy="316930"/>
          </a:xfrm>
          <a:prstGeom prst="rect">
            <a:avLst/>
          </a:prstGeom>
        </p:spPr>
      </p:pic>
      <p:sp>
        <p:nvSpPr>
          <p:cNvPr id="1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72747" y="1789477"/>
            <a:ext cx="6400800" cy="548973"/>
          </a:xfrm>
        </p:spPr>
        <p:txBody>
          <a:bodyPr>
            <a:normAutofit/>
          </a:bodyPr>
          <a:lstStyle>
            <a:lvl1pPr marL="0" indent="0" algn="l">
              <a:buNone/>
              <a:defRPr sz="1600" b="1">
                <a:solidFill>
                  <a:srgbClr val="626262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dirty="0" smtClean="0"/>
              <a:t>CLICK TO EDIT MASTER SUBTITLE STYLE</a:t>
            </a:r>
            <a:endParaRPr lang="en-US" dirty="0"/>
          </a:p>
        </p:txBody>
      </p:sp>
      <p:sp>
        <p:nvSpPr>
          <p:cNvPr id="14" name="Title Placeholder 1"/>
          <p:cNvSpPr>
            <a:spLocks noGrp="1"/>
          </p:cNvSpPr>
          <p:nvPr>
            <p:ph type="title"/>
          </p:nvPr>
        </p:nvSpPr>
        <p:spPr>
          <a:xfrm>
            <a:off x="372747" y="644999"/>
            <a:ext cx="8394376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56125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Seafish_PPT template_2_.jp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1" name="Text Placeholder 10"/>
          <p:cNvSpPr>
            <a:spLocks noGrp="1"/>
          </p:cNvSpPr>
          <p:nvPr>
            <p:ph type="body" sz="quarter" idx="10"/>
          </p:nvPr>
        </p:nvSpPr>
        <p:spPr>
          <a:xfrm>
            <a:off x="525009" y="2504394"/>
            <a:ext cx="4681538" cy="3156631"/>
          </a:xfrm>
        </p:spPr>
        <p:txBody>
          <a:bodyPr lIns="0" bIns="0" anchor="b" anchorCtr="0">
            <a:normAutofit/>
          </a:bodyPr>
          <a:lstStyle>
            <a:lvl1pPr marL="0" indent="0">
              <a:buFontTx/>
              <a:buNone/>
              <a:defRPr sz="3600" b="1" i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1"/>
          </p:nvPr>
        </p:nvSpPr>
        <p:spPr>
          <a:xfrm>
            <a:off x="525009" y="5778500"/>
            <a:ext cx="3656919" cy="544059"/>
          </a:xfrm>
        </p:spPr>
        <p:txBody>
          <a:bodyPr lIns="0" bIns="0" anchor="b" anchorCtr="0">
            <a:normAutofit/>
          </a:bodyPr>
          <a:lstStyle>
            <a:lvl1pPr marL="0" indent="0">
              <a:buFontTx/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3307166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eafish_PPT template_2_4.jp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 Placeholder 10"/>
          <p:cNvSpPr>
            <a:spLocks noGrp="1"/>
          </p:cNvSpPr>
          <p:nvPr>
            <p:ph type="body" sz="quarter" idx="10"/>
          </p:nvPr>
        </p:nvSpPr>
        <p:spPr>
          <a:xfrm>
            <a:off x="525009" y="3165928"/>
            <a:ext cx="4681538" cy="3156631"/>
          </a:xfrm>
        </p:spPr>
        <p:txBody>
          <a:bodyPr lIns="0" bIns="0" anchor="b" anchorCtr="0">
            <a:normAutofit/>
          </a:bodyPr>
          <a:lstStyle>
            <a:lvl1pPr marL="0" indent="0">
              <a:buFontTx/>
              <a:buNone/>
              <a:defRPr sz="3600" b="1" i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98360816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eafish_PPT template_2_17.jp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 Placeholder 10"/>
          <p:cNvSpPr>
            <a:spLocks noGrp="1"/>
          </p:cNvSpPr>
          <p:nvPr>
            <p:ph type="body" sz="quarter" idx="10"/>
          </p:nvPr>
        </p:nvSpPr>
        <p:spPr>
          <a:xfrm>
            <a:off x="4661581" y="2504394"/>
            <a:ext cx="4219348" cy="3156631"/>
          </a:xfrm>
        </p:spPr>
        <p:txBody>
          <a:bodyPr lIns="0" bIns="0" anchor="b" anchorCtr="0">
            <a:normAutofit/>
          </a:bodyPr>
          <a:lstStyle>
            <a:lvl1pPr marL="0" indent="0">
              <a:buFontTx/>
              <a:buNone/>
              <a:defRPr sz="3600" b="1" i="0">
                <a:solidFill>
                  <a:schemeClr val="bg2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13"/>
          <p:cNvSpPr>
            <a:spLocks noGrp="1"/>
          </p:cNvSpPr>
          <p:nvPr>
            <p:ph type="body" sz="quarter" idx="11"/>
          </p:nvPr>
        </p:nvSpPr>
        <p:spPr>
          <a:xfrm>
            <a:off x="4661581" y="5778500"/>
            <a:ext cx="3656919" cy="544059"/>
          </a:xfrm>
        </p:spPr>
        <p:txBody>
          <a:bodyPr lIns="0" bIns="0" anchor="b" anchorCtr="0">
            <a:normAutofit/>
          </a:bodyPr>
          <a:lstStyle>
            <a:lvl1pPr marL="0" indent="0">
              <a:buFontTx/>
              <a:buNone/>
              <a:defRPr sz="1400">
                <a:solidFill>
                  <a:schemeClr val="bg2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57931655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eafish_PPT template_2_6.jp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 Placeholder 10"/>
          <p:cNvSpPr>
            <a:spLocks noGrp="1"/>
          </p:cNvSpPr>
          <p:nvPr>
            <p:ph type="body" sz="quarter" idx="10"/>
          </p:nvPr>
        </p:nvSpPr>
        <p:spPr>
          <a:xfrm>
            <a:off x="525009" y="3165928"/>
            <a:ext cx="4681538" cy="3156631"/>
          </a:xfrm>
        </p:spPr>
        <p:txBody>
          <a:bodyPr lIns="0" bIns="0" anchor="b" anchorCtr="0">
            <a:normAutofit/>
          </a:bodyPr>
          <a:lstStyle>
            <a:lvl1pPr marL="0" indent="0">
              <a:buFontTx/>
              <a:buNone/>
              <a:defRPr sz="3600" b="1" i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585537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Alt">
    <p:bg bwMode="gray"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 bwMode="white">
          <a:xfrm>
            <a:off x="1098000" y="2905200"/>
            <a:ext cx="4996800" cy="363600"/>
          </a:xfrm>
        </p:spPr>
        <p:txBody>
          <a:bodyPr anchor="t"/>
          <a:lstStyle>
            <a:lvl1pPr algn="r">
              <a:defRPr sz="27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white">
          <a:xfrm>
            <a:off x="4572001" y="3247200"/>
            <a:ext cx="1522799" cy="145800"/>
          </a:xfrm>
        </p:spPr>
        <p:txBody>
          <a:bodyPr anchor="t"/>
          <a:lstStyle>
            <a:lvl1pPr algn="r">
              <a:defRPr b="1" cap="all" baseline="0">
                <a:solidFill>
                  <a:schemeClr val="bg1"/>
                </a:solidFill>
              </a:defRPr>
            </a:lvl1pPr>
          </a:lstStyle>
          <a:p>
            <a:fld id="{D076B4B0-0E40-4883-BED4-303E971F3015}" type="datetime3">
              <a:rPr lang="en-US" smtClean="0"/>
              <a:pPr/>
              <a:t>22 December 2021</a:t>
            </a:fld>
            <a:endParaRPr lang="en-GB"/>
          </a:p>
        </p:txBody>
      </p:sp>
      <p:grpSp>
        <p:nvGrpSpPr>
          <p:cNvPr id="7" name="Group 4">
            <a:extLst>
              <a:ext uri="{FF2B5EF4-FFF2-40B4-BE49-F238E27FC236}">
                <a16:creationId xmlns:a16="http://schemas.microsoft.com/office/drawing/2014/main" xmlns="" id="{256774C6-BF72-4D8A-AD80-5F476EE27ACF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6243100" y="2620800"/>
            <a:ext cx="2304000" cy="784800"/>
            <a:chOff x="134" y="-75"/>
            <a:chExt cx="5760" cy="1962"/>
          </a:xfrm>
          <a:solidFill>
            <a:schemeClr val="bg1"/>
          </a:solidFill>
        </p:grpSpPr>
        <p:sp>
          <p:nvSpPr>
            <p:cNvPr id="8" name="Freeform 5">
              <a:extLst>
                <a:ext uri="{FF2B5EF4-FFF2-40B4-BE49-F238E27FC236}">
                  <a16:creationId xmlns:a16="http://schemas.microsoft.com/office/drawing/2014/main" xmlns="" id="{45A97F7C-B6FA-45AE-BE1C-F429AE5BF2A5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626" y="782"/>
              <a:ext cx="452" cy="1073"/>
            </a:xfrm>
            <a:custGeom>
              <a:avLst/>
              <a:gdLst>
                <a:gd name="T0" fmla="*/ 339 w 348"/>
                <a:gd name="T1" fmla="*/ 79 h 827"/>
                <a:gd name="T2" fmla="*/ 210 w 348"/>
                <a:gd name="T3" fmla="*/ 781 h 827"/>
                <a:gd name="T4" fmla="*/ 157 w 348"/>
                <a:gd name="T5" fmla="*/ 826 h 827"/>
                <a:gd name="T6" fmla="*/ 48 w 348"/>
                <a:gd name="T7" fmla="*/ 826 h 827"/>
                <a:gd name="T8" fmla="*/ 7 w 348"/>
                <a:gd name="T9" fmla="*/ 776 h 827"/>
                <a:gd name="T10" fmla="*/ 130 w 348"/>
                <a:gd name="T11" fmla="*/ 85 h 827"/>
                <a:gd name="T12" fmla="*/ 316 w 348"/>
                <a:gd name="T13" fmla="*/ 7 h 827"/>
                <a:gd name="T14" fmla="*/ 336 w 348"/>
                <a:gd name="T15" fmla="*/ 0 h 827"/>
                <a:gd name="T16" fmla="*/ 348 w 348"/>
                <a:gd name="T17" fmla="*/ 16 h 827"/>
                <a:gd name="T18" fmla="*/ 339 w 348"/>
                <a:gd name="T19" fmla="*/ 79 h 8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48" h="827">
                  <a:moveTo>
                    <a:pt x="339" y="79"/>
                  </a:moveTo>
                  <a:cubicBezTo>
                    <a:pt x="296" y="318"/>
                    <a:pt x="253" y="542"/>
                    <a:pt x="210" y="781"/>
                  </a:cubicBezTo>
                  <a:cubicBezTo>
                    <a:pt x="204" y="812"/>
                    <a:pt x="187" y="826"/>
                    <a:pt x="157" y="826"/>
                  </a:cubicBezTo>
                  <a:cubicBezTo>
                    <a:pt x="121" y="827"/>
                    <a:pt x="84" y="827"/>
                    <a:pt x="48" y="826"/>
                  </a:cubicBezTo>
                  <a:cubicBezTo>
                    <a:pt x="10" y="826"/>
                    <a:pt x="0" y="814"/>
                    <a:pt x="7" y="776"/>
                  </a:cubicBezTo>
                  <a:cubicBezTo>
                    <a:pt x="29" y="656"/>
                    <a:pt x="111" y="190"/>
                    <a:pt x="130" y="85"/>
                  </a:cubicBezTo>
                  <a:cubicBezTo>
                    <a:pt x="198" y="61"/>
                    <a:pt x="255" y="39"/>
                    <a:pt x="316" y="7"/>
                  </a:cubicBezTo>
                  <a:cubicBezTo>
                    <a:pt x="323" y="3"/>
                    <a:pt x="330" y="0"/>
                    <a:pt x="336" y="0"/>
                  </a:cubicBezTo>
                  <a:cubicBezTo>
                    <a:pt x="345" y="0"/>
                    <a:pt x="348" y="6"/>
                    <a:pt x="348" y="16"/>
                  </a:cubicBezTo>
                  <a:cubicBezTo>
                    <a:pt x="348" y="27"/>
                    <a:pt x="340" y="70"/>
                    <a:pt x="339" y="7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chemeClr val="bg1"/>
                </a:solidFill>
              </a:endParaRPr>
            </a:p>
          </p:txBody>
        </p:sp>
        <p:sp>
          <p:nvSpPr>
            <p:cNvPr id="9" name="Freeform 6">
              <a:extLst>
                <a:ext uri="{FF2B5EF4-FFF2-40B4-BE49-F238E27FC236}">
                  <a16:creationId xmlns:a16="http://schemas.microsoft.com/office/drawing/2014/main" xmlns="" id="{886E342E-E45A-43B3-B9E1-73225C5BF9E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435" y="-75"/>
              <a:ext cx="579" cy="352"/>
            </a:xfrm>
            <a:custGeom>
              <a:avLst/>
              <a:gdLst>
                <a:gd name="T0" fmla="*/ 447 w 447"/>
                <a:gd name="T1" fmla="*/ 133 h 271"/>
                <a:gd name="T2" fmla="*/ 447 w 447"/>
                <a:gd name="T3" fmla="*/ 133 h 271"/>
                <a:gd name="T4" fmla="*/ 444 w 447"/>
                <a:gd name="T5" fmla="*/ 127 h 271"/>
                <a:gd name="T6" fmla="*/ 322 w 447"/>
                <a:gd name="T7" fmla="*/ 2 h 271"/>
                <a:gd name="T8" fmla="*/ 312 w 447"/>
                <a:gd name="T9" fmla="*/ 2 h 271"/>
                <a:gd name="T10" fmla="*/ 8 w 447"/>
                <a:gd name="T11" fmla="*/ 128 h 271"/>
                <a:gd name="T12" fmla="*/ 1 w 447"/>
                <a:gd name="T13" fmla="*/ 135 h 271"/>
                <a:gd name="T14" fmla="*/ 1 w 447"/>
                <a:gd name="T15" fmla="*/ 137 h 271"/>
                <a:gd name="T16" fmla="*/ 6 w 447"/>
                <a:gd name="T17" fmla="*/ 144 h 271"/>
                <a:gd name="T18" fmla="*/ 263 w 447"/>
                <a:gd name="T19" fmla="*/ 268 h 271"/>
                <a:gd name="T20" fmla="*/ 278 w 447"/>
                <a:gd name="T21" fmla="*/ 268 h 271"/>
                <a:gd name="T22" fmla="*/ 441 w 447"/>
                <a:gd name="T23" fmla="*/ 145 h 271"/>
                <a:gd name="T24" fmla="*/ 446 w 447"/>
                <a:gd name="T25" fmla="*/ 138 h 271"/>
                <a:gd name="T26" fmla="*/ 446 w 447"/>
                <a:gd name="T27" fmla="*/ 138 h 271"/>
                <a:gd name="T28" fmla="*/ 447 w 447"/>
                <a:gd name="T29" fmla="*/ 136 h 271"/>
                <a:gd name="T30" fmla="*/ 447 w 447"/>
                <a:gd name="T31" fmla="*/ 133 h 2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7" h="271">
                  <a:moveTo>
                    <a:pt x="447" y="133"/>
                  </a:moveTo>
                  <a:cubicBezTo>
                    <a:pt x="447" y="133"/>
                    <a:pt x="447" y="133"/>
                    <a:pt x="447" y="133"/>
                  </a:cubicBezTo>
                  <a:cubicBezTo>
                    <a:pt x="447" y="131"/>
                    <a:pt x="446" y="128"/>
                    <a:pt x="444" y="127"/>
                  </a:cubicBezTo>
                  <a:cubicBezTo>
                    <a:pt x="322" y="2"/>
                    <a:pt x="322" y="2"/>
                    <a:pt x="322" y="2"/>
                  </a:cubicBezTo>
                  <a:cubicBezTo>
                    <a:pt x="320" y="0"/>
                    <a:pt x="315" y="0"/>
                    <a:pt x="312" y="2"/>
                  </a:cubicBezTo>
                  <a:cubicBezTo>
                    <a:pt x="234" y="57"/>
                    <a:pt x="106" y="104"/>
                    <a:pt x="8" y="128"/>
                  </a:cubicBezTo>
                  <a:cubicBezTo>
                    <a:pt x="4" y="129"/>
                    <a:pt x="2" y="132"/>
                    <a:pt x="1" y="135"/>
                  </a:cubicBezTo>
                  <a:cubicBezTo>
                    <a:pt x="1" y="135"/>
                    <a:pt x="1" y="136"/>
                    <a:pt x="1" y="137"/>
                  </a:cubicBezTo>
                  <a:cubicBezTo>
                    <a:pt x="0" y="140"/>
                    <a:pt x="2" y="143"/>
                    <a:pt x="6" y="144"/>
                  </a:cubicBezTo>
                  <a:cubicBezTo>
                    <a:pt x="95" y="167"/>
                    <a:pt x="205" y="213"/>
                    <a:pt x="263" y="268"/>
                  </a:cubicBezTo>
                  <a:cubicBezTo>
                    <a:pt x="267" y="271"/>
                    <a:pt x="273" y="271"/>
                    <a:pt x="278" y="268"/>
                  </a:cubicBezTo>
                  <a:cubicBezTo>
                    <a:pt x="441" y="145"/>
                    <a:pt x="441" y="145"/>
                    <a:pt x="441" y="145"/>
                  </a:cubicBezTo>
                  <a:cubicBezTo>
                    <a:pt x="444" y="143"/>
                    <a:pt x="445" y="141"/>
                    <a:pt x="446" y="138"/>
                  </a:cubicBezTo>
                  <a:cubicBezTo>
                    <a:pt x="446" y="138"/>
                    <a:pt x="446" y="138"/>
                    <a:pt x="446" y="138"/>
                  </a:cubicBezTo>
                  <a:cubicBezTo>
                    <a:pt x="447" y="137"/>
                    <a:pt x="447" y="137"/>
                    <a:pt x="447" y="136"/>
                  </a:cubicBezTo>
                  <a:cubicBezTo>
                    <a:pt x="447" y="135"/>
                    <a:pt x="447" y="134"/>
                    <a:pt x="447" y="133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chemeClr val="bg1"/>
                </a:solidFill>
              </a:endParaRPr>
            </a:p>
          </p:txBody>
        </p:sp>
        <p:sp>
          <p:nvSpPr>
            <p:cNvPr id="10" name="Freeform 7">
              <a:extLst>
                <a:ext uri="{FF2B5EF4-FFF2-40B4-BE49-F238E27FC236}">
                  <a16:creationId xmlns:a16="http://schemas.microsoft.com/office/drawing/2014/main" xmlns="" id="{129B2DEB-7B9F-4D64-8089-6D0B3E3912E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366" y="330"/>
              <a:ext cx="580" cy="353"/>
            </a:xfrm>
            <a:custGeom>
              <a:avLst/>
              <a:gdLst>
                <a:gd name="T0" fmla="*/ 447 w 447"/>
                <a:gd name="T1" fmla="*/ 134 h 272"/>
                <a:gd name="T2" fmla="*/ 447 w 447"/>
                <a:gd name="T3" fmla="*/ 134 h 272"/>
                <a:gd name="T4" fmla="*/ 444 w 447"/>
                <a:gd name="T5" fmla="*/ 127 h 272"/>
                <a:gd name="T6" fmla="*/ 322 w 447"/>
                <a:gd name="T7" fmla="*/ 3 h 272"/>
                <a:gd name="T8" fmla="*/ 311 w 447"/>
                <a:gd name="T9" fmla="*/ 3 h 272"/>
                <a:gd name="T10" fmla="*/ 8 w 447"/>
                <a:gd name="T11" fmla="*/ 128 h 272"/>
                <a:gd name="T12" fmla="*/ 0 w 447"/>
                <a:gd name="T13" fmla="*/ 136 h 272"/>
                <a:gd name="T14" fmla="*/ 0 w 447"/>
                <a:gd name="T15" fmla="*/ 137 h 272"/>
                <a:gd name="T16" fmla="*/ 5 w 447"/>
                <a:gd name="T17" fmla="*/ 145 h 272"/>
                <a:gd name="T18" fmla="*/ 263 w 447"/>
                <a:gd name="T19" fmla="*/ 269 h 272"/>
                <a:gd name="T20" fmla="*/ 277 w 447"/>
                <a:gd name="T21" fmla="*/ 268 h 272"/>
                <a:gd name="T22" fmla="*/ 441 w 447"/>
                <a:gd name="T23" fmla="*/ 146 h 272"/>
                <a:gd name="T24" fmla="*/ 446 w 447"/>
                <a:gd name="T25" fmla="*/ 139 h 272"/>
                <a:gd name="T26" fmla="*/ 446 w 447"/>
                <a:gd name="T27" fmla="*/ 139 h 272"/>
                <a:gd name="T28" fmla="*/ 447 w 447"/>
                <a:gd name="T29" fmla="*/ 137 h 272"/>
                <a:gd name="T30" fmla="*/ 447 w 447"/>
                <a:gd name="T31" fmla="*/ 134 h 2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7" h="272">
                  <a:moveTo>
                    <a:pt x="447" y="134"/>
                  </a:moveTo>
                  <a:cubicBezTo>
                    <a:pt x="447" y="134"/>
                    <a:pt x="447" y="134"/>
                    <a:pt x="447" y="134"/>
                  </a:cubicBezTo>
                  <a:cubicBezTo>
                    <a:pt x="447" y="132"/>
                    <a:pt x="446" y="129"/>
                    <a:pt x="444" y="127"/>
                  </a:cubicBezTo>
                  <a:cubicBezTo>
                    <a:pt x="322" y="3"/>
                    <a:pt x="322" y="3"/>
                    <a:pt x="322" y="3"/>
                  </a:cubicBezTo>
                  <a:cubicBezTo>
                    <a:pt x="319" y="1"/>
                    <a:pt x="315" y="0"/>
                    <a:pt x="311" y="3"/>
                  </a:cubicBezTo>
                  <a:cubicBezTo>
                    <a:pt x="234" y="58"/>
                    <a:pt x="106" y="105"/>
                    <a:pt x="8" y="128"/>
                  </a:cubicBezTo>
                  <a:cubicBezTo>
                    <a:pt x="4" y="129"/>
                    <a:pt x="1" y="133"/>
                    <a:pt x="0" y="136"/>
                  </a:cubicBezTo>
                  <a:cubicBezTo>
                    <a:pt x="0" y="136"/>
                    <a:pt x="0" y="137"/>
                    <a:pt x="0" y="137"/>
                  </a:cubicBezTo>
                  <a:cubicBezTo>
                    <a:pt x="0" y="141"/>
                    <a:pt x="1" y="144"/>
                    <a:pt x="5" y="145"/>
                  </a:cubicBezTo>
                  <a:cubicBezTo>
                    <a:pt x="94" y="168"/>
                    <a:pt x="204" y="214"/>
                    <a:pt x="263" y="269"/>
                  </a:cubicBezTo>
                  <a:cubicBezTo>
                    <a:pt x="266" y="272"/>
                    <a:pt x="273" y="272"/>
                    <a:pt x="277" y="268"/>
                  </a:cubicBezTo>
                  <a:cubicBezTo>
                    <a:pt x="441" y="146"/>
                    <a:pt x="441" y="146"/>
                    <a:pt x="441" y="146"/>
                  </a:cubicBezTo>
                  <a:cubicBezTo>
                    <a:pt x="443" y="144"/>
                    <a:pt x="445" y="142"/>
                    <a:pt x="446" y="139"/>
                  </a:cubicBezTo>
                  <a:cubicBezTo>
                    <a:pt x="446" y="139"/>
                    <a:pt x="446" y="139"/>
                    <a:pt x="446" y="139"/>
                  </a:cubicBezTo>
                  <a:cubicBezTo>
                    <a:pt x="446" y="138"/>
                    <a:pt x="447" y="137"/>
                    <a:pt x="447" y="137"/>
                  </a:cubicBezTo>
                  <a:cubicBezTo>
                    <a:pt x="447" y="136"/>
                    <a:pt x="447" y="135"/>
                    <a:pt x="447" y="134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chemeClr val="bg1"/>
                </a:solidFill>
              </a:endParaRPr>
            </a:p>
          </p:txBody>
        </p:sp>
        <p:sp>
          <p:nvSpPr>
            <p:cNvPr id="11" name="Freeform 8">
              <a:extLst>
                <a:ext uri="{FF2B5EF4-FFF2-40B4-BE49-F238E27FC236}">
                  <a16:creationId xmlns:a16="http://schemas.microsoft.com/office/drawing/2014/main" xmlns="" id="{C300526D-E012-4BAE-8391-D5D8AC2D7DBC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801" y="-75"/>
              <a:ext cx="580" cy="352"/>
            </a:xfrm>
            <a:custGeom>
              <a:avLst/>
              <a:gdLst>
                <a:gd name="T0" fmla="*/ 447 w 447"/>
                <a:gd name="T1" fmla="*/ 133 h 271"/>
                <a:gd name="T2" fmla="*/ 447 w 447"/>
                <a:gd name="T3" fmla="*/ 133 h 271"/>
                <a:gd name="T4" fmla="*/ 444 w 447"/>
                <a:gd name="T5" fmla="*/ 127 h 271"/>
                <a:gd name="T6" fmla="*/ 322 w 447"/>
                <a:gd name="T7" fmla="*/ 2 h 271"/>
                <a:gd name="T8" fmla="*/ 311 w 447"/>
                <a:gd name="T9" fmla="*/ 2 h 271"/>
                <a:gd name="T10" fmla="*/ 8 w 447"/>
                <a:gd name="T11" fmla="*/ 128 h 271"/>
                <a:gd name="T12" fmla="*/ 0 w 447"/>
                <a:gd name="T13" fmla="*/ 135 h 271"/>
                <a:gd name="T14" fmla="*/ 0 w 447"/>
                <a:gd name="T15" fmla="*/ 137 h 271"/>
                <a:gd name="T16" fmla="*/ 5 w 447"/>
                <a:gd name="T17" fmla="*/ 144 h 271"/>
                <a:gd name="T18" fmla="*/ 263 w 447"/>
                <a:gd name="T19" fmla="*/ 268 h 271"/>
                <a:gd name="T20" fmla="*/ 277 w 447"/>
                <a:gd name="T21" fmla="*/ 268 h 271"/>
                <a:gd name="T22" fmla="*/ 441 w 447"/>
                <a:gd name="T23" fmla="*/ 145 h 271"/>
                <a:gd name="T24" fmla="*/ 446 w 447"/>
                <a:gd name="T25" fmla="*/ 138 h 271"/>
                <a:gd name="T26" fmla="*/ 446 w 447"/>
                <a:gd name="T27" fmla="*/ 138 h 271"/>
                <a:gd name="T28" fmla="*/ 447 w 447"/>
                <a:gd name="T29" fmla="*/ 136 h 271"/>
                <a:gd name="T30" fmla="*/ 447 w 447"/>
                <a:gd name="T31" fmla="*/ 133 h 2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7" h="271">
                  <a:moveTo>
                    <a:pt x="447" y="133"/>
                  </a:moveTo>
                  <a:cubicBezTo>
                    <a:pt x="447" y="133"/>
                    <a:pt x="447" y="133"/>
                    <a:pt x="447" y="133"/>
                  </a:cubicBezTo>
                  <a:cubicBezTo>
                    <a:pt x="447" y="131"/>
                    <a:pt x="446" y="128"/>
                    <a:pt x="444" y="127"/>
                  </a:cubicBezTo>
                  <a:cubicBezTo>
                    <a:pt x="322" y="2"/>
                    <a:pt x="322" y="2"/>
                    <a:pt x="322" y="2"/>
                  </a:cubicBezTo>
                  <a:cubicBezTo>
                    <a:pt x="319" y="0"/>
                    <a:pt x="315" y="0"/>
                    <a:pt x="311" y="2"/>
                  </a:cubicBezTo>
                  <a:cubicBezTo>
                    <a:pt x="234" y="57"/>
                    <a:pt x="106" y="104"/>
                    <a:pt x="8" y="128"/>
                  </a:cubicBezTo>
                  <a:cubicBezTo>
                    <a:pt x="4" y="129"/>
                    <a:pt x="1" y="132"/>
                    <a:pt x="0" y="135"/>
                  </a:cubicBezTo>
                  <a:cubicBezTo>
                    <a:pt x="0" y="135"/>
                    <a:pt x="0" y="136"/>
                    <a:pt x="0" y="137"/>
                  </a:cubicBezTo>
                  <a:cubicBezTo>
                    <a:pt x="0" y="140"/>
                    <a:pt x="1" y="143"/>
                    <a:pt x="5" y="144"/>
                  </a:cubicBezTo>
                  <a:cubicBezTo>
                    <a:pt x="94" y="167"/>
                    <a:pt x="204" y="213"/>
                    <a:pt x="263" y="268"/>
                  </a:cubicBezTo>
                  <a:cubicBezTo>
                    <a:pt x="266" y="271"/>
                    <a:pt x="273" y="271"/>
                    <a:pt x="277" y="268"/>
                  </a:cubicBezTo>
                  <a:cubicBezTo>
                    <a:pt x="441" y="145"/>
                    <a:pt x="441" y="145"/>
                    <a:pt x="441" y="145"/>
                  </a:cubicBezTo>
                  <a:cubicBezTo>
                    <a:pt x="443" y="143"/>
                    <a:pt x="445" y="141"/>
                    <a:pt x="446" y="138"/>
                  </a:cubicBezTo>
                  <a:cubicBezTo>
                    <a:pt x="446" y="138"/>
                    <a:pt x="446" y="138"/>
                    <a:pt x="446" y="138"/>
                  </a:cubicBezTo>
                  <a:cubicBezTo>
                    <a:pt x="446" y="137"/>
                    <a:pt x="447" y="137"/>
                    <a:pt x="447" y="136"/>
                  </a:cubicBezTo>
                  <a:cubicBezTo>
                    <a:pt x="447" y="135"/>
                    <a:pt x="447" y="134"/>
                    <a:pt x="447" y="133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chemeClr val="bg1"/>
                </a:solidFill>
              </a:endParaRPr>
            </a:p>
          </p:txBody>
        </p:sp>
        <p:sp>
          <p:nvSpPr>
            <p:cNvPr id="12" name="Freeform 9">
              <a:extLst>
                <a:ext uri="{FF2B5EF4-FFF2-40B4-BE49-F238E27FC236}">
                  <a16:creationId xmlns:a16="http://schemas.microsoft.com/office/drawing/2014/main" xmlns="" id="{6A7AE131-D39D-4DB9-A6BC-6FF7B911FE2B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733" y="330"/>
              <a:ext cx="580" cy="353"/>
            </a:xfrm>
            <a:custGeom>
              <a:avLst/>
              <a:gdLst>
                <a:gd name="T0" fmla="*/ 447 w 447"/>
                <a:gd name="T1" fmla="*/ 134 h 272"/>
                <a:gd name="T2" fmla="*/ 447 w 447"/>
                <a:gd name="T3" fmla="*/ 134 h 272"/>
                <a:gd name="T4" fmla="*/ 444 w 447"/>
                <a:gd name="T5" fmla="*/ 127 h 272"/>
                <a:gd name="T6" fmla="*/ 322 w 447"/>
                <a:gd name="T7" fmla="*/ 3 h 272"/>
                <a:gd name="T8" fmla="*/ 312 w 447"/>
                <a:gd name="T9" fmla="*/ 3 h 272"/>
                <a:gd name="T10" fmla="*/ 8 w 447"/>
                <a:gd name="T11" fmla="*/ 128 h 272"/>
                <a:gd name="T12" fmla="*/ 1 w 447"/>
                <a:gd name="T13" fmla="*/ 136 h 272"/>
                <a:gd name="T14" fmla="*/ 0 w 447"/>
                <a:gd name="T15" fmla="*/ 137 h 272"/>
                <a:gd name="T16" fmla="*/ 6 w 447"/>
                <a:gd name="T17" fmla="*/ 145 h 272"/>
                <a:gd name="T18" fmla="*/ 263 w 447"/>
                <a:gd name="T19" fmla="*/ 269 h 272"/>
                <a:gd name="T20" fmla="*/ 278 w 447"/>
                <a:gd name="T21" fmla="*/ 268 h 272"/>
                <a:gd name="T22" fmla="*/ 441 w 447"/>
                <a:gd name="T23" fmla="*/ 146 h 272"/>
                <a:gd name="T24" fmla="*/ 446 w 447"/>
                <a:gd name="T25" fmla="*/ 139 h 272"/>
                <a:gd name="T26" fmla="*/ 446 w 447"/>
                <a:gd name="T27" fmla="*/ 139 h 272"/>
                <a:gd name="T28" fmla="*/ 447 w 447"/>
                <a:gd name="T29" fmla="*/ 137 h 272"/>
                <a:gd name="T30" fmla="*/ 447 w 447"/>
                <a:gd name="T31" fmla="*/ 134 h 2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7" h="272">
                  <a:moveTo>
                    <a:pt x="447" y="134"/>
                  </a:moveTo>
                  <a:cubicBezTo>
                    <a:pt x="447" y="134"/>
                    <a:pt x="447" y="134"/>
                    <a:pt x="447" y="134"/>
                  </a:cubicBezTo>
                  <a:cubicBezTo>
                    <a:pt x="447" y="132"/>
                    <a:pt x="446" y="129"/>
                    <a:pt x="444" y="127"/>
                  </a:cubicBezTo>
                  <a:cubicBezTo>
                    <a:pt x="322" y="3"/>
                    <a:pt x="322" y="3"/>
                    <a:pt x="322" y="3"/>
                  </a:cubicBezTo>
                  <a:cubicBezTo>
                    <a:pt x="320" y="1"/>
                    <a:pt x="315" y="0"/>
                    <a:pt x="312" y="3"/>
                  </a:cubicBezTo>
                  <a:cubicBezTo>
                    <a:pt x="234" y="58"/>
                    <a:pt x="106" y="105"/>
                    <a:pt x="8" y="128"/>
                  </a:cubicBezTo>
                  <a:cubicBezTo>
                    <a:pt x="4" y="129"/>
                    <a:pt x="2" y="133"/>
                    <a:pt x="1" y="136"/>
                  </a:cubicBezTo>
                  <a:cubicBezTo>
                    <a:pt x="1" y="136"/>
                    <a:pt x="1" y="137"/>
                    <a:pt x="0" y="137"/>
                  </a:cubicBezTo>
                  <a:cubicBezTo>
                    <a:pt x="0" y="141"/>
                    <a:pt x="2" y="144"/>
                    <a:pt x="6" y="145"/>
                  </a:cubicBezTo>
                  <a:cubicBezTo>
                    <a:pt x="95" y="168"/>
                    <a:pt x="205" y="214"/>
                    <a:pt x="263" y="269"/>
                  </a:cubicBezTo>
                  <a:cubicBezTo>
                    <a:pt x="267" y="272"/>
                    <a:pt x="273" y="272"/>
                    <a:pt x="278" y="268"/>
                  </a:cubicBezTo>
                  <a:cubicBezTo>
                    <a:pt x="441" y="146"/>
                    <a:pt x="441" y="146"/>
                    <a:pt x="441" y="146"/>
                  </a:cubicBezTo>
                  <a:cubicBezTo>
                    <a:pt x="444" y="144"/>
                    <a:pt x="445" y="142"/>
                    <a:pt x="446" y="139"/>
                  </a:cubicBezTo>
                  <a:cubicBezTo>
                    <a:pt x="446" y="139"/>
                    <a:pt x="446" y="139"/>
                    <a:pt x="446" y="139"/>
                  </a:cubicBezTo>
                  <a:cubicBezTo>
                    <a:pt x="447" y="138"/>
                    <a:pt x="447" y="137"/>
                    <a:pt x="447" y="137"/>
                  </a:cubicBezTo>
                  <a:cubicBezTo>
                    <a:pt x="447" y="136"/>
                    <a:pt x="447" y="135"/>
                    <a:pt x="447" y="134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chemeClr val="bg1"/>
                </a:solidFill>
              </a:endParaRPr>
            </a:p>
          </p:txBody>
        </p:sp>
        <p:sp>
          <p:nvSpPr>
            <p:cNvPr id="13" name="Freeform 10">
              <a:extLst>
                <a:ext uri="{FF2B5EF4-FFF2-40B4-BE49-F238E27FC236}">
                  <a16:creationId xmlns:a16="http://schemas.microsoft.com/office/drawing/2014/main" xmlns="" id="{8357AD78-2C63-4CB1-8647-644EBFF3EA94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170" y="-75"/>
              <a:ext cx="580" cy="352"/>
            </a:xfrm>
            <a:custGeom>
              <a:avLst/>
              <a:gdLst>
                <a:gd name="T0" fmla="*/ 447 w 447"/>
                <a:gd name="T1" fmla="*/ 133 h 271"/>
                <a:gd name="T2" fmla="*/ 447 w 447"/>
                <a:gd name="T3" fmla="*/ 133 h 271"/>
                <a:gd name="T4" fmla="*/ 444 w 447"/>
                <a:gd name="T5" fmla="*/ 127 h 271"/>
                <a:gd name="T6" fmla="*/ 322 w 447"/>
                <a:gd name="T7" fmla="*/ 2 h 271"/>
                <a:gd name="T8" fmla="*/ 312 w 447"/>
                <a:gd name="T9" fmla="*/ 2 h 271"/>
                <a:gd name="T10" fmla="*/ 8 w 447"/>
                <a:gd name="T11" fmla="*/ 128 h 271"/>
                <a:gd name="T12" fmla="*/ 1 w 447"/>
                <a:gd name="T13" fmla="*/ 135 h 271"/>
                <a:gd name="T14" fmla="*/ 0 w 447"/>
                <a:gd name="T15" fmla="*/ 137 h 271"/>
                <a:gd name="T16" fmla="*/ 5 w 447"/>
                <a:gd name="T17" fmla="*/ 144 h 271"/>
                <a:gd name="T18" fmla="*/ 263 w 447"/>
                <a:gd name="T19" fmla="*/ 268 h 271"/>
                <a:gd name="T20" fmla="*/ 277 w 447"/>
                <a:gd name="T21" fmla="*/ 268 h 271"/>
                <a:gd name="T22" fmla="*/ 441 w 447"/>
                <a:gd name="T23" fmla="*/ 145 h 271"/>
                <a:gd name="T24" fmla="*/ 446 w 447"/>
                <a:gd name="T25" fmla="*/ 138 h 271"/>
                <a:gd name="T26" fmla="*/ 446 w 447"/>
                <a:gd name="T27" fmla="*/ 138 h 271"/>
                <a:gd name="T28" fmla="*/ 447 w 447"/>
                <a:gd name="T29" fmla="*/ 136 h 271"/>
                <a:gd name="T30" fmla="*/ 447 w 447"/>
                <a:gd name="T31" fmla="*/ 133 h 2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7" h="271">
                  <a:moveTo>
                    <a:pt x="447" y="133"/>
                  </a:moveTo>
                  <a:cubicBezTo>
                    <a:pt x="447" y="133"/>
                    <a:pt x="447" y="133"/>
                    <a:pt x="447" y="133"/>
                  </a:cubicBezTo>
                  <a:cubicBezTo>
                    <a:pt x="447" y="131"/>
                    <a:pt x="446" y="128"/>
                    <a:pt x="444" y="127"/>
                  </a:cubicBezTo>
                  <a:cubicBezTo>
                    <a:pt x="322" y="2"/>
                    <a:pt x="322" y="2"/>
                    <a:pt x="322" y="2"/>
                  </a:cubicBezTo>
                  <a:cubicBezTo>
                    <a:pt x="320" y="0"/>
                    <a:pt x="315" y="0"/>
                    <a:pt x="312" y="2"/>
                  </a:cubicBezTo>
                  <a:cubicBezTo>
                    <a:pt x="234" y="57"/>
                    <a:pt x="106" y="104"/>
                    <a:pt x="8" y="128"/>
                  </a:cubicBezTo>
                  <a:cubicBezTo>
                    <a:pt x="4" y="129"/>
                    <a:pt x="1" y="132"/>
                    <a:pt x="1" y="135"/>
                  </a:cubicBezTo>
                  <a:cubicBezTo>
                    <a:pt x="0" y="135"/>
                    <a:pt x="0" y="136"/>
                    <a:pt x="0" y="137"/>
                  </a:cubicBezTo>
                  <a:cubicBezTo>
                    <a:pt x="0" y="140"/>
                    <a:pt x="2" y="143"/>
                    <a:pt x="5" y="144"/>
                  </a:cubicBezTo>
                  <a:cubicBezTo>
                    <a:pt x="94" y="167"/>
                    <a:pt x="205" y="213"/>
                    <a:pt x="263" y="268"/>
                  </a:cubicBezTo>
                  <a:cubicBezTo>
                    <a:pt x="267" y="271"/>
                    <a:pt x="273" y="271"/>
                    <a:pt x="277" y="268"/>
                  </a:cubicBezTo>
                  <a:cubicBezTo>
                    <a:pt x="441" y="145"/>
                    <a:pt x="441" y="145"/>
                    <a:pt x="441" y="145"/>
                  </a:cubicBezTo>
                  <a:cubicBezTo>
                    <a:pt x="443" y="143"/>
                    <a:pt x="445" y="141"/>
                    <a:pt x="446" y="138"/>
                  </a:cubicBezTo>
                  <a:cubicBezTo>
                    <a:pt x="446" y="138"/>
                    <a:pt x="446" y="138"/>
                    <a:pt x="446" y="138"/>
                  </a:cubicBezTo>
                  <a:cubicBezTo>
                    <a:pt x="447" y="137"/>
                    <a:pt x="447" y="137"/>
                    <a:pt x="447" y="136"/>
                  </a:cubicBezTo>
                  <a:cubicBezTo>
                    <a:pt x="447" y="135"/>
                    <a:pt x="447" y="134"/>
                    <a:pt x="447" y="133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chemeClr val="bg1"/>
                </a:solidFill>
              </a:endParaRPr>
            </a:p>
          </p:txBody>
        </p:sp>
        <p:sp>
          <p:nvSpPr>
            <p:cNvPr id="14" name="Freeform 11">
              <a:extLst>
                <a:ext uri="{FF2B5EF4-FFF2-40B4-BE49-F238E27FC236}">
                  <a16:creationId xmlns:a16="http://schemas.microsoft.com/office/drawing/2014/main" xmlns="" id="{8ECF6878-6E9B-4332-9675-D0952FFA39D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537" y="-75"/>
              <a:ext cx="579" cy="352"/>
            </a:xfrm>
            <a:custGeom>
              <a:avLst/>
              <a:gdLst>
                <a:gd name="T0" fmla="*/ 447 w 447"/>
                <a:gd name="T1" fmla="*/ 133 h 271"/>
                <a:gd name="T2" fmla="*/ 447 w 447"/>
                <a:gd name="T3" fmla="*/ 133 h 271"/>
                <a:gd name="T4" fmla="*/ 445 w 447"/>
                <a:gd name="T5" fmla="*/ 127 h 271"/>
                <a:gd name="T6" fmla="*/ 323 w 447"/>
                <a:gd name="T7" fmla="*/ 2 h 271"/>
                <a:gd name="T8" fmla="*/ 312 w 447"/>
                <a:gd name="T9" fmla="*/ 2 h 271"/>
                <a:gd name="T10" fmla="*/ 9 w 447"/>
                <a:gd name="T11" fmla="*/ 128 h 271"/>
                <a:gd name="T12" fmla="*/ 1 w 447"/>
                <a:gd name="T13" fmla="*/ 135 h 271"/>
                <a:gd name="T14" fmla="*/ 1 w 447"/>
                <a:gd name="T15" fmla="*/ 137 h 271"/>
                <a:gd name="T16" fmla="*/ 6 w 447"/>
                <a:gd name="T17" fmla="*/ 144 h 271"/>
                <a:gd name="T18" fmla="*/ 263 w 447"/>
                <a:gd name="T19" fmla="*/ 268 h 271"/>
                <a:gd name="T20" fmla="*/ 278 w 447"/>
                <a:gd name="T21" fmla="*/ 268 h 271"/>
                <a:gd name="T22" fmla="*/ 441 w 447"/>
                <a:gd name="T23" fmla="*/ 145 h 271"/>
                <a:gd name="T24" fmla="*/ 447 w 447"/>
                <a:gd name="T25" fmla="*/ 138 h 271"/>
                <a:gd name="T26" fmla="*/ 447 w 447"/>
                <a:gd name="T27" fmla="*/ 138 h 271"/>
                <a:gd name="T28" fmla="*/ 447 w 447"/>
                <a:gd name="T29" fmla="*/ 136 h 271"/>
                <a:gd name="T30" fmla="*/ 447 w 447"/>
                <a:gd name="T31" fmla="*/ 133 h 2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7" h="271">
                  <a:moveTo>
                    <a:pt x="447" y="133"/>
                  </a:moveTo>
                  <a:cubicBezTo>
                    <a:pt x="447" y="133"/>
                    <a:pt x="447" y="133"/>
                    <a:pt x="447" y="133"/>
                  </a:cubicBezTo>
                  <a:cubicBezTo>
                    <a:pt x="447" y="131"/>
                    <a:pt x="446" y="128"/>
                    <a:pt x="445" y="127"/>
                  </a:cubicBezTo>
                  <a:cubicBezTo>
                    <a:pt x="323" y="2"/>
                    <a:pt x="323" y="2"/>
                    <a:pt x="323" y="2"/>
                  </a:cubicBezTo>
                  <a:cubicBezTo>
                    <a:pt x="320" y="0"/>
                    <a:pt x="315" y="0"/>
                    <a:pt x="312" y="2"/>
                  </a:cubicBezTo>
                  <a:cubicBezTo>
                    <a:pt x="234" y="57"/>
                    <a:pt x="107" y="104"/>
                    <a:pt x="9" y="128"/>
                  </a:cubicBezTo>
                  <a:cubicBezTo>
                    <a:pt x="4" y="129"/>
                    <a:pt x="2" y="132"/>
                    <a:pt x="1" y="135"/>
                  </a:cubicBezTo>
                  <a:cubicBezTo>
                    <a:pt x="1" y="135"/>
                    <a:pt x="1" y="136"/>
                    <a:pt x="1" y="137"/>
                  </a:cubicBezTo>
                  <a:cubicBezTo>
                    <a:pt x="0" y="140"/>
                    <a:pt x="2" y="143"/>
                    <a:pt x="6" y="144"/>
                  </a:cubicBezTo>
                  <a:cubicBezTo>
                    <a:pt x="95" y="167"/>
                    <a:pt x="205" y="213"/>
                    <a:pt x="263" y="268"/>
                  </a:cubicBezTo>
                  <a:cubicBezTo>
                    <a:pt x="267" y="271"/>
                    <a:pt x="273" y="271"/>
                    <a:pt x="278" y="268"/>
                  </a:cubicBezTo>
                  <a:cubicBezTo>
                    <a:pt x="441" y="145"/>
                    <a:pt x="441" y="145"/>
                    <a:pt x="441" y="145"/>
                  </a:cubicBezTo>
                  <a:cubicBezTo>
                    <a:pt x="444" y="143"/>
                    <a:pt x="446" y="141"/>
                    <a:pt x="447" y="138"/>
                  </a:cubicBezTo>
                  <a:cubicBezTo>
                    <a:pt x="447" y="138"/>
                    <a:pt x="447" y="138"/>
                    <a:pt x="447" y="138"/>
                  </a:cubicBezTo>
                  <a:cubicBezTo>
                    <a:pt x="447" y="137"/>
                    <a:pt x="447" y="137"/>
                    <a:pt x="447" y="136"/>
                  </a:cubicBezTo>
                  <a:cubicBezTo>
                    <a:pt x="447" y="135"/>
                    <a:pt x="447" y="134"/>
                    <a:pt x="447" y="133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chemeClr val="bg1"/>
                </a:solidFill>
              </a:endParaRPr>
            </a:p>
          </p:txBody>
        </p:sp>
        <p:sp>
          <p:nvSpPr>
            <p:cNvPr id="15" name="Freeform 12">
              <a:extLst>
                <a:ext uri="{FF2B5EF4-FFF2-40B4-BE49-F238E27FC236}">
                  <a16:creationId xmlns:a16="http://schemas.microsoft.com/office/drawing/2014/main" xmlns="" id="{0504A538-60E5-403C-918B-14108809948A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34" y="783"/>
              <a:ext cx="785" cy="1100"/>
            </a:xfrm>
            <a:custGeom>
              <a:avLst/>
              <a:gdLst>
                <a:gd name="T0" fmla="*/ 32 w 605"/>
                <a:gd name="T1" fmla="*/ 225 h 848"/>
                <a:gd name="T2" fmla="*/ 341 w 605"/>
                <a:gd name="T3" fmla="*/ 0 h 848"/>
                <a:gd name="T4" fmla="*/ 574 w 605"/>
                <a:gd name="T5" fmla="*/ 51 h 848"/>
                <a:gd name="T6" fmla="*/ 594 w 605"/>
                <a:gd name="T7" fmla="*/ 76 h 848"/>
                <a:gd name="T8" fmla="*/ 581 w 605"/>
                <a:gd name="T9" fmla="*/ 99 h 848"/>
                <a:gd name="T10" fmla="*/ 537 w 605"/>
                <a:gd name="T11" fmla="*/ 157 h 848"/>
                <a:gd name="T12" fmla="*/ 509 w 605"/>
                <a:gd name="T13" fmla="*/ 179 h 848"/>
                <a:gd name="T14" fmla="*/ 494 w 605"/>
                <a:gd name="T15" fmla="*/ 175 h 848"/>
                <a:gd name="T16" fmla="*/ 348 w 605"/>
                <a:gd name="T17" fmla="*/ 142 h 848"/>
                <a:gd name="T18" fmla="*/ 233 w 605"/>
                <a:gd name="T19" fmla="*/ 220 h 848"/>
                <a:gd name="T20" fmla="*/ 605 w 605"/>
                <a:gd name="T21" fmla="*/ 590 h 848"/>
                <a:gd name="T22" fmla="*/ 288 w 605"/>
                <a:gd name="T23" fmla="*/ 848 h 848"/>
                <a:gd name="T24" fmla="*/ 0 w 605"/>
                <a:gd name="T25" fmla="*/ 730 h 848"/>
                <a:gd name="T26" fmla="*/ 9 w 605"/>
                <a:gd name="T27" fmla="*/ 713 h 848"/>
                <a:gd name="T28" fmla="*/ 62 w 605"/>
                <a:gd name="T29" fmla="*/ 663 h 848"/>
                <a:gd name="T30" fmla="*/ 94 w 605"/>
                <a:gd name="T31" fmla="*/ 640 h 848"/>
                <a:gd name="T32" fmla="*/ 115 w 605"/>
                <a:gd name="T33" fmla="*/ 648 h 848"/>
                <a:gd name="T34" fmla="*/ 270 w 605"/>
                <a:gd name="T35" fmla="*/ 707 h 848"/>
                <a:gd name="T36" fmla="*/ 408 w 605"/>
                <a:gd name="T37" fmla="*/ 615 h 848"/>
                <a:gd name="T38" fmla="*/ 32 w 605"/>
                <a:gd name="T39" fmla="*/ 225 h 8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605" h="848">
                  <a:moveTo>
                    <a:pt x="32" y="225"/>
                  </a:moveTo>
                  <a:cubicBezTo>
                    <a:pt x="32" y="48"/>
                    <a:pt x="209" y="0"/>
                    <a:pt x="341" y="0"/>
                  </a:cubicBezTo>
                  <a:cubicBezTo>
                    <a:pt x="443" y="0"/>
                    <a:pt x="547" y="32"/>
                    <a:pt x="574" y="51"/>
                  </a:cubicBezTo>
                  <a:cubicBezTo>
                    <a:pt x="587" y="60"/>
                    <a:pt x="594" y="68"/>
                    <a:pt x="594" y="76"/>
                  </a:cubicBezTo>
                  <a:cubicBezTo>
                    <a:pt x="594" y="82"/>
                    <a:pt x="589" y="89"/>
                    <a:pt x="581" y="99"/>
                  </a:cubicBezTo>
                  <a:cubicBezTo>
                    <a:pt x="563" y="124"/>
                    <a:pt x="552" y="137"/>
                    <a:pt x="537" y="157"/>
                  </a:cubicBezTo>
                  <a:cubicBezTo>
                    <a:pt x="528" y="168"/>
                    <a:pt x="518" y="179"/>
                    <a:pt x="509" y="179"/>
                  </a:cubicBezTo>
                  <a:cubicBezTo>
                    <a:pt x="504" y="179"/>
                    <a:pt x="500" y="178"/>
                    <a:pt x="494" y="175"/>
                  </a:cubicBezTo>
                  <a:cubicBezTo>
                    <a:pt x="468" y="165"/>
                    <a:pt x="409" y="142"/>
                    <a:pt x="348" y="142"/>
                  </a:cubicBezTo>
                  <a:cubicBezTo>
                    <a:pt x="281" y="142"/>
                    <a:pt x="233" y="175"/>
                    <a:pt x="233" y="220"/>
                  </a:cubicBezTo>
                  <a:cubicBezTo>
                    <a:pt x="233" y="358"/>
                    <a:pt x="605" y="313"/>
                    <a:pt x="605" y="590"/>
                  </a:cubicBezTo>
                  <a:cubicBezTo>
                    <a:pt x="605" y="737"/>
                    <a:pt x="467" y="848"/>
                    <a:pt x="288" y="848"/>
                  </a:cubicBezTo>
                  <a:cubicBezTo>
                    <a:pt x="130" y="848"/>
                    <a:pt x="0" y="763"/>
                    <a:pt x="0" y="730"/>
                  </a:cubicBezTo>
                  <a:cubicBezTo>
                    <a:pt x="0" y="721"/>
                    <a:pt x="3" y="719"/>
                    <a:pt x="9" y="713"/>
                  </a:cubicBezTo>
                  <a:cubicBezTo>
                    <a:pt x="21" y="703"/>
                    <a:pt x="52" y="672"/>
                    <a:pt x="62" y="663"/>
                  </a:cubicBezTo>
                  <a:cubicBezTo>
                    <a:pt x="72" y="654"/>
                    <a:pt x="83" y="640"/>
                    <a:pt x="94" y="640"/>
                  </a:cubicBezTo>
                  <a:cubicBezTo>
                    <a:pt x="102" y="640"/>
                    <a:pt x="106" y="643"/>
                    <a:pt x="115" y="648"/>
                  </a:cubicBezTo>
                  <a:cubicBezTo>
                    <a:pt x="146" y="666"/>
                    <a:pt x="199" y="707"/>
                    <a:pt x="270" y="707"/>
                  </a:cubicBezTo>
                  <a:cubicBezTo>
                    <a:pt x="341" y="707"/>
                    <a:pt x="408" y="674"/>
                    <a:pt x="408" y="615"/>
                  </a:cubicBezTo>
                  <a:cubicBezTo>
                    <a:pt x="408" y="461"/>
                    <a:pt x="32" y="506"/>
                    <a:pt x="32" y="22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chemeClr val="bg1"/>
                </a:solidFill>
              </a:endParaRPr>
            </a:p>
          </p:txBody>
        </p:sp>
        <p:sp>
          <p:nvSpPr>
            <p:cNvPr id="16" name="Freeform 13">
              <a:extLst>
                <a:ext uri="{FF2B5EF4-FFF2-40B4-BE49-F238E27FC236}">
                  <a16:creationId xmlns:a16="http://schemas.microsoft.com/office/drawing/2014/main" xmlns="" id="{274DF6B0-A48C-4745-AD56-363FDEC09A12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123" y="783"/>
              <a:ext cx="785" cy="1100"/>
            </a:xfrm>
            <a:custGeom>
              <a:avLst/>
              <a:gdLst>
                <a:gd name="T0" fmla="*/ 32 w 605"/>
                <a:gd name="T1" fmla="*/ 225 h 848"/>
                <a:gd name="T2" fmla="*/ 342 w 605"/>
                <a:gd name="T3" fmla="*/ 0 h 848"/>
                <a:gd name="T4" fmla="*/ 574 w 605"/>
                <a:gd name="T5" fmla="*/ 51 h 848"/>
                <a:gd name="T6" fmla="*/ 594 w 605"/>
                <a:gd name="T7" fmla="*/ 76 h 848"/>
                <a:gd name="T8" fmla="*/ 581 w 605"/>
                <a:gd name="T9" fmla="*/ 99 h 848"/>
                <a:gd name="T10" fmla="*/ 537 w 605"/>
                <a:gd name="T11" fmla="*/ 157 h 848"/>
                <a:gd name="T12" fmla="*/ 510 w 605"/>
                <a:gd name="T13" fmla="*/ 179 h 848"/>
                <a:gd name="T14" fmla="*/ 494 w 605"/>
                <a:gd name="T15" fmla="*/ 175 h 848"/>
                <a:gd name="T16" fmla="*/ 348 w 605"/>
                <a:gd name="T17" fmla="*/ 142 h 848"/>
                <a:gd name="T18" fmla="*/ 233 w 605"/>
                <a:gd name="T19" fmla="*/ 220 h 848"/>
                <a:gd name="T20" fmla="*/ 605 w 605"/>
                <a:gd name="T21" fmla="*/ 590 h 848"/>
                <a:gd name="T22" fmla="*/ 289 w 605"/>
                <a:gd name="T23" fmla="*/ 848 h 848"/>
                <a:gd name="T24" fmla="*/ 0 w 605"/>
                <a:gd name="T25" fmla="*/ 730 h 848"/>
                <a:gd name="T26" fmla="*/ 9 w 605"/>
                <a:gd name="T27" fmla="*/ 713 h 848"/>
                <a:gd name="T28" fmla="*/ 62 w 605"/>
                <a:gd name="T29" fmla="*/ 663 h 848"/>
                <a:gd name="T30" fmla="*/ 94 w 605"/>
                <a:gd name="T31" fmla="*/ 640 h 848"/>
                <a:gd name="T32" fmla="*/ 115 w 605"/>
                <a:gd name="T33" fmla="*/ 648 h 848"/>
                <a:gd name="T34" fmla="*/ 270 w 605"/>
                <a:gd name="T35" fmla="*/ 707 h 848"/>
                <a:gd name="T36" fmla="*/ 409 w 605"/>
                <a:gd name="T37" fmla="*/ 615 h 848"/>
                <a:gd name="T38" fmla="*/ 32 w 605"/>
                <a:gd name="T39" fmla="*/ 225 h 8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605" h="848">
                  <a:moveTo>
                    <a:pt x="32" y="225"/>
                  </a:moveTo>
                  <a:cubicBezTo>
                    <a:pt x="32" y="48"/>
                    <a:pt x="210" y="0"/>
                    <a:pt x="342" y="0"/>
                  </a:cubicBezTo>
                  <a:cubicBezTo>
                    <a:pt x="443" y="0"/>
                    <a:pt x="547" y="32"/>
                    <a:pt x="574" y="51"/>
                  </a:cubicBezTo>
                  <a:cubicBezTo>
                    <a:pt x="587" y="60"/>
                    <a:pt x="594" y="68"/>
                    <a:pt x="594" y="76"/>
                  </a:cubicBezTo>
                  <a:cubicBezTo>
                    <a:pt x="594" y="82"/>
                    <a:pt x="589" y="89"/>
                    <a:pt x="581" y="99"/>
                  </a:cubicBezTo>
                  <a:cubicBezTo>
                    <a:pt x="563" y="124"/>
                    <a:pt x="553" y="137"/>
                    <a:pt x="537" y="157"/>
                  </a:cubicBezTo>
                  <a:cubicBezTo>
                    <a:pt x="528" y="168"/>
                    <a:pt x="518" y="179"/>
                    <a:pt x="510" y="179"/>
                  </a:cubicBezTo>
                  <a:cubicBezTo>
                    <a:pt x="504" y="179"/>
                    <a:pt x="501" y="178"/>
                    <a:pt x="494" y="175"/>
                  </a:cubicBezTo>
                  <a:cubicBezTo>
                    <a:pt x="469" y="165"/>
                    <a:pt x="409" y="142"/>
                    <a:pt x="348" y="142"/>
                  </a:cubicBezTo>
                  <a:cubicBezTo>
                    <a:pt x="282" y="142"/>
                    <a:pt x="233" y="175"/>
                    <a:pt x="233" y="220"/>
                  </a:cubicBezTo>
                  <a:cubicBezTo>
                    <a:pt x="233" y="358"/>
                    <a:pt x="605" y="313"/>
                    <a:pt x="605" y="590"/>
                  </a:cubicBezTo>
                  <a:cubicBezTo>
                    <a:pt x="605" y="737"/>
                    <a:pt x="467" y="848"/>
                    <a:pt x="289" y="848"/>
                  </a:cubicBezTo>
                  <a:cubicBezTo>
                    <a:pt x="130" y="848"/>
                    <a:pt x="0" y="763"/>
                    <a:pt x="0" y="730"/>
                  </a:cubicBezTo>
                  <a:cubicBezTo>
                    <a:pt x="0" y="721"/>
                    <a:pt x="3" y="719"/>
                    <a:pt x="9" y="713"/>
                  </a:cubicBezTo>
                  <a:cubicBezTo>
                    <a:pt x="21" y="703"/>
                    <a:pt x="52" y="672"/>
                    <a:pt x="62" y="663"/>
                  </a:cubicBezTo>
                  <a:cubicBezTo>
                    <a:pt x="72" y="654"/>
                    <a:pt x="84" y="640"/>
                    <a:pt x="94" y="640"/>
                  </a:cubicBezTo>
                  <a:cubicBezTo>
                    <a:pt x="102" y="640"/>
                    <a:pt x="106" y="643"/>
                    <a:pt x="115" y="648"/>
                  </a:cubicBezTo>
                  <a:cubicBezTo>
                    <a:pt x="146" y="666"/>
                    <a:pt x="199" y="707"/>
                    <a:pt x="270" y="707"/>
                  </a:cubicBezTo>
                  <a:cubicBezTo>
                    <a:pt x="341" y="707"/>
                    <a:pt x="409" y="674"/>
                    <a:pt x="409" y="615"/>
                  </a:cubicBezTo>
                  <a:cubicBezTo>
                    <a:pt x="409" y="461"/>
                    <a:pt x="32" y="506"/>
                    <a:pt x="32" y="22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chemeClr val="bg1"/>
                </a:solidFill>
              </a:endParaRPr>
            </a:p>
          </p:txBody>
        </p:sp>
        <p:sp>
          <p:nvSpPr>
            <p:cNvPr id="17" name="Freeform 14">
              <a:extLst>
                <a:ext uri="{FF2B5EF4-FFF2-40B4-BE49-F238E27FC236}">
                  <a16:creationId xmlns:a16="http://schemas.microsoft.com/office/drawing/2014/main" xmlns="" id="{F5B6599B-406C-468F-AA8D-B60BCFE3938C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018" y="784"/>
              <a:ext cx="914" cy="1103"/>
            </a:xfrm>
            <a:custGeom>
              <a:avLst/>
              <a:gdLst>
                <a:gd name="T0" fmla="*/ 705 w 705"/>
                <a:gd name="T1" fmla="*/ 410 h 850"/>
                <a:gd name="T2" fmla="*/ 372 w 705"/>
                <a:gd name="T3" fmla="*/ 0 h 850"/>
                <a:gd name="T4" fmla="*/ 0 w 705"/>
                <a:gd name="T5" fmla="*/ 424 h 850"/>
                <a:gd name="T6" fmla="*/ 365 w 705"/>
                <a:gd name="T7" fmla="*/ 850 h 850"/>
                <a:gd name="T8" fmla="*/ 645 w 705"/>
                <a:gd name="T9" fmla="*/ 748 h 850"/>
                <a:gd name="T10" fmla="*/ 664 w 705"/>
                <a:gd name="T11" fmla="*/ 719 h 850"/>
                <a:gd name="T12" fmla="*/ 643 w 705"/>
                <a:gd name="T13" fmla="*/ 686 h 850"/>
                <a:gd name="T14" fmla="*/ 606 w 705"/>
                <a:gd name="T15" fmla="*/ 640 h 850"/>
                <a:gd name="T16" fmla="*/ 591 w 705"/>
                <a:gd name="T17" fmla="*/ 631 h 850"/>
                <a:gd name="T18" fmla="*/ 568 w 705"/>
                <a:gd name="T19" fmla="*/ 642 h 850"/>
                <a:gd name="T20" fmla="*/ 396 w 705"/>
                <a:gd name="T21" fmla="*/ 712 h 850"/>
                <a:gd name="T22" fmla="*/ 201 w 705"/>
                <a:gd name="T23" fmla="*/ 473 h 850"/>
                <a:gd name="T24" fmla="*/ 657 w 705"/>
                <a:gd name="T25" fmla="*/ 473 h 850"/>
                <a:gd name="T26" fmla="*/ 705 w 705"/>
                <a:gd name="T27" fmla="*/ 410 h 850"/>
                <a:gd name="T28" fmla="*/ 202 w 705"/>
                <a:gd name="T29" fmla="*/ 356 h 850"/>
                <a:gd name="T30" fmla="*/ 372 w 705"/>
                <a:gd name="T31" fmla="*/ 137 h 850"/>
                <a:gd name="T32" fmla="*/ 509 w 705"/>
                <a:gd name="T33" fmla="*/ 357 h 850"/>
                <a:gd name="T34" fmla="*/ 202 w 705"/>
                <a:gd name="T35" fmla="*/ 356 h 8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705" h="850">
                  <a:moveTo>
                    <a:pt x="705" y="410"/>
                  </a:moveTo>
                  <a:cubicBezTo>
                    <a:pt x="705" y="144"/>
                    <a:pt x="600" y="0"/>
                    <a:pt x="372" y="0"/>
                  </a:cubicBezTo>
                  <a:cubicBezTo>
                    <a:pt x="191" y="0"/>
                    <a:pt x="0" y="105"/>
                    <a:pt x="0" y="424"/>
                  </a:cubicBezTo>
                  <a:cubicBezTo>
                    <a:pt x="0" y="721"/>
                    <a:pt x="169" y="850"/>
                    <a:pt x="365" y="850"/>
                  </a:cubicBezTo>
                  <a:cubicBezTo>
                    <a:pt x="506" y="850"/>
                    <a:pt x="588" y="797"/>
                    <a:pt x="645" y="748"/>
                  </a:cubicBezTo>
                  <a:cubicBezTo>
                    <a:pt x="657" y="738"/>
                    <a:pt x="664" y="729"/>
                    <a:pt x="664" y="719"/>
                  </a:cubicBezTo>
                  <a:cubicBezTo>
                    <a:pt x="664" y="709"/>
                    <a:pt x="660" y="705"/>
                    <a:pt x="643" y="686"/>
                  </a:cubicBezTo>
                  <a:cubicBezTo>
                    <a:pt x="631" y="673"/>
                    <a:pt x="622" y="659"/>
                    <a:pt x="606" y="640"/>
                  </a:cubicBezTo>
                  <a:cubicBezTo>
                    <a:pt x="601" y="634"/>
                    <a:pt x="598" y="631"/>
                    <a:pt x="591" y="631"/>
                  </a:cubicBezTo>
                  <a:cubicBezTo>
                    <a:pt x="584" y="631"/>
                    <a:pt x="576" y="636"/>
                    <a:pt x="568" y="642"/>
                  </a:cubicBezTo>
                  <a:cubicBezTo>
                    <a:pt x="531" y="671"/>
                    <a:pt x="474" y="712"/>
                    <a:pt x="396" y="712"/>
                  </a:cubicBezTo>
                  <a:cubicBezTo>
                    <a:pt x="279" y="712"/>
                    <a:pt x="213" y="630"/>
                    <a:pt x="201" y="473"/>
                  </a:cubicBezTo>
                  <a:cubicBezTo>
                    <a:pt x="320" y="473"/>
                    <a:pt x="611" y="473"/>
                    <a:pt x="657" y="473"/>
                  </a:cubicBezTo>
                  <a:cubicBezTo>
                    <a:pt x="686" y="473"/>
                    <a:pt x="705" y="453"/>
                    <a:pt x="705" y="410"/>
                  </a:cubicBezTo>
                  <a:close/>
                  <a:moveTo>
                    <a:pt x="202" y="356"/>
                  </a:moveTo>
                  <a:cubicBezTo>
                    <a:pt x="215" y="215"/>
                    <a:pt x="273" y="137"/>
                    <a:pt x="372" y="137"/>
                  </a:cubicBezTo>
                  <a:cubicBezTo>
                    <a:pt x="478" y="137"/>
                    <a:pt x="509" y="236"/>
                    <a:pt x="509" y="357"/>
                  </a:cubicBezTo>
                  <a:cubicBezTo>
                    <a:pt x="416" y="357"/>
                    <a:pt x="295" y="356"/>
                    <a:pt x="202" y="35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chemeClr val="bg1"/>
                </a:solidFill>
              </a:endParaRPr>
            </a:p>
          </p:txBody>
        </p:sp>
        <p:sp>
          <p:nvSpPr>
            <p:cNvPr id="18" name="Freeform 15">
              <a:extLst>
                <a:ext uri="{FF2B5EF4-FFF2-40B4-BE49-F238E27FC236}">
                  <a16:creationId xmlns:a16="http://schemas.microsoft.com/office/drawing/2014/main" xmlns="" id="{E4D117DE-675E-4F60-A8A4-4944DC57D32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982" y="314"/>
              <a:ext cx="685" cy="1542"/>
            </a:xfrm>
            <a:custGeom>
              <a:avLst/>
              <a:gdLst>
                <a:gd name="T0" fmla="*/ 440 w 528"/>
                <a:gd name="T1" fmla="*/ 143 h 1188"/>
                <a:gd name="T2" fmla="*/ 516 w 528"/>
                <a:gd name="T3" fmla="*/ 150 h 1188"/>
                <a:gd name="T4" fmla="*/ 528 w 528"/>
                <a:gd name="T5" fmla="*/ 143 h 1188"/>
                <a:gd name="T6" fmla="*/ 513 w 528"/>
                <a:gd name="T7" fmla="*/ 120 h 1188"/>
                <a:gd name="T8" fmla="*/ 447 w 528"/>
                <a:gd name="T9" fmla="*/ 34 h 1188"/>
                <a:gd name="T10" fmla="*/ 414 w 528"/>
                <a:gd name="T11" fmla="*/ 6 h 1188"/>
                <a:gd name="T12" fmla="*/ 339 w 528"/>
                <a:gd name="T13" fmla="*/ 0 h 1188"/>
                <a:gd name="T14" fmla="*/ 109 w 528"/>
                <a:gd name="T15" fmla="*/ 253 h 1188"/>
                <a:gd name="T16" fmla="*/ 109 w 528"/>
                <a:gd name="T17" fmla="*/ 376 h 1188"/>
                <a:gd name="T18" fmla="*/ 64 w 528"/>
                <a:gd name="T19" fmla="*/ 376 h 1188"/>
                <a:gd name="T20" fmla="*/ 0 w 528"/>
                <a:gd name="T21" fmla="*/ 443 h 1188"/>
                <a:gd name="T22" fmla="*/ 0 w 528"/>
                <a:gd name="T23" fmla="*/ 476 h 1188"/>
                <a:gd name="T24" fmla="*/ 109 w 528"/>
                <a:gd name="T25" fmla="*/ 520 h 1188"/>
                <a:gd name="T26" fmla="*/ 110 w 528"/>
                <a:gd name="T27" fmla="*/ 1150 h 1188"/>
                <a:gd name="T28" fmla="*/ 147 w 528"/>
                <a:gd name="T29" fmla="*/ 1188 h 1188"/>
                <a:gd name="T30" fmla="*/ 276 w 528"/>
                <a:gd name="T31" fmla="*/ 1188 h 1188"/>
                <a:gd name="T32" fmla="*/ 314 w 528"/>
                <a:gd name="T33" fmla="*/ 1152 h 1188"/>
                <a:gd name="T34" fmla="*/ 314 w 528"/>
                <a:gd name="T35" fmla="*/ 524 h 1188"/>
                <a:gd name="T36" fmla="*/ 520 w 528"/>
                <a:gd name="T37" fmla="*/ 478 h 1188"/>
                <a:gd name="T38" fmla="*/ 520 w 528"/>
                <a:gd name="T39" fmla="*/ 421 h 1188"/>
                <a:gd name="T40" fmla="*/ 466 w 528"/>
                <a:gd name="T41" fmla="*/ 376 h 1188"/>
                <a:gd name="T42" fmla="*/ 314 w 528"/>
                <a:gd name="T43" fmla="*/ 376 h 1188"/>
                <a:gd name="T44" fmla="*/ 314 w 528"/>
                <a:gd name="T45" fmla="*/ 272 h 1188"/>
                <a:gd name="T46" fmla="*/ 440 w 528"/>
                <a:gd name="T47" fmla="*/ 143 h 1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528" h="1188">
                  <a:moveTo>
                    <a:pt x="440" y="143"/>
                  </a:moveTo>
                  <a:cubicBezTo>
                    <a:pt x="468" y="143"/>
                    <a:pt x="500" y="150"/>
                    <a:pt x="516" y="150"/>
                  </a:cubicBezTo>
                  <a:cubicBezTo>
                    <a:pt x="523" y="150"/>
                    <a:pt x="528" y="148"/>
                    <a:pt x="528" y="143"/>
                  </a:cubicBezTo>
                  <a:cubicBezTo>
                    <a:pt x="528" y="136"/>
                    <a:pt x="518" y="126"/>
                    <a:pt x="513" y="120"/>
                  </a:cubicBezTo>
                  <a:cubicBezTo>
                    <a:pt x="487" y="88"/>
                    <a:pt x="467" y="62"/>
                    <a:pt x="447" y="34"/>
                  </a:cubicBezTo>
                  <a:cubicBezTo>
                    <a:pt x="439" y="24"/>
                    <a:pt x="430" y="12"/>
                    <a:pt x="414" y="6"/>
                  </a:cubicBezTo>
                  <a:cubicBezTo>
                    <a:pt x="400" y="1"/>
                    <a:pt x="385" y="0"/>
                    <a:pt x="339" y="0"/>
                  </a:cubicBezTo>
                  <a:cubicBezTo>
                    <a:pt x="229" y="0"/>
                    <a:pt x="109" y="51"/>
                    <a:pt x="109" y="253"/>
                  </a:cubicBezTo>
                  <a:cubicBezTo>
                    <a:pt x="109" y="264"/>
                    <a:pt x="109" y="310"/>
                    <a:pt x="109" y="376"/>
                  </a:cubicBezTo>
                  <a:cubicBezTo>
                    <a:pt x="88" y="376"/>
                    <a:pt x="72" y="376"/>
                    <a:pt x="64" y="376"/>
                  </a:cubicBezTo>
                  <a:cubicBezTo>
                    <a:pt x="18" y="376"/>
                    <a:pt x="0" y="399"/>
                    <a:pt x="0" y="443"/>
                  </a:cubicBezTo>
                  <a:cubicBezTo>
                    <a:pt x="0" y="457"/>
                    <a:pt x="0" y="438"/>
                    <a:pt x="0" y="476"/>
                  </a:cubicBezTo>
                  <a:cubicBezTo>
                    <a:pt x="26" y="494"/>
                    <a:pt x="63" y="510"/>
                    <a:pt x="109" y="520"/>
                  </a:cubicBezTo>
                  <a:cubicBezTo>
                    <a:pt x="109" y="778"/>
                    <a:pt x="110" y="1130"/>
                    <a:pt x="110" y="1150"/>
                  </a:cubicBezTo>
                  <a:cubicBezTo>
                    <a:pt x="110" y="1172"/>
                    <a:pt x="127" y="1188"/>
                    <a:pt x="147" y="1188"/>
                  </a:cubicBezTo>
                  <a:cubicBezTo>
                    <a:pt x="276" y="1188"/>
                    <a:pt x="276" y="1188"/>
                    <a:pt x="276" y="1188"/>
                  </a:cubicBezTo>
                  <a:cubicBezTo>
                    <a:pt x="297" y="1188"/>
                    <a:pt x="314" y="1172"/>
                    <a:pt x="314" y="1152"/>
                  </a:cubicBezTo>
                  <a:cubicBezTo>
                    <a:pt x="314" y="1133"/>
                    <a:pt x="314" y="777"/>
                    <a:pt x="314" y="524"/>
                  </a:cubicBezTo>
                  <a:cubicBezTo>
                    <a:pt x="385" y="515"/>
                    <a:pt x="463" y="500"/>
                    <a:pt x="520" y="478"/>
                  </a:cubicBezTo>
                  <a:cubicBezTo>
                    <a:pt x="520" y="460"/>
                    <a:pt x="520" y="442"/>
                    <a:pt x="520" y="421"/>
                  </a:cubicBezTo>
                  <a:cubicBezTo>
                    <a:pt x="520" y="394"/>
                    <a:pt x="511" y="377"/>
                    <a:pt x="466" y="376"/>
                  </a:cubicBezTo>
                  <a:cubicBezTo>
                    <a:pt x="448" y="376"/>
                    <a:pt x="385" y="376"/>
                    <a:pt x="314" y="376"/>
                  </a:cubicBezTo>
                  <a:cubicBezTo>
                    <a:pt x="314" y="319"/>
                    <a:pt x="314" y="280"/>
                    <a:pt x="314" y="272"/>
                  </a:cubicBezTo>
                  <a:cubicBezTo>
                    <a:pt x="314" y="163"/>
                    <a:pt x="349" y="143"/>
                    <a:pt x="440" y="14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chemeClr val="bg1"/>
                </a:solidFill>
              </a:endParaRPr>
            </a:p>
          </p:txBody>
        </p:sp>
        <p:sp>
          <p:nvSpPr>
            <p:cNvPr id="19" name="Freeform 16">
              <a:extLst>
                <a:ext uri="{FF2B5EF4-FFF2-40B4-BE49-F238E27FC236}">
                  <a16:creationId xmlns:a16="http://schemas.microsoft.com/office/drawing/2014/main" xmlns="" id="{61029484-B797-455C-B87B-959187EBCBF4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2009" y="787"/>
              <a:ext cx="868" cy="1083"/>
            </a:xfrm>
            <a:custGeom>
              <a:avLst/>
              <a:gdLst>
                <a:gd name="T0" fmla="*/ 669 w 669"/>
                <a:gd name="T1" fmla="*/ 220 h 835"/>
                <a:gd name="T2" fmla="*/ 381 w 669"/>
                <a:gd name="T3" fmla="*/ 0 h 835"/>
                <a:gd name="T4" fmla="*/ 65 w 669"/>
                <a:gd name="T5" fmla="*/ 63 h 835"/>
                <a:gd name="T6" fmla="*/ 56 w 669"/>
                <a:gd name="T7" fmla="*/ 100 h 835"/>
                <a:gd name="T8" fmla="*/ 86 w 669"/>
                <a:gd name="T9" fmla="*/ 174 h 835"/>
                <a:gd name="T10" fmla="*/ 108 w 669"/>
                <a:gd name="T11" fmla="*/ 192 h 835"/>
                <a:gd name="T12" fmla="*/ 141 w 669"/>
                <a:gd name="T13" fmla="*/ 183 h 835"/>
                <a:gd name="T14" fmla="*/ 338 w 669"/>
                <a:gd name="T15" fmla="*/ 143 h 835"/>
                <a:gd name="T16" fmla="*/ 468 w 669"/>
                <a:gd name="T17" fmla="*/ 249 h 835"/>
                <a:gd name="T18" fmla="*/ 468 w 669"/>
                <a:gd name="T19" fmla="*/ 311 h 835"/>
                <a:gd name="T20" fmla="*/ 189 w 669"/>
                <a:gd name="T21" fmla="*/ 351 h 835"/>
                <a:gd name="T22" fmla="*/ 0 w 669"/>
                <a:gd name="T23" fmla="*/ 603 h 835"/>
                <a:gd name="T24" fmla="*/ 223 w 669"/>
                <a:gd name="T25" fmla="*/ 835 h 835"/>
                <a:gd name="T26" fmla="*/ 486 w 669"/>
                <a:gd name="T27" fmla="*/ 738 h 835"/>
                <a:gd name="T28" fmla="*/ 572 w 669"/>
                <a:gd name="T29" fmla="*/ 824 h 835"/>
                <a:gd name="T30" fmla="*/ 631 w 669"/>
                <a:gd name="T31" fmla="*/ 824 h 835"/>
                <a:gd name="T32" fmla="*/ 669 w 669"/>
                <a:gd name="T33" fmla="*/ 787 h 835"/>
                <a:gd name="T34" fmla="*/ 669 w 669"/>
                <a:gd name="T35" fmla="*/ 220 h 835"/>
                <a:gd name="T36" fmla="*/ 451 w 669"/>
                <a:gd name="T37" fmla="*/ 633 h 835"/>
                <a:gd name="T38" fmla="*/ 297 w 669"/>
                <a:gd name="T39" fmla="*/ 703 h 835"/>
                <a:gd name="T40" fmla="*/ 194 w 669"/>
                <a:gd name="T41" fmla="*/ 587 h 835"/>
                <a:gd name="T42" fmla="*/ 468 w 669"/>
                <a:gd name="T43" fmla="*/ 427 h 835"/>
                <a:gd name="T44" fmla="*/ 468 w 669"/>
                <a:gd name="T45" fmla="*/ 575 h 835"/>
                <a:gd name="T46" fmla="*/ 451 w 669"/>
                <a:gd name="T47" fmla="*/ 633 h 8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669" h="835">
                  <a:moveTo>
                    <a:pt x="669" y="220"/>
                  </a:moveTo>
                  <a:cubicBezTo>
                    <a:pt x="669" y="52"/>
                    <a:pt x="552" y="0"/>
                    <a:pt x="381" y="0"/>
                  </a:cubicBezTo>
                  <a:cubicBezTo>
                    <a:pt x="226" y="0"/>
                    <a:pt x="92" y="49"/>
                    <a:pt x="65" y="63"/>
                  </a:cubicBezTo>
                  <a:cubicBezTo>
                    <a:pt x="50" y="71"/>
                    <a:pt x="48" y="81"/>
                    <a:pt x="56" y="100"/>
                  </a:cubicBezTo>
                  <a:cubicBezTo>
                    <a:pt x="64" y="122"/>
                    <a:pt x="74" y="143"/>
                    <a:pt x="86" y="174"/>
                  </a:cubicBezTo>
                  <a:cubicBezTo>
                    <a:pt x="91" y="186"/>
                    <a:pt x="97" y="192"/>
                    <a:pt x="108" y="192"/>
                  </a:cubicBezTo>
                  <a:cubicBezTo>
                    <a:pt x="117" y="192"/>
                    <a:pt x="132" y="186"/>
                    <a:pt x="141" y="183"/>
                  </a:cubicBezTo>
                  <a:cubicBezTo>
                    <a:pt x="191" y="165"/>
                    <a:pt x="273" y="143"/>
                    <a:pt x="338" y="143"/>
                  </a:cubicBezTo>
                  <a:cubicBezTo>
                    <a:pt x="423" y="143"/>
                    <a:pt x="468" y="189"/>
                    <a:pt x="468" y="249"/>
                  </a:cubicBezTo>
                  <a:cubicBezTo>
                    <a:pt x="468" y="259"/>
                    <a:pt x="468" y="282"/>
                    <a:pt x="468" y="311"/>
                  </a:cubicBezTo>
                  <a:cubicBezTo>
                    <a:pt x="336" y="324"/>
                    <a:pt x="268" y="330"/>
                    <a:pt x="189" y="351"/>
                  </a:cubicBezTo>
                  <a:cubicBezTo>
                    <a:pt x="87" y="377"/>
                    <a:pt x="0" y="440"/>
                    <a:pt x="0" y="603"/>
                  </a:cubicBezTo>
                  <a:cubicBezTo>
                    <a:pt x="0" y="762"/>
                    <a:pt x="97" y="835"/>
                    <a:pt x="223" y="835"/>
                  </a:cubicBezTo>
                  <a:cubicBezTo>
                    <a:pt x="337" y="835"/>
                    <a:pt x="448" y="776"/>
                    <a:pt x="486" y="738"/>
                  </a:cubicBezTo>
                  <a:cubicBezTo>
                    <a:pt x="490" y="792"/>
                    <a:pt x="517" y="824"/>
                    <a:pt x="572" y="824"/>
                  </a:cubicBezTo>
                  <a:cubicBezTo>
                    <a:pt x="583" y="824"/>
                    <a:pt x="610" y="824"/>
                    <a:pt x="631" y="824"/>
                  </a:cubicBezTo>
                  <a:cubicBezTo>
                    <a:pt x="652" y="824"/>
                    <a:pt x="669" y="808"/>
                    <a:pt x="669" y="787"/>
                  </a:cubicBezTo>
                  <a:cubicBezTo>
                    <a:pt x="669" y="767"/>
                    <a:pt x="669" y="273"/>
                    <a:pt x="669" y="220"/>
                  </a:cubicBezTo>
                  <a:close/>
                  <a:moveTo>
                    <a:pt x="451" y="633"/>
                  </a:moveTo>
                  <a:cubicBezTo>
                    <a:pt x="404" y="676"/>
                    <a:pt x="346" y="703"/>
                    <a:pt x="297" y="703"/>
                  </a:cubicBezTo>
                  <a:cubicBezTo>
                    <a:pt x="238" y="703"/>
                    <a:pt x="194" y="659"/>
                    <a:pt x="194" y="587"/>
                  </a:cubicBezTo>
                  <a:cubicBezTo>
                    <a:pt x="194" y="436"/>
                    <a:pt x="331" y="443"/>
                    <a:pt x="468" y="427"/>
                  </a:cubicBezTo>
                  <a:cubicBezTo>
                    <a:pt x="468" y="487"/>
                    <a:pt x="468" y="546"/>
                    <a:pt x="468" y="575"/>
                  </a:cubicBezTo>
                  <a:cubicBezTo>
                    <a:pt x="468" y="596"/>
                    <a:pt x="468" y="617"/>
                    <a:pt x="451" y="63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chemeClr val="bg1"/>
                </a:solidFill>
              </a:endParaRPr>
            </a:p>
          </p:txBody>
        </p:sp>
        <p:sp>
          <p:nvSpPr>
            <p:cNvPr id="20" name="Freeform 17">
              <a:extLst>
                <a:ext uri="{FF2B5EF4-FFF2-40B4-BE49-F238E27FC236}">
                  <a16:creationId xmlns:a16="http://schemas.microsoft.com/office/drawing/2014/main" xmlns="" id="{8063941E-21B8-44DD-A283-94D5D0FD18E7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026" y="377"/>
              <a:ext cx="868" cy="1480"/>
            </a:xfrm>
            <a:custGeom>
              <a:avLst/>
              <a:gdLst>
                <a:gd name="T0" fmla="*/ 669 w 669"/>
                <a:gd name="T1" fmla="*/ 517 h 1141"/>
                <a:gd name="T2" fmla="*/ 458 w 669"/>
                <a:gd name="T3" fmla="*/ 320 h 1141"/>
                <a:gd name="T4" fmla="*/ 204 w 669"/>
                <a:gd name="T5" fmla="*/ 411 h 1141"/>
                <a:gd name="T6" fmla="*/ 204 w 669"/>
                <a:gd name="T7" fmla="*/ 19 h 1141"/>
                <a:gd name="T8" fmla="*/ 194 w 669"/>
                <a:gd name="T9" fmla="*/ 0 h 1141"/>
                <a:gd name="T10" fmla="*/ 181 w 669"/>
                <a:gd name="T11" fmla="*/ 5 h 1141"/>
                <a:gd name="T12" fmla="*/ 12 w 669"/>
                <a:gd name="T13" fmla="*/ 94 h 1141"/>
                <a:gd name="T14" fmla="*/ 0 w 669"/>
                <a:gd name="T15" fmla="*/ 112 h 1141"/>
                <a:gd name="T16" fmla="*/ 0 w 669"/>
                <a:gd name="T17" fmla="*/ 1104 h 1141"/>
                <a:gd name="T18" fmla="*/ 39 w 669"/>
                <a:gd name="T19" fmla="*/ 1141 h 1141"/>
                <a:gd name="T20" fmla="*/ 167 w 669"/>
                <a:gd name="T21" fmla="*/ 1141 h 1141"/>
                <a:gd name="T22" fmla="*/ 204 w 669"/>
                <a:gd name="T23" fmla="*/ 1105 h 1141"/>
                <a:gd name="T24" fmla="*/ 204 w 669"/>
                <a:gd name="T25" fmla="*/ 575 h 1141"/>
                <a:gd name="T26" fmla="*/ 221 w 669"/>
                <a:gd name="T27" fmla="*/ 532 h 1141"/>
                <a:gd name="T28" fmla="*/ 392 w 669"/>
                <a:gd name="T29" fmla="*/ 471 h 1141"/>
                <a:gd name="T30" fmla="*/ 466 w 669"/>
                <a:gd name="T31" fmla="*/ 567 h 1141"/>
                <a:gd name="T32" fmla="*/ 466 w 669"/>
                <a:gd name="T33" fmla="*/ 1104 h 1141"/>
                <a:gd name="T34" fmla="*/ 504 w 669"/>
                <a:gd name="T35" fmla="*/ 1141 h 1141"/>
                <a:gd name="T36" fmla="*/ 632 w 669"/>
                <a:gd name="T37" fmla="*/ 1141 h 1141"/>
                <a:gd name="T38" fmla="*/ 669 w 669"/>
                <a:gd name="T39" fmla="*/ 1104 h 1141"/>
                <a:gd name="T40" fmla="*/ 669 w 669"/>
                <a:gd name="T41" fmla="*/ 517 h 1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669" h="1141">
                  <a:moveTo>
                    <a:pt x="669" y="517"/>
                  </a:moveTo>
                  <a:cubicBezTo>
                    <a:pt x="666" y="375"/>
                    <a:pt x="580" y="320"/>
                    <a:pt x="458" y="320"/>
                  </a:cubicBezTo>
                  <a:cubicBezTo>
                    <a:pt x="356" y="320"/>
                    <a:pt x="250" y="381"/>
                    <a:pt x="204" y="411"/>
                  </a:cubicBezTo>
                  <a:cubicBezTo>
                    <a:pt x="204" y="359"/>
                    <a:pt x="204" y="139"/>
                    <a:pt x="204" y="19"/>
                  </a:cubicBezTo>
                  <a:cubicBezTo>
                    <a:pt x="204" y="4"/>
                    <a:pt x="201" y="0"/>
                    <a:pt x="194" y="0"/>
                  </a:cubicBezTo>
                  <a:cubicBezTo>
                    <a:pt x="190" y="0"/>
                    <a:pt x="187" y="2"/>
                    <a:pt x="181" y="5"/>
                  </a:cubicBezTo>
                  <a:cubicBezTo>
                    <a:pt x="128" y="38"/>
                    <a:pt x="71" y="69"/>
                    <a:pt x="12" y="94"/>
                  </a:cubicBezTo>
                  <a:cubicBezTo>
                    <a:pt x="5" y="96"/>
                    <a:pt x="1" y="99"/>
                    <a:pt x="0" y="112"/>
                  </a:cubicBezTo>
                  <a:cubicBezTo>
                    <a:pt x="1" y="132"/>
                    <a:pt x="0" y="1082"/>
                    <a:pt x="0" y="1104"/>
                  </a:cubicBezTo>
                  <a:cubicBezTo>
                    <a:pt x="0" y="1125"/>
                    <a:pt x="18" y="1141"/>
                    <a:pt x="39" y="1141"/>
                  </a:cubicBezTo>
                  <a:cubicBezTo>
                    <a:pt x="60" y="1141"/>
                    <a:pt x="146" y="1141"/>
                    <a:pt x="167" y="1141"/>
                  </a:cubicBezTo>
                  <a:cubicBezTo>
                    <a:pt x="187" y="1141"/>
                    <a:pt x="204" y="1125"/>
                    <a:pt x="204" y="1105"/>
                  </a:cubicBezTo>
                  <a:cubicBezTo>
                    <a:pt x="204" y="1084"/>
                    <a:pt x="204" y="734"/>
                    <a:pt x="204" y="575"/>
                  </a:cubicBezTo>
                  <a:cubicBezTo>
                    <a:pt x="204" y="550"/>
                    <a:pt x="210" y="539"/>
                    <a:pt x="221" y="532"/>
                  </a:cubicBezTo>
                  <a:cubicBezTo>
                    <a:pt x="271" y="502"/>
                    <a:pt x="341" y="471"/>
                    <a:pt x="392" y="471"/>
                  </a:cubicBezTo>
                  <a:cubicBezTo>
                    <a:pt x="447" y="471"/>
                    <a:pt x="466" y="510"/>
                    <a:pt x="466" y="567"/>
                  </a:cubicBezTo>
                  <a:cubicBezTo>
                    <a:pt x="466" y="785"/>
                    <a:pt x="466" y="1083"/>
                    <a:pt x="466" y="1104"/>
                  </a:cubicBezTo>
                  <a:cubicBezTo>
                    <a:pt x="466" y="1124"/>
                    <a:pt x="483" y="1141"/>
                    <a:pt x="504" y="1141"/>
                  </a:cubicBezTo>
                  <a:cubicBezTo>
                    <a:pt x="525" y="1141"/>
                    <a:pt x="611" y="1141"/>
                    <a:pt x="632" y="1141"/>
                  </a:cubicBezTo>
                  <a:cubicBezTo>
                    <a:pt x="653" y="1141"/>
                    <a:pt x="669" y="1125"/>
                    <a:pt x="669" y="1104"/>
                  </a:cubicBezTo>
                  <a:cubicBezTo>
                    <a:pt x="669" y="1084"/>
                    <a:pt x="669" y="723"/>
                    <a:pt x="669" y="517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695136943"/>
      </p:ext>
    </p:extLst>
  </p:cSld>
  <p:clrMapOvr>
    <a:masterClrMapping/>
  </p:clrMapOvr>
  <p:transition>
    <p:fade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eafish_PPT template_2_3.jp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 Placeholder 10"/>
          <p:cNvSpPr>
            <a:spLocks noGrp="1"/>
          </p:cNvSpPr>
          <p:nvPr>
            <p:ph type="body" sz="quarter" idx="10"/>
          </p:nvPr>
        </p:nvSpPr>
        <p:spPr>
          <a:xfrm>
            <a:off x="525009" y="3165928"/>
            <a:ext cx="4681538" cy="3156631"/>
          </a:xfrm>
        </p:spPr>
        <p:txBody>
          <a:bodyPr lIns="0" bIns="0" anchor="b" anchorCtr="0">
            <a:normAutofit/>
          </a:bodyPr>
          <a:lstStyle>
            <a:lvl1pPr marL="0" indent="0">
              <a:buFontTx/>
              <a:buNone/>
              <a:defRPr sz="3600" b="1" i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177438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eafish_PPT template_2_18.jp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 Placeholder 10"/>
          <p:cNvSpPr>
            <a:spLocks noGrp="1"/>
          </p:cNvSpPr>
          <p:nvPr>
            <p:ph type="body" sz="quarter" idx="10"/>
          </p:nvPr>
        </p:nvSpPr>
        <p:spPr>
          <a:xfrm>
            <a:off x="525009" y="3165928"/>
            <a:ext cx="4681538" cy="3156631"/>
          </a:xfrm>
        </p:spPr>
        <p:txBody>
          <a:bodyPr lIns="0" bIns="0" anchor="b" anchorCtr="0">
            <a:normAutofit/>
          </a:bodyPr>
          <a:lstStyle>
            <a:lvl1pPr marL="0" indent="0">
              <a:buFontTx/>
              <a:buNone/>
              <a:defRPr sz="3600" b="1" i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95619272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eafish_PPT template_2_19.jp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 Placeholder 10"/>
          <p:cNvSpPr>
            <a:spLocks noGrp="1"/>
          </p:cNvSpPr>
          <p:nvPr>
            <p:ph type="body" sz="quarter" idx="10"/>
          </p:nvPr>
        </p:nvSpPr>
        <p:spPr>
          <a:xfrm>
            <a:off x="525009" y="3165928"/>
            <a:ext cx="4681538" cy="3156631"/>
          </a:xfrm>
        </p:spPr>
        <p:txBody>
          <a:bodyPr lIns="0" bIns="0" anchor="b" anchorCtr="0">
            <a:normAutofit/>
          </a:bodyPr>
          <a:lstStyle>
            <a:lvl1pPr marL="0" indent="0">
              <a:buFontTx/>
              <a:buNone/>
              <a:defRPr sz="3600" b="1" i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30792313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eafish_PPT template_2_20.jp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 Placeholder 10"/>
          <p:cNvSpPr>
            <a:spLocks noGrp="1"/>
          </p:cNvSpPr>
          <p:nvPr>
            <p:ph type="body" sz="quarter" idx="10"/>
          </p:nvPr>
        </p:nvSpPr>
        <p:spPr>
          <a:xfrm>
            <a:off x="525009" y="3165928"/>
            <a:ext cx="4681538" cy="3156631"/>
          </a:xfrm>
        </p:spPr>
        <p:txBody>
          <a:bodyPr lIns="0" bIns="0" anchor="b" anchorCtr="0">
            <a:normAutofit/>
          </a:bodyPr>
          <a:lstStyle>
            <a:lvl1pPr marL="0" indent="0">
              <a:buFontTx/>
              <a:buNone/>
              <a:defRPr sz="3600" b="1" i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17068922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10"/>
          <p:cNvSpPr>
            <a:spLocks noGrp="1"/>
          </p:cNvSpPr>
          <p:nvPr>
            <p:ph type="body" sz="quarter" idx="10"/>
          </p:nvPr>
        </p:nvSpPr>
        <p:spPr>
          <a:xfrm>
            <a:off x="525009" y="3165928"/>
            <a:ext cx="4681538" cy="3156631"/>
          </a:xfrm>
        </p:spPr>
        <p:txBody>
          <a:bodyPr lIns="0" bIns="0" anchor="b" anchorCtr="0">
            <a:normAutofit/>
          </a:bodyPr>
          <a:lstStyle>
            <a:lvl1pPr marL="0" indent="0">
              <a:buFontTx/>
              <a:buNone/>
              <a:defRPr sz="3600" b="1" i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5122025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P1020751_RT.jpg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"/>
            <a:ext cx="9144000" cy="68580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3" cstate="email">
            <a:alphaModFix amt="57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533224"/>
            <a:ext cx="5279571" cy="632477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4" cstate="email">
            <a:alphaModFix amt="57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533224"/>
            <a:ext cx="5768015" cy="632477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768014" y="0"/>
            <a:ext cx="3375985" cy="6858000"/>
          </a:xfrm>
          <a:prstGeom prst="rect">
            <a:avLst/>
          </a:prstGeom>
        </p:spPr>
      </p:pic>
      <p:sp>
        <p:nvSpPr>
          <p:cNvPr id="11" name="Text Placeholder 10"/>
          <p:cNvSpPr>
            <a:spLocks noGrp="1"/>
          </p:cNvSpPr>
          <p:nvPr>
            <p:ph type="body" sz="quarter" idx="10"/>
          </p:nvPr>
        </p:nvSpPr>
        <p:spPr>
          <a:xfrm>
            <a:off x="525009" y="3165928"/>
            <a:ext cx="4681538" cy="3156631"/>
          </a:xfrm>
        </p:spPr>
        <p:txBody>
          <a:bodyPr lIns="0" bIns="0" anchor="b" anchorCtr="0">
            <a:normAutofit/>
          </a:bodyPr>
          <a:lstStyle>
            <a:lvl1pPr marL="0" indent="0">
              <a:buFontTx/>
              <a:buNone/>
              <a:defRPr sz="3600" b="1" i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50407985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10"/>
          <p:cNvSpPr>
            <a:spLocks noGrp="1"/>
          </p:cNvSpPr>
          <p:nvPr>
            <p:ph type="body" sz="quarter" idx="10"/>
          </p:nvPr>
        </p:nvSpPr>
        <p:spPr>
          <a:xfrm>
            <a:off x="525009" y="2567214"/>
            <a:ext cx="4681538" cy="3755345"/>
          </a:xfrm>
        </p:spPr>
        <p:txBody>
          <a:bodyPr lIns="0" bIns="0" anchor="t" anchorCtr="0">
            <a:normAutofit/>
          </a:bodyPr>
          <a:lstStyle>
            <a:lvl1pPr marL="0" indent="0">
              <a:buFontTx/>
              <a:buNone/>
              <a:defRPr sz="3600" b="1" i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59879868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"/>
            <a:ext cx="9144000" cy="6858000"/>
          </a:xfrm>
          <a:prstGeom prst="rect">
            <a:avLst/>
          </a:prstGeom>
        </p:spPr>
      </p:pic>
      <p:pic>
        <p:nvPicPr>
          <p:cNvPr id="7" name="Picture 6" descr="Seafish_PPT template_8_C.png"/>
          <p:cNvPicPr>
            <a:picLocks noChangeAspect="1"/>
          </p:cNvPicPr>
          <p:nvPr userDrawn="1"/>
        </p:nvPicPr>
        <p:blipFill rotWithShape="1">
          <a:blip r:embed="rId3" cstate="email">
            <a:alphaModFix amt="7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5477191" cy="6858000"/>
          </a:xfrm>
          <a:prstGeom prst="rect">
            <a:avLst/>
          </a:prstGeom>
        </p:spPr>
      </p:pic>
      <p:pic>
        <p:nvPicPr>
          <p:cNvPr id="8" name="Picture 7" descr="Seafish_PPT template_8_D.png"/>
          <p:cNvPicPr>
            <a:picLocks noChangeAspect="1"/>
          </p:cNvPicPr>
          <p:nvPr userDrawn="1"/>
        </p:nvPicPr>
        <p:blipFill rotWithShape="1">
          <a:blip r:embed="rId4" cstate="email">
            <a:alphaModFix amt="7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4517470" cy="6858000"/>
          </a:xfrm>
          <a:prstGeom prst="rect">
            <a:avLst/>
          </a:prstGeom>
        </p:spPr>
      </p:pic>
      <p:pic>
        <p:nvPicPr>
          <p:cNvPr id="9" name="Picture 8" descr="Seafish_PPT template_8_B.png"/>
          <p:cNvPicPr>
            <a:picLocks noChangeAspect="1"/>
          </p:cNvPicPr>
          <p:nvPr userDrawn="1"/>
        </p:nvPicPr>
        <p:blipFill rotWithShape="1">
          <a:blip r:embed="rId5" cstate="email">
            <a:alphaModFix amt="7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709850" y="0"/>
            <a:ext cx="3434150" cy="6858000"/>
          </a:xfrm>
          <a:prstGeom prst="rect">
            <a:avLst/>
          </a:prstGeom>
        </p:spPr>
      </p:pic>
      <p:pic>
        <p:nvPicPr>
          <p:cNvPr id="10" name="Picture 9" descr="Seafish_PPT template_8_A.png"/>
          <p:cNvPicPr>
            <a:picLocks noChangeAspect="1"/>
          </p:cNvPicPr>
          <p:nvPr userDrawn="1"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464490" y="0"/>
            <a:ext cx="1679510" cy="1357300"/>
          </a:xfrm>
          <a:prstGeom prst="rect">
            <a:avLst/>
          </a:prstGeom>
        </p:spPr>
      </p:pic>
      <p:sp>
        <p:nvSpPr>
          <p:cNvPr id="11" name="Text Placeholder 10"/>
          <p:cNvSpPr>
            <a:spLocks noGrp="1"/>
          </p:cNvSpPr>
          <p:nvPr>
            <p:ph type="body" sz="quarter" idx="10"/>
          </p:nvPr>
        </p:nvSpPr>
        <p:spPr>
          <a:xfrm>
            <a:off x="525009" y="2567214"/>
            <a:ext cx="4681538" cy="3755345"/>
          </a:xfrm>
        </p:spPr>
        <p:txBody>
          <a:bodyPr lIns="0" bIns="0" anchor="t" anchorCtr="0">
            <a:normAutofit/>
          </a:bodyPr>
          <a:lstStyle>
            <a:lvl1pPr marL="0" indent="0">
              <a:buFontTx/>
              <a:buNone/>
              <a:defRPr sz="3600" b="1" i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73167013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eafish_PPT template_2_9.jp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Rectangle 2"/>
          <p:cNvSpPr>
            <a:spLocks noChangeAspect="1"/>
          </p:cNvSpPr>
          <p:nvPr userDrawn="1"/>
        </p:nvSpPr>
        <p:spPr>
          <a:xfrm rot="5400000">
            <a:off x="-907133" y="1449070"/>
            <a:ext cx="647999" cy="647999"/>
          </a:xfrm>
          <a:prstGeom prst="rect">
            <a:avLst/>
          </a:prstGeom>
          <a:solidFill>
            <a:schemeClr val="accent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srgbClr val="FFFFFE"/>
              </a:solidFill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525009" y="513070"/>
            <a:ext cx="6360205" cy="936000"/>
          </a:xfrm>
        </p:spPr>
        <p:txBody>
          <a:bodyPr lIns="0" tIns="0" bIns="0">
            <a:normAutofit/>
          </a:bodyPr>
          <a:lstStyle>
            <a:lvl1pPr marL="0" indent="0">
              <a:buFontTx/>
              <a:buNone/>
              <a:defRPr sz="3000" b="1" i="0">
                <a:solidFill>
                  <a:schemeClr val="bg2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1"/>
          </p:nvPr>
        </p:nvSpPr>
        <p:spPr>
          <a:xfrm>
            <a:off x="525009" y="2097069"/>
            <a:ext cx="6360205" cy="4225944"/>
          </a:xfrm>
        </p:spPr>
        <p:txBody>
          <a:bodyPr lIns="0" tIns="0">
            <a:normAutofit/>
          </a:bodyPr>
          <a:lstStyle>
            <a:lvl1pPr marL="0" indent="0">
              <a:buFontTx/>
              <a:buNone/>
              <a:defRPr sz="2400">
                <a:solidFill>
                  <a:schemeClr val="tx2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74120687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eafish_PPT template_2_11.jp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525009" y="513070"/>
            <a:ext cx="6360205" cy="936000"/>
          </a:xfrm>
        </p:spPr>
        <p:txBody>
          <a:bodyPr lIns="0" tIns="0" bIns="0">
            <a:normAutofit/>
          </a:bodyPr>
          <a:lstStyle>
            <a:lvl1pPr marL="0" indent="0">
              <a:buFontTx/>
              <a:buNone/>
              <a:defRPr sz="3000" b="1" i="0">
                <a:solidFill>
                  <a:schemeClr val="bg2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9"/>
          <p:cNvSpPr>
            <a:spLocks noGrp="1"/>
          </p:cNvSpPr>
          <p:nvPr>
            <p:ph type="body" sz="quarter" idx="11"/>
          </p:nvPr>
        </p:nvSpPr>
        <p:spPr>
          <a:xfrm>
            <a:off x="525009" y="2097069"/>
            <a:ext cx="6360205" cy="4225944"/>
          </a:xfrm>
        </p:spPr>
        <p:txBody>
          <a:bodyPr lIns="0" tIns="0">
            <a:normAutofit/>
          </a:bodyPr>
          <a:lstStyle>
            <a:lvl1pPr marL="0" indent="0">
              <a:buFontTx/>
              <a:buNone/>
              <a:defRPr sz="2400">
                <a:solidFill>
                  <a:schemeClr val="tx2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794613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17AC1C-9FE1-42FA-99A3-80DA8DDB6D2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6555697"/>
      </p:ext>
    </p:extLst>
  </p:cSld>
  <p:clrMapOvr>
    <a:masterClrMapping/>
  </p:clrMapOvr>
  <p:transition>
    <p:fade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eafish_PPT template_2_10.jp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525009" y="513070"/>
            <a:ext cx="6360205" cy="936000"/>
          </a:xfrm>
        </p:spPr>
        <p:txBody>
          <a:bodyPr lIns="0" tIns="0" bIns="0">
            <a:normAutofit/>
          </a:bodyPr>
          <a:lstStyle>
            <a:lvl1pPr marL="0" indent="0">
              <a:buFontTx/>
              <a:buNone/>
              <a:defRPr sz="3000" b="1" i="0">
                <a:solidFill>
                  <a:schemeClr val="bg2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9"/>
          <p:cNvSpPr>
            <a:spLocks noGrp="1"/>
          </p:cNvSpPr>
          <p:nvPr>
            <p:ph type="body" sz="quarter" idx="11"/>
          </p:nvPr>
        </p:nvSpPr>
        <p:spPr>
          <a:xfrm>
            <a:off x="525009" y="2097069"/>
            <a:ext cx="6360205" cy="4225944"/>
          </a:xfrm>
        </p:spPr>
        <p:txBody>
          <a:bodyPr lIns="0" tIns="0">
            <a:normAutofit/>
          </a:bodyPr>
          <a:lstStyle>
            <a:lvl1pPr marL="0" indent="0">
              <a:buFontTx/>
              <a:buNone/>
              <a:defRPr sz="2400">
                <a:solidFill>
                  <a:schemeClr val="tx2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71368741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eafish_PPT template_2_12.jp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525009" y="513070"/>
            <a:ext cx="6360205" cy="936000"/>
          </a:xfrm>
        </p:spPr>
        <p:txBody>
          <a:bodyPr lIns="0" tIns="0" bIns="0">
            <a:normAutofit/>
          </a:bodyPr>
          <a:lstStyle>
            <a:lvl1pPr marL="0" indent="0">
              <a:buFontTx/>
              <a:buNone/>
              <a:defRPr sz="3000" b="1" i="0">
                <a:solidFill>
                  <a:schemeClr val="bg2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2"/>
          </p:nvPr>
        </p:nvSpPr>
        <p:spPr>
          <a:xfrm>
            <a:off x="4454525" y="2097088"/>
            <a:ext cx="4217988" cy="4217987"/>
          </a:xfrm>
        </p:spPr>
        <p:txBody>
          <a:bodyPr>
            <a:normAutofit/>
          </a:bodyPr>
          <a:lstStyle>
            <a:lvl1pPr marL="0" indent="0">
              <a:buNone/>
              <a:defRPr sz="1000" b="1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7" name="Text Placeholder 9"/>
          <p:cNvSpPr>
            <a:spLocks noGrp="1"/>
          </p:cNvSpPr>
          <p:nvPr>
            <p:ph type="body" sz="quarter" idx="11"/>
          </p:nvPr>
        </p:nvSpPr>
        <p:spPr>
          <a:xfrm>
            <a:off x="525009" y="2097069"/>
            <a:ext cx="3756705" cy="4225944"/>
          </a:xfrm>
        </p:spPr>
        <p:txBody>
          <a:bodyPr lIns="0" tIns="0">
            <a:normAutofit/>
          </a:bodyPr>
          <a:lstStyle>
            <a:lvl1pPr marL="0" indent="0">
              <a:buFontTx/>
              <a:buNone/>
              <a:defRPr sz="2400">
                <a:solidFill>
                  <a:schemeClr val="tx2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58098809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eafish_PPT template_2_15.jp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525009" y="513070"/>
            <a:ext cx="6360205" cy="936000"/>
          </a:xfrm>
        </p:spPr>
        <p:txBody>
          <a:bodyPr lIns="0" tIns="0" bIns="0">
            <a:normAutofit/>
          </a:bodyPr>
          <a:lstStyle>
            <a:lvl1pPr marL="0" indent="0">
              <a:buFontTx/>
              <a:buNone/>
              <a:defRPr sz="3000" b="1" i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Picture Placeholder 5"/>
          <p:cNvSpPr>
            <a:spLocks noGrp="1"/>
          </p:cNvSpPr>
          <p:nvPr>
            <p:ph type="pic" sz="quarter" idx="12"/>
          </p:nvPr>
        </p:nvSpPr>
        <p:spPr>
          <a:xfrm>
            <a:off x="4454525" y="2097088"/>
            <a:ext cx="4217988" cy="4217987"/>
          </a:xfrm>
        </p:spPr>
        <p:txBody>
          <a:bodyPr>
            <a:normAutofit/>
          </a:bodyPr>
          <a:lstStyle>
            <a:lvl1pPr marL="0" indent="0">
              <a:buNone/>
              <a:defRPr sz="1000" b="1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6" name="Text Placeholder 9"/>
          <p:cNvSpPr>
            <a:spLocks noGrp="1"/>
          </p:cNvSpPr>
          <p:nvPr>
            <p:ph type="body" sz="quarter" idx="11"/>
          </p:nvPr>
        </p:nvSpPr>
        <p:spPr>
          <a:xfrm>
            <a:off x="525009" y="2097069"/>
            <a:ext cx="3765777" cy="4225944"/>
          </a:xfrm>
        </p:spPr>
        <p:txBody>
          <a:bodyPr lIns="0" tIns="0">
            <a:normAutofit/>
          </a:bodyPr>
          <a:lstStyle>
            <a:lvl1pPr marL="0" indent="0">
              <a:buFontTx/>
              <a:buNone/>
              <a:defRPr sz="2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56656352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eafish_PPT template_2_13.jp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525009" y="513070"/>
            <a:ext cx="6360205" cy="936000"/>
          </a:xfrm>
        </p:spPr>
        <p:txBody>
          <a:bodyPr lIns="0" tIns="0" bIns="0">
            <a:normAutofit/>
          </a:bodyPr>
          <a:lstStyle>
            <a:lvl1pPr marL="0" indent="0">
              <a:buFontTx/>
              <a:buNone/>
              <a:defRPr sz="3000" b="1" i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9"/>
          <p:cNvSpPr>
            <a:spLocks noGrp="1"/>
          </p:cNvSpPr>
          <p:nvPr>
            <p:ph type="body" sz="quarter" idx="11"/>
          </p:nvPr>
        </p:nvSpPr>
        <p:spPr>
          <a:xfrm>
            <a:off x="525009" y="2097069"/>
            <a:ext cx="6360205" cy="4225944"/>
          </a:xfrm>
        </p:spPr>
        <p:txBody>
          <a:bodyPr lIns="0" tIns="0">
            <a:normAutofit/>
          </a:bodyPr>
          <a:lstStyle>
            <a:lvl1pPr marL="0" indent="0">
              <a:buFontTx/>
              <a:buNone/>
              <a:defRPr sz="2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249023226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eafish_PPT template_2_14.jp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525009" y="513070"/>
            <a:ext cx="6360205" cy="936000"/>
          </a:xfrm>
        </p:spPr>
        <p:txBody>
          <a:bodyPr lIns="0" tIns="0" bIns="0">
            <a:normAutofit/>
          </a:bodyPr>
          <a:lstStyle>
            <a:lvl1pPr marL="0" indent="0">
              <a:buFontTx/>
              <a:buNone/>
              <a:defRPr sz="3000" b="1" i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9"/>
          <p:cNvSpPr>
            <a:spLocks noGrp="1"/>
          </p:cNvSpPr>
          <p:nvPr>
            <p:ph type="body" sz="quarter" idx="11"/>
          </p:nvPr>
        </p:nvSpPr>
        <p:spPr>
          <a:xfrm>
            <a:off x="525009" y="2097069"/>
            <a:ext cx="6360205" cy="4225944"/>
          </a:xfrm>
        </p:spPr>
        <p:txBody>
          <a:bodyPr lIns="0" tIns="0">
            <a:normAutofit/>
          </a:bodyPr>
          <a:lstStyle>
            <a:lvl1pPr marL="0" indent="0">
              <a:buFontTx/>
              <a:buNone/>
              <a:defRPr sz="2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102526060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eafish_PPT template_2_17.jp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4728217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Seafish_PPT template_2_.jp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 Placeholder 10"/>
          <p:cNvSpPr>
            <a:spLocks noGrp="1"/>
          </p:cNvSpPr>
          <p:nvPr>
            <p:ph type="body" sz="quarter" idx="10"/>
          </p:nvPr>
        </p:nvSpPr>
        <p:spPr>
          <a:xfrm>
            <a:off x="525009" y="5661025"/>
            <a:ext cx="4681538" cy="661534"/>
          </a:xfrm>
        </p:spPr>
        <p:txBody>
          <a:bodyPr lIns="0" bIns="0" anchor="b" anchorCtr="0">
            <a:normAutofit/>
          </a:bodyPr>
          <a:lstStyle>
            <a:lvl1pPr marL="0" indent="0">
              <a:buFontTx/>
              <a:buNone/>
              <a:defRPr sz="3600" b="1" i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13"/>
          <p:cNvSpPr>
            <a:spLocks noGrp="1"/>
          </p:cNvSpPr>
          <p:nvPr>
            <p:ph type="body" sz="quarter" idx="11"/>
          </p:nvPr>
        </p:nvSpPr>
        <p:spPr>
          <a:xfrm>
            <a:off x="525009" y="2794008"/>
            <a:ext cx="3656919" cy="2721882"/>
          </a:xfrm>
        </p:spPr>
        <p:txBody>
          <a:bodyPr lIns="0" bIns="0" anchor="b" anchorCtr="0">
            <a:normAutofit/>
          </a:bodyPr>
          <a:lstStyle>
            <a:lvl1pPr marL="0" indent="0">
              <a:spcBef>
                <a:spcPts val="250"/>
              </a:spcBef>
              <a:buFontTx/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076337609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eafish_PPT template_2_17.jp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 Placeholder 10"/>
          <p:cNvSpPr>
            <a:spLocks noGrp="1"/>
          </p:cNvSpPr>
          <p:nvPr>
            <p:ph type="body" sz="quarter" idx="12"/>
          </p:nvPr>
        </p:nvSpPr>
        <p:spPr>
          <a:xfrm>
            <a:off x="4661581" y="5661025"/>
            <a:ext cx="3656919" cy="661534"/>
          </a:xfrm>
        </p:spPr>
        <p:txBody>
          <a:bodyPr lIns="0" bIns="0" anchor="b" anchorCtr="0">
            <a:normAutofit/>
          </a:bodyPr>
          <a:lstStyle>
            <a:lvl1pPr marL="0" indent="0">
              <a:buFontTx/>
              <a:buNone/>
              <a:defRPr sz="3600" b="1" i="0">
                <a:solidFill>
                  <a:schemeClr val="bg2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Text Placeholder 13"/>
          <p:cNvSpPr>
            <a:spLocks noGrp="1"/>
          </p:cNvSpPr>
          <p:nvPr>
            <p:ph type="body" sz="quarter" idx="13"/>
          </p:nvPr>
        </p:nvSpPr>
        <p:spPr>
          <a:xfrm>
            <a:off x="4661581" y="2794008"/>
            <a:ext cx="3656919" cy="2721882"/>
          </a:xfrm>
        </p:spPr>
        <p:txBody>
          <a:bodyPr lIns="0" bIns="0" anchor="b" anchorCtr="0">
            <a:normAutofit/>
          </a:bodyPr>
          <a:lstStyle>
            <a:lvl1pPr marL="0" indent="0">
              <a:spcBef>
                <a:spcPts val="250"/>
              </a:spcBef>
              <a:buFontTx/>
              <a:buNone/>
              <a:defRPr sz="1400">
                <a:solidFill>
                  <a:schemeClr val="bg2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854616879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7FEF27-9120-2943-9098-E5350D780A7A}" type="datetimeFigureOut">
              <a:rPr lang="en-US" smtClean="0">
                <a:solidFill>
                  <a:srgbClr val="0069AB">
                    <a:tint val="75000"/>
                  </a:srgbClr>
                </a:solidFill>
              </a:rPr>
              <a:pPr/>
              <a:t>12/22/2021</a:t>
            </a:fld>
            <a:endParaRPr lang="en-US">
              <a:solidFill>
                <a:srgbClr val="0069AB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069AB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6C5A28-6055-F642-847B-C1724C6C4937}" type="slidenum">
              <a:rPr lang="en-US" smtClean="0">
                <a:solidFill>
                  <a:srgbClr val="0069AB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0069AB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5800891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 1">
    <p:bg>
      <p:bgPr>
        <a:gradFill flip="none" rotWithShape="1">
          <a:gsLst>
            <a:gs pos="0">
              <a:schemeClr val="tx2"/>
            </a:gs>
            <a:gs pos="100000">
              <a:schemeClr val="accent1"/>
            </a:gs>
          </a:gsLst>
          <a:lin ang="162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401"/>
            <a:ext cx="9143390" cy="685719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22743" y="848698"/>
            <a:ext cx="8387999" cy="1225639"/>
          </a:xfrm>
        </p:spPr>
        <p:txBody>
          <a:bodyPr anchor="b">
            <a:normAutofit/>
          </a:bodyPr>
          <a:lstStyle>
            <a:lvl1pPr algn="l">
              <a:defRPr sz="3000" b="1" baseline="0">
                <a:solidFill>
                  <a:schemeClr val="accent3"/>
                </a:solidFill>
              </a:defRPr>
            </a:lvl1pPr>
          </a:lstStyle>
          <a:p>
            <a:r>
              <a:rPr lang="en-GB" dirty="0"/>
              <a:t>Presentation title to go here, up to a maximum of two lines of text.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22743" y="2195084"/>
            <a:ext cx="8387999" cy="598757"/>
          </a:xfrm>
        </p:spPr>
        <p:txBody>
          <a:bodyPr>
            <a:normAutofit/>
          </a:bodyPr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dirty="0"/>
              <a:t>Click to add subtitle </a:t>
            </a:r>
            <a:r>
              <a:rPr lang="mr-IN" dirty="0"/>
              <a:t>–</a:t>
            </a:r>
            <a:r>
              <a:rPr lang="en-GB" dirty="0"/>
              <a:t> date / presenter’s name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2898" y="5725583"/>
            <a:ext cx="1453485" cy="6631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00242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 Lar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96900" y="1304925"/>
            <a:ext cx="7950200" cy="472281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17AC1C-9FE1-42FA-99A3-80DA8DDB6D2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76848395"/>
      </p:ext>
    </p:extLst>
  </p:cSld>
  <p:clrMapOvr>
    <a:masterClrMapping/>
  </p:clrMapOvr>
  <p:transition>
    <p:fade/>
  </p:transition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8000" y="2905200"/>
            <a:ext cx="4996800" cy="363600"/>
          </a:xfrm>
        </p:spPr>
        <p:txBody>
          <a:bodyPr anchor="t"/>
          <a:lstStyle>
            <a:lvl1pPr algn="r">
              <a:defRPr sz="27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1" y="3247200"/>
            <a:ext cx="1522799" cy="145800"/>
          </a:xfrm>
        </p:spPr>
        <p:txBody>
          <a:bodyPr anchor="t"/>
          <a:lstStyle>
            <a:lvl1pPr algn="r">
              <a:defRPr b="1" cap="all" baseline="0"/>
            </a:lvl1pPr>
          </a:lstStyle>
          <a:p>
            <a:fld id="{ADDB6B5F-43D6-41FE-AC16-7E33290B0982}" type="datetime3">
              <a:rPr lang="en-US" smtClean="0">
                <a:solidFill>
                  <a:srgbClr val="0075BF"/>
                </a:solidFill>
              </a:rPr>
              <a:pPr/>
              <a:t>22 December 2021</a:t>
            </a:fld>
            <a:endParaRPr lang="en-GB" dirty="0">
              <a:solidFill>
                <a:srgbClr val="0075BF"/>
              </a:solidFill>
            </a:endParaRPr>
          </a:p>
        </p:txBody>
      </p:sp>
      <p:grpSp>
        <p:nvGrpSpPr>
          <p:cNvPr id="7" name="Group 4">
            <a:extLst>
              <a:ext uri="{FF2B5EF4-FFF2-40B4-BE49-F238E27FC236}">
                <a16:creationId xmlns="" xmlns:a16="http://schemas.microsoft.com/office/drawing/2014/main" id="{256774C6-BF72-4D8A-AD80-5F476EE27ACF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6243100" y="2620800"/>
            <a:ext cx="2304000" cy="784800"/>
            <a:chOff x="134" y="-75"/>
            <a:chExt cx="5760" cy="1962"/>
          </a:xfrm>
        </p:grpSpPr>
        <p:sp>
          <p:nvSpPr>
            <p:cNvPr id="8" name="Freeform 5">
              <a:extLst>
                <a:ext uri="{FF2B5EF4-FFF2-40B4-BE49-F238E27FC236}">
                  <a16:creationId xmlns="" xmlns:a16="http://schemas.microsoft.com/office/drawing/2014/main" id="{45A97F7C-B6FA-45AE-BE1C-F429AE5BF2A5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626" y="782"/>
              <a:ext cx="452" cy="1073"/>
            </a:xfrm>
            <a:custGeom>
              <a:avLst/>
              <a:gdLst>
                <a:gd name="T0" fmla="*/ 339 w 348"/>
                <a:gd name="T1" fmla="*/ 79 h 827"/>
                <a:gd name="T2" fmla="*/ 210 w 348"/>
                <a:gd name="T3" fmla="*/ 781 h 827"/>
                <a:gd name="T4" fmla="*/ 157 w 348"/>
                <a:gd name="T5" fmla="*/ 826 h 827"/>
                <a:gd name="T6" fmla="*/ 48 w 348"/>
                <a:gd name="T7" fmla="*/ 826 h 827"/>
                <a:gd name="T8" fmla="*/ 7 w 348"/>
                <a:gd name="T9" fmla="*/ 776 h 827"/>
                <a:gd name="T10" fmla="*/ 130 w 348"/>
                <a:gd name="T11" fmla="*/ 85 h 827"/>
                <a:gd name="T12" fmla="*/ 316 w 348"/>
                <a:gd name="T13" fmla="*/ 7 h 827"/>
                <a:gd name="T14" fmla="*/ 336 w 348"/>
                <a:gd name="T15" fmla="*/ 0 h 827"/>
                <a:gd name="T16" fmla="*/ 348 w 348"/>
                <a:gd name="T17" fmla="*/ 16 h 827"/>
                <a:gd name="T18" fmla="*/ 339 w 348"/>
                <a:gd name="T19" fmla="*/ 79 h 8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48" h="827">
                  <a:moveTo>
                    <a:pt x="339" y="79"/>
                  </a:moveTo>
                  <a:cubicBezTo>
                    <a:pt x="296" y="318"/>
                    <a:pt x="253" y="542"/>
                    <a:pt x="210" y="781"/>
                  </a:cubicBezTo>
                  <a:cubicBezTo>
                    <a:pt x="204" y="812"/>
                    <a:pt x="187" y="826"/>
                    <a:pt x="157" y="826"/>
                  </a:cubicBezTo>
                  <a:cubicBezTo>
                    <a:pt x="121" y="827"/>
                    <a:pt x="84" y="827"/>
                    <a:pt x="48" y="826"/>
                  </a:cubicBezTo>
                  <a:cubicBezTo>
                    <a:pt x="10" y="826"/>
                    <a:pt x="0" y="814"/>
                    <a:pt x="7" y="776"/>
                  </a:cubicBezTo>
                  <a:cubicBezTo>
                    <a:pt x="29" y="656"/>
                    <a:pt x="111" y="190"/>
                    <a:pt x="130" y="85"/>
                  </a:cubicBezTo>
                  <a:cubicBezTo>
                    <a:pt x="198" y="61"/>
                    <a:pt x="255" y="39"/>
                    <a:pt x="316" y="7"/>
                  </a:cubicBezTo>
                  <a:cubicBezTo>
                    <a:pt x="323" y="3"/>
                    <a:pt x="330" y="0"/>
                    <a:pt x="336" y="0"/>
                  </a:cubicBezTo>
                  <a:cubicBezTo>
                    <a:pt x="345" y="0"/>
                    <a:pt x="348" y="6"/>
                    <a:pt x="348" y="16"/>
                  </a:cubicBezTo>
                  <a:cubicBezTo>
                    <a:pt x="348" y="27"/>
                    <a:pt x="340" y="70"/>
                    <a:pt x="339" y="79"/>
                  </a:cubicBezTo>
                  <a:close/>
                </a:path>
              </a:pathLst>
            </a:custGeom>
            <a:solidFill>
              <a:srgbClr val="0075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prstClr val="black"/>
                </a:solidFill>
              </a:endParaRPr>
            </a:p>
          </p:txBody>
        </p:sp>
        <p:sp>
          <p:nvSpPr>
            <p:cNvPr id="9" name="Freeform 6">
              <a:extLst>
                <a:ext uri="{FF2B5EF4-FFF2-40B4-BE49-F238E27FC236}">
                  <a16:creationId xmlns="" xmlns:a16="http://schemas.microsoft.com/office/drawing/2014/main" id="{886E342E-E45A-43B3-B9E1-73225C5BF9E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435" y="-75"/>
              <a:ext cx="579" cy="352"/>
            </a:xfrm>
            <a:custGeom>
              <a:avLst/>
              <a:gdLst>
                <a:gd name="T0" fmla="*/ 447 w 447"/>
                <a:gd name="T1" fmla="*/ 133 h 271"/>
                <a:gd name="T2" fmla="*/ 447 w 447"/>
                <a:gd name="T3" fmla="*/ 133 h 271"/>
                <a:gd name="T4" fmla="*/ 444 w 447"/>
                <a:gd name="T5" fmla="*/ 127 h 271"/>
                <a:gd name="T6" fmla="*/ 322 w 447"/>
                <a:gd name="T7" fmla="*/ 2 h 271"/>
                <a:gd name="T8" fmla="*/ 312 w 447"/>
                <a:gd name="T9" fmla="*/ 2 h 271"/>
                <a:gd name="T10" fmla="*/ 8 w 447"/>
                <a:gd name="T11" fmla="*/ 128 h 271"/>
                <a:gd name="T12" fmla="*/ 1 w 447"/>
                <a:gd name="T13" fmla="*/ 135 h 271"/>
                <a:gd name="T14" fmla="*/ 1 w 447"/>
                <a:gd name="T15" fmla="*/ 137 h 271"/>
                <a:gd name="T16" fmla="*/ 6 w 447"/>
                <a:gd name="T17" fmla="*/ 144 h 271"/>
                <a:gd name="T18" fmla="*/ 263 w 447"/>
                <a:gd name="T19" fmla="*/ 268 h 271"/>
                <a:gd name="T20" fmla="*/ 278 w 447"/>
                <a:gd name="T21" fmla="*/ 268 h 271"/>
                <a:gd name="T22" fmla="*/ 441 w 447"/>
                <a:gd name="T23" fmla="*/ 145 h 271"/>
                <a:gd name="T24" fmla="*/ 446 w 447"/>
                <a:gd name="T25" fmla="*/ 138 h 271"/>
                <a:gd name="T26" fmla="*/ 446 w 447"/>
                <a:gd name="T27" fmla="*/ 138 h 271"/>
                <a:gd name="T28" fmla="*/ 447 w 447"/>
                <a:gd name="T29" fmla="*/ 136 h 271"/>
                <a:gd name="T30" fmla="*/ 447 w 447"/>
                <a:gd name="T31" fmla="*/ 133 h 2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7" h="271">
                  <a:moveTo>
                    <a:pt x="447" y="133"/>
                  </a:moveTo>
                  <a:cubicBezTo>
                    <a:pt x="447" y="133"/>
                    <a:pt x="447" y="133"/>
                    <a:pt x="447" y="133"/>
                  </a:cubicBezTo>
                  <a:cubicBezTo>
                    <a:pt x="447" y="131"/>
                    <a:pt x="446" y="128"/>
                    <a:pt x="444" y="127"/>
                  </a:cubicBezTo>
                  <a:cubicBezTo>
                    <a:pt x="322" y="2"/>
                    <a:pt x="322" y="2"/>
                    <a:pt x="322" y="2"/>
                  </a:cubicBezTo>
                  <a:cubicBezTo>
                    <a:pt x="320" y="0"/>
                    <a:pt x="315" y="0"/>
                    <a:pt x="312" y="2"/>
                  </a:cubicBezTo>
                  <a:cubicBezTo>
                    <a:pt x="234" y="57"/>
                    <a:pt x="106" y="104"/>
                    <a:pt x="8" y="128"/>
                  </a:cubicBezTo>
                  <a:cubicBezTo>
                    <a:pt x="4" y="129"/>
                    <a:pt x="2" y="132"/>
                    <a:pt x="1" y="135"/>
                  </a:cubicBezTo>
                  <a:cubicBezTo>
                    <a:pt x="1" y="135"/>
                    <a:pt x="1" y="136"/>
                    <a:pt x="1" y="137"/>
                  </a:cubicBezTo>
                  <a:cubicBezTo>
                    <a:pt x="0" y="140"/>
                    <a:pt x="2" y="143"/>
                    <a:pt x="6" y="144"/>
                  </a:cubicBezTo>
                  <a:cubicBezTo>
                    <a:pt x="95" y="167"/>
                    <a:pt x="205" y="213"/>
                    <a:pt x="263" y="268"/>
                  </a:cubicBezTo>
                  <a:cubicBezTo>
                    <a:pt x="267" y="271"/>
                    <a:pt x="273" y="271"/>
                    <a:pt x="278" y="268"/>
                  </a:cubicBezTo>
                  <a:cubicBezTo>
                    <a:pt x="441" y="145"/>
                    <a:pt x="441" y="145"/>
                    <a:pt x="441" y="145"/>
                  </a:cubicBezTo>
                  <a:cubicBezTo>
                    <a:pt x="444" y="143"/>
                    <a:pt x="445" y="141"/>
                    <a:pt x="446" y="138"/>
                  </a:cubicBezTo>
                  <a:cubicBezTo>
                    <a:pt x="446" y="138"/>
                    <a:pt x="446" y="138"/>
                    <a:pt x="446" y="138"/>
                  </a:cubicBezTo>
                  <a:cubicBezTo>
                    <a:pt x="447" y="137"/>
                    <a:pt x="447" y="137"/>
                    <a:pt x="447" y="136"/>
                  </a:cubicBezTo>
                  <a:cubicBezTo>
                    <a:pt x="447" y="135"/>
                    <a:pt x="447" y="134"/>
                    <a:pt x="447" y="133"/>
                  </a:cubicBezTo>
                </a:path>
              </a:pathLst>
            </a:custGeom>
            <a:solidFill>
              <a:srgbClr val="00A0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prstClr val="black"/>
                </a:solidFill>
              </a:endParaRPr>
            </a:p>
          </p:txBody>
        </p:sp>
        <p:sp>
          <p:nvSpPr>
            <p:cNvPr id="10" name="Freeform 7">
              <a:extLst>
                <a:ext uri="{FF2B5EF4-FFF2-40B4-BE49-F238E27FC236}">
                  <a16:creationId xmlns="" xmlns:a16="http://schemas.microsoft.com/office/drawing/2014/main" id="{129B2DEB-7B9F-4D64-8089-6D0B3E3912E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366" y="330"/>
              <a:ext cx="580" cy="353"/>
            </a:xfrm>
            <a:custGeom>
              <a:avLst/>
              <a:gdLst>
                <a:gd name="T0" fmla="*/ 447 w 447"/>
                <a:gd name="T1" fmla="*/ 134 h 272"/>
                <a:gd name="T2" fmla="*/ 447 w 447"/>
                <a:gd name="T3" fmla="*/ 134 h 272"/>
                <a:gd name="T4" fmla="*/ 444 w 447"/>
                <a:gd name="T5" fmla="*/ 127 h 272"/>
                <a:gd name="T6" fmla="*/ 322 w 447"/>
                <a:gd name="T7" fmla="*/ 3 h 272"/>
                <a:gd name="T8" fmla="*/ 311 w 447"/>
                <a:gd name="T9" fmla="*/ 3 h 272"/>
                <a:gd name="T10" fmla="*/ 8 w 447"/>
                <a:gd name="T11" fmla="*/ 128 h 272"/>
                <a:gd name="T12" fmla="*/ 0 w 447"/>
                <a:gd name="T13" fmla="*/ 136 h 272"/>
                <a:gd name="T14" fmla="*/ 0 w 447"/>
                <a:gd name="T15" fmla="*/ 137 h 272"/>
                <a:gd name="T16" fmla="*/ 5 w 447"/>
                <a:gd name="T17" fmla="*/ 145 h 272"/>
                <a:gd name="T18" fmla="*/ 263 w 447"/>
                <a:gd name="T19" fmla="*/ 269 h 272"/>
                <a:gd name="T20" fmla="*/ 277 w 447"/>
                <a:gd name="T21" fmla="*/ 268 h 272"/>
                <a:gd name="T22" fmla="*/ 441 w 447"/>
                <a:gd name="T23" fmla="*/ 146 h 272"/>
                <a:gd name="T24" fmla="*/ 446 w 447"/>
                <a:gd name="T25" fmla="*/ 139 h 272"/>
                <a:gd name="T26" fmla="*/ 446 w 447"/>
                <a:gd name="T27" fmla="*/ 139 h 272"/>
                <a:gd name="T28" fmla="*/ 447 w 447"/>
                <a:gd name="T29" fmla="*/ 137 h 272"/>
                <a:gd name="T30" fmla="*/ 447 w 447"/>
                <a:gd name="T31" fmla="*/ 134 h 2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7" h="272">
                  <a:moveTo>
                    <a:pt x="447" y="134"/>
                  </a:moveTo>
                  <a:cubicBezTo>
                    <a:pt x="447" y="134"/>
                    <a:pt x="447" y="134"/>
                    <a:pt x="447" y="134"/>
                  </a:cubicBezTo>
                  <a:cubicBezTo>
                    <a:pt x="447" y="132"/>
                    <a:pt x="446" y="129"/>
                    <a:pt x="444" y="127"/>
                  </a:cubicBezTo>
                  <a:cubicBezTo>
                    <a:pt x="322" y="3"/>
                    <a:pt x="322" y="3"/>
                    <a:pt x="322" y="3"/>
                  </a:cubicBezTo>
                  <a:cubicBezTo>
                    <a:pt x="319" y="1"/>
                    <a:pt x="315" y="0"/>
                    <a:pt x="311" y="3"/>
                  </a:cubicBezTo>
                  <a:cubicBezTo>
                    <a:pt x="234" y="58"/>
                    <a:pt x="106" y="105"/>
                    <a:pt x="8" y="128"/>
                  </a:cubicBezTo>
                  <a:cubicBezTo>
                    <a:pt x="4" y="129"/>
                    <a:pt x="1" y="133"/>
                    <a:pt x="0" y="136"/>
                  </a:cubicBezTo>
                  <a:cubicBezTo>
                    <a:pt x="0" y="136"/>
                    <a:pt x="0" y="137"/>
                    <a:pt x="0" y="137"/>
                  </a:cubicBezTo>
                  <a:cubicBezTo>
                    <a:pt x="0" y="141"/>
                    <a:pt x="1" y="144"/>
                    <a:pt x="5" y="145"/>
                  </a:cubicBezTo>
                  <a:cubicBezTo>
                    <a:pt x="94" y="168"/>
                    <a:pt x="204" y="214"/>
                    <a:pt x="263" y="269"/>
                  </a:cubicBezTo>
                  <a:cubicBezTo>
                    <a:pt x="266" y="272"/>
                    <a:pt x="273" y="272"/>
                    <a:pt x="277" y="268"/>
                  </a:cubicBezTo>
                  <a:cubicBezTo>
                    <a:pt x="441" y="146"/>
                    <a:pt x="441" y="146"/>
                    <a:pt x="441" y="146"/>
                  </a:cubicBezTo>
                  <a:cubicBezTo>
                    <a:pt x="443" y="144"/>
                    <a:pt x="445" y="142"/>
                    <a:pt x="446" y="139"/>
                  </a:cubicBezTo>
                  <a:cubicBezTo>
                    <a:pt x="446" y="139"/>
                    <a:pt x="446" y="139"/>
                    <a:pt x="446" y="139"/>
                  </a:cubicBezTo>
                  <a:cubicBezTo>
                    <a:pt x="446" y="138"/>
                    <a:pt x="447" y="137"/>
                    <a:pt x="447" y="137"/>
                  </a:cubicBezTo>
                  <a:cubicBezTo>
                    <a:pt x="447" y="136"/>
                    <a:pt x="447" y="135"/>
                    <a:pt x="447" y="134"/>
                  </a:cubicBezTo>
                </a:path>
              </a:pathLst>
            </a:custGeom>
            <a:solidFill>
              <a:srgbClr val="00A0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prstClr val="black"/>
                </a:solidFill>
              </a:endParaRPr>
            </a:p>
          </p:txBody>
        </p:sp>
        <p:sp>
          <p:nvSpPr>
            <p:cNvPr id="11" name="Freeform 8">
              <a:extLst>
                <a:ext uri="{FF2B5EF4-FFF2-40B4-BE49-F238E27FC236}">
                  <a16:creationId xmlns="" xmlns:a16="http://schemas.microsoft.com/office/drawing/2014/main" id="{C300526D-E012-4BAE-8391-D5D8AC2D7DBC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801" y="-75"/>
              <a:ext cx="580" cy="352"/>
            </a:xfrm>
            <a:custGeom>
              <a:avLst/>
              <a:gdLst>
                <a:gd name="T0" fmla="*/ 447 w 447"/>
                <a:gd name="T1" fmla="*/ 133 h 271"/>
                <a:gd name="T2" fmla="*/ 447 w 447"/>
                <a:gd name="T3" fmla="*/ 133 h 271"/>
                <a:gd name="T4" fmla="*/ 444 w 447"/>
                <a:gd name="T5" fmla="*/ 127 h 271"/>
                <a:gd name="T6" fmla="*/ 322 w 447"/>
                <a:gd name="T7" fmla="*/ 2 h 271"/>
                <a:gd name="T8" fmla="*/ 311 w 447"/>
                <a:gd name="T9" fmla="*/ 2 h 271"/>
                <a:gd name="T10" fmla="*/ 8 w 447"/>
                <a:gd name="T11" fmla="*/ 128 h 271"/>
                <a:gd name="T12" fmla="*/ 0 w 447"/>
                <a:gd name="T13" fmla="*/ 135 h 271"/>
                <a:gd name="T14" fmla="*/ 0 w 447"/>
                <a:gd name="T15" fmla="*/ 137 h 271"/>
                <a:gd name="T16" fmla="*/ 5 w 447"/>
                <a:gd name="T17" fmla="*/ 144 h 271"/>
                <a:gd name="T18" fmla="*/ 263 w 447"/>
                <a:gd name="T19" fmla="*/ 268 h 271"/>
                <a:gd name="T20" fmla="*/ 277 w 447"/>
                <a:gd name="T21" fmla="*/ 268 h 271"/>
                <a:gd name="T22" fmla="*/ 441 w 447"/>
                <a:gd name="T23" fmla="*/ 145 h 271"/>
                <a:gd name="T24" fmla="*/ 446 w 447"/>
                <a:gd name="T25" fmla="*/ 138 h 271"/>
                <a:gd name="T26" fmla="*/ 446 w 447"/>
                <a:gd name="T27" fmla="*/ 138 h 271"/>
                <a:gd name="T28" fmla="*/ 447 w 447"/>
                <a:gd name="T29" fmla="*/ 136 h 271"/>
                <a:gd name="T30" fmla="*/ 447 w 447"/>
                <a:gd name="T31" fmla="*/ 133 h 2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7" h="271">
                  <a:moveTo>
                    <a:pt x="447" y="133"/>
                  </a:moveTo>
                  <a:cubicBezTo>
                    <a:pt x="447" y="133"/>
                    <a:pt x="447" y="133"/>
                    <a:pt x="447" y="133"/>
                  </a:cubicBezTo>
                  <a:cubicBezTo>
                    <a:pt x="447" y="131"/>
                    <a:pt x="446" y="128"/>
                    <a:pt x="444" y="127"/>
                  </a:cubicBezTo>
                  <a:cubicBezTo>
                    <a:pt x="322" y="2"/>
                    <a:pt x="322" y="2"/>
                    <a:pt x="322" y="2"/>
                  </a:cubicBezTo>
                  <a:cubicBezTo>
                    <a:pt x="319" y="0"/>
                    <a:pt x="315" y="0"/>
                    <a:pt x="311" y="2"/>
                  </a:cubicBezTo>
                  <a:cubicBezTo>
                    <a:pt x="234" y="57"/>
                    <a:pt x="106" y="104"/>
                    <a:pt x="8" y="128"/>
                  </a:cubicBezTo>
                  <a:cubicBezTo>
                    <a:pt x="4" y="129"/>
                    <a:pt x="1" y="132"/>
                    <a:pt x="0" y="135"/>
                  </a:cubicBezTo>
                  <a:cubicBezTo>
                    <a:pt x="0" y="135"/>
                    <a:pt x="0" y="136"/>
                    <a:pt x="0" y="137"/>
                  </a:cubicBezTo>
                  <a:cubicBezTo>
                    <a:pt x="0" y="140"/>
                    <a:pt x="1" y="143"/>
                    <a:pt x="5" y="144"/>
                  </a:cubicBezTo>
                  <a:cubicBezTo>
                    <a:pt x="94" y="167"/>
                    <a:pt x="204" y="213"/>
                    <a:pt x="263" y="268"/>
                  </a:cubicBezTo>
                  <a:cubicBezTo>
                    <a:pt x="266" y="271"/>
                    <a:pt x="273" y="271"/>
                    <a:pt x="277" y="268"/>
                  </a:cubicBezTo>
                  <a:cubicBezTo>
                    <a:pt x="441" y="145"/>
                    <a:pt x="441" y="145"/>
                    <a:pt x="441" y="145"/>
                  </a:cubicBezTo>
                  <a:cubicBezTo>
                    <a:pt x="443" y="143"/>
                    <a:pt x="445" y="141"/>
                    <a:pt x="446" y="138"/>
                  </a:cubicBezTo>
                  <a:cubicBezTo>
                    <a:pt x="446" y="138"/>
                    <a:pt x="446" y="138"/>
                    <a:pt x="446" y="138"/>
                  </a:cubicBezTo>
                  <a:cubicBezTo>
                    <a:pt x="446" y="137"/>
                    <a:pt x="447" y="137"/>
                    <a:pt x="447" y="136"/>
                  </a:cubicBezTo>
                  <a:cubicBezTo>
                    <a:pt x="447" y="135"/>
                    <a:pt x="447" y="134"/>
                    <a:pt x="447" y="133"/>
                  </a:cubicBezTo>
                </a:path>
              </a:pathLst>
            </a:custGeom>
            <a:solidFill>
              <a:srgbClr val="00A0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prstClr val="black"/>
                </a:solidFill>
              </a:endParaRPr>
            </a:p>
          </p:txBody>
        </p:sp>
        <p:sp>
          <p:nvSpPr>
            <p:cNvPr id="12" name="Freeform 9">
              <a:extLst>
                <a:ext uri="{FF2B5EF4-FFF2-40B4-BE49-F238E27FC236}">
                  <a16:creationId xmlns="" xmlns:a16="http://schemas.microsoft.com/office/drawing/2014/main" id="{6A7AE131-D39D-4DB9-A6BC-6FF7B911FE2B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733" y="330"/>
              <a:ext cx="580" cy="353"/>
            </a:xfrm>
            <a:custGeom>
              <a:avLst/>
              <a:gdLst>
                <a:gd name="T0" fmla="*/ 447 w 447"/>
                <a:gd name="T1" fmla="*/ 134 h 272"/>
                <a:gd name="T2" fmla="*/ 447 w 447"/>
                <a:gd name="T3" fmla="*/ 134 h 272"/>
                <a:gd name="T4" fmla="*/ 444 w 447"/>
                <a:gd name="T5" fmla="*/ 127 h 272"/>
                <a:gd name="T6" fmla="*/ 322 w 447"/>
                <a:gd name="T7" fmla="*/ 3 h 272"/>
                <a:gd name="T8" fmla="*/ 312 w 447"/>
                <a:gd name="T9" fmla="*/ 3 h 272"/>
                <a:gd name="T10" fmla="*/ 8 w 447"/>
                <a:gd name="T11" fmla="*/ 128 h 272"/>
                <a:gd name="T12" fmla="*/ 1 w 447"/>
                <a:gd name="T13" fmla="*/ 136 h 272"/>
                <a:gd name="T14" fmla="*/ 0 w 447"/>
                <a:gd name="T15" fmla="*/ 137 h 272"/>
                <a:gd name="T16" fmla="*/ 6 w 447"/>
                <a:gd name="T17" fmla="*/ 145 h 272"/>
                <a:gd name="T18" fmla="*/ 263 w 447"/>
                <a:gd name="T19" fmla="*/ 269 h 272"/>
                <a:gd name="T20" fmla="*/ 278 w 447"/>
                <a:gd name="T21" fmla="*/ 268 h 272"/>
                <a:gd name="T22" fmla="*/ 441 w 447"/>
                <a:gd name="T23" fmla="*/ 146 h 272"/>
                <a:gd name="T24" fmla="*/ 446 w 447"/>
                <a:gd name="T25" fmla="*/ 139 h 272"/>
                <a:gd name="T26" fmla="*/ 446 w 447"/>
                <a:gd name="T27" fmla="*/ 139 h 272"/>
                <a:gd name="T28" fmla="*/ 447 w 447"/>
                <a:gd name="T29" fmla="*/ 137 h 272"/>
                <a:gd name="T30" fmla="*/ 447 w 447"/>
                <a:gd name="T31" fmla="*/ 134 h 2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7" h="272">
                  <a:moveTo>
                    <a:pt x="447" y="134"/>
                  </a:moveTo>
                  <a:cubicBezTo>
                    <a:pt x="447" y="134"/>
                    <a:pt x="447" y="134"/>
                    <a:pt x="447" y="134"/>
                  </a:cubicBezTo>
                  <a:cubicBezTo>
                    <a:pt x="447" y="132"/>
                    <a:pt x="446" y="129"/>
                    <a:pt x="444" y="127"/>
                  </a:cubicBezTo>
                  <a:cubicBezTo>
                    <a:pt x="322" y="3"/>
                    <a:pt x="322" y="3"/>
                    <a:pt x="322" y="3"/>
                  </a:cubicBezTo>
                  <a:cubicBezTo>
                    <a:pt x="320" y="1"/>
                    <a:pt x="315" y="0"/>
                    <a:pt x="312" y="3"/>
                  </a:cubicBezTo>
                  <a:cubicBezTo>
                    <a:pt x="234" y="58"/>
                    <a:pt x="106" y="105"/>
                    <a:pt x="8" y="128"/>
                  </a:cubicBezTo>
                  <a:cubicBezTo>
                    <a:pt x="4" y="129"/>
                    <a:pt x="2" y="133"/>
                    <a:pt x="1" y="136"/>
                  </a:cubicBezTo>
                  <a:cubicBezTo>
                    <a:pt x="1" y="136"/>
                    <a:pt x="1" y="137"/>
                    <a:pt x="0" y="137"/>
                  </a:cubicBezTo>
                  <a:cubicBezTo>
                    <a:pt x="0" y="141"/>
                    <a:pt x="2" y="144"/>
                    <a:pt x="6" y="145"/>
                  </a:cubicBezTo>
                  <a:cubicBezTo>
                    <a:pt x="95" y="168"/>
                    <a:pt x="205" y="214"/>
                    <a:pt x="263" y="269"/>
                  </a:cubicBezTo>
                  <a:cubicBezTo>
                    <a:pt x="267" y="272"/>
                    <a:pt x="273" y="272"/>
                    <a:pt x="278" y="268"/>
                  </a:cubicBezTo>
                  <a:cubicBezTo>
                    <a:pt x="441" y="146"/>
                    <a:pt x="441" y="146"/>
                    <a:pt x="441" y="146"/>
                  </a:cubicBezTo>
                  <a:cubicBezTo>
                    <a:pt x="444" y="144"/>
                    <a:pt x="445" y="142"/>
                    <a:pt x="446" y="139"/>
                  </a:cubicBezTo>
                  <a:cubicBezTo>
                    <a:pt x="446" y="139"/>
                    <a:pt x="446" y="139"/>
                    <a:pt x="446" y="139"/>
                  </a:cubicBezTo>
                  <a:cubicBezTo>
                    <a:pt x="447" y="138"/>
                    <a:pt x="447" y="137"/>
                    <a:pt x="447" y="137"/>
                  </a:cubicBezTo>
                  <a:cubicBezTo>
                    <a:pt x="447" y="136"/>
                    <a:pt x="447" y="135"/>
                    <a:pt x="447" y="134"/>
                  </a:cubicBezTo>
                </a:path>
              </a:pathLst>
            </a:custGeom>
            <a:solidFill>
              <a:srgbClr val="0075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prstClr val="black"/>
                </a:solidFill>
              </a:endParaRPr>
            </a:p>
          </p:txBody>
        </p:sp>
        <p:sp>
          <p:nvSpPr>
            <p:cNvPr id="13" name="Freeform 10">
              <a:extLst>
                <a:ext uri="{FF2B5EF4-FFF2-40B4-BE49-F238E27FC236}">
                  <a16:creationId xmlns="" xmlns:a16="http://schemas.microsoft.com/office/drawing/2014/main" id="{8357AD78-2C63-4CB1-8647-644EBFF3EA94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170" y="-75"/>
              <a:ext cx="580" cy="352"/>
            </a:xfrm>
            <a:custGeom>
              <a:avLst/>
              <a:gdLst>
                <a:gd name="T0" fmla="*/ 447 w 447"/>
                <a:gd name="T1" fmla="*/ 133 h 271"/>
                <a:gd name="T2" fmla="*/ 447 w 447"/>
                <a:gd name="T3" fmla="*/ 133 h 271"/>
                <a:gd name="T4" fmla="*/ 444 w 447"/>
                <a:gd name="T5" fmla="*/ 127 h 271"/>
                <a:gd name="T6" fmla="*/ 322 w 447"/>
                <a:gd name="T7" fmla="*/ 2 h 271"/>
                <a:gd name="T8" fmla="*/ 312 w 447"/>
                <a:gd name="T9" fmla="*/ 2 h 271"/>
                <a:gd name="T10" fmla="*/ 8 w 447"/>
                <a:gd name="T11" fmla="*/ 128 h 271"/>
                <a:gd name="T12" fmla="*/ 1 w 447"/>
                <a:gd name="T13" fmla="*/ 135 h 271"/>
                <a:gd name="T14" fmla="*/ 0 w 447"/>
                <a:gd name="T15" fmla="*/ 137 h 271"/>
                <a:gd name="T16" fmla="*/ 5 w 447"/>
                <a:gd name="T17" fmla="*/ 144 h 271"/>
                <a:gd name="T18" fmla="*/ 263 w 447"/>
                <a:gd name="T19" fmla="*/ 268 h 271"/>
                <a:gd name="T20" fmla="*/ 277 w 447"/>
                <a:gd name="T21" fmla="*/ 268 h 271"/>
                <a:gd name="T22" fmla="*/ 441 w 447"/>
                <a:gd name="T23" fmla="*/ 145 h 271"/>
                <a:gd name="T24" fmla="*/ 446 w 447"/>
                <a:gd name="T25" fmla="*/ 138 h 271"/>
                <a:gd name="T26" fmla="*/ 446 w 447"/>
                <a:gd name="T27" fmla="*/ 138 h 271"/>
                <a:gd name="T28" fmla="*/ 447 w 447"/>
                <a:gd name="T29" fmla="*/ 136 h 271"/>
                <a:gd name="T30" fmla="*/ 447 w 447"/>
                <a:gd name="T31" fmla="*/ 133 h 2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7" h="271">
                  <a:moveTo>
                    <a:pt x="447" y="133"/>
                  </a:moveTo>
                  <a:cubicBezTo>
                    <a:pt x="447" y="133"/>
                    <a:pt x="447" y="133"/>
                    <a:pt x="447" y="133"/>
                  </a:cubicBezTo>
                  <a:cubicBezTo>
                    <a:pt x="447" y="131"/>
                    <a:pt x="446" y="128"/>
                    <a:pt x="444" y="127"/>
                  </a:cubicBezTo>
                  <a:cubicBezTo>
                    <a:pt x="322" y="2"/>
                    <a:pt x="322" y="2"/>
                    <a:pt x="322" y="2"/>
                  </a:cubicBezTo>
                  <a:cubicBezTo>
                    <a:pt x="320" y="0"/>
                    <a:pt x="315" y="0"/>
                    <a:pt x="312" y="2"/>
                  </a:cubicBezTo>
                  <a:cubicBezTo>
                    <a:pt x="234" y="57"/>
                    <a:pt x="106" y="104"/>
                    <a:pt x="8" y="128"/>
                  </a:cubicBezTo>
                  <a:cubicBezTo>
                    <a:pt x="4" y="129"/>
                    <a:pt x="1" y="132"/>
                    <a:pt x="1" y="135"/>
                  </a:cubicBezTo>
                  <a:cubicBezTo>
                    <a:pt x="0" y="135"/>
                    <a:pt x="0" y="136"/>
                    <a:pt x="0" y="137"/>
                  </a:cubicBezTo>
                  <a:cubicBezTo>
                    <a:pt x="0" y="140"/>
                    <a:pt x="2" y="143"/>
                    <a:pt x="5" y="144"/>
                  </a:cubicBezTo>
                  <a:cubicBezTo>
                    <a:pt x="94" y="167"/>
                    <a:pt x="205" y="213"/>
                    <a:pt x="263" y="268"/>
                  </a:cubicBezTo>
                  <a:cubicBezTo>
                    <a:pt x="267" y="271"/>
                    <a:pt x="273" y="271"/>
                    <a:pt x="277" y="268"/>
                  </a:cubicBezTo>
                  <a:cubicBezTo>
                    <a:pt x="441" y="145"/>
                    <a:pt x="441" y="145"/>
                    <a:pt x="441" y="145"/>
                  </a:cubicBezTo>
                  <a:cubicBezTo>
                    <a:pt x="443" y="143"/>
                    <a:pt x="445" y="141"/>
                    <a:pt x="446" y="138"/>
                  </a:cubicBezTo>
                  <a:cubicBezTo>
                    <a:pt x="446" y="138"/>
                    <a:pt x="446" y="138"/>
                    <a:pt x="446" y="138"/>
                  </a:cubicBezTo>
                  <a:cubicBezTo>
                    <a:pt x="447" y="137"/>
                    <a:pt x="447" y="137"/>
                    <a:pt x="447" y="136"/>
                  </a:cubicBezTo>
                  <a:cubicBezTo>
                    <a:pt x="447" y="135"/>
                    <a:pt x="447" y="134"/>
                    <a:pt x="447" y="133"/>
                  </a:cubicBezTo>
                </a:path>
              </a:pathLst>
            </a:custGeom>
            <a:solidFill>
              <a:srgbClr val="00A0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prstClr val="black"/>
                </a:solidFill>
              </a:endParaRPr>
            </a:p>
          </p:txBody>
        </p:sp>
        <p:sp>
          <p:nvSpPr>
            <p:cNvPr id="14" name="Freeform 11">
              <a:extLst>
                <a:ext uri="{FF2B5EF4-FFF2-40B4-BE49-F238E27FC236}">
                  <a16:creationId xmlns="" xmlns:a16="http://schemas.microsoft.com/office/drawing/2014/main" id="{8ECF6878-6E9B-4332-9675-D0952FFA39D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537" y="-75"/>
              <a:ext cx="579" cy="352"/>
            </a:xfrm>
            <a:custGeom>
              <a:avLst/>
              <a:gdLst>
                <a:gd name="T0" fmla="*/ 447 w 447"/>
                <a:gd name="T1" fmla="*/ 133 h 271"/>
                <a:gd name="T2" fmla="*/ 447 w 447"/>
                <a:gd name="T3" fmla="*/ 133 h 271"/>
                <a:gd name="T4" fmla="*/ 445 w 447"/>
                <a:gd name="T5" fmla="*/ 127 h 271"/>
                <a:gd name="T6" fmla="*/ 323 w 447"/>
                <a:gd name="T7" fmla="*/ 2 h 271"/>
                <a:gd name="T8" fmla="*/ 312 w 447"/>
                <a:gd name="T9" fmla="*/ 2 h 271"/>
                <a:gd name="T10" fmla="*/ 9 w 447"/>
                <a:gd name="T11" fmla="*/ 128 h 271"/>
                <a:gd name="T12" fmla="*/ 1 w 447"/>
                <a:gd name="T13" fmla="*/ 135 h 271"/>
                <a:gd name="T14" fmla="*/ 1 w 447"/>
                <a:gd name="T15" fmla="*/ 137 h 271"/>
                <a:gd name="T16" fmla="*/ 6 w 447"/>
                <a:gd name="T17" fmla="*/ 144 h 271"/>
                <a:gd name="T18" fmla="*/ 263 w 447"/>
                <a:gd name="T19" fmla="*/ 268 h 271"/>
                <a:gd name="T20" fmla="*/ 278 w 447"/>
                <a:gd name="T21" fmla="*/ 268 h 271"/>
                <a:gd name="T22" fmla="*/ 441 w 447"/>
                <a:gd name="T23" fmla="*/ 145 h 271"/>
                <a:gd name="T24" fmla="*/ 447 w 447"/>
                <a:gd name="T25" fmla="*/ 138 h 271"/>
                <a:gd name="T26" fmla="*/ 447 w 447"/>
                <a:gd name="T27" fmla="*/ 138 h 271"/>
                <a:gd name="T28" fmla="*/ 447 w 447"/>
                <a:gd name="T29" fmla="*/ 136 h 271"/>
                <a:gd name="T30" fmla="*/ 447 w 447"/>
                <a:gd name="T31" fmla="*/ 133 h 2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7" h="271">
                  <a:moveTo>
                    <a:pt x="447" y="133"/>
                  </a:moveTo>
                  <a:cubicBezTo>
                    <a:pt x="447" y="133"/>
                    <a:pt x="447" y="133"/>
                    <a:pt x="447" y="133"/>
                  </a:cubicBezTo>
                  <a:cubicBezTo>
                    <a:pt x="447" y="131"/>
                    <a:pt x="446" y="128"/>
                    <a:pt x="445" y="127"/>
                  </a:cubicBezTo>
                  <a:cubicBezTo>
                    <a:pt x="323" y="2"/>
                    <a:pt x="323" y="2"/>
                    <a:pt x="323" y="2"/>
                  </a:cubicBezTo>
                  <a:cubicBezTo>
                    <a:pt x="320" y="0"/>
                    <a:pt x="315" y="0"/>
                    <a:pt x="312" y="2"/>
                  </a:cubicBezTo>
                  <a:cubicBezTo>
                    <a:pt x="234" y="57"/>
                    <a:pt x="107" y="104"/>
                    <a:pt x="9" y="128"/>
                  </a:cubicBezTo>
                  <a:cubicBezTo>
                    <a:pt x="4" y="129"/>
                    <a:pt x="2" y="132"/>
                    <a:pt x="1" y="135"/>
                  </a:cubicBezTo>
                  <a:cubicBezTo>
                    <a:pt x="1" y="135"/>
                    <a:pt x="1" y="136"/>
                    <a:pt x="1" y="137"/>
                  </a:cubicBezTo>
                  <a:cubicBezTo>
                    <a:pt x="0" y="140"/>
                    <a:pt x="2" y="143"/>
                    <a:pt x="6" y="144"/>
                  </a:cubicBezTo>
                  <a:cubicBezTo>
                    <a:pt x="95" y="167"/>
                    <a:pt x="205" y="213"/>
                    <a:pt x="263" y="268"/>
                  </a:cubicBezTo>
                  <a:cubicBezTo>
                    <a:pt x="267" y="271"/>
                    <a:pt x="273" y="271"/>
                    <a:pt x="278" y="268"/>
                  </a:cubicBezTo>
                  <a:cubicBezTo>
                    <a:pt x="441" y="145"/>
                    <a:pt x="441" y="145"/>
                    <a:pt x="441" y="145"/>
                  </a:cubicBezTo>
                  <a:cubicBezTo>
                    <a:pt x="444" y="143"/>
                    <a:pt x="446" y="141"/>
                    <a:pt x="447" y="138"/>
                  </a:cubicBezTo>
                  <a:cubicBezTo>
                    <a:pt x="447" y="138"/>
                    <a:pt x="447" y="138"/>
                    <a:pt x="447" y="138"/>
                  </a:cubicBezTo>
                  <a:cubicBezTo>
                    <a:pt x="447" y="137"/>
                    <a:pt x="447" y="137"/>
                    <a:pt x="447" y="136"/>
                  </a:cubicBezTo>
                  <a:cubicBezTo>
                    <a:pt x="447" y="135"/>
                    <a:pt x="447" y="134"/>
                    <a:pt x="447" y="133"/>
                  </a:cubicBezTo>
                </a:path>
              </a:pathLst>
            </a:custGeom>
            <a:solidFill>
              <a:srgbClr val="00A0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prstClr val="black"/>
                </a:solidFill>
              </a:endParaRPr>
            </a:p>
          </p:txBody>
        </p:sp>
        <p:sp>
          <p:nvSpPr>
            <p:cNvPr id="15" name="Freeform 12">
              <a:extLst>
                <a:ext uri="{FF2B5EF4-FFF2-40B4-BE49-F238E27FC236}">
                  <a16:creationId xmlns="" xmlns:a16="http://schemas.microsoft.com/office/drawing/2014/main" id="{0504A538-60E5-403C-918B-14108809948A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34" y="783"/>
              <a:ext cx="785" cy="1100"/>
            </a:xfrm>
            <a:custGeom>
              <a:avLst/>
              <a:gdLst>
                <a:gd name="T0" fmla="*/ 32 w 605"/>
                <a:gd name="T1" fmla="*/ 225 h 848"/>
                <a:gd name="T2" fmla="*/ 341 w 605"/>
                <a:gd name="T3" fmla="*/ 0 h 848"/>
                <a:gd name="T4" fmla="*/ 574 w 605"/>
                <a:gd name="T5" fmla="*/ 51 h 848"/>
                <a:gd name="T6" fmla="*/ 594 w 605"/>
                <a:gd name="T7" fmla="*/ 76 h 848"/>
                <a:gd name="T8" fmla="*/ 581 w 605"/>
                <a:gd name="T9" fmla="*/ 99 h 848"/>
                <a:gd name="T10" fmla="*/ 537 w 605"/>
                <a:gd name="T11" fmla="*/ 157 h 848"/>
                <a:gd name="T12" fmla="*/ 509 w 605"/>
                <a:gd name="T13" fmla="*/ 179 h 848"/>
                <a:gd name="T14" fmla="*/ 494 w 605"/>
                <a:gd name="T15" fmla="*/ 175 h 848"/>
                <a:gd name="T16" fmla="*/ 348 w 605"/>
                <a:gd name="T17" fmla="*/ 142 h 848"/>
                <a:gd name="T18" fmla="*/ 233 w 605"/>
                <a:gd name="T19" fmla="*/ 220 h 848"/>
                <a:gd name="T20" fmla="*/ 605 w 605"/>
                <a:gd name="T21" fmla="*/ 590 h 848"/>
                <a:gd name="T22" fmla="*/ 288 w 605"/>
                <a:gd name="T23" fmla="*/ 848 h 848"/>
                <a:gd name="T24" fmla="*/ 0 w 605"/>
                <a:gd name="T25" fmla="*/ 730 h 848"/>
                <a:gd name="T26" fmla="*/ 9 w 605"/>
                <a:gd name="T27" fmla="*/ 713 h 848"/>
                <a:gd name="T28" fmla="*/ 62 w 605"/>
                <a:gd name="T29" fmla="*/ 663 h 848"/>
                <a:gd name="T30" fmla="*/ 94 w 605"/>
                <a:gd name="T31" fmla="*/ 640 h 848"/>
                <a:gd name="T32" fmla="*/ 115 w 605"/>
                <a:gd name="T33" fmla="*/ 648 h 848"/>
                <a:gd name="T34" fmla="*/ 270 w 605"/>
                <a:gd name="T35" fmla="*/ 707 h 848"/>
                <a:gd name="T36" fmla="*/ 408 w 605"/>
                <a:gd name="T37" fmla="*/ 615 h 848"/>
                <a:gd name="T38" fmla="*/ 32 w 605"/>
                <a:gd name="T39" fmla="*/ 225 h 8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605" h="848">
                  <a:moveTo>
                    <a:pt x="32" y="225"/>
                  </a:moveTo>
                  <a:cubicBezTo>
                    <a:pt x="32" y="48"/>
                    <a:pt x="209" y="0"/>
                    <a:pt x="341" y="0"/>
                  </a:cubicBezTo>
                  <a:cubicBezTo>
                    <a:pt x="443" y="0"/>
                    <a:pt x="547" y="32"/>
                    <a:pt x="574" y="51"/>
                  </a:cubicBezTo>
                  <a:cubicBezTo>
                    <a:pt x="587" y="60"/>
                    <a:pt x="594" y="68"/>
                    <a:pt x="594" y="76"/>
                  </a:cubicBezTo>
                  <a:cubicBezTo>
                    <a:pt x="594" y="82"/>
                    <a:pt x="589" y="89"/>
                    <a:pt x="581" y="99"/>
                  </a:cubicBezTo>
                  <a:cubicBezTo>
                    <a:pt x="563" y="124"/>
                    <a:pt x="552" y="137"/>
                    <a:pt x="537" y="157"/>
                  </a:cubicBezTo>
                  <a:cubicBezTo>
                    <a:pt x="528" y="168"/>
                    <a:pt x="518" y="179"/>
                    <a:pt x="509" y="179"/>
                  </a:cubicBezTo>
                  <a:cubicBezTo>
                    <a:pt x="504" y="179"/>
                    <a:pt x="500" y="178"/>
                    <a:pt x="494" y="175"/>
                  </a:cubicBezTo>
                  <a:cubicBezTo>
                    <a:pt x="468" y="165"/>
                    <a:pt x="409" y="142"/>
                    <a:pt x="348" y="142"/>
                  </a:cubicBezTo>
                  <a:cubicBezTo>
                    <a:pt x="281" y="142"/>
                    <a:pt x="233" y="175"/>
                    <a:pt x="233" y="220"/>
                  </a:cubicBezTo>
                  <a:cubicBezTo>
                    <a:pt x="233" y="358"/>
                    <a:pt x="605" y="313"/>
                    <a:pt x="605" y="590"/>
                  </a:cubicBezTo>
                  <a:cubicBezTo>
                    <a:pt x="605" y="737"/>
                    <a:pt x="467" y="848"/>
                    <a:pt x="288" y="848"/>
                  </a:cubicBezTo>
                  <a:cubicBezTo>
                    <a:pt x="130" y="848"/>
                    <a:pt x="0" y="763"/>
                    <a:pt x="0" y="730"/>
                  </a:cubicBezTo>
                  <a:cubicBezTo>
                    <a:pt x="0" y="721"/>
                    <a:pt x="3" y="719"/>
                    <a:pt x="9" y="713"/>
                  </a:cubicBezTo>
                  <a:cubicBezTo>
                    <a:pt x="21" y="703"/>
                    <a:pt x="52" y="672"/>
                    <a:pt x="62" y="663"/>
                  </a:cubicBezTo>
                  <a:cubicBezTo>
                    <a:pt x="72" y="654"/>
                    <a:pt x="83" y="640"/>
                    <a:pt x="94" y="640"/>
                  </a:cubicBezTo>
                  <a:cubicBezTo>
                    <a:pt x="102" y="640"/>
                    <a:pt x="106" y="643"/>
                    <a:pt x="115" y="648"/>
                  </a:cubicBezTo>
                  <a:cubicBezTo>
                    <a:pt x="146" y="666"/>
                    <a:pt x="199" y="707"/>
                    <a:pt x="270" y="707"/>
                  </a:cubicBezTo>
                  <a:cubicBezTo>
                    <a:pt x="341" y="707"/>
                    <a:pt x="408" y="674"/>
                    <a:pt x="408" y="615"/>
                  </a:cubicBezTo>
                  <a:cubicBezTo>
                    <a:pt x="408" y="461"/>
                    <a:pt x="32" y="506"/>
                    <a:pt x="32" y="225"/>
                  </a:cubicBezTo>
                  <a:close/>
                </a:path>
              </a:pathLst>
            </a:custGeom>
            <a:solidFill>
              <a:srgbClr val="0075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prstClr val="black"/>
                </a:solidFill>
              </a:endParaRPr>
            </a:p>
          </p:txBody>
        </p:sp>
        <p:sp>
          <p:nvSpPr>
            <p:cNvPr id="16" name="Freeform 13">
              <a:extLst>
                <a:ext uri="{FF2B5EF4-FFF2-40B4-BE49-F238E27FC236}">
                  <a16:creationId xmlns="" xmlns:a16="http://schemas.microsoft.com/office/drawing/2014/main" id="{274DF6B0-A48C-4745-AD56-363FDEC09A12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123" y="783"/>
              <a:ext cx="785" cy="1100"/>
            </a:xfrm>
            <a:custGeom>
              <a:avLst/>
              <a:gdLst>
                <a:gd name="T0" fmla="*/ 32 w 605"/>
                <a:gd name="T1" fmla="*/ 225 h 848"/>
                <a:gd name="T2" fmla="*/ 342 w 605"/>
                <a:gd name="T3" fmla="*/ 0 h 848"/>
                <a:gd name="T4" fmla="*/ 574 w 605"/>
                <a:gd name="T5" fmla="*/ 51 h 848"/>
                <a:gd name="T6" fmla="*/ 594 w 605"/>
                <a:gd name="T7" fmla="*/ 76 h 848"/>
                <a:gd name="T8" fmla="*/ 581 w 605"/>
                <a:gd name="T9" fmla="*/ 99 h 848"/>
                <a:gd name="T10" fmla="*/ 537 w 605"/>
                <a:gd name="T11" fmla="*/ 157 h 848"/>
                <a:gd name="T12" fmla="*/ 510 w 605"/>
                <a:gd name="T13" fmla="*/ 179 h 848"/>
                <a:gd name="T14" fmla="*/ 494 w 605"/>
                <a:gd name="T15" fmla="*/ 175 h 848"/>
                <a:gd name="T16" fmla="*/ 348 w 605"/>
                <a:gd name="T17" fmla="*/ 142 h 848"/>
                <a:gd name="T18" fmla="*/ 233 w 605"/>
                <a:gd name="T19" fmla="*/ 220 h 848"/>
                <a:gd name="T20" fmla="*/ 605 w 605"/>
                <a:gd name="T21" fmla="*/ 590 h 848"/>
                <a:gd name="T22" fmla="*/ 289 w 605"/>
                <a:gd name="T23" fmla="*/ 848 h 848"/>
                <a:gd name="T24" fmla="*/ 0 w 605"/>
                <a:gd name="T25" fmla="*/ 730 h 848"/>
                <a:gd name="T26" fmla="*/ 9 w 605"/>
                <a:gd name="T27" fmla="*/ 713 h 848"/>
                <a:gd name="T28" fmla="*/ 62 w 605"/>
                <a:gd name="T29" fmla="*/ 663 h 848"/>
                <a:gd name="T30" fmla="*/ 94 w 605"/>
                <a:gd name="T31" fmla="*/ 640 h 848"/>
                <a:gd name="T32" fmla="*/ 115 w 605"/>
                <a:gd name="T33" fmla="*/ 648 h 848"/>
                <a:gd name="T34" fmla="*/ 270 w 605"/>
                <a:gd name="T35" fmla="*/ 707 h 848"/>
                <a:gd name="T36" fmla="*/ 409 w 605"/>
                <a:gd name="T37" fmla="*/ 615 h 848"/>
                <a:gd name="T38" fmla="*/ 32 w 605"/>
                <a:gd name="T39" fmla="*/ 225 h 8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605" h="848">
                  <a:moveTo>
                    <a:pt x="32" y="225"/>
                  </a:moveTo>
                  <a:cubicBezTo>
                    <a:pt x="32" y="48"/>
                    <a:pt x="210" y="0"/>
                    <a:pt x="342" y="0"/>
                  </a:cubicBezTo>
                  <a:cubicBezTo>
                    <a:pt x="443" y="0"/>
                    <a:pt x="547" y="32"/>
                    <a:pt x="574" y="51"/>
                  </a:cubicBezTo>
                  <a:cubicBezTo>
                    <a:pt x="587" y="60"/>
                    <a:pt x="594" y="68"/>
                    <a:pt x="594" y="76"/>
                  </a:cubicBezTo>
                  <a:cubicBezTo>
                    <a:pt x="594" y="82"/>
                    <a:pt x="589" y="89"/>
                    <a:pt x="581" y="99"/>
                  </a:cubicBezTo>
                  <a:cubicBezTo>
                    <a:pt x="563" y="124"/>
                    <a:pt x="553" y="137"/>
                    <a:pt x="537" y="157"/>
                  </a:cubicBezTo>
                  <a:cubicBezTo>
                    <a:pt x="528" y="168"/>
                    <a:pt x="518" y="179"/>
                    <a:pt x="510" y="179"/>
                  </a:cubicBezTo>
                  <a:cubicBezTo>
                    <a:pt x="504" y="179"/>
                    <a:pt x="501" y="178"/>
                    <a:pt x="494" y="175"/>
                  </a:cubicBezTo>
                  <a:cubicBezTo>
                    <a:pt x="469" y="165"/>
                    <a:pt x="409" y="142"/>
                    <a:pt x="348" y="142"/>
                  </a:cubicBezTo>
                  <a:cubicBezTo>
                    <a:pt x="282" y="142"/>
                    <a:pt x="233" y="175"/>
                    <a:pt x="233" y="220"/>
                  </a:cubicBezTo>
                  <a:cubicBezTo>
                    <a:pt x="233" y="358"/>
                    <a:pt x="605" y="313"/>
                    <a:pt x="605" y="590"/>
                  </a:cubicBezTo>
                  <a:cubicBezTo>
                    <a:pt x="605" y="737"/>
                    <a:pt x="467" y="848"/>
                    <a:pt x="289" y="848"/>
                  </a:cubicBezTo>
                  <a:cubicBezTo>
                    <a:pt x="130" y="848"/>
                    <a:pt x="0" y="763"/>
                    <a:pt x="0" y="730"/>
                  </a:cubicBezTo>
                  <a:cubicBezTo>
                    <a:pt x="0" y="721"/>
                    <a:pt x="3" y="719"/>
                    <a:pt x="9" y="713"/>
                  </a:cubicBezTo>
                  <a:cubicBezTo>
                    <a:pt x="21" y="703"/>
                    <a:pt x="52" y="672"/>
                    <a:pt x="62" y="663"/>
                  </a:cubicBezTo>
                  <a:cubicBezTo>
                    <a:pt x="72" y="654"/>
                    <a:pt x="84" y="640"/>
                    <a:pt x="94" y="640"/>
                  </a:cubicBezTo>
                  <a:cubicBezTo>
                    <a:pt x="102" y="640"/>
                    <a:pt x="106" y="643"/>
                    <a:pt x="115" y="648"/>
                  </a:cubicBezTo>
                  <a:cubicBezTo>
                    <a:pt x="146" y="666"/>
                    <a:pt x="199" y="707"/>
                    <a:pt x="270" y="707"/>
                  </a:cubicBezTo>
                  <a:cubicBezTo>
                    <a:pt x="341" y="707"/>
                    <a:pt x="409" y="674"/>
                    <a:pt x="409" y="615"/>
                  </a:cubicBezTo>
                  <a:cubicBezTo>
                    <a:pt x="409" y="461"/>
                    <a:pt x="32" y="506"/>
                    <a:pt x="32" y="225"/>
                  </a:cubicBezTo>
                  <a:close/>
                </a:path>
              </a:pathLst>
            </a:custGeom>
            <a:solidFill>
              <a:srgbClr val="0075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prstClr val="black"/>
                </a:solidFill>
              </a:endParaRPr>
            </a:p>
          </p:txBody>
        </p:sp>
        <p:sp>
          <p:nvSpPr>
            <p:cNvPr id="17" name="Freeform 14">
              <a:extLst>
                <a:ext uri="{FF2B5EF4-FFF2-40B4-BE49-F238E27FC236}">
                  <a16:creationId xmlns="" xmlns:a16="http://schemas.microsoft.com/office/drawing/2014/main" id="{F5B6599B-406C-468F-AA8D-B60BCFE3938C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018" y="784"/>
              <a:ext cx="914" cy="1103"/>
            </a:xfrm>
            <a:custGeom>
              <a:avLst/>
              <a:gdLst>
                <a:gd name="T0" fmla="*/ 705 w 705"/>
                <a:gd name="T1" fmla="*/ 410 h 850"/>
                <a:gd name="T2" fmla="*/ 372 w 705"/>
                <a:gd name="T3" fmla="*/ 0 h 850"/>
                <a:gd name="T4" fmla="*/ 0 w 705"/>
                <a:gd name="T5" fmla="*/ 424 h 850"/>
                <a:gd name="T6" fmla="*/ 365 w 705"/>
                <a:gd name="T7" fmla="*/ 850 h 850"/>
                <a:gd name="T8" fmla="*/ 645 w 705"/>
                <a:gd name="T9" fmla="*/ 748 h 850"/>
                <a:gd name="T10" fmla="*/ 664 w 705"/>
                <a:gd name="T11" fmla="*/ 719 h 850"/>
                <a:gd name="T12" fmla="*/ 643 w 705"/>
                <a:gd name="T13" fmla="*/ 686 h 850"/>
                <a:gd name="T14" fmla="*/ 606 w 705"/>
                <a:gd name="T15" fmla="*/ 640 h 850"/>
                <a:gd name="T16" fmla="*/ 591 w 705"/>
                <a:gd name="T17" fmla="*/ 631 h 850"/>
                <a:gd name="T18" fmla="*/ 568 w 705"/>
                <a:gd name="T19" fmla="*/ 642 h 850"/>
                <a:gd name="T20" fmla="*/ 396 w 705"/>
                <a:gd name="T21" fmla="*/ 712 h 850"/>
                <a:gd name="T22" fmla="*/ 201 w 705"/>
                <a:gd name="T23" fmla="*/ 473 h 850"/>
                <a:gd name="T24" fmla="*/ 657 w 705"/>
                <a:gd name="T25" fmla="*/ 473 h 850"/>
                <a:gd name="T26" fmla="*/ 705 w 705"/>
                <a:gd name="T27" fmla="*/ 410 h 850"/>
                <a:gd name="T28" fmla="*/ 202 w 705"/>
                <a:gd name="T29" fmla="*/ 356 h 850"/>
                <a:gd name="T30" fmla="*/ 372 w 705"/>
                <a:gd name="T31" fmla="*/ 137 h 850"/>
                <a:gd name="T32" fmla="*/ 509 w 705"/>
                <a:gd name="T33" fmla="*/ 357 h 850"/>
                <a:gd name="T34" fmla="*/ 202 w 705"/>
                <a:gd name="T35" fmla="*/ 356 h 8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705" h="850">
                  <a:moveTo>
                    <a:pt x="705" y="410"/>
                  </a:moveTo>
                  <a:cubicBezTo>
                    <a:pt x="705" y="144"/>
                    <a:pt x="600" y="0"/>
                    <a:pt x="372" y="0"/>
                  </a:cubicBezTo>
                  <a:cubicBezTo>
                    <a:pt x="191" y="0"/>
                    <a:pt x="0" y="105"/>
                    <a:pt x="0" y="424"/>
                  </a:cubicBezTo>
                  <a:cubicBezTo>
                    <a:pt x="0" y="721"/>
                    <a:pt x="169" y="850"/>
                    <a:pt x="365" y="850"/>
                  </a:cubicBezTo>
                  <a:cubicBezTo>
                    <a:pt x="506" y="850"/>
                    <a:pt x="588" y="797"/>
                    <a:pt x="645" y="748"/>
                  </a:cubicBezTo>
                  <a:cubicBezTo>
                    <a:pt x="657" y="738"/>
                    <a:pt x="664" y="729"/>
                    <a:pt x="664" y="719"/>
                  </a:cubicBezTo>
                  <a:cubicBezTo>
                    <a:pt x="664" y="709"/>
                    <a:pt x="660" y="705"/>
                    <a:pt x="643" y="686"/>
                  </a:cubicBezTo>
                  <a:cubicBezTo>
                    <a:pt x="631" y="673"/>
                    <a:pt x="622" y="659"/>
                    <a:pt x="606" y="640"/>
                  </a:cubicBezTo>
                  <a:cubicBezTo>
                    <a:pt x="601" y="634"/>
                    <a:pt x="598" y="631"/>
                    <a:pt x="591" y="631"/>
                  </a:cubicBezTo>
                  <a:cubicBezTo>
                    <a:pt x="584" y="631"/>
                    <a:pt x="576" y="636"/>
                    <a:pt x="568" y="642"/>
                  </a:cubicBezTo>
                  <a:cubicBezTo>
                    <a:pt x="531" y="671"/>
                    <a:pt x="474" y="712"/>
                    <a:pt x="396" y="712"/>
                  </a:cubicBezTo>
                  <a:cubicBezTo>
                    <a:pt x="279" y="712"/>
                    <a:pt x="213" y="630"/>
                    <a:pt x="201" y="473"/>
                  </a:cubicBezTo>
                  <a:cubicBezTo>
                    <a:pt x="320" y="473"/>
                    <a:pt x="611" y="473"/>
                    <a:pt x="657" y="473"/>
                  </a:cubicBezTo>
                  <a:cubicBezTo>
                    <a:pt x="686" y="473"/>
                    <a:pt x="705" y="453"/>
                    <a:pt x="705" y="410"/>
                  </a:cubicBezTo>
                  <a:close/>
                  <a:moveTo>
                    <a:pt x="202" y="356"/>
                  </a:moveTo>
                  <a:cubicBezTo>
                    <a:pt x="215" y="215"/>
                    <a:pt x="273" y="137"/>
                    <a:pt x="372" y="137"/>
                  </a:cubicBezTo>
                  <a:cubicBezTo>
                    <a:pt x="478" y="137"/>
                    <a:pt x="509" y="236"/>
                    <a:pt x="509" y="357"/>
                  </a:cubicBezTo>
                  <a:cubicBezTo>
                    <a:pt x="416" y="357"/>
                    <a:pt x="295" y="356"/>
                    <a:pt x="202" y="356"/>
                  </a:cubicBezTo>
                  <a:close/>
                </a:path>
              </a:pathLst>
            </a:custGeom>
            <a:solidFill>
              <a:srgbClr val="0075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prstClr val="black"/>
                </a:solidFill>
              </a:endParaRPr>
            </a:p>
          </p:txBody>
        </p:sp>
        <p:sp>
          <p:nvSpPr>
            <p:cNvPr id="18" name="Freeform 15">
              <a:extLst>
                <a:ext uri="{FF2B5EF4-FFF2-40B4-BE49-F238E27FC236}">
                  <a16:creationId xmlns="" xmlns:a16="http://schemas.microsoft.com/office/drawing/2014/main" id="{E4D117DE-675E-4F60-A8A4-4944DC57D32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982" y="314"/>
              <a:ext cx="685" cy="1542"/>
            </a:xfrm>
            <a:custGeom>
              <a:avLst/>
              <a:gdLst>
                <a:gd name="T0" fmla="*/ 440 w 528"/>
                <a:gd name="T1" fmla="*/ 143 h 1188"/>
                <a:gd name="T2" fmla="*/ 516 w 528"/>
                <a:gd name="T3" fmla="*/ 150 h 1188"/>
                <a:gd name="T4" fmla="*/ 528 w 528"/>
                <a:gd name="T5" fmla="*/ 143 h 1188"/>
                <a:gd name="T6" fmla="*/ 513 w 528"/>
                <a:gd name="T7" fmla="*/ 120 h 1188"/>
                <a:gd name="T8" fmla="*/ 447 w 528"/>
                <a:gd name="T9" fmla="*/ 34 h 1188"/>
                <a:gd name="T10" fmla="*/ 414 w 528"/>
                <a:gd name="T11" fmla="*/ 6 h 1188"/>
                <a:gd name="T12" fmla="*/ 339 w 528"/>
                <a:gd name="T13" fmla="*/ 0 h 1188"/>
                <a:gd name="T14" fmla="*/ 109 w 528"/>
                <a:gd name="T15" fmla="*/ 253 h 1188"/>
                <a:gd name="T16" fmla="*/ 109 w 528"/>
                <a:gd name="T17" fmla="*/ 376 h 1188"/>
                <a:gd name="T18" fmla="*/ 64 w 528"/>
                <a:gd name="T19" fmla="*/ 376 h 1188"/>
                <a:gd name="T20" fmla="*/ 0 w 528"/>
                <a:gd name="T21" fmla="*/ 443 h 1188"/>
                <a:gd name="T22" fmla="*/ 0 w 528"/>
                <a:gd name="T23" fmla="*/ 476 h 1188"/>
                <a:gd name="T24" fmla="*/ 109 w 528"/>
                <a:gd name="T25" fmla="*/ 520 h 1188"/>
                <a:gd name="T26" fmla="*/ 110 w 528"/>
                <a:gd name="T27" fmla="*/ 1150 h 1188"/>
                <a:gd name="T28" fmla="*/ 147 w 528"/>
                <a:gd name="T29" fmla="*/ 1188 h 1188"/>
                <a:gd name="T30" fmla="*/ 276 w 528"/>
                <a:gd name="T31" fmla="*/ 1188 h 1188"/>
                <a:gd name="T32" fmla="*/ 314 w 528"/>
                <a:gd name="T33" fmla="*/ 1152 h 1188"/>
                <a:gd name="T34" fmla="*/ 314 w 528"/>
                <a:gd name="T35" fmla="*/ 524 h 1188"/>
                <a:gd name="T36" fmla="*/ 520 w 528"/>
                <a:gd name="T37" fmla="*/ 478 h 1188"/>
                <a:gd name="T38" fmla="*/ 520 w 528"/>
                <a:gd name="T39" fmla="*/ 421 h 1188"/>
                <a:gd name="T40" fmla="*/ 466 w 528"/>
                <a:gd name="T41" fmla="*/ 376 h 1188"/>
                <a:gd name="T42" fmla="*/ 314 w 528"/>
                <a:gd name="T43" fmla="*/ 376 h 1188"/>
                <a:gd name="T44" fmla="*/ 314 w 528"/>
                <a:gd name="T45" fmla="*/ 272 h 1188"/>
                <a:gd name="T46" fmla="*/ 440 w 528"/>
                <a:gd name="T47" fmla="*/ 143 h 1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528" h="1188">
                  <a:moveTo>
                    <a:pt x="440" y="143"/>
                  </a:moveTo>
                  <a:cubicBezTo>
                    <a:pt x="468" y="143"/>
                    <a:pt x="500" y="150"/>
                    <a:pt x="516" y="150"/>
                  </a:cubicBezTo>
                  <a:cubicBezTo>
                    <a:pt x="523" y="150"/>
                    <a:pt x="528" y="148"/>
                    <a:pt x="528" y="143"/>
                  </a:cubicBezTo>
                  <a:cubicBezTo>
                    <a:pt x="528" y="136"/>
                    <a:pt x="518" y="126"/>
                    <a:pt x="513" y="120"/>
                  </a:cubicBezTo>
                  <a:cubicBezTo>
                    <a:pt x="487" y="88"/>
                    <a:pt x="467" y="62"/>
                    <a:pt x="447" y="34"/>
                  </a:cubicBezTo>
                  <a:cubicBezTo>
                    <a:pt x="439" y="24"/>
                    <a:pt x="430" y="12"/>
                    <a:pt x="414" y="6"/>
                  </a:cubicBezTo>
                  <a:cubicBezTo>
                    <a:pt x="400" y="1"/>
                    <a:pt x="385" y="0"/>
                    <a:pt x="339" y="0"/>
                  </a:cubicBezTo>
                  <a:cubicBezTo>
                    <a:pt x="229" y="0"/>
                    <a:pt x="109" y="51"/>
                    <a:pt x="109" y="253"/>
                  </a:cubicBezTo>
                  <a:cubicBezTo>
                    <a:pt x="109" y="264"/>
                    <a:pt x="109" y="310"/>
                    <a:pt x="109" y="376"/>
                  </a:cubicBezTo>
                  <a:cubicBezTo>
                    <a:pt x="88" y="376"/>
                    <a:pt x="72" y="376"/>
                    <a:pt x="64" y="376"/>
                  </a:cubicBezTo>
                  <a:cubicBezTo>
                    <a:pt x="18" y="376"/>
                    <a:pt x="0" y="399"/>
                    <a:pt x="0" y="443"/>
                  </a:cubicBezTo>
                  <a:cubicBezTo>
                    <a:pt x="0" y="457"/>
                    <a:pt x="0" y="438"/>
                    <a:pt x="0" y="476"/>
                  </a:cubicBezTo>
                  <a:cubicBezTo>
                    <a:pt x="26" y="494"/>
                    <a:pt x="63" y="510"/>
                    <a:pt x="109" y="520"/>
                  </a:cubicBezTo>
                  <a:cubicBezTo>
                    <a:pt x="109" y="778"/>
                    <a:pt x="110" y="1130"/>
                    <a:pt x="110" y="1150"/>
                  </a:cubicBezTo>
                  <a:cubicBezTo>
                    <a:pt x="110" y="1172"/>
                    <a:pt x="127" y="1188"/>
                    <a:pt x="147" y="1188"/>
                  </a:cubicBezTo>
                  <a:cubicBezTo>
                    <a:pt x="276" y="1188"/>
                    <a:pt x="276" y="1188"/>
                    <a:pt x="276" y="1188"/>
                  </a:cubicBezTo>
                  <a:cubicBezTo>
                    <a:pt x="297" y="1188"/>
                    <a:pt x="314" y="1172"/>
                    <a:pt x="314" y="1152"/>
                  </a:cubicBezTo>
                  <a:cubicBezTo>
                    <a:pt x="314" y="1133"/>
                    <a:pt x="314" y="777"/>
                    <a:pt x="314" y="524"/>
                  </a:cubicBezTo>
                  <a:cubicBezTo>
                    <a:pt x="385" y="515"/>
                    <a:pt x="463" y="500"/>
                    <a:pt x="520" y="478"/>
                  </a:cubicBezTo>
                  <a:cubicBezTo>
                    <a:pt x="520" y="460"/>
                    <a:pt x="520" y="442"/>
                    <a:pt x="520" y="421"/>
                  </a:cubicBezTo>
                  <a:cubicBezTo>
                    <a:pt x="520" y="394"/>
                    <a:pt x="511" y="377"/>
                    <a:pt x="466" y="376"/>
                  </a:cubicBezTo>
                  <a:cubicBezTo>
                    <a:pt x="448" y="376"/>
                    <a:pt x="385" y="376"/>
                    <a:pt x="314" y="376"/>
                  </a:cubicBezTo>
                  <a:cubicBezTo>
                    <a:pt x="314" y="319"/>
                    <a:pt x="314" y="280"/>
                    <a:pt x="314" y="272"/>
                  </a:cubicBezTo>
                  <a:cubicBezTo>
                    <a:pt x="314" y="163"/>
                    <a:pt x="349" y="143"/>
                    <a:pt x="440" y="143"/>
                  </a:cubicBezTo>
                  <a:close/>
                </a:path>
              </a:pathLst>
            </a:custGeom>
            <a:solidFill>
              <a:srgbClr val="0075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prstClr val="black"/>
                </a:solidFill>
              </a:endParaRPr>
            </a:p>
          </p:txBody>
        </p:sp>
        <p:sp>
          <p:nvSpPr>
            <p:cNvPr id="19" name="Freeform 16">
              <a:extLst>
                <a:ext uri="{FF2B5EF4-FFF2-40B4-BE49-F238E27FC236}">
                  <a16:creationId xmlns="" xmlns:a16="http://schemas.microsoft.com/office/drawing/2014/main" id="{61029484-B797-455C-B87B-959187EBCBF4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2009" y="787"/>
              <a:ext cx="868" cy="1083"/>
            </a:xfrm>
            <a:custGeom>
              <a:avLst/>
              <a:gdLst>
                <a:gd name="T0" fmla="*/ 669 w 669"/>
                <a:gd name="T1" fmla="*/ 220 h 835"/>
                <a:gd name="T2" fmla="*/ 381 w 669"/>
                <a:gd name="T3" fmla="*/ 0 h 835"/>
                <a:gd name="T4" fmla="*/ 65 w 669"/>
                <a:gd name="T5" fmla="*/ 63 h 835"/>
                <a:gd name="T6" fmla="*/ 56 w 669"/>
                <a:gd name="T7" fmla="*/ 100 h 835"/>
                <a:gd name="T8" fmla="*/ 86 w 669"/>
                <a:gd name="T9" fmla="*/ 174 h 835"/>
                <a:gd name="T10" fmla="*/ 108 w 669"/>
                <a:gd name="T11" fmla="*/ 192 h 835"/>
                <a:gd name="T12" fmla="*/ 141 w 669"/>
                <a:gd name="T13" fmla="*/ 183 h 835"/>
                <a:gd name="T14" fmla="*/ 338 w 669"/>
                <a:gd name="T15" fmla="*/ 143 h 835"/>
                <a:gd name="T16" fmla="*/ 468 w 669"/>
                <a:gd name="T17" fmla="*/ 249 h 835"/>
                <a:gd name="T18" fmla="*/ 468 w 669"/>
                <a:gd name="T19" fmla="*/ 311 h 835"/>
                <a:gd name="T20" fmla="*/ 189 w 669"/>
                <a:gd name="T21" fmla="*/ 351 h 835"/>
                <a:gd name="T22" fmla="*/ 0 w 669"/>
                <a:gd name="T23" fmla="*/ 603 h 835"/>
                <a:gd name="T24" fmla="*/ 223 w 669"/>
                <a:gd name="T25" fmla="*/ 835 h 835"/>
                <a:gd name="T26" fmla="*/ 486 w 669"/>
                <a:gd name="T27" fmla="*/ 738 h 835"/>
                <a:gd name="T28" fmla="*/ 572 w 669"/>
                <a:gd name="T29" fmla="*/ 824 h 835"/>
                <a:gd name="T30" fmla="*/ 631 w 669"/>
                <a:gd name="T31" fmla="*/ 824 h 835"/>
                <a:gd name="T32" fmla="*/ 669 w 669"/>
                <a:gd name="T33" fmla="*/ 787 h 835"/>
                <a:gd name="T34" fmla="*/ 669 w 669"/>
                <a:gd name="T35" fmla="*/ 220 h 835"/>
                <a:gd name="T36" fmla="*/ 451 w 669"/>
                <a:gd name="T37" fmla="*/ 633 h 835"/>
                <a:gd name="T38" fmla="*/ 297 w 669"/>
                <a:gd name="T39" fmla="*/ 703 h 835"/>
                <a:gd name="T40" fmla="*/ 194 w 669"/>
                <a:gd name="T41" fmla="*/ 587 h 835"/>
                <a:gd name="T42" fmla="*/ 468 w 669"/>
                <a:gd name="T43" fmla="*/ 427 h 835"/>
                <a:gd name="T44" fmla="*/ 468 w 669"/>
                <a:gd name="T45" fmla="*/ 575 h 835"/>
                <a:gd name="T46" fmla="*/ 451 w 669"/>
                <a:gd name="T47" fmla="*/ 633 h 8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669" h="835">
                  <a:moveTo>
                    <a:pt x="669" y="220"/>
                  </a:moveTo>
                  <a:cubicBezTo>
                    <a:pt x="669" y="52"/>
                    <a:pt x="552" y="0"/>
                    <a:pt x="381" y="0"/>
                  </a:cubicBezTo>
                  <a:cubicBezTo>
                    <a:pt x="226" y="0"/>
                    <a:pt x="92" y="49"/>
                    <a:pt x="65" y="63"/>
                  </a:cubicBezTo>
                  <a:cubicBezTo>
                    <a:pt x="50" y="71"/>
                    <a:pt x="48" y="81"/>
                    <a:pt x="56" y="100"/>
                  </a:cubicBezTo>
                  <a:cubicBezTo>
                    <a:pt x="64" y="122"/>
                    <a:pt x="74" y="143"/>
                    <a:pt x="86" y="174"/>
                  </a:cubicBezTo>
                  <a:cubicBezTo>
                    <a:pt x="91" y="186"/>
                    <a:pt x="97" y="192"/>
                    <a:pt x="108" y="192"/>
                  </a:cubicBezTo>
                  <a:cubicBezTo>
                    <a:pt x="117" y="192"/>
                    <a:pt x="132" y="186"/>
                    <a:pt x="141" y="183"/>
                  </a:cubicBezTo>
                  <a:cubicBezTo>
                    <a:pt x="191" y="165"/>
                    <a:pt x="273" y="143"/>
                    <a:pt x="338" y="143"/>
                  </a:cubicBezTo>
                  <a:cubicBezTo>
                    <a:pt x="423" y="143"/>
                    <a:pt x="468" y="189"/>
                    <a:pt x="468" y="249"/>
                  </a:cubicBezTo>
                  <a:cubicBezTo>
                    <a:pt x="468" y="259"/>
                    <a:pt x="468" y="282"/>
                    <a:pt x="468" y="311"/>
                  </a:cubicBezTo>
                  <a:cubicBezTo>
                    <a:pt x="336" y="324"/>
                    <a:pt x="268" y="330"/>
                    <a:pt x="189" y="351"/>
                  </a:cubicBezTo>
                  <a:cubicBezTo>
                    <a:pt x="87" y="377"/>
                    <a:pt x="0" y="440"/>
                    <a:pt x="0" y="603"/>
                  </a:cubicBezTo>
                  <a:cubicBezTo>
                    <a:pt x="0" y="762"/>
                    <a:pt x="97" y="835"/>
                    <a:pt x="223" y="835"/>
                  </a:cubicBezTo>
                  <a:cubicBezTo>
                    <a:pt x="337" y="835"/>
                    <a:pt x="448" y="776"/>
                    <a:pt x="486" y="738"/>
                  </a:cubicBezTo>
                  <a:cubicBezTo>
                    <a:pt x="490" y="792"/>
                    <a:pt x="517" y="824"/>
                    <a:pt x="572" y="824"/>
                  </a:cubicBezTo>
                  <a:cubicBezTo>
                    <a:pt x="583" y="824"/>
                    <a:pt x="610" y="824"/>
                    <a:pt x="631" y="824"/>
                  </a:cubicBezTo>
                  <a:cubicBezTo>
                    <a:pt x="652" y="824"/>
                    <a:pt x="669" y="808"/>
                    <a:pt x="669" y="787"/>
                  </a:cubicBezTo>
                  <a:cubicBezTo>
                    <a:pt x="669" y="767"/>
                    <a:pt x="669" y="273"/>
                    <a:pt x="669" y="220"/>
                  </a:cubicBezTo>
                  <a:close/>
                  <a:moveTo>
                    <a:pt x="451" y="633"/>
                  </a:moveTo>
                  <a:cubicBezTo>
                    <a:pt x="404" y="676"/>
                    <a:pt x="346" y="703"/>
                    <a:pt x="297" y="703"/>
                  </a:cubicBezTo>
                  <a:cubicBezTo>
                    <a:pt x="238" y="703"/>
                    <a:pt x="194" y="659"/>
                    <a:pt x="194" y="587"/>
                  </a:cubicBezTo>
                  <a:cubicBezTo>
                    <a:pt x="194" y="436"/>
                    <a:pt x="331" y="443"/>
                    <a:pt x="468" y="427"/>
                  </a:cubicBezTo>
                  <a:cubicBezTo>
                    <a:pt x="468" y="487"/>
                    <a:pt x="468" y="546"/>
                    <a:pt x="468" y="575"/>
                  </a:cubicBezTo>
                  <a:cubicBezTo>
                    <a:pt x="468" y="596"/>
                    <a:pt x="468" y="617"/>
                    <a:pt x="451" y="633"/>
                  </a:cubicBezTo>
                  <a:close/>
                </a:path>
              </a:pathLst>
            </a:custGeom>
            <a:solidFill>
              <a:srgbClr val="0075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prstClr val="black"/>
                </a:solidFill>
              </a:endParaRPr>
            </a:p>
          </p:txBody>
        </p:sp>
        <p:sp>
          <p:nvSpPr>
            <p:cNvPr id="20" name="Freeform 17">
              <a:extLst>
                <a:ext uri="{FF2B5EF4-FFF2-40B4-BE49-F238E27FC236}">
                  <a16:creationId xmlns="" xmlns:a16="http://schemas.microsoft.com/office/drawing/2014/main" id="{8063941E-21B8-44DD-A283-94D5D0FD18E7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026" y="377"/>
              <a:ext cx="868" cy="1480"/>
            </a:xfrm>
            <a:custGeom>
              <a:avLst/>
              <a:gdLst>
                <a:gd name="T0" fmla="*/ 669 w 669"/>
                <a:gd name="T1" fmla="*/ 517 h 1141"/>
                <a:gd name="T2" fmla="*/ 458 w 669"/>
                <a:gd name="T3" fmla="*/ 320 h 1141"/>
                <a:gd name="T4" fmla="*/ 204 w 669"/>
                <a:gd name="T5" fmla="*/ 411 h 1141"/>
                <a:gd name="T6" fmla="*/ 204 w 669"/>
                <a:gd name="T7" fmla="*/ 19 h 1141"/>
                <a:gd name="T8" fmla="*/ 194 w 669"/>
                <a:gd name="T9" fmla="*/ 0 h 1141"/>
                <a:gd name="T10" fmla="*/ 181 w 669"/>
                <a:gd name="T11" fmla="*/ 5 h 1141"/>
                <a:gd name="T12" fmla="*/ 12 w 669"/>
                <a:gd name="T13" fmla="*/ 94 h 1141"/>
                <a:gd name="T14" fmla="*/ 0 w 669"/>
                <a:gd name="T15" fmla="*/ 112 h 1141"/>
                <a:gd name="T16" fmla="*/ 0 w 669"/>
                <a:gd name="T17" fmla="*/ 1104 h 1141"/>
                <a:gd name="T18" fmla="*/ 39 w 669"/>
                <a:gd name="T19" fmla="*/ 1141 h 1141"/>
                <a:gd name="T20" fmla="*/ 167 w 669"/>
                <a:gd name="T21" fmla="*/ 1141 h 1141"/>
                <a:gd name="T22" fmla="*/ 204 w 669"/>
                <a:gd name="T23" fmla="*/ 1105 h 1141"/>
                <a:gd name="T24" fmla="*/ 204 w 669"/>
                <a:gd name="T25" fmla="*/ 575 h 1141"/>
                <a:gd name="T26" fmla="*/ 221 w 669"/>
                <a:gd name="T27" fmla="*/ 532 h 1141"/>
                <a:gd name="T28" fmla="*/ 392 w 669"/>
                <a:gd name="T29" fmla="*/ 471 h 1141"/>
                <a:gd name="T30" fmla="*/ 466 w 669"/>
                <a:gd name="T31" fmla="*/ 567 h 1141"/>
                <a:gd name="T32" fmla="*/ 466 w 669"/>
                <a:gd name="T33" fmla="*/ 1104 h 1141"/>
                <a:gd name="T34" fmla="*/ 504 w 669"/>
                <a:gd name="T35" fmla="*/ 1141 h 1141"/>
                <a:gd name="T36" fmla="*/ 632 w 669"/>
                <a:gd name="T37" fmla="*/ 1141 h 1141"/>
                <a:gd name="T38" fmla="*/ 669 w 669"/>
                <a:gd name="T39" fmla="*/ 1104 h 1141"/>
                <a:gd name="T40" fmla="*/ 669 w 669"/>
                <a:gd name="T41" fmla="*/ 517 h 1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669" h="1141">
                  <a:moveTo>
                    <a:pt x="669" y="517"/>
                  </a:moveTo>
                  <a:cubicBezTo>
                    <a:pt x="666" y="375"/>
                    <a:pt x="580" y="320"/>
                    <a:pt x="458" y="320"/>
                  </a:cubicBezTo>
                  <a:cubicBezTo>
                    <a:pt x="356" y="320"/>
                    <a:pt x="250" y="381"/>
                    <a:pt x="204" y="411"/>
                  </a:cubicBezTo>
                  <a:cubicBezTo>
                    <a:pt x="204" y="359"/>
                    <a:pt x="204" y="139"/>
                    <a:pt x="204" y="19"/>
                  </a:cubicBezTo>
                  <a:cubicBezTo>
                    <a:pt x="204" y="4"/>
                    <a:pt x="201" y="0"/>
                    <a:pt x="194" y="0"/>
                  </a:cubicBezTo>
                  <a:cubicBezTo>
                    <a:pt x="190" y="0"/>
                    <a:pt x="187" y="2"/>
                    <a:pt x="181" y="5"/>
                  </a:cubicBezTo>
                  <a:cubicBezTo>
                    <a:pt x="128" y="38"/>
                    <a:pt x="71" y="69"/>
                    <a:pt x="12" y="94"/>
                  </a:cubicBezTo>
                  <a:cubicBezTo>
                    <a:pt x="5" y="96"/>
                    <a:pt x="1" y="99"/>
                    <a:pt x="0" y="112"/>
                  </a:cubicBezTo>
                  <a:cubicBezTo>
                    <a:pt x="1" y="132"/>
                    <a:pt x="0" y="1082"/>
                    <a:pt x="0" y="1104"/>
                  </a:cubicBezTo>
                  <a:cubicBezTo>
                    <a:pt x="0" y="1125"/>
                    <a:pt x="18" y="1141"/>
                    <a:pt x="39" y="1141"/>
                  </a:cubicBezTo>
                  <a:cubicBezTo>
                    <a:pt x="60" y="1141"/>
                    <a:pt x="146" y="1141"/>
                    <a:pt x="167" y="1141"/>
                  </a:cubicBezTo>
                  <a:cubicBezTo>
                    <a:pt x="187" y="1141"/>
                    <a:pt x="204" y="1125"/>
                    <a:pt x="204" y="1105"/>
                  </a:cubicBezTo>
                  <a:cubicBezTo>
                    <a:pt x="204" y="1084"/>
                    <a:pt x="204" y="734"/>
                    <a:pt x="204" y="575"/>
                  </a:cubicBezTo>
                  <a:cubicBezTo>
                    <a:pt x="204" y="550"/>
                    <a:pt x="210" y="539"/>
                    <a:pt x="221" y="532"/>
                  </a:cubicBezTo>
                  <a:cubicBezTo>
                    <a:pt x="271" y="502"/>
                    <a:pt x="341" y="471"/>
                    <a:pt x="392" y="471"/>
                  </a:cubicBezTo>
                  <a:cubicBezTo>
                    <a:pt x="447" y="471"/>
                    <a:pt x="466" y="510"/>
                    <a:pt x="466" y="567"/>
                  </a:cubicBezTo>
                  <a:cubicBezTo>
                    <a:pt x="466" y="785"/>
                    <a:pt x="466" y="1083"/>
                    <a:pt x="466" y="1104"/>
                  </a:cubicBezTo>
                  <a:cubicBezTo>
                    <a:pt x="466" y="1124"/>
                    <a:pt x="483" y="1141"/>
                    <a:pt x="504" y="1141"/>
                  </a:cubicBezTo>
                  <a:cubicBezTo>
                    <a:pt x="525" y="1141"/>
                    <a:pt x="611" y="1141"/>
                    <a:pt x="632" y="1141"/>
                  </a:cubicBezTo>
                  <a:cubicBezTo>
                    <a:pt x="653" y="1141"/>
                    <a:pt x="669" y="1125"/>
                    <a:pt x="669" y="1104"/>
                  </a:cubicBezTo>
                  <a:cubicBezTo>
                    <a:pt x="669" y="1084"/>
                    <a:pt x="669" y="723"/>
                    <a:pt x="669" y="517"/>
                  </a:cubicBezTo>
                </a:path>
              </a:pathLst>
            </a:custGeom>
            <a:solidFill>
              <a:srgbClr val="0075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prstClr val="black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720606147"/>
      </p:ext>
    </p:extLst>
  </p:cSld>
  <p:clrMapOvr>
    <a:masterClrMapping/>
  </p:clrMapOvr>
  <p:transition>
    <p:fade/>
  </p:transition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Alt">
    <p:bg bwMode="gray"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 bwMode="white">
          <a:xfrm>
            <a:off x="1098000" y="2905200"/>
            <a:ext cx="4996800" cy="363600"/>
          </a:xfrm>
        </p:spPr>
        <p:txBody>
          <a:bodyPr anchor="t"/>
          <a:lstStyle>
            <a:lvl1pPr algn="r">
              <a:defRPr sz="27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white">
          <a:xfrm>
            <a:off x="4572001" y="3247200"/>
            <a:ext cx="1522799" cy="145800"/>
          </a:xfrm>
        </p:spPr>
        <p:txBody>
          <a:bodyPr anchor="t"/>
          <a:lstStyle>
            <a:lvl1pPr algn="r">
              <a:defRPr b="1" cap="all" baseline="0">
                <a:solidFill>
                  <a:schemeClr val="bg1"/>
                </a:solidFill>
              </a:defRPr>
            </a:lvl1pPr>
          </a:lstStyle>
          <a:p>
            <a:fld id="{D076B4B0-0E40-4883-BED4-303E971F3015}" type="datetime3">
              <a:rPr lang="en-US" smtClean="0">
                <a:solidFill>
                  <a:prstClr val="white"/>
                </a:solidFill>
              </a:rPr>
              <a:pPr/>
              <a:t>22 December 2021</a:t>
            </a:fld>
            <a:endParaRPr lang="en-GB">
              <a:solidFill>
                <a:prstClr val="white"/>
              </a:solidFill>
            </a:endParaRPr>
          </a:p>
        </p:txBody>
      </p:sp>
      <p:grpSp>
        <p:nvGrpSpPr>
          <p:cNvPr id="7" name="Group 4">
            <a:extLst>
              <a:ext uri="{FF2B5EF4-FFF2-40B4-BE49-F238E27FC236}">
                <a16:creationId xmlns="" xmlns:a16="http://schemas.microsoft.com/office/drawing/2014/main" id="{256774C6-BF72-4D8A-AD80-5F476EE27ACF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6243100" y="2620800"/>
            <a:ext cx="2304000" cy="784800"/>
            <a:chOff x="134" y="-75"/>
            <a:chExt cx="5760" cy="1962"/>
          </a:xfrm>
          <a:solidFill>
            <a:schemeClr val="bg1"/>
          </a:solidFill>
        </p:grpSpPr>
        <p:sp>
          <p:nvSpPr>
            <p:cNvPr id="8" name="Freeform 5">
              <a:extLst>
                <a:ext uri="{FF2B5EF4-FFF2-40B4-BE49-F238E27FC236}">
                  <a16:creationId xmlns="" xmlns:a16="http://schemas.microsoft.com/office/drawing/2014/main" id="{45A97F7C-B6FA-45AE-BE1C-F429AE5BF2A5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626" y="782"/>
              <a:ext cx="452" cy="1073"/>
            </a:xfrm>
            <a:custGeom>
              <a:avLst/>
              <a:gdLst>
                <a:gd name="T0" fmla="*/ 339 w 348"/>
                <a:gd name="T1" fmla="*/ 79 h 827"/>
                <a:gd name="T2" fmla="*/ 210 w 348"/>
                <a:gd name="T3" fmla="*/ 781 h 827"/>
                <a:gd name="T4" fmla="*/ 157 w 348"/>
                <a:gd name="T5" fmla="*/ 826 h 827"/>
                <a:gd name="T6" fmla="*/ 48 w 348"/>
                <a:gd name="T7" fmla="*/ 826 h 827"/>
                <a:gd name="T8" fmla="*/ 7 w 348"/>
                <a:gd name="T9" fmla="*/ 776 h 827"/>
                <a:gd name="T10" fmla="*/ 130 w 348"/>
                <a:gd name="T11" fmla="*/ 85 h 827"/>
                <a:gd name="T12" fmla="*/ 316 w 348"/>
                <a:gd name="T13" fmla="*/ 7 h 827"/>
                <a:gd name="T14" fmla="*/ 336 w 348"/>
                <a:gd name="T15" fmla="*/ 0 h 827"/>
                <a:gd name="T16" fmla="*/ 348 w 348"/>
                <a:gd name="T17" fmla="*/ 16 h 827"/>
                <a:gd name="T18" fmla="*/ 339 w 348"/>
                <a:gd name="T19" fmla="*/ 79 h 8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48" h="827">
                  <a:moveTo>
                    <a:pt x="339" y="79"/>
                  </a:moveTo>
                  <a:cubicBezTo>
                    <a:pt x="296" y="318"/>
                    <a:pt x="253" y="542"/>
                    <a:pt x="210" y="781"/>
                  </a:cubicBezTo>
                  <a:cubicBezTo>
                    <a:pt x="204" y="812"/>
                    <a:pt x="187" y="826"/>
                    <a:pt x="157" y="826"/>
                  </a:cubicBezTo>
                  <a:cubicBezTo>
                    <a:pt x="121" y="827"/>
                    <a:pt x="84" y="827"/>
                    <a:pt x="48" y="826"/>
                  </a:cubicBezTo>
                  <a:cubicBezTo>
                    <a:pt x="10" y="826"/>
                    <a:pt x="0" y="814"/>
                    <a:pt x="7" y="776"/>
                  </a:cubicBezTo>
                  <a:cubicBezTo>
                    <a:pt x="29" y="656"/>
                    <a:pt x="111" y="190"/>
                    <a:pt x="130" y="85"/>
                  </a:cubicBezTo>
                  <a:cubicBezTo>
                    <a:pt x="198" y="61"/>
                    <a:pt x="255" y="39"/>
                    <a:pt x="316" y="7"/>
                  </a:cubicBezTo>
                  <a:cubicBezTo>
                    <a:pt x="323" y="3"/>
                    <a:pt x="330" y="0"/>
                    <a:pt x="336" y="0"/>
                  </a:cubicBezTo>
                  <a:cubicBezTo>
                    <a:pt x="345" y="0"/>
                    <a:pt x="348" y="6"/>
                    <a:pt x="348" y="16"/>
                  </a:cubicBezTo>
                  <a:cubicBezTo>
                    <a:pt x="348" y="27"/>
                    <a:pt x="340" y="70"/>
                    <a:pt x="339" y="7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prstClr val="white"/>
                </a:solidFill>
              </a:endParaRPr>
            </a:p>
          </p:txBody>
        </p:sp>
        <p:sp>
          <p:nvSpPr>
            <p:cNvPr id="9" name="Freeform 6">
              <a:extLst>
                <a:ext uri="{FF2B5EF4-FFF2-40B4-BE49-F238E27FC236}">
                  <a16:creationId xmlns="" xmlns:a16="http://schemas.microsoft.com/office/drawing/2014/main" id="{886E342E-E45A-43B3-B9E1-73225C5BF9E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435" y="-75"/>
              <a:ext cx="579" cy="352"/>
            </a:xfrm>
            <a:custGeom>
              <a:avLst/>
              <a:gdLst>
                <a:gd name="T0" fmla="*/ 447 w 447"/>
                <a:gd name="T1" fmla="*/ 133 h 271"/>
                <a:gd name="T2" fmla="*/ 447 w 447"/>
                <a:gd name="T3" fmla="*/ 133 h 271"/>
                <a:gd name="T4" fmla="*/ 444 w 447"/>
                <a:gd name="T5" fmla="*/ 127 h 271"/>
                <a:gd name="T6" fmla="*/ 322 w 447"/>
                <a:gd name="T7" fmla="*/ 2 h 271"/>
                <a:gd name="T8" fmla="*/ 312 w 447"/>
                <a:gd name="T9" fmla="*/ 2 h 271"/>
                <a:gd name="T10" fmla="*/ 8 w 447"/>
                <a:gd name="T11" fmla="*/ 128 h 271"/>
                <a:gd name="T12" fmla="*/ 1 w 447"/>
                <a:gd name="T13" fmla="*/ 135 h 271"/>
                <a:gd name="T14" fmla="*/ 1 w 447"/>
                <a:gd name="T15" fmla="*/ 137 h 271"/>
                <a:gd name="T16" fmla="*/ 6 w 447"/>
                <a:gd name="T17" fmla="*/ 144 h 271"/>
                <a:gd name="T18" fmla="*/ 263 w 447"/>
                <a:gd name="T19" fmla="*/ 268 h 271"/>
                <a:gd name="T20" fmla="*/ 278 w 447"/>
                <a:gd name="T21" fmla="*/ 268 h 271"/>
                <a:gd name="T22" fmla="*/ 441 w 447"/>
                <a:gd name="T23" fmla="*/ 145 h 271"/>
                <a:gd name="T24" fmla="*/ 446 w 447"/>
                <a:gd name="T25" fmla="*/ 138 h 271"/>
                <a:gd name="T26" fmla="*/ 446 w 447"/>
                <a:gd name="T27" fmla="*/ 138 h 271"/>
                <a:gd name="T28" fmla="*/ 447 w 447"/>
                <a:gd name="T29" fmla="*/ 136 h 271"/>
                <a:gd name="T30" fmla="*/ 447 w 447"/>
                <a:gd name="T31" fmla="*/ 133 h 2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7" h="271">
                  <a:moveTo>
                    <a:pt x="447" y="133"/>
                  </a:moveTo>
                  <a:cubicBezTo>
                    <a:pt x="447" y="133"/>
                    <a:pt x="447" y="133"/>
                    <a:pt x="447" y="133"/>
                  </a:cubicBezTo>
                  <a:cubicBezTo>
                    <a:pt x="447" y="131"/>
                    <a:pt x="446" y="128"/>
                    <a:pt x="444" y="127"/>
                  </a:cubicBezTo>
                  <a:cubicBezTo>
                    <a:pt x="322" y="2"/>
                    <a:pt x="322" y="2"/>
                    <a:pt x="322" y="2"/>
                  </a:cubicBezTo>
                  <a:cubicBezTo>
                    <a:pt x="320" y="0"/>
                    <a:pt x="315" y="0"/>
                    <a:pt x="312" y="2"/>
                  </a:cubicBezTo>
                  <a:cubicBezTo>
                    <a:pt x="234" y="57"/>
                    <a:pt x="106" y="104"/>
                    <a:pt x="8" y="128"/>
                  </a:cubicBezTo>
                  <a:cubicBezTo>
                    <a:pt x="4" y="129"/>
                    <a:pt x="2" y="132"/>
                    <a:pt x="1" y="135"/>
                  </a:cubicBezTo>
                  <a:cubicBezTo>
                    <a:pt x="1" y="135"/>
                    <a:pt x="1" y="136"/>
                    <a:pt x="1" y="137"/>
                  </a:cubicBezTo>
                  <a:cubicBezTo>
                    <a:pt x="0" y="140"/>
                    <a:pt x="2" y="143"/>
                    <a:pt x="6" y="144"/>
                  </a:cubicBezTo>
                  <a:cubicBezTo>
                    <a:pt x="95" y="167"/>
                    <a:pt x="205" y="213"/>
                    <a:pt x="263" y="268"/>
                  </a:cubicBezTo>
                  <a:cubicBezTo>
                    <a:pt x="267" y="271"/>
                    <a:pt x="273" y="271"/>
                    <a:pt x="278" y="268"/>
                  </a:cubicBezTo>
                  <a:cubicBezTo>
                    <a:pt x="441" y="145"/>
                    <a:pt x="441" y="145"/>
                    <a:pt x="441" y="145"/>
                  </a:cubicBezTo>
                  <a:cubicBezTo>
                    <a:pt x="444" y="143"/>
                    <a:pt x="445" y="141"/>
                    <a:pt x="446" y="138"/>
                  </a:cubicBezTo>
                  <a:cubicBezTo>
                    <a:pt x="446" y="138"/>
                    <a:pt x="446" y="138"/>
                    <a:pt x="446" y="138"/>
                  </a:cubicBezTo>
                  <a:cubicBezTo>
                    <a:pt x="447" y="137"/>
                    <a:pt x="447" y="137"/>
                    <a:pt x="447" y="136"/>
                  </a:cubicBezTo>
                  <a:cubicBezTo>
                    <a:pt x="447" y="135"/>
                    <a:pt x="447" y="134"/>
                    <a:pt x="447" y="133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prstClr val="white"/>
                </a:solidFill>
              </a:endParaRPr>
            </a:p>
          </p:txBody>
        </p:sp>
        <p:sp>
          <p:nvSpPr>
            <p:cNvPr id="10" name="Freeform 7">
              <a:extLst>
                <a:ext uri="{FF2B5EF4-FFF2-40B4-BE49-F238E27FC236}">
                  <a16:creationId xmlns="" xmlns:a16="http://schemas.microsoft.com/office/drawing/2014/main" id="{129B2DEB-7B9F-4D64-8089-6D0B3E3912E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366" y="330"/>
              <a:ext cx="580" cy="353"/>
            </a:xfrm>
            <a:custGeom>
              <a:avLst/>
              <a:gdLst>
                <a:gd name="T0" fmla="*/ 447 w 447"/>
                <a:gd name="T1" fmla="*/ 134 h 272"/>
                <a:gd name="T2" fmla="*/ 447 w 447"/>
                <a:gd name="T3" fmla="*/ 134 h 272"/>
                <a:gd name="T4" fmla="*/ 444 w 447"/>
                <a:gd name="T5" fmla="*/ 127 h 272"/>
                <a:gd name="T6" fmla="*/ 322 w 447"/>
                <a:gd name="T7" fmla="*/ 3 h 272"/>
                <a:gd name="T8" fmla="*/ 311 w 447"/>
                <a:gd name="T9" fmla="*/ 3 h 272"/>
                <a:gd name="T10" fmla="*/ 8 w 447"/>
                <a:gd name="T11" fmla="*/ 128 h 272"/>
                <a:gd name="T12" fmla="*/ 0 w 447"/>
                <a:gd name="T13" fmla="*/ 136 h 272"/>
                <a:gd name="T14" fmla="*/ 0 w 447"/>
                <a:gd name="T15" fmla="*/ 137 h 272"/>
                <a:gd name="T16" fmla="*/ 5 w 447"/>
                <a:gd name="T17" fmla="*/ 145 h 272"/>
                <a:gd name="T18" fmla="*/ 263 w 447"/>
                <a:gd name="T19" fmla="*/ 269 h 272"/>
                <a:gd name="T20" fmla="*/ 277 w 447"/>
                <a:gd name="T21" fmla="*/ 268 h 272"/>
                <a:gd name="T22" fmla="*/ 441 w 447"/>
                <a:gd name="T23" fmla="*/ 146 h 272"/>
                <a:gd name="T24" fmla="*/ 446 w 447"/>
                <a:gd name="T25" fmla="*/ 139 h 272"/>
                <a:gd name="T26" fmla="*/ 446 w 447"/>
                <a:gd name="T27" fmla="*/ 139 h 272"/>
                <a:gd name="T28" fmla="*/ 447 w 447"/>
                <a:gd name="T29" fmla="*/ 137 h 272"/>
                <a:gd name="T30" fmla="*/ 447 w 447"/>
                <a:gd name="T31" fmla="*/ 134 h 2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7" h="272">
                  <a:moveTo>
                    <a:pt x="447" y="134"/>
                  </a:moveTo>
                  <a:cubicBezTo>
                    <a:pt x="447" y="134"/>
                    <a:pt x="447" y="134"/>
                    <a:pt x="447" y="134"/>
                  </a:cubicBezTo>
                  <a:cubicBezTo>
                    <a:pt x="447" y="132"/>
                    <a:pt x="446" y="129"/>
                    <a:pt x="444" y="127"/>
                  </a:cubicBezTo>
                  <a:cubicBezTo>
                    <a:pt x="322" y="3"/>
                    <a:pt x="322" y="3"/>
                    <a:pt x="322" y="3"/>
                  </a:cubicBezTo>
                  <a:cubicBezTo>
                    <a:pt x="319" y="1"/>
                    <a:pt x="315" y="0"/>
                    <a:pt x="311" y="3"/>
                  </a:cubicBezTo>
                  <a:cubicBezTo>
                    <a:pt x="234" y="58"/>
                    <a:pt x="106" y="105"/>
                    <a:pt x="8" y="128"/>
                  </a:cubicBezTo>
                  <a:cubicBezTo>
                    <a:pt x="4" y="129"/>
                    <a:pt x="1" y="133"/>
                    <a:pt x="0" y="136"/>
                  </a:cubicBezTo>
                  <a:cubicBezTo>
                    <a:pt x="0" y="136"/>
                    <a:pt x="0" y="137"/>
                    <a:pt x="0" y="137"/>
                  </a:cubicBezTo>
                  <a:cubicBezTo>
                    <a:pt x="0" y="141"/>
                    <a:pt x="1" y="144"/>
                    <a:pt x="5" y="145"/>
                  </a:cubicBezTo>
                  <a:cubicBezTo>
                    <a:pt x="94" y="168"/>
                    <a:pt x="204" y="214"/>
                    <a:pt x="263" y="269"/>
                  </a:cubicBezTo>
                  <a:cubicBezTo>
                    <a:pt x="266" y="272"/>
                    <a:pt x="273" y="272"/>
                    <a:pt x="277" y="268"/>
                  </a:cubicBezTo>
                  <a:cubicBezTo>
                    <a:pt x="441" y="146"/>
                    <a:pt x="441" y="146"/>
                    <a:pt x="441" y="146"/>
                  </a:cubicBezTo>
                  <a:cubicBezTo>
                    <a:pt x="443" y="144"/>
                    <a:pt x="445" y="142"/>
                    <a:pt x="446" y="139"/>
                  </a:cubicBezTo>
                  <a:cubicBezTo>
                    <a:pt x="446" y="139"/>
                    <a:pt x="446" y="139"/>
                    <a:pt x="446" y="139"/>
                  </a:cubicBezTo>
                  <a:cubicBezTo>
                    <a:pt x="446" y="138"/>
                    <a:pt x="447" y="137"/>
                    <a:pt x="447" y="137"/>
                  </a:cubicBezTo>
                  <a:cubicBezTo>
                    <a:pt x="447" y="136"/>
                    <a:pt x="447" y="135"/>
                    <a:pt x="447" y="134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prstClr val="white"/>
                </a:solidFill>
              </a:endParaRPr>
            </a:p>
          </p:txBody>
        </p:sp>
        <p:sp>
          <p:nvSpPr>
            <p:cNvPr id="11" name="Freeform 8">
              <a:extLst>
                <a:ext uri="{FF2B5EF4-FFF2-40B4-BE49-F238E27FC236}">
                  <a16:creationId xmlns="" xmlns:a16="http://schemas.microsoft.com/office/drawing/2014/main" id="{C300526D-E012-4BAE-8391-D5D8AC2D7DBC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801" y="-75"/>
              <a:ext cx="580" cy="352"/>
            </a:xfrm>
            <a:custGeom>
              <a:avLst/>
              <a:gdLst>
                <a:gd name="T0" fmla="*/ 447 w 447"/>
                <a:gd name="T1" fmla="*/ 133 h 271"/>
                <a:gd name="T2" fmla="*/ 447 w 447"/>
                <a:gd name="T3" fmla="*/ 133 h 271"/>
                <a:gd name="T4" fmla="*/ 444 w 447"/>
                <a:gd name="T5" fmla="*/ 127 h 271"/>
                <a:gd name="T6" fmla="*/ 322 w 447"/>
                <a:gd name="T7" fmla="*/ 2 h 271"/>
                <a:gd name="T8" fmla="*/ 311 w 447"/>
                <a:gd name="T9" fmla="*/ 2 h 271"/>
                <a:gd name="T10" fmla="*/ 8 w 447"/>
                <a:gd name="T11" fmla="*/ 128 h 271"/>
                <a:gd name="T12" fmla="*/ 0 w 447"/>
                <a:gd name="T13" fmla="*/ 135 h 271"/>
                <a:gd name="T14" fmla="*/ 0 w 447"/>
                <a:gd name="T15" fmla="*/ 137 h 271"/>
                <a:gd name="T16" fmla="*/ 5 w 447"/>
                <a:gd name="T17" fmla="*/ 144 h 271"/>
                <a:gd name="T18" fmla="*/ 263 w 447"/>
                <a:gd name="T19" fmla="*/ 268 h 271"/>
                <a:gd name="T20" fmla="*/ 277 w 447"/>
                <a:gd name="T21" fmla="*/ 268 h 271"/>
                <a:gd name="T22" fmla="*/ 441 w 447"/>
                <a:gd name="T23" fmla="*/ 145 h 271"/>
                <a:gd name="T24" fmla="*/ 446 w 447"/>
                <a:gd name="T25" fmla="*/ 138 h 271"/>
                <a:gd name="T26" fmla="*/ 446 w 447"/>
                <a:gd name="T27" fmla="*/ 138 h 271"/>
                <a:gd name="T28" fmla="*/ 447 w 447"/>
                <a:gd name="T29" fmla="*/ 136 h 271"/>
                <a:gd name="T30" fmla="*/ 447 w 447"/>
                <a:gd name="T31" fmla="*/ 133 h 2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7" h="271">
                  <a:moveTo>
                    <a:pt x="447" y="133"/>
                  </a:moveTo>
                  <a:cubicBezTo>
                    <a:pt x="447" y="133"/>
                    <a:pt x="447" y="133"/>
                    <a:pt x="447" y="133"/>
                  </a:cubicBezTo>
                  <a:cubicBezTo>
                    <a:pt x="447" y="131"/>
                    <a:pt x="446" y="128"/>
                    <a:pt x="444" y="127"/>
                  </a:cubicBezTo>
                  <a:cubicBezTo>
                    <a:pt x="322" y="2"/>
                    <a:pt x="322" y="2"/>
                    <a:pt x="322" y="2"/>
                  </a:cubicBezTo>
                  <a:cubicBezTo>
                    <a:pt x="319" y="0"/>
                    <a:pt x="315" y="0"/>
                    <a:pt x="311" y="2"/>
                  </a:cubicBezTo>
                  <a:cubicBezTo>
                    <a:pt x="234" y="57"/>
                    <a:pt x="106" y="104"/>
                    <a:pt x="8" y="128"/>
                  </a:cubicBezTo>
                  <a:cubicBezTo>
                    <a:pt x="4" y="129"/>
                    <a:pt x="1" y="132"/>
                    <a:pt x="0" y="135"/>
                  </a:cubicBezTo>
                  <a:cubicBezTo>
                    <a:pt x="0" y="135"/>
                    <a:pt x="0" y="136"/>
                    <a:pt x="0" y="137"/>
                  </a:cubicBezTo>
                  <a:cubicBezTo>
                    <a:pt x="0" y="140"/>
                    <a:pt x="1" y="143"/>
                    <a:pt x="5" y="144"/>
                  </a:cubicBezTo>
                  <a:cubicBezTo>
                    <a:pt x="94" y="167"/>
                    <a:pt x="204" y="213"/>
                    <a:pt x="263" y="268"/>
                  </a:cubicBezTo>
                  <a:cubicBezTo>
                    <a:pt x="266" y="271"/>
                    <a:pt x="273" y="271"/>
                    <a:pt x="277" y="268"/>
                  </a:cubicBezTo>
                  <a:cubicBezTo>
                    <a:pt x="441" y="145"/>
                    <a:pt x="441" y="145"/>
                    <a:pt x="441" y="145"/>
                  </a:cubicBezTo>
                  <a:cubicBezTo>
                    <a:pt x="443" y="143"/>
                    <a:pt x="445" y="141"/>
                    <a:pt x="446" y="138"/>
                  </a:cubicBezTo>
                  <a:cubicBezTo>
                    <a:pt x="446" y="138"/>
                    <a:pt x="446" y="138"/>
                    <a:pt x="446" y="138"/>
                  </a:cubicBezTo>
                  <a:cubicBezTo>
                    <a:pt x="446" y="137"/>
                    <a:pt x="447" y="137"/>
                    <a:pt x="447" y="136"/>
                  </a:cubicBezTo>
                  <a:cubicBezTo>
                    <a:pt x="447" y="135"/>
                    <a:pt x="447" y="134"/>
                    <a:pt x="447" y="133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prstClr val="white"/>
                </a:solidFill>
              </a:endParaRPr>
            </a:p>
          </p:txBody>
        </p:sp>
        <p:sp>
          <p:nvSpPr>
            <p:cNvPr id="12" name="Freeform 9">
              <a:extLst>
                <a:ext uri="{FF2B5EF4-FFF2-40B4-BE49-F238E27FC236}">
                  <a16:creationId xmlns="" xmlns:a16="http://schemas.microsoft.com/office/drawing/2014/main" id="{6A7AE131-D39D-4DB9-A6BC-6FF7B911FE2B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733" y="330"/>
              <a:ext cx="580" cy="353"/>
            </a:xfrm>
            <a:custGeom>
              <a:avLst/>
              <a:gdLst>
                <a:gd name="T0" fmla="*/ 447 w 447"/>
                <a:gd name="T1" fmla="*/ 134 h 272"/>
                <a:gd name="T2" fmla="*/ 447 w 447"/>
                <a:gd name="T3" fmla="*/ 134 h 272"/>
                <a:gd name="T4" fmla="*/ 444 w 447"/>
                <a:gd name="T5" fmla="*/ 127 h 272"/>
                <a:gd name="T6" fmla="*/ 322 w 447"/>
                <a:gd name="T7" fmla="*/ 3 h 272"/>
                <a:gd name="T8" fmla="*/ 312 w 447"/>
                <a:gd name="T9" fmla="*/ 3 h 272"/>
                <a:gd name="T10" fmla="*/ 8 w 447"/>
                <a:gd name="T11" fmla="*/ 128 h 272"/>
                <a:gd name="T12" fmla="*/ 1 w 447"/>
                <a:gd name="T13" fmla="*/ 136 h 272"/>
                <a:gd name="T14" fmla="*/ 0 w 447"/>
                <a:gd name="T15" fmla="*/ 137 h 272"/>
                <a:gd name="T16" fmla="*/ 6 w 447"/>
                <a:gd name="T17" fmla="*/ 145 h 272"/>
                <a:gd name="T18" fmla="*/ 263 w 447"/>
                <a:gd name="T19" fmla="*/ 269 h 272"/>
                <a:gd name="T20" fmla="*/ 278 w 447"/>
                <a:gd name="T21" fmla="*/ 268 h 272"/>
                <a:gd name="T22" fmla="*/ 441 w 447"/>
                <a:gd name="T23" fmla="*/ 146 h 272"/>
                <a:gd name="T24" fmla="*/ 446 w 447"/>
                <a:gd name="T25" fmla="*/ 139 h 272"/>
                <a:gd name="T26" fmla="*/ 446 w 447"/>
                <a:gd name="T27" fmla="*/ 139 h 272"/>
                <a:gd name="T28" fmla="*/ 447 w 447"/>
                <a:gd name="T29" fmla="*/ 137 h 272"/>
                <a:gd name="T30" fmla="*/ 447 w 447"/>
                <a:gd name="T31" fmla="*/ 134 h 2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7" h="272">
                  <a:moveTo>
                    <a:pt x="447" y="134"/>
                  </a:moveTo>
                  <a:cubicBezTo>
                    <a:pt x="447" y="134"/>
                    <a:pt x="447" y="134"/>
                    <a:pt x="447" y="134"/>
                  </a:cubicBezTo>
                  <a:cubicBezTo>
                    <a:pt x="447" y="132"/>
                    <a:pt x="446" y="129"/>
                    <a:pt x="444" y="127"/>
                  </a:cubicBezTo>
                  <a:cubicBezTo>
                    <a:pt x="322" y="3"/>
                    <a:pt x="322" y="3"/>
                    <a:pt x="322" y="3"/>
                  </a:cubicBezTo>
                  <a:cubicBezTo>
                    <a:pt x="320" y="1"/>
                    <a:pt x="315" y="0"/>
                    <a:pt x="312" y="3"/>
                  </a:cubicBezTo>
                  <a:cubicBezTo>
                    <a:pt x="234" y="58"/>
                    <a:pt x="106" y="105"/>
                    <a:pt x="8" y="128"/>
                  </a:cubicBezTo>
                  <a:cubicBezTo>
                    <a:pt x="4" y="129"/>
                    <a:pt x="2" y="133"/>
                    <a:pt x="1" y="136"/>
                  </a:cubicBezTo>
                  <a:cubicBezTo>
                    <a:pt x="1" y="136"/>
                    <a:pt x="1" y="137"/>
                    <a:pt x="0" y="137"/>
                  </a:cubicBezTo>
                  <a:cubicBezTo>
                    <a:pt x="0" y="141"/>
                    <a:pt x="2" y="144"/>
                    <a:pt x="6" y="145"/>
                  </a:cubicBezTo>
                  <a:cubicBezTo>
                    <a:pt x="95" y="168"/>
                    <a:pt x="205" y="214"/>
                    <a:pt x="263" y="269"/>
                  </a:cubicBezTo>
                  <a:cubicBezTo>
                    <a:pt x="267" y="272"/>
                    <a:pt x="273" y="272"/>
                    <a:pt x="278" y="268"/>
                  </a:cubicBezTo>
                  <a:cubicBezTo>
                    <a:pt x="441" y="146"/>
                    <a:pt x="441" y="146"/>
                    <a:pt x="441" y="146"/>
                  </a:cubicBezTo>
                  <a:cubicBezTo>
                    <a:pt x="444" y="144"/>
                    <a:pt x="445" y="142"/>
                    <a:pt x="446" y="139"/>
                  </a:cubicBezTo>
                  <a:cubicBezTo>
                    <a:pt x="446" y="139"/>
                    <a:pt x="446" y="139"/>
                    <a:pt x="446" y="139"/>
                  </a:cubicBezTo>
                  <a:cubicBezTo>
                    <a:pt x="447" y="138"/>
                    <a:pt x="447" y="137"/>
                    <a:pt x="447" y="137"/>
                  </a:cubicBezTo>
                  <a:cubicBezTo>
                    <a:pt x="447" y="136"/>
                    <a:pt x="447" y="135"/>
                    <a:pt x="447" y="134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prstClr val="white"/>
                </a:solidFill>
              </a:endParaRPr>
            </a:p>
          </p:txBody>
        </p:sp>
        <p:sp>
          <p:nvSpPr>
            <p:cNvPr id="13" name="Freeform 10">
              <a:extLst>
                <a:ext uri="{FF2B5EF4-FFF2-40B4-BE49-F238E27FC236}">
                  <a16:creationId xmlns="" xmlns:a16="http://schemas.microsoft.com/office/drawing/2014/main" id="{8357AD78-2C63-4CB1-8647-644EBFF3EA94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170" y="-75"/>
              <a:ext cx="580" cy="352"/>
            </a:xfrm>
            <a:custGeom>
              <a:avLst/>
              <a:gdLst>
                <a:gd name="T0" fmla="*/ 447 w 447"/>
                <a:gd name="T1" fmla="*/ 133 h 271"/>
                <a:gd name="T2" fmla="*/ 447 w 447"/>
                <a:gd name="T3" fmla="*/ 133 h 271"/>
                <a:gd name="T4" fmla="*/ 444 w 447"/>
                <a:gd name="T5" fmla="*/ 127 h 271"/>
                <a:gd name="T6" fmla="*/ 322 w 447"/>
                <a:gd name="T7" fmla="*/ 2 h 271"/>
                <a:gd name="T8" fmla="*/ 312 w 447"/>
                <a:gd name="T9" fmla="*/ 2 h 271"/>
                <a:gd name="T10" fmla="*/ 8 w 447"/>
                <a:gd name="T11" fmla="*/ 128 h 271"/>
                <a:gd name="T12" fmla="*/ 1 w 447"/>
                <a:gd name="T13" fmla="*/ 135 h 271"/>
                <a:gd name="T14" fmla="*/ 0 w 447"/>
                <a:gd name="T15" fmla="*/ 137 h 271"/>
                <a:gd name="T16" fmla="*/ 5 w 447"/>
                <a:gd name="T17" fmla="*/ 144 h 271"/>
                <a:gd name="T18" fmla="*/ 263 w 447"/>
                <a:gd name="T19" fmla="*/ 268 h 271"/>
                <a:gd name="T20" fmla="*/ 277 w 447"/>
                <a:gd name="T21" fmla="*/ 268 h 271"/>
                <a:gd name="T22" fmla="*/ 441 w 447"/>
                <a:gd name="T23" fmla="*/ 145 h 271"/>
                <a:gd name="T24" fmla="*/ 446 w 447"/>
                <a:gd name="T25" fmla="*/ 138 h 271"/>
                <a:gd name="T26" fmla="*/ 446 w 447"/>
                <a:gd name="T27" fmla="*/ 138 h 271"/>
                <a:gd name="T28" fmla="*/ 447 w 447"/>
                <a:gd name="T29" fmla="*/ 136 h 271"/>
                <a:gd name="T30" fmla="*/ 447 w 447"/>
                <a:gd name="T31" fmla="*/ 133 h 2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7" h="271">
                  <a:moveTo>
                    <a:pt x="447" y="133"/>
                  </a:moveTo>
                  <a:cubicBezTo>
                    <a:pt x="447" y="133"/>
                    <a:pt x="447" y="133"/>
                    <a:pt x="447" y="133"/>
                  </a:cubicBezTo>
                  <a:cubicBezTo>
                    <a:pt x="447" y="131"/>
                    <a:pt x="446" y="128"/>
                    <a:pt x="444" y="127"/>
                  </a:cubicBezTo>
                  <a:cubicBezTo>
                    <a:pt x="322" y="2"/>
                    <a:pt x="322" y="2"/>
                    <a:pt x="322" y="2"/>
                  </a:cubicBezTo>
                  <a:cubicBezTo>
                    <a:pt x="320" y="0"/>
                    <a:pt x="315" y="0"/>
                    <a:pt x="312" y="2"/>
                  </a:cubicBezTo>
                  <a:cubicBezTo>
                    <a:pt x="234" y="57"/>
                    <a:pt x="106" y="104"/>
                    <a:pt x="8" y="128"/>
                  </a:cubicBezTo>
                  <a:cubicBezTo>
                    <a:pt x="4" y="129"/>
                    <a:pt x="1" y="132"/>
                    <a:pt x="1" y="135"/>
                  </a:cubicBezTo>
                  <a:cubicBezTo>
                    <a:pt x="0" y="135"/>
                    <a:pt x="0" y="136"/>
                    <a:pt x="0" y="137"/>
                  </a:cubicBezTo>
                  <a:cubicBezTo>
                    <a:pt x="0" y="140"/>
                    <a:pt x="2" y="143"/>
                    <a:pt x="5" y="144"/>
                  </a:cubicBezTo>
                  <a:cubicBezTo>
                    <a:pt x="94" y="167"/>
                    <a:pt x="205" y="213"/>
                    <a:pt x="263" y="268"/>
                  </a:cubicBezTo>
                  <a:cubicBezTo>
                    <a:pt x="267" y="271"/>
                    <a:pt x="273" y="271"/>
                    <a:pt x="277" y="268"/>
                  </a:cubicBezTo>
                  <a:cubicBezTo>
                    <a:pt x="441" y="145"/>
                    <a:pt x="441" y="145"/>
                    <a:pt x="441" y="145"/>
                  </a:cubicBezTo>
                  <a:cubicBezTo>
                    <a:pt x="443" y="143"/>
                    <a:pt x="445" y="141"/>
                    <a:pt x="446" y="138"/>
                  </a:cubicBezTo>
                  <a:cubicBezTo>
                    <a:pt x="446" y="138"/>
                    <a:pt x="446" y="138"/>
                    <a:pt x="446" y="138"/>
                  </a:cubicBezTo>
                  <a:cubicBezTo>
                    <a:pt x="447" y="137"/>
                    <a:pt x="447" y="137"/>
                    <a:pt x="447" y="136"/>
                  </a:cubicBezTo>
                  <a:cubicBezTo>
                    <a:pt x="447" y="135"/>
                    <a:pt x="447" y="134"/>
                    <a:pt x="447" y="133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prstClr val="white"/>
                </a:solidFill>
              </a:endParaRPr>
            </a:p>
          </p:txBody>
        </p:sp>
        <p:sp>
          <p:nvSpPr>
            <p:cNvPr id="14" name="Freeform 11">
              <a:extLst>
                <a:ext uri="{FF2B5EF4-FFF2-40B4-BE49-F238E27FC236}">
                  <a16:creationId xmlns="" xmlns:a16="http://schemas.microsoft.com/office/drawing/2014/main" id="{8ECF6878-6E9B-4332-9675-D0952FFA39D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537" y="-75"/>
              <a:ext cx="579" cy="352"/>
            </a:xfrm>
            <a:custGeom>
              <a:avLst/>
              <a:gdLst>
                <a:gd name="T0" fmla="*/ 447 w 447"/>
                <a:gd name="T1" fmla="*/ 133 h 271"/>
                <a:gd name="T2" fmla="*/ 447 w 447"/>
                <a:gd name="T3" fmla="*/ 133 h 271"/>
                <a:gd name="T4" fmla="*/ 445 w 447"/>
                <a:gd name="T5" fmla="*/ 127 h 271"/>
                <a:gd name="T6" fmla="*/ 323 w 447"/>
                <a:gd name="T7" fmla="*/ 2 h 271"/>
                <a:gd name="T8" fmla="*/ 312 w 447"/>
                <a:gd name="T9" fmla="*/ 2 h 271"/>
                <a:gd name="T10" fmla="*/ 9 w 447"/>
                <a:gd name="T11" fmla="*/ 128 h 271"/>
                <a:gd name="T12" fmla="*/ 1 w 447"/>
                <a:gd name="T13" fmla="*/ 135 h 271"/>
                <a:gd name="T14" fmla="*/ 1 w 447"/>
                <a:gd name="T15" fmla="*/ 137 h 271"/>
                <a:gd name="T16" fmla="*/ 6 w 447"/>
                <a:gd name="T17" fmla="*/ 144 h 271"/>
                <a:gd name="T18" fmla="*/ 263 w 447"/>
                <a:gd name="T19" fmla="*/ 268 h 271"/>
                <a:gd name="T20" fmla="*/ 278 w 447"/>
                <a:gd name="T21" fmla="*/ 268 h 271"/>
                <a:gd name="T22" fmla="*/ 441 w 447"/>
                <a:gd name="T23" fmla="*/ 145 h 271"/>
                <a:gd name="T24" fmla="*/ 447 w 447"/>
                <a:gd name="T25" fmla="*/ 138 h 271"/>
                <a:gd name="T26" fmla="*/ 447 w 447"/>
                <a:gd name="T27" fmla="*/ 138 h 271"/>
                <a:gd name="T28" fmla="*/ 447 w 447"/>
                <a:gd name="T29" fmla="*/ 136 h 271"/>
                <a:gd name="T30" fmla="*/ 447 w 447"/>
                <a:gd name="T31" fmla="*/ 133 h 2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7" h="271">
                  <a:moveTo>
                    <a:pt x="447" y="133"/>
                  </a:moveTo>
                  <a:cubicBezTo>
                    <a:pt x="447" y="133"/>
                    <a:pt x="447" y="133"/>
                    <a:pt x="447" y="133"/>
                  </a:cubicBezTo>
                  <a:cubicBezTo>
                    <a:pt x="447" y="131"/>
                    <a:pt x="446" y="128"/>
                    <a:pt x="445" y="127"/>
                  </a:cubicBezTo>
                  <a:cubicBezTo>
                    <a:pt x="323" y="2"/>
                    <a:pt x="323" y="2"/>
                    <a:pt x="323" y="2"/>
                  </a:cubicBezTo>
                  <a:cubicBezTo>
                    <a:pt x="320" y="0"/>
                    <a:pt x="315" y="0"/>
                    <a:pt x="312" y="2"/>
                  </a:cubicBezTo>
                  <a:cubicBezTo>
                    <a:pt x="234" y="57"/>
                    <a:pt x="107" y="104"/>
                    <a:pt x="9" y="128"/>
                  </a:cubicBezTo>
                  <a:cubicBezTo>
                    <a:pt x="4" y="129"/>
                    <a:pt x="2" y="132"/>
                    <a:pt x="1" y="135"/>
                  </a:cubicBezTo>
                  <a:cubicBezTo>
                    <a:pt x="1" y="135"/>
                    <a:pt x="1" y="136"/>
                    <a:pt x="1" y="137"/>
                  </a:cubicBezTo>
                  <a:cubicBezTo>
                    <a:pt x="0" y="140"/>
                    <a:pt x="2" y="143"/>
                    <a:pt x="6" y="144"/>
                  </a:cubicBezTo>
                  <a:cubicBezTo>
                    <a:pt x="95" y="167"/>
                    <a:pt x="205" y="213"/>
                    <a:pt x="263" y="268"/>
                  </a:cubicBezTo>
                  <a:cubicBezTo>
                    <a:pt x="267" y="271"/>
                    <a:pt x="273" y="271"/>
                    <a:pt x="278" y="268"/>
                  </a:cubicBezTo>
                  <a:cubicBezTo>
                    <a:pt x="441" y="145"/>
                    <a:pt x="441" y="145"/>
                    <a:pt x="441" y="145"/>
                  </a:cubicBezTo>
                  <a:cubicBezTo>
                    <a:pt x="444" y="143"/>
                    <a:pt x="446" y="141"/>
                    <a:pt x="447" y="138"/>
                  </a:cubicBezTo>
                  <a:cubicBezTo>
                    <a:pt x="447" y="138"/>
                    <a:pt x="447" y="138"/>
                    <a:pt x="447" y="138"/>
                  </a:cubicBezTo>
                  <a:cubicBezTo>
                    <a:pt x="447" y="137"/>
                    <a:pt x="447" y="137"/>
                    <a:pt x="447" y="136"/>
                  </a:cubicBezTo>
                  <a:cubicBezTo>
                    <a:pt x="447" y="135"/>
                    <a:pt x="447" y="134"/>
                    <a:pt x="447" y="133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prstClr val="white"/>
                </a:solidFill>
              </a:endParaRPr>
            </a:p>
          </p:txBody>
        </p:sp>
        <p:sp>
          <p:nvSpPr>
            <p:cNvPr id="15" name="Freeform 12">
              <a:extLst>
                <a:ext uri="{FF2B5EF4-FFF2-40B4-BE49-F238E27FC236}">
                  <a16:creationId xmlns="" xmlns:a16="http://schemas.microsoft.com/office/drawing/2014/main" id="{0504A538-60E5-403C-918B-14108809948A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34" y="783"/>
              <a:ext cx="785" cy="1100"/>
            </a:xfrm>
            <a:custGeom>
              <a:avLst/>
              <a:gdLst>
                <a:gd name="T0" fmla="*/ 32 w 605"/>
                <a:gd name="T1" fmla="*/ 225 h 848"/>
                <a:gd name="T2" fmla="*/ 341 w 605"/>
                <a:gd name="T3" fmla="*/ 0 h 848"/>
                <a:gd name="T4" fmla="*/ 574 w 605"/>
                <a:gd name="T5" fmla="*/ 51 h 848"/>
                <a:gd name="T6" fmla="*/ 594 w 605"/>
                <a:gd name="T7" fmla="*/ 76 h 848"/>
                <a:gd name="T8" fmla="*/ 581 w 605"/>
                <a:gd name="T9" fmla="*/ 99 h 848"/>
                <a:gd name="T10" fmla="*/ 537 w 605"/>
                <a:gd name="T11" fmla="*/ 157 h 848"/>
                <a:gd name="T12" fmla="*/ 509 w 605"/>
                <a:gd name="T13" fmla="*/ 179 h 848"/>
                <a:gd name="T14" fmla="*/ 494 w 605"/>
                <a:gd name="T15" fmla="*/ 175 h 848"/>
                <a:gd name="T16" fmla="*/ 348 w 605"/>
                <a:gd name="T17" fmla="*/ 142 h 848"/>
                <a:gd name="T18" fmla="*/ 233 w 605"/>
                <a:gd name="T19" fmla="*/ 220 h 848"/>
                <a:gd name="T20" fmla="*/ 605 w 605"/>
                <a:gd name="T21" fmla="*/ 590 h 848"/>
                <a:gd name="T22" fmla="*/ 288 w 605"/>
                <a:gd name="T23" fmla="*/ 848 h 848"/>
                <a:gd name="T24" fmla="*/ 0 w 605"/>
                <a:gd name="T25" fmla="*/ 730 h 848"/>
                <a:gd name="T26" fmla="*/ 9 w 605"/>
                <a:gd name="T27" fmla="*/ 713 h 848"/>
                <a:gd name="T28" fmla="*/ 62 w 605"/>
                <a:gd name="T29" fmla="*/ 663 h 848"/>
                <a:gd name="T30" fmla="*/ 94 w 605"/>
                <a:gd name="T31" fmla="*/ 640 h 848"/>
                <a:gd name="T32" fmla="*/ 115 w 605"/>
                <a:gd name="T33" fmla="*/ 648 h 848"/>
                <a:gd name="T34" fmla="*/ 270 w 605"/>
                <a:gd name="T35" fmla="*/ 707 h 848"/>
                <a:gd name="T36" fmla="*/ 408 w 605"/>
                <a:gd name="T37" fmla="*/ 615 h 848"/>
                <a:gd name="T38" fmla="*/ 32 w 605"/>
                <a:gd name="T39" fmla="*/ 225 h 8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605" h="848">
                  <a:moveTo>
                    <a:pt x="32" y="225"/>
                  </a:moveTo>
                  <a:cubicBezTo>
                    <a:pt x="32" y="48"/>
                    <a:pt x="209" y="0"/>
                    <a:pt x="341" y="0"/>
                  </a:cubicBezTo>
                  <a:cubicBezTo>
                    <a:pt x="443" y="0"/>
                    <a:pt x="547" y="32"/>
                    <a:pt x="574" y="51"/>
                  </a:cubicBezTo>
                  <a:cubicBezTo>
                    <a:pt x="587" y="60"/>
                    <a:pt x="594" y="68"/>
                    <a:pt x="594" y="76"/>
                  </a:cubicBezTo>
                  <a:cubicBezTo>
                    <a:pt x="594" y="82"/>
                    <a:pt x="589" y="89"/>
                    <a:pt x="581" y="99"/>
                  </a:cubicBezTo>
                  <a:cubicBezTo>
                    <a:pt x="563" y="124"/>
                    <a:pt x="552" y="137"/>
                    <a:pt x="537" y="157"/>
                  </a:cubicBezTo>
                  <a:cubicBezTo>
                    <a:pt x="528" y="168"/>
                    <a:pt x="518" y="179"/>
                    <a:pt x="509" y="179"/>
                  </a:cubicBezTo>
                  <a:cubicBezTo>
                    <a:pt x="504" y="179"/>
                    <a:pt x="500" y="178"/>
                    <a:pt x="494" y="175"/>
                  </a:cubicBezTo>
                  <a:cubicBezTo>
                    <a:pt x="468" y="165"/>
                    <a:pt x="409" y="142"/>
                    <a:pt x="348" y="142"/>
                  </a:cubicBezTo>
                  <a:cubicBezTo>
                    <a:pt x="281" y="142"/>
                    <a:pt x="233" y="175"/>
                    <a:pt x="233" y="220"/>
                  </a:cubicBezTo>
                  <a:cubicBezTo>
                    <a:pt x="233" y="358"/>
                    <a:pt x="605" y="313"/>
                    <a:pt x="605" y="590"/>
                  </a:cubicBezTo>
                  <a:cubicBezTo>
                    <a:pt x="605" y="737"/>
                    <a:pt x="467" y="848"/>
                    <a:pt x="288" y="848"/>
                  </a:cubicBezTo>
                  <a:cubicBezTo>
                    <a:pt x="130" y="848"/>
                    <a:pt x="0" y="763"/>
                    <a:pt x="0" y="730"/>
                  </a:cubicBezTo>
                  <a:cubicBezTo>
                    <a:pt x="0" y="721"/>
                    <a:pt x="3" y="719"/>
                    <a:pt x="9" y="713"/>
                  </a:cubicBezTo>
                  <a:cubicBezTo>
                    <a:pt x="21" y="703"/>
                    <a:pt x="52" y="672"/>
                    <a:pt x="62" y="663"/>
                  </a:cubicBezTo>
                  <a:cubicBezTo>
                    <a:pt x="72" y="654"/>
                    <a:pt x="83" y="640"/>
                    <a:pt x="94" y="640"/>
                  </a:cubicBezTo>
                  <a:cubicBezTo>
                    <a:pt x="102" y="640"/>
                    <a:pt x="106" y="643"/>
                    <a:pt x="115" y="648"/>
                  </a:cubicBezTo>
                  <a:cubicBezTo>
                    <a:pt x="146" y="666"/>
                    <a:pt x="199" y="707"/>
                    <a:pt x="270" y="707"/>
                  </a:cubicBezTo>
                  <a:cubicBezTo>
                    <a:pt x="341" y="707"/>
                    <a:pt x="408" y="674"/>
                    <a:pt x="408" y="615"/>
                  </a:cubicBezTo>
                  <a:cubicBezTo>
                    <a:pt x="408" y="461"/>
                    <a:pt x="32" y="506"/>
                    <a:pt x="32" y="22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prstClr val="white"/>
                </a:solidFill>
              </a:endParaRPr>
            </a:p>
          </p:txBody>
        </p:sp>
        <p:sp>
          <p:nvSpPr>
            <p:cNvPr id="16" name="Freeform 13">
              <a:extLst>
                <a:ext uri="{FF2B5EF4-FFF2-40B4-BE49-F238E27FC236}">
                  <a16:creationId xmlns="" xmlns:a16="http://schemas.microsoft.com/office/drawing/2014/main" id="{274DF6B0-A48C-4745-AD56-363FDEC09A12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123" y="783"/>
              <a:ext cx="785" cy="1100"/>
            </a:xfrm>
            <a:custGeom>
              <a:avLst/>
              <a:gdLst>
                <a:gd name="T0" fmla="*/ 32 w 605"/>
                <a:gd name="T1" fmla="*/ 225 h 848"/>
                <a:gd name="T2" fmla="*/ 342 w 605"/>
                <a:gd name="T3" fmla="*/ 0 h 848"/>
                <a:gd name="T4" fmla="*/ 574 w 605"/>
                <a:gd name="T5" fmla="*/ 51 h 848"/>
                <a:gd name="T6" fmla="*/ 594 w 605"/>
                <a:gd name="T7" fmla="*/ 76 h 848"/>
                <a:gd name="T8" fmla="*/ 581 w 605"/>
                <a:gd name="T9" fmla="*/ 99 h 848"/>
                <a:gd name="T10" fmla="*/ 537 w 605"/>
                <a:gd name="T11" fmla="*/ 157 h 848"/>
                <a:gd name="T12" fmla="*/ 510 w 605"/>
                <a:gd name="T13" fmla="*/ 179 h 848"/>
                <a:gd name="T14" fmla="*/ 494 w 605"/>
                <a:gd name="T15" fmla="*/ 175 h 848"/>
                <a:gd name="T16" fmla="*/ 348 w 605"/>
                <a:gd name="T17" fmla="*/ 142 h 848"/>
                <a:gd name="T18" fmla="*/ 233 w 605"/>
                <a:gd name="T19" fmla="*/ 220 h 848"/>
                <a:gd name="T20" fmla="*/ 605 w 605"/>
                <a:gd name="T21" fmla="*/ 590 h 848"/>
                <a:gd name="T22" fmla="*/ 289 w 605"/>
                <a:gd name="T23" fmla="*/ 848 h 848"/>
                <a:gd name="T24" fmla="*/ 0 w 605"/>
                <a:gd name="T25" fmla="*/ 730 h 848"/>
                <a:gd name="T26" fmla="*/ 9 w 605"/>
                <a:gd name="T27" fmla="*/ 713 h 848"/>
                <a:gd name="T28" fmla="*/ 62 w 605"/>
                <a:gd name="T29" fmla="*/ 663 h 848"/>
                <a:gd name="T30" fmla="*/ 94 w 605"/>
                <a:gd name="T31" fmla="*/ 640 h 848"/>
                <a:gd name="T32" fmla="*/ 115 w 605"/>
                <a:gd name="T33" fmla="*/ 648 h 848"/>
                <a:gd name="T34" fmla="*/ 270 w 605"/>
                <a:gd name="T35" fmla="*/ 707 h 848"/>
                <a:gd name="T36" fmla="*/ 409 w 605"/>
                <a:gd name="T37" fmla="*/ 615 h 848"/>
                <a:gd name="T38" fmla="*/ 32 w 605"/>
                <a:gd name="T39" fmla="*/ 225 h 8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605" h="848">
                  <a:moveTo>
                    <a:pt x="32" y="225"/>
                  </a:moveTo>
                  <a:cubicBezTo>
                    <a:pt x="32" y="48"/>
                    <a:pt x="210" y="0"/>
                    <a:pt x="342" y="0"/>
                  </a:cubicBezTo>
                  <a:cubicBezTo>
                    <a:pt x="443" y="0"/>
                    <a:pt x="547" y="32"/>
                    <a:pt x="574" y="51"/>
                  </a:cubicBezTo>
                  <a:cubicBezTo>
                    <a:pt x="587" y="60"/>
                    <a:pt x="594" y="68"/>
                    <a:pt x="594" y="76"/>
                  </a:cubicBezTo>
                  <a:cubicBezTo>
                    <a:pt x="594" y="82"/>
                    <a:pt x="589" y="89"/>
                    <a:pt x="581" y="99"/>
                  </a:cubicBezTo>
                  <a:cubicBezTo>
                    <a:pt x="563" y="124"/>
                    <a:pt x="553" y="137"/>
                    <a:pt x="537" y="157"/>
                  </a:cubicBezTo>
                  <a:cubicBezTo>
                    <a:pt x="528" y="168"/>
                    <a:pt x="518" y="179"/>
                    <a:pt x="510" y="179"/>
                  </a:cubicBezTo>
                  <a:cubicBezTo>
                    <a:pt x="504" y="179"/>
                    <a:pt x="501" y="178"/>
                    <a:pt x="494" y="175"/>
                  </a:cubicBezTo>
                  <a:cubicBezTo>
                    <a:pt x="469" y="165"/>
                    <a:pt x="409" y="142"/>
                    <a:pt x="348" y="142"/>
                  </a:cubicBezTo>
                  <a:cubicBezTo>
                    <a:pt x="282" y="142"/>
                    <a:pt x="233" y="175"/>
                    <a:pt x="233" y="220"/>
                  </a:cubicBezTo>
                  <a:cubicBezTo>
                    <a:pt x="233" y="358"/>
                    <a:pt x="605" y="313"/>
                    <a:pt x="605" y="590"/>
                  </a:cubicBezTo>
                  <a:cubicBezTo>
                    <a:pt x="605" y="737"/>
                    <a:pt x="467" y="848"/>
                    <a:pt x="289" y="848"/>
                  </a:cubicBezTo>
                  <a:cubicBezTo>
                    <a:pt x="130" y="848"/>
                    <a:pt x="0" y="763"/>
                    <a:pt x="0" y="730"/>
                  </a:cubicBezTo>
                  <a:cubicBezTo>
                    <a:pt x="0" y="721"/>
                    <a:pt x="3" y="719"/>
                    <a:pt x="9" y="713"/>
                  </a:cubicBezTo>
                  <a:cubicBezTo>
                    <a:pt x="21" y="703"/>
                    <a:pt x="52" y="672"/>
                    <a:pt x="62" y="663"/>
                  </a:cubicBezTo>
                  <a:cubicBezTo>
                    <a:pt x="72" y="654"/>
                    <a:pt x="84" y="640"/>
                    <a:pt x="94" y="640"/>
                  </a:cubicBezTo>
                  <a:cubicBezTo>
                    <a:pt x="102" y="640"/>
                    <a:pt x="106" y="643"/>
                    <a:pt x="115" y="648"/>
                  </a:cubicBezTo>
                  <a:cubicBezTo>
                    <a:pt x="146" y="666"/>
                    <a:pt x="199" y="707"/>
                    <a:pt x="270" y="707"/>
                  </a:cubicBezTo>
                  <a:cubicBezTo>
                    <a:pt x="341" y="707"/>
                    <a:pt x="409" y="674"/>
                    <a:pt x="409" y="615"/>
                  </a:cubicBezTo>
                  <a:cubicBezTo>
                    <a:pt x="409" y="461"/>
                    <a:pt x="32" y="506"/>
                    <a:pt x="32" y="22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prstClr val="white"/>
                </a:solidFill>
              </a:endParaRPr>
            </a:p>
          </p:txBody>
        </p:sp>
        <p:sp>
          <p:nvSpPr>
            <p:cNvPr id="17" name="Freeform 14">
              <a:extLst>
                <a:ext uri="{FF2B5EF4-FFF2-40B4-BE49-F238E27FC236}">
                  <a16:creationId xmlns="" xmlns:a16="http://schemas.microsoft.com/office/drawing/2014/main" id="{F5B6599B-406C-468F-AA8D-B60BCFE3938C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018" y="784"/>
              <a:ext cx="914" cy="1103"/>
            </a:xfrm>
            <a:custGeom>
              <a:avLst/>
              <a:gdLst>
                <a:gd name="T0" fmla="*/ 705 w 705"/>
                <a:gd name="T1" fmla="*/ 410 h 850"/>
                <a:gd name="T2" fmla="*/ 372 w 705"/>
                <a:gd name="T3" fmla="*/ 0 h 850"/>
                <a:gd name="T4" fmla="*/ 0 w 705"/>
                <a:gd name="T5" fmla="*/ 424 h 850"/>
                <a:gd name="T6" fmla="*/ 365 w 705"/>
                <a:gd name="T7" fmla="*/ 850 h 850"/>
                <a:gd name="T8" fmla="*/ 645 w 705"/>
                <a:gd name="T9" fmla="*/ 748 h 850"/>
                <a:gd name="T10" fmla="*/ 664 w 705"/>
                <a:gd name="T11" fmla="*/ 719 h 850"/>
                <a:gd name="T12" fmla="*/ 643 w 705"/>
                <a:gd name="T13" fmla="*/ 686 h 850"/>
                <a:gd name="T14" fmla="*/ 606 w 705"/>
                <a:gd name="T15" fmla="*/ 640 h 850"/>
                <a:gd name="T16" fmla="*/ 591 w 705"/>
                <a:gd name="T17" fmla="*/ 631 h 850"/>
                <a:gd name="T18" fmla="*/ 568 w 705"/>
                <a:gd name="T19" fmla="*/ 642 h 850"/>
                <a:gd name="T20" fmla="*/ 396 w 705"/>
                <a:gd name="T21" fmla="*/ 712 h 850"/>
                <a:gd name="T22" fmla="*/ 201 w 705"/>
                <a:gd name="T23" fmla="*/ 473 h 850"/>
                <a:gd name="T24" fmla="*/ 657 w 705"/>
                <a:gd name="T25" fmla="*/ 473 h 850"/>
                <a:gd name="T26" fmla="*/ 705 w 705"/>
                <a:gd name="T27" fmla="*/ 410 h 850"/>
                <a:gd name="T28" fmla="*/ 202 w 705"/>
                <a:gd name="T29" fmla="*/ 356 h 850"/>
                <a:gd name="T30" fmla="*/ 372 w 705"/>
                <a:gd name="T31" fmla="*/ 137 h 850"/>
                <a:gd name="T32" fmla="*/ 509 w 705"/>
                <a:gd name="T33" fmla="*/ 357 h 850"/>
                <a:gd name="T34" fmla="*/ 202 w 705"/>
                <a:gd name="T35" fmla="*/ 356 h 8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705" h="850">
                  <a:moveTo>
                    <a:pt x="705" y="410"/>
                  </a:moveTo>
                  <a:cubicBezTo>
                    <a:pt x="705" y="144"/>
                    <a:pt x="600" y="0"/>
                    <a:pt x="372" y="0"/>
                  </a:cubicBezTo>
                  <a:cubicBezTo>
                    <a:pt x="191" y="0"/>
                    <a:pt x="0" y="105"/>
                    <a:pt x="0" y="424"/>
                  </a:cubicBezTo>
                  <a:cubicBezTo>
                    <a:pt x="0" y="721"/>
                    <a:pt x="169" y="850"/>
                    <a:pt x="365" y="850"/>
                  </a:cubicBezTo>
                  <a:cubicBezTo>
                    <a:pt x="506" y="850"/>
                    <a:pt x="588" y="797"/>
                    <a:pt x="645" y="748"/>
                  </a:cubicBezTo>
                  <a:cubicBezTo>
                    <a:pt x="657" y="738"/>
                    <a:pt x="664" y="729"/>
                    <a:pt x="664" y="719"/>
                  </a:cubicBezTo>
                  <a:cubicBezTo>
                    <a:pt x="664" y="709"/>
                    <a:pt x="660" y="705"/>
                    <a:pt x="643" y="686"/>
                  </a:cubicBezTo>
                  <a:cubicBezTo>
                    <a:pt x="631" y="673"/>
                    <a:pt x="622" y="659"/>
                    <a:pt x="606" y="640"/>
                  </a:cubicBezTo>
                  <a:cubicBezTo>
                    <a:pt x="601" y="634"/>
                    <a:pt x="598" y="631"/>
                    <a:pt x="591" y="631"/>
                  </a:cubicBezTo>
                  <a:cubicBezTo>
                    <a:pt x="584" y="631"/>
                    <a:pt x="576" y="636"/>
                    <a:pt x="568" y="642"/>
                  </a:cubicBezTo>
                  <a:cubicBezTo>
                    <a:pt x="531" y="671"/>
                    <a:pt x="474" y="712"/>
                    <a:pt x="396" y="712"/>
                  </a:cubicBezTo>
                  <a:cubicBezTo>
                    <a:pt x="279" y="712"/>
                    <a:pt x="213" y="630"/>
                    <a:pt x="201" y="473"/>
                  </a:cubicBezTo>
                  <a:cubicBezTo>
                    <a:pt x="320" y="473"/>
                    <a:pt x="611" y="473"/>
                    <a:pt x="657" y="473"/>
                  </a:cubicBezTo>
                  <a:cubicBezTo>
                    <a:pt x="686" y="473"/>
                    <a:pt x="705" y="453"/>
                    <a:pt x="705" y="410"/>
                  </a:cubicBezTo>
                  <a:close/>
                  <a:moveTo>
                    <a:pt x="202" y="356"/>
                  </a:moveTo>
                  <a:cubicBezTo>
                    <a:pt x="215" y="215"/>
                    <a:pt x="273" y="137"/>
                    <a:pt x="372" y="137"/>
                  </a:cubicBezTo>
                  <a:cubicBezTo>
                    <a:pt x="478" y="137"/>
                    <a:pt x="509" y="236"/>
                    <a:pt x="509" y="357"/>
                  </a:cubicBezTo>
                  <a:cubicBezTo>
                    <a:pt x="416" y="357"/>
                    <a:pt x="295" y="356"/>
                    <a:pt x="202" y="35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prstClr val="white"/>
                </a:solidFill>
              </a:endParaRPr>
            </a:p>
          </p:txBody>
        </p:sp>
        <p:sp>
          <p:nvSpPr>
            <p:cNvPr id="18" name="Freeform 15">
              <a:extLst>
                <a:ext uri="{FF2B5EF4-FFF2-40B4-BE49-F238E27FC236}">
                  <a16:creationId xmlns="" xmlns:a16="http://schemas.microsoft.com/office/drawing/2014/main" id="{E4D117DE-675E-4F60-A8A4-4944DC57D32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982" y="314"/>
              <a:ext cx="685" cy="1542"/>
            </a:xfrm>
            <a:custGeom>
              <a:avLst/>
              <a:gdLst>
                <a:gd name="T0" fmla="*/ 440 w 528"/>
                <a:gd name="T1" fmla="*/ 143 h 1188"/>
                <a:gd name="T2" fmla="*/ 516 w 528"/>
                <a:gd name="T3" fmla="*/ 150 h 1188"/>
                <a:gd name="T4" fmla="*/ 528 w 528"/>
                <a:gd name="T5" fmla="*/ 143 h 1188"/>
                <a:gd name="T6" fmla="*/ 513 w 528"/>
                <a:gd name="T7" fmla="*/ 120 h 1188"/>
                <a:gd name="T8" fmla="*/ 447 w 528"/>
                <a:gd name="T9" fmla="*/ 34 h 1188"/>
                <a:gd name="T10" fmla="*/ 414 w 528"/>
                <a:gd name="T11" fmla="*/ 6 h 1188"/>
                <a:gd name="T12" fmla="*/ 339 w 528"/>
                <a:gd name="T13" fmla="*/ 0 h 1188"/>
                <a:gd name="T14" fmla="*/ 109 w 528"/>
                <a:gd name="T15" fmla="*/ 253 h 1188"/>
                <a:gd name="T16" fmla="*/ 109 w 528"/>
                <a:gd name="T17" fmla="*/ 376 h 1188"/>
                <a:gd name="T18" fmla="*/ 64 w 528"/>
                <a:gd name="T19" fmla="*/ 376 h 1188"/>
                <a:gd name="T20" fmla="*/ 0 w 528"/>
                <a:gd name="T21" fmla="*/ 443 h 1188"/>
                <a:gd name="T22" fmla="*/ 0 w 528"/>
                <a:gd name="T23" fmla="*/ 476 h 1188"/>
                <a:gd name="T24" fmla="*/ 109 w 528"/>
                <a:gd name="T25" fmla="*/ 520 h 1188"/>
                <a:gd name="T26" fmla="*/ 110 w 528"/>
                <a:gd name="T27" fmla="*/ 1150 h 1188"/>
                <a:gd name="T28" fmla="*/ 147 w 528"/>
                <a:gd name="T29" fmla="*/ 1188 h 1188"/>
                <a:gd name="T30" fmla="*/ 276 w 528"/>
                <a:gd name="T31" fmla="*/ 1188 h 1188"/>
                <a:gd name="T32" fmla="*/ 314 w 528"/>
                <a:gd name="T33" fmla="*/ 1152 h 1188"/>
                <a:gd name="T34" fmla="*/ 314 w 528"/>
                <a:gd name="T35" fmla="*/ 524 h 1188"/>
                <a:gd name="T36" fmla="*/ 520 w 528"/>
                <a:gd name="T37" fmla="*/ 478 h 1188"/>
                <a:gd name="T38" fmla="*/ 520 w 528"/>
                <a:gd name="T39" fmla="*/ 421 h 1188"/>
                <a:gd name="T40" fmla="*/ 466 w 528"/>
                <a:gd name="T41" fmla="*/ 376 h 1188"/>
                <a:gd name="T42" fmla="*/ 314 w 528"/>
                <a:gd name="T43" fmla="*/ 376 h 1188"/>
                <a:gd name="T44" fmla="*/ 314 w 528"/>
                <a:gd name="T45" fmla="*/ 272 h 1188"/>
                <a:gd name="T46" fmla="*/ 440 w 528"/>
                <a:gd name="T47" fmla="*/ 143 h 1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528" h="1188">
                  <a:moveTo>
                    <a:pt x="440" y="143"/>
                  </a:moveTo>
                  <a:cubicBezTo>
                    <a:pt x="468" y="143"/>
                    <a:pt x="500" y="150"/>
                    <a:pt x="516" y="150"/>
                  </a:cubicBezTo>
                  <a:cubicBezTo>
                    <a:pt x="523" y="150"/>
                    <a:pt x="528" y="148"/>
                    <a:pt x="528" y="143"/>
                  </a:cubicBezTo>
                  <a:cubicBezTo>
                    <a:pt x="528" y="136"/>
                    <a:pt x="518" y="126"/>
                    <a:pt x="513" y="120"/>
                  </a:cubicBezTo>
                  <a:cubicBezTo>
                    <a:pt x="487" y="88"/>
                    <a:pt x="467" y="62"/>
                    <a:pt x="447" y="34"/>
                  </a:cubicBezTo>
                  <a:cubicBezTo>
                    <a:pt x="439" y="24"/>
                    <a:pt x="430" y="12"/>
                    <a:pt x="414" y="6"/>
                  </a:cubicBezTo>
                  <a:cubicBezTo>
                    <a:pt x="400" y="1"/>
                    <a:pt x="385" y="0"/>
                    <a:pt x="339" y="0"/>
                  </a:cubicBezTo>
                  <a:cubicBezTo>
                    <a:pt x="229" y="0"/>
                    <a:pt x="109" y="51"/>
                    <a:pt x="109" y="253"/>
                  </a:cubicBezTo>
                  <a:cubicBezTo>
                    <a:pt x="109" y="264"/>
                    <a:pt x="109" y="310"/>
                    <a:pt x="109" y="376"/>
                  </a:cubicBezTo>
                  <a:cubicBezTo>
                    <a:pt x="88" y="376"/>
                    <a:pt x="72" y="376"/>
                    <a:pt x="64" y="376"/>
                  </a:cubicBezTo>
                  <a:cubicBezTo>
                    <a:pt x="18" y="376"/>
                    <a:pt x="0" y="399"/>
                    <a:pt x="0" y="443"/>
                  </a:cubicBezTo>
                  <a:cubicBezTo>
                    <a:pt x="0" y="457"/>
                    <a:pt x="0" y="438"/>
                    <a:pt x="0" y="476"/>
                  </a:cubicBezTo>
                  <a:cubicBezTo>
                    <a:pt x="26" y="494"/>
                    <a:pt x="63" y="510"/>
                    <a:pt x="109" y="520"/>
                  </a:cubicBezTo>
                  <a:cubicBezTo>
                    <a:pt x="109" y="778"/>
                    <a:pt x="110" y="1130"/>
                    <a:pt x="110" y="1150"/>
                  </a:cubicBezTo>
                  <a:cubicBezTo>
                    <a:pt x="110" y="1172"/>
                    <a:pt x="127" y="1188"/>
                    <a:pt x="147" y="1188"/>
                  </a:cubicBezTo>
                  <a:cubicBezTo>
                    <a:pt x="276" y="1188"/>
                    <a:pt x="276" y="1188"/>
                    <a:pt x="276" y="1188"/>
                  </a:cubicBezTo>
                  <a:cubicBezTo>
                    <a:pt x="297" y="1188"/>
                    <a:pt x="314" y="1172"/>
                    <a:pt x="314" y="1152"/>
                  </a:cubicBezTo>
                  <a:cubicBezTo>
                    <a:pt x="314" y="1133"/>
                    <a:pt x="314" y="777"/>
                    <a:pt x="314" y="524"/>
                  </a:cubicBezTo>
                  <a:cubicBezTo>
                    <a:pt x="385" y="515"/>
                    <a:pt x="463" y="500"/>
                    <a:pt x="520" y="478"/>
                  </a:cubicBezTo>
                  <a:cubicBezTo>
                    <a:pt x="520" y="460"/>
                    <a:pt x="520" y="442"/>
                    <a:pt x="520" y="421"/>
                  </a:cubicBezTo>
                  <a:cubicBezTo>
                    <a:pt x="520" y="394"/>
                    <a:pt x="511" y="377"/>
                    <a:pt x="466" y="376"/>
                  </a:cubicBezTo>
                  <a:cubicBezTo>
                    <a:pt x="448" y="376"/>
                    <a:pt x="385" y="376"/>
                    <a:pt x="314" y="376"/>
                  </a:cubicBezTo>
                  <a:cubicBezTo>
                    <a:pt x="314" y="319"/>
                    <a:pt x="314" y="280"/>
                    <a:pt x="314" y="272"/>
                  </a:cubicBezTo>
                  <a:cubicBezTo>
                    <a:pt x="314" y="163"/>
                    <a:pt x="349" y="143"/>
                    <a:pt x="440" y="14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prstClr val="white"/>
                </a:solidFill>
              </a:endParaRPr>
            </a:p>
          </p:txBody>
        </p:sp>
        <p:sp>
          <p:nvSpPr>
            <p:cNvPr id="19" name="Freeform 16">
              <a:extLst>
                <a:ext uri="{FF2B5EF4-FFF2-40B4-BE49-F238E27FC236}">
                  <a16:creationId xmlns="" xmlns:a16="http://schemas.microsoft.com/office/drawing/2014/main" id="{61029484-B797-455C-B87B-959187EBCBF4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2009" y="787"/>
              <a:ext cx="868" cy="1083"/>
            </a:xfrm>
            <a:custGeom>
              <a:avLst/>
              <a:gdLst>
                <a:gd name="T0" fmla="*/ 669 w 669"/>
                <a:gd name="T1" fmla="*/ 220 h 835"/>
                <a:gd name="T2" fmla="*/ 381 w 669"/>
                <a:gd name="T3" fmla="*/ 0 h 835"/>
                <a:gd name="T4" fmla="*/ 65 w 669"/>
                <a:gd name="T5" fmla="*/ 63 h 835"/>
                <a:gd name="T6" fmla="*/ 56 w 669"/>
                <a:gd name="T7" fmla="*/ 100 h 835"/>
                <a:gd name="T8" fmla="*/ 86 w 669"/>
                <a:gd name="T9" fmla="*/ 174 h 835"/>
                <a:gd name="T10" fmla="*/ 108 w 669"/>
                <a:gd name="T11" fmla="*/ 192 h 835"/>
                <a:gd name="T12" fmla="*/ 141 w 669"/>
                <a:gd name="T13" fmla="*/ 183 h 835"/>
                <a:gd name="T14" fmla="*/ 338 w 669"/>
                <a:gd name="T15" fmla="*/ 143 h 835"/>
                <a:gd name="T16" fmla="*/ 468 w 669"/>
                <a:gd name="T17" fmla="*/ 249 h 835"/>
                <a:gd name="T18" fmla="*/ 468 w 669"/>
                <a:gd name="T19" fmla="*/ 311 h 835"/>
                <a:gd name="T20" fmla="*/ 189 w 669"/>
                <a:gd name="T21" fmla="*/ 351 h 835"/>
                <a:gd name="T22" fmla="*/ 0 w 669"/>
                <a:gd name="T23" fmla="*/ 603 h 835"/>
                <a:gd name="T24" fmla="*/ 223 w 669"/>
                <a:gd name="T25" fmla="*/ 835 h 835"/>
                <a:gd name="T26" fmla="*/ 486 w 669"/>
                <a:gd name="T27" fmla="*/ 738 h 835"/>
                <a:gd name="T28" fmla="*/ 572 w 669"/>
                <a:gd name="T29" fmla="*/ 824 h 835"/>
                <a:gd name="T30" fmla="*/ 631 w 669"/>
                <a:gd name="T31" fmla="*/ 824 h 835"/>
                <a:gd name="T32" fmla="*/ 669 w 669"/>
                <a:gd name="T33" fmla="*/ 787 h 835"/>
                <a:gd name="T34" fmla="*/ 669 w 669"/>
                <a:gd name="T35" fmla="*/ 220 h 835"/>
                <a:gd name="T36" fmla="*/ 451 w 669"/>
                <a:gd name="T37" fmla="*/ 633 h 835"/>
                <a:gd name="T38" fmla="*/ 297 w 669"/>
                <a:gd name="T39" fmla="*/ 703 h 835"/>
                <a:gd name="T40" fmla="*/ 194 w 669"/>
                <a:gd name="T41" fmla="*/ 587 h 835"/>
                <a:gd name="T42" fmla="*/ 468 w 669"/>
                <a:gd name="T43" fmla="*/ 427 h 835"/>
                <a:gd name="T44" fmla="*/ 468 w 669"/>
                <a:gd name="T45" fmla="*/ 575 h 835"/>
                <a:gd name="T46" fmla="*/ 451 w 669"/>
                <a:gd name="T47" fmla="*/ 633 h 8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669" h="835">
                  <a:moveTo>
                    <a:pt x="669" y="220"/>
                  </a:moveTo>
                  <a:cubicBezTo>
                    <a:pt x="669" y="52"/>
                    <a:pt x="552" y="0"/>
                    <a:pt x="381" y="0"/>
                  </a:cubicBezTo>
                  <a:cubicBezTo>
                    <a:pt x="226" y="0"/>
                    <a:pt x="92" y="49"/>
                    <a:pt x="65" y="63"/>
                  </a:cubicBezTo>
                  <a:cubicBezTo>
                    <a:pt x="50" y="71"/>
                    <a:pt x="48" y="81"/>
                    <a:pt x="56" y="100"/>
                  </a:cubicBezTo>
                  <a:cubicBezTo>
                    <a:pt x="64" y="122"/>
                    <a:pt x="74" y="143"/>
                    <a:pt x="86" y="174"/>
                  </a:cubicBezTo>
                  <a:cubicBezTo>
                    <a:pt x="91" y="186"/>
                    <a:pt x="97" y="192"/>
                    <a:pt x="108" y="192"/>
                  </a:cubicBezTo>
                  <a:cubicBezTo>
                    <a:pt x="117" y="192"/>
                    <a:pt x="132" y="186"/>
                    <a:pt x="141" y="183"/>
                  </a:cubicBezTo>
                  <a:cubicBezTo>
                    <a:pt x="191" y="165"/>
                    <a:pt x="273" y="143"/>
                    <a:pt x="338" y="143"/>
                  </a:cubicBezTo>
                  <a:cubicBezTo>
                    <a:pt x="423" y="143"/>
                    <a:pt x="468" y="189"/>
                    <a:pt x="468" y="249"/>
                  </a:cubicBezTo>
                  <a:cubicBezTo>
                    <a:pt x="468" y="259"/>
                    <a:pt x="468" y="282"/>
                    <a:pt x="468" y="311"/>
                  </a:cubicBezTo>
                  <a:cubicBezTo>
                    <a:pt x="336" y="324"/>
                    <a:pt x="268" y="330"/>
                    <a:pt x="189" y="351"/>
                  </a:cubicBezTo>
                  <a:cubicBezTo>
                    <a:pt x="87" y="377"/>
                    <a:pt x="0" y="440"/>
                    <a:pt x="0" y="603"/>
                  </a:cubicBezTo>
                  <a:cubicBezTo>
                    <a:pt x="0" y="762"/>
                    <a:pt x="97" y="835"/>
                    <a:pt x="223" y="835"/>
                  </a:cubicBezTo>
                  <a:cubicBezTo>
                    <a:pt x="337" y="835"/>
                    <a:pt x="448" y="776"/>
                    <a:pt x="486" y="738"/>
                  </a:cubicBezTo>
                  <a:cubicBezTo>
                    <a:pt x="490" y="792"/>
                    <a:pt x="517" y="824"/>
                    <a:pt x="572" y="824"/>
                  </a:cubicBezTo>
                  <a:cubicBezTo>
                    <a:pt x="583" y="824"/>
                    <a:pt x="610" y="824"/>
                    <a:pt x="631" y="824"/>
                  </a:cubicBezTo>
                  <a:cubicBezTo>
                    <a:pt x="652" y="824"/>
                    <a:pt x="669" y="808"/>
                    <a:pt x="669" y="787"/>
                  </a:cubicBezTo>
                  <a:cubicBezTo>
                    <a:pt x="669" y="767"/>
                    <a:pt x="669" y="273"/>
                    <a:pt x="669" y="220"/>
                  </a:cubicBezTo>
                  <a:close/>
                  <a:moveTo>
                    <a:pt x="451" y="633"/>
                  </a:moveTo>
                  <a:cubicBezTo>
                    <a:pt x="404" y="676"/>
                    <a:pt x="346" y="703"/>
                    <a:pt x="297" y="703"/>
                  </a:cubicBezTo>
                  <a:cubicBezTo>
                    <a:pt x="238" y="703"/>
                    <a:pt x="194" y="659"/>
                    <a:pt x="194" y="587"/>
                  </a:cubicBezTo>
                  <a:cubicBezTo>
                    <a:pt x="194" y="436"/>
                    <a:pt x="331" y="443"/>
                    <a:pt x="468" y="427"/>
                  </a:cubicBezTo>
                  <a:cubicBezTo>
                    <a:pt x="468" y="487"/>
                    <a:pt x="468" y="546"/>
                    <a:pt x="468" y="575"/>
                  </a:cubicBezTo>
                  <a:cubicBezTo>
                    <a:pt x="468" y="596"/>
                    <a:pt x="468" y="617"/>
                    <a:pt x="451" y="63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prstClr val="white"/>
                </a:solidFill>
              </a:endParaRPr>
            </a:p>
          </p:txBody>
        </p:sp>
        <p:sp>
          <p:nvSpPr>
            <p:cNvPr id="20" name="Freeform 17">
              <a:extLst>
                <a:ext uri="{FF2B5EF4-FFF2-40B4-BE49-F238E27FC236}">
                  <a16:creationId xmlns="" xmlns:a16="http://schemas.microsoft.com/office/drawing/2014/main" id="{8063941E-21B8-44DD-A283-94D5D0FD18E7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026" y="377"/>
              <a:ext cx="868" cy="1480"/>
            </a:xfrm>
            <a:custGeom>
              <a:avLst/>
              <a:gdLst>
                <a:gd name="T0" fmla="*/ 669 w 669"/>
                <a:gd name="T1" fmla="*/ 517 h 1141"/>
                <a:gd name="T2" fmla="*/ 458 w 669"/>
                <a:gd name="T3" fmla="*/ 320 h 1141"/>
                <a:gd name="T4" fmla="*/ 204 w 669"/>
                <a:gd name="T5" fmla="*/ 411 h 1141"/>
                <a:gd name="T6" fmla="*/ 204 w 669"/>
                <a:gd name="T7" fmla="*/ 19 h 1141"/>
                <a:gd name="T8" fmla="*/ 194 w 669"/>
                <a:gd name="T9" fmla="*/ 0 h 1141"/>
                <a:gd name="T10" fmla="*/ 181 w 669"/>
                <a:gd name="T11" fmla="*/ 5 h 1141"/>
                <a:gd name="T12" fmla="*/ 12 w 669"/>
                <a:gd name="T13" fmla="*/ 94 h 1141"/>
                <a:gd name="T14" fmla="*/ 0 w 669"/>
                <a:gd name="T15" fmla="*/ 112 h 1141"/>
                <a:gd name="T16" fmla="*/ 0 w 669"/>
                <a:gd name="T17" fmla="*/ 1104 h 1141"/>
                <a:gd name="T18" fmla="*/ 39 w 669"/>
                <a:gd name="T19" fmla="*/ 1141 h 1141"/>
                <a:gd name="T20" fmla="*/ 167 w 669"/>
                <a:gd name="T21" fmla="*/ 1141 h 1141"/>
                <a:gd name="T22" fmla="*/ 204 w 669"/>
                <a:gd name="T23" fmla="*/ 1105 h 1141"/>
                <a:gd name="T24" fmla="*/ 204 w 669"/>
                <a:gd name="T25" fmla="*/ 575 h 1141"/>
                <a:gd name="T26" fmla="*/ 221 w 669"/>
                <a:gd name="T27" fmla="*/ 532 h 1141"/>
                <a:gd name="T28" fmla="*/ 392 w 669"/>
                <a:gd name="T29" fmla="*/ 471 h 1141"/>
                <a:gd name="T30" fmla="*/ 466 w 669"/>
                <a:gd name="T31" fmla="*/ 567 h 1141"/>
                <a:gd name="T32" fmla="*/ 466 w 669"/>
                <a:gd name="T33" fmla="*/ 1104 h 1141"/>
                <a:gd name="T34" fmla="*/ 504 w 669"/>
                <a:gd name="T35" fmla="*/ 1141 h 1141"/>
                <a:gd name="T36" fmla="*/ 632 w 669"/>
                <a:gd name="T37" fmla="*/ 1141 h 1141"/>
                <a:gd name="T38" fmla="*/ 669 w 669"/>
                <a:gd name="T39" fmla="*/ 1104 h 1141"/>
                <a:gd name="T40" fmla="*/ 669 w 669"/>
                <a:gd name="T41" fmla="*/ 517 h 1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669" h="1141">
                  <a:moveTo>
                    <a:pt x="669" y="517"/>
                  </a:moveTo>
                  <a:cubicBezTo>
                    <a:pt x="666" y="375"/>
                    <a:pt x="580" y="320"/>
                    <a:pt x="458" y="320"/>
                  </a:cubicBezTo>
                  <a:cubicBezTo>
                    <a:pt x="356" y="320"/>
                    <a:pt x="250" y="381"/>
                    <a:pt x="204" y="411"/>
                  </a:cubicBezTo>
                  <a:cubicBezTo>
                    <a:pt x="204" y="359"/>
                    <a:pt x="204" y="139"/>
                    <a:pt x="204" y="19"/>
                  </a:cubicBezTo>
                  <a:cubicBezTo>
                    <a:pt x="204" y="4"/>
                    <a:pt x="201" y="0"/>
                    <a:pt x="194" y="0"/>
                  </a:cubicBezTo>
                  <a:cubicBezTo>
                    <a:pt x="190" y="0"/>
                    <a:pt x="187" y="2"/>
                    <a:pt x="181" y="5"/>
                  </a:cubicBezTo>
                  <a:cubicBezTo>
                    <a:pt x="128" y="38"/>
                    <a:pt x="71" y="69"/>
                    <a:pt x="12" y="94"/>
                  </a:cubicBezTo>
                  <a:cubicBezTo>
                    <a:pt x="5" y="96"/>
                    <a:pt x="1" y="99"/>
                    <a:pt x="0" y="112"/>
                  </a:cubicBezTo>
                  <a:cubicBezTo>
                    <a:pt x="1" y="132"/>
                    <a:pt x="0" y="1082"/>
                    <a:pt x="0" y="1104"/>
                  </a:cubicBezTo>
                  <a:cubicBezTo>
                    <a:pt x="0" y="1125"/>
                    <a:pt x="18" y="1141"/>
                    <a:pt x="39" y="1141"/>
                  </a:cubicBezTo>
                  <a:cubicBezTo>
                    <a:pt x="60" y="1141"/>
                    <a:pt x="146" y="1141"/>
                    <a:pt x="167" y="1141"/>
                  </a:cubicBezTo>
                  <a:cubicBezTo>
                    <a:pt x="187" y="1141"/>
                    <a:pt x="204" y="1125"/>
                    <a:pt x="204" y="1105"/>
                  </a:cubicBezTo>
                  <a:cubicBezTo>
                    <a:pt x="204" y="1084"/>
                    <a:pt x="204" y="734"/>
                    <a:pt x="204" y="575"/>
                  </a:cubicBezTo>
                  <a:cubicBezTo>
                    <a:pt x="204" y="550"/>
                    <a:pt x="210" y="539"/>
                    <a:pt x="221" y="532"/>
                  </a:cubicBezTo>
                  <a:cubicBezTo>
                    <a:pt x="271" y="502"/>
                    <a:pt x="341" y="471"/>
                    <a:pt x="392" y="471"/>
                  </a:cubicBezTo>
                  <a:cubicBezTo>
                    <a:pt x="447" y="471"/>
                    <a:pt x="466" y="510"/>
                    <a:pt x="466" y="567"/>
                  </a:cubicBezTo>
                  <a:cubicBezTo>
                    <a:pt x="466" y="785"/>
                    <a:pt x="466" y="1083"/>
                    <a:pt x="466" y="1104"/>
                  </a:cubicBezTo>
                  <a:cubicBezTo>
                    <a:pt x="466" y="1124"/>
                    <a:pt x="483" y="1141"/>
                    <a:pt x="504" y="1141"/>
                  </a:cubicBezTo>
                  <a:cubicBezTo>
                    <a:pt x="525" y="1141"/>
                    <a:pt x="611" y="1141"/>
                    <a:pt x="632" y="1141"/>
                  </a:cubicBezTo>
                  <a:cubicBezTo>
                    <a:pt x="653" y="1141"/>
                    <a:pt x="669" y="1125"/>
                    <a:pt x="669" y="1104"/>
                  </a:cubicBezTo>
                  <a:cubicBezTo>
                    <a:pt x="669" y="1084"/>
                    <a:pt x="669" y="723"/>
                    <a:pt x="669" y="517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prstClr val="white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704226575"/>
      </p:ext>
    </p:extLst>
  </p:cSld>
  <p:clrMapOvr>
    <a:masterClrMapping/>
  </p:clrMapOvr>
  <p:transition>
    <p:fade/>
  </p:transition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17AC1C-9FE1-42FA-99A3-80DA8DDB6D2B}" type="slidenum">
              <a:rPr lang="en-GB" smtClean="0">
                <a:solidFill>
                  <a:srgbClr val="0075BF"/>
                </a:solidFill>
              </a:rPr>
              <a:pPr/>
              <a:t>‹#›</a:t>
            </a:fld>
            <a:endParaRPr lang="en-GB">
              <a:solidFill>
                <a:srgbClr val="0075B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0752216"/>
      </p:ext>
    </p:extLst>
  </p:cSld>
  <p:clrMapOvr>
    <a:masterClrMapping/>
  </p:clrMapOvr>
  <p:transition>
    <p:fade/>
  </p:transition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 Lar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96900" y="1304925"/>
            <a:ext cx="7950200" cy="472281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17AC1C-9FE1-42FA-99A3-80DA8DDB6D2B}" type="slidenum">
              <a:rPr lang="en-GB" smtClean="0">
                <a:solidFill>
                  <a:srgbClr val="0075BF"/>
                </a:solidFill>
              </a:rPr>
              <a:pPr/>
              <a:t>‹#›</a:t>
            </a:fld>
            <a:endParaRPr lang="en-GB">
              <a:solidFill>
                <a:srgbClr val="0075B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8701681"/>
      </p:ext>
    </p:extLst>
  </p:cSld>
  <p:clrMapOvr>
    <a:masterClrMapping/>
  </p:clrMapOvr>
  <p:transition>
    <p:fade/>
  </p:transition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96900" y="1855787"/>
            <a:ext cx="3852000" cy="417195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95100" y="1855787"/>
            <a:ext cx="3852000" cy="417195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17AC1C-9FE1-42FA-99A3-80DA8DDB6D2B}" type="slidenum">
              <a:rPr lang="en-GB" smtClean="0">
                <a:solidFill>
                  <a:srgbClr val="0075BF"/>
                </a:solidFill>
              </a:rPr>
              <a:pPr/>
              <a:t>‹#›</a:t>
            </a:fld>
            <a:endParaRPr lang="en-GB">
              <a:solidFill>
                <a:srgbClr val="0075B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0776870"/>
      </p:ext>
    </p:extLst>
  </p:cSld>
  <p:clrMapOvr>
    <a:masterClrMapping/>
  </p:clrMapOvr>
  <p:transition>
    <p:fade/>
  </p:transition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ngl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96900" y="1855787"/>
            <a:ext cx="3852000" cy="417195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17AC1C-9FE1-42FA-99A3-80DA8DDB6D2B}" type="slidenum">
              <a:rPr lang="en-GB" smtClean="0">
                <a:solidFill>
                  <a:srgbClr val="0075BF"/>
                </a:solidFill>
              </a:rPr>
              <a:pPr/>
              <a:t>‹#›</a:t>
            </a:fld>
            <a:endParaRPr lang="en-GB">
              <a:solidFill>
                <a:srgbClr val="0075B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1213625"/>
      </p:ext>
    </p:extLst>
  </p:cSld>
  <p:clrMapOvr>
    <a:masterClrMapping/>
  </p:clrMapOvr>
  <p:transition>
    <p:fade/>
  </p:transition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Header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01840201-6420-4149-A1B3-6A656DE322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000" y="3118506"/>
            <a:ext cx="6422400" cy="823769"/>
          </a:xfrm>
        </p:spPr>
        <p:txBody>
          <a:bodyPr/>
          <a:lstStyle>
            <a:lvl1pPr algn="r"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grpSp>
        <p:nvGrpSpPr>
          <p:cNvPr id="6" name="Group 4">
            <a:extLst>
              <a:ext uri="{FF2B5EF4-FFF2-40B4-BE49-F238E27FC236}">
                <a16:creationId xmlns="" xmlns:a16="http://schemas.microsoft.com/office/drawing/2014/main" id="{8AA6374D-8816-4984-AA02-834E5E492DF4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7362700" y="3025564"/>
            <a:ext cx="1184400" cy="403436"/>
            <a:chOff x="134" y="-75"/>
            <a:chExt cx="5760" cy="1962"/>
          </a:xfrm>
          <a:solidFill>
            <a:schemeClr val="bg1"/>
          </a:solidFill>
        </p:grpSpPr>
        <p:sp>
          <p:nvSpPr>
            <p:cNvPr id="7" name="Freeform 5">
              <a:extLst>
                <a:ext uri="{FF2B5EF4-FFF2-40B4-BE49-F238E27FC236}">
                  <a16:creationId xmlns="" xmlns:a16="http://schemas.microsoft.com/office/drawing/2014/main" id="{C1ABDC55-AAB3-4960-B004-F96AB041560B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626" y="782"/>
              <a:ext cx="452" cy="1073"/>
            </a:xfrm>
            <a:custGeom>
              <a:avLst/>
              <a:gdLst>
                <a:gd name="T0" fmla="*/ 339 w 348"/>
                <a:gd name="T1" fmla="*/ 79 h 827"/>
                <a:gd name="T2" fmla="*/ 210 w 348"/>
                <a:gd name="T3" fmla="*/ 781 h 827"/>
                <a:gd name="T4" fmla="*/ 157 w 348"/>
                <a:gd name="T5" fmla="*/ 826 h 827"/>
                <a:gd name="T6" fmla="*/ 48 w 348"/>
                <a:gd name="T7" fmla="*/ 826 h 827"/>
                <a:gd name="T8" fmla="*/ 7 w 348"/>
                <a:gd name="T9" fmla="*/ 776 h 827"/>
                <a:gd name="T10" fmla="*/ 130 w 348"/>
                <a:gd name="T11" fmla="*/ 85 h 827"/>
                <a:gd name="T12" fmla="*/ 316 w 348"/>
                <a:gd name="T13" fmla="*/ 7 h 827"/>
                <a:gd name="T14" fmla="*/ 336 w 348"/>
                <a:gd name="T15" fmla="*/ 0 h 827"/>
                <a:gd name="T16" fmla="*/ 348 w 348"/>
                <a:gd name="T17" fmla="*/ 16 h 827"/>
                <a:gd name="T18" fmla="*/ 339 w 348"/>
                <a:gd name="T19" fmla="*/ 79 h 8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48" h="827">
                  <a:moveTo>
                    <a:pt x="339" y="79"/>
                  </a:moveTo>
                  <a:cubicBezTo>
                    <a:pt x="296" y="318"/>
                    <a:pt x="253" y="542"/>
                    <a:pt x="210" y="781"/>
                  </a:cubicBezTo>
                  <a:cubicBezTo>
                    <a:pt x="204" y="812"/>
                    <a:pt x="187" y="826"/>
                    <a:pt x="157" y="826"/>
                  </a:cubicBezTo>
                  <a:cubicBezTo>
                    <a:pt x="121" y="827"/>
                    <a:pt x="84" y="827"/>
                    <a:pt x="48" y="826"/>
                  </a:cubicBezTo>
                  <a:cubicBezTo>
                    <a:pt x="10" y="826"/>
                    <a:pt x="0" y="814"/>
                    <a:pt x="7" y="776"/>
                  </a:cubicBezTo>
                  <a:cubicBezTo>
                    <a:pt x="29" y="656"/>
                    <a:pt x="111" y="190"/>
                    <a:pt x="130" y="85"/>
                  </a:cubicBezTo>
                  <a:cubicBezTo>
                    <a:pt x="198" y="61"/>
                    <a:pt x="255" y="39"/>
                    <a:pt x="316" y="7"/>
                  </a:cubicBezTo>
                  <a:cubicBezTo>
                    <a:pt x="323" y="3"/>
                    <a:pt x="330" y="0"/>
                    <a:pt x="336" y="0"/>
                  </a:cubicBezTo>
                  <a:cubicBezTo>
                    <a:pt x="345" y="0"/>
                    <a:pt x="348" y="6"/>
                    <a:pt x="348" y="16"/>
                  </a:cubicBezTo>
                  <a:cubicBezTo>
                    <a:pt x="348" y="27"/>
                    <a:pt x="340" y="70"/>
                    <a:pt x="339" y="7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prstClr val="white"/>
                </a:solidFill>
              </a:endParaRPr>
            </a:p>
          </p:txBody>
        </p:sp>
        <p:sp>
          <p:nvSpPr>
            <p:cNvPr id="8" name="Freeform 6">
              <a:extLst>
                <a:ext uri="{FF2B5EF4-FFF2-40B4-BE49-F238E27FC236}">
                  <a16:creationId xmlns="" xmlns:a16="http://schemas.microsoft.com/office/drawing/2014/main" id="{B44C4C4C-DC5A-47B3-B277-683EDFB7B031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435" y="-75"/>
              <a:ext cx="579" cy="352"/>
            </a:xfrm>
            <a:custGeom>
              <a:avLst/>
              <a:gdLst>
                <a:gd name="T0" fmla="*/ 447 w 447"/>
                <a:gd name="T1" fmla="*/ 133 h 271"/>
                <a:gd name="T2" fmla="*/ 447 w 447"/>
                <a:gd name="T3" fmla="*/ 133 h 271"/>
                <a:gd name="T4" fmla="*/ 444 w 447"/>
                <a:gd name="T5" fmla="*/ 127 h 271"/>
                <a:gd name="T6" fmla="*/ 322 w 447"/>
                <a:gd name="T7" fmla="*/ 2 h 271"/>
                <a:gd name="T8" fmla="*/ 312 w 447"/>
                <a:gd name="T9" fmla="*/ 2 h 271"/>
                <a:gd name="T10" fmla="*/ 8 w 447"/>
                <a:gd name="T11" fmla="*/ 128 h 271"/>
                <a:gd name="T12" fmla="*/ 1 w 447"/>
                <a:gd name="T13" fmla="*/ 135 h 271"/>
                <a:gd name="T14" fmla="*/ 1 w 447"/>
                <a:gd name="T15" fmla="*/ 137 h 271"/>
                <a:gd name="T16" fmla="*/ 6 w 447"/>
                <a:gd name="T17" fmla="*/ 144 h 271"/>
                <a:gd name="T18" fmla="*/ 263 w 447"/>
                <a:gd name="T19" fmla="*/ 268 h 271"/>
                <a:gd name="T20" fmla="*/ 278 w 447"/>
                <a:gd name="T21" fmla="*/ 268 h 271"/>
                <a:gd name="T22" fmla="*/ 441 w 447"/>
                <a:gd name="T23" fmla="*/ 145 h 271"/>
                <a:gd name="T24" fmla="*/ 446 w 447"/>
                <a:gd name="T25" fmla="*/ 138 h 271"/>
                <a:gd name="T26" fmla="*/ 446 w 447"/>
                <a:gd name="T27" fmla="*/ 138 h 271"/>
                <a:gd name="T28" fmla="*/ 447 w 447"/>
                <a:gd name="T29" fmla="*/ 136 h 271"/>
                <a:gd name="T30" fmla="*/ 447 w 447"/>
                <a:gd name="T31" fmla="*/ 133 h 2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7" h="271">
                  <a:moveTo>
                    <a:pt x="447" y="133"/>
                  </a:moveTo>
                  <a:cubicBezTo>
                    <a:pt x="447" y="133"/>
                    <a:pt x="447" y="133"/>
                    <a:pt x="447" y="133"/>
                  </a:cubicBezTo>
                  <a:cubicBezTo>
                    <a:pt x="447" y="131"/>
                    <a:pt x="446" y="128"/>
                    <a:pt x="444" y="127"/>
                  </a:cubicBezTo>
                  <a:cubicBezTo>
                    <a:pt x="322" y="2"/>
                    <a:pt x="322" y="2"/>
                    <a:pt x="322" y="2"/>
                  </a:cubicBezTo>
                  <a:cubicBezTo>
                    <a:pt x="320" y="0"/>
                    <a:pt x="315" y="0"/>
                    <a:pt x="312" y="2"/>
                  </a:cubicBezTo>
                  <a:cubicBezTo>
                    <a:pt x="234" y="57"/>
                    <a:pt x="106" y="104"/>
                    <a:pt x="8" y="128"/>
                  </a:cubicBezTo>
                  <a:cubicBezTo>
                    <a:pt x="4" y="129"/>
                    <a:pt x="2" y="132"/>
                    <a:pt x="1" y="135"/>
                  </a:cubicBezTo>
                  <a:cubicBezTo>
                    <a:pt x="1" y="135"/>
                    <a:pt x="1" y="136"/>
                    <a:pt x="1" y="137"/>
                  </a:cubicBezTo>
                  <a:cubicBezTo>
                    <a:pt x="0" y="140"/>
                    <a:pt x="2" y="143"/>
                    <a:pt x="6" y="144"/>
                  </a:cubicBezTo>
                  <a:cubicBezTo>
                    <a:pt x="95" y="167"/>
                    <a:pt x="205" y="213"/>
                    <a:pt x="263" y="268"/>
                  </a:cubicBezTo>
                  <a:cubicBezTo>
                    <a:pt x="267" y="271"/>
                    <a:pt x="273" y="271"/>
                    <a:pt x="278" y="268"/>
                  </a:cubicBezTo>
                  <a:cubicBezTo>
                    <a:pt x="441" y="145"/>
                    <a:pt x="441" y="145"/>
                    <a:pt x="441" y="145"/>
                  </a:cubicBezTo>
                  <a:cubicBezTo>
                    <a:pt x="444" y="143"/>
                    <a:pt x="445" y="141"/>
                    <a:pt x="446" y="138"/>
                  </a:cubicBezTo>
                  <a:cubicBezTo>
                    <a:pt x="446" y="138"/>
                    <a:pt x="446" y="138"/>
                    <a:pt x="446" y="138"/>
                  </a:cubicBezTo>
                  <a:cubicBezTo>
                    <a:pt x="447" y="137"/>
                    <a:pt x="447" y="137"/>
                    <a:pt x="447" y="136"/>
                  </a:cubicBezTo>
                  <a:cubicBezTo>
                    <a:pt x="447" y="135"/>
                    <a:pt x="447" y="134"/>
                    <a:pt x="447" y="133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prstClr val="white"/>
                </a:solidFill>
              </a:endParaRPr>
            </a:p>
          </p:txBody>
        </p:sp>
        <p:sp>
          <p:nvSpPr>
            <p:cNvPr id="9" name="Freeform 7">
              <a:extLst>
                <a:ext uri="{FF2B5EF4-FFF2-40B4-BE49-F238E27FC236}">
                  <a16:creationId xmlns="" xmlns:a16="http://schemas.microsoft.com/office/drawing/2014/main" id="{B4213873-F9A9-47AF-912E-AF7D8398AF8B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366" y="330"/>
              <a:ext cx="580" cy="353"/>
            </a:xfrm>
            <a:custGeom>
              <a:avLst/>
              <a:gdLst>
                <a:gd name="T0" fmla="*/ 447 w 447"/>
                <a:gd name="T1" fmla="*/ 134 h 272"/>
                <a:gd name="T2" fmla="*/ 447 w 447"/>
                <a:gd name="T3" fmla="*/ 134 h 272"/>
                <a:gd name="T4" fmla="*/ 444 w 447"/>
                <a:gd name="T5" fmla="*/ 127 h 272"/>
                <a:gd name="T6" fmla="*/ 322 w 447"/>
                <a:gd name="T7" fmla="*/ 3 h 272"/>
                <a:gd name="T8" fmla="*/ 311 w 447"/>
                <a:gd name="T9" fmla="*/ 3 h 272"/>
                <a:gd name="T10" fmla="*/ 8 w 447"/>
                <a:gd name="T11" fmla="*/ 128 h 272"/>
                <a:gd name="T12" fmla="*/ 0 w 447"/>
                <a:gd name="T13" fmla="*/ 136 h 272"/>
                <a:gd name="T14" fmla="*/ 0 w 447"/>
                <a:gd name="T15" fmla="*/ 137 h 272"/>
                <a:gd name="T16" fmla="*/ 5 w 447"/>
                <a:gd name="T17" fmla="*/ 145 h 272"/>
                <a:gd name="T18" fmla="*/ 263 w 447"/>
                <a:gd name="T19" fmla="*/ 269 h 272"/>
                <a:gd name="T20" fmla="*/ 277 w 447"/>
                <a:gd name="T21" fmla="*/ 268 h 272"/>
                <a:gd name="T22" fmla="*/ 441 w 447"/>
                <a:gd name="T23" fmla="*/ 146 h 272"/>
                <a:gd name="T24" fmla="*/ 446 w 447"/>
                <a:gd name="T25" fmla="*/ 139 h 272"/>
                <a:gd name="T26" fmla="*/ 446 w 447"/>
                <a:gd name="T27" fmla="*/ 139 h 272"/>
                <a:gd name="T28" fmla="*/ 447 w 447"/>
                <a:gd name="T29" fmla="*/ 137 h 272"/>
                <a:gd name="T30" fmla="*/ 447 w 447"/>
                <a:gd name="T31" fmla="*/ 134 h 2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7" h="272">
                  <a:moveTo>
                    <a:pt x="447" y="134"/>
                  </a:moveTo>
                  <a:cubicBezTo>
                    <a:pt x="447" y="134"/>
                    <a:pt x="447" y="134"/>
                    <a:pt x="447" y="134"/>
                  </a:cubicBezTo>
                  <a:cubicBezTo>
                    <a:pt x="447" y="132"/>
                    <a:pt x="446" y="129"/>
                    <a:pt x="444" y="127"/>
                  </a:cubicBezTo>
                  <a:cubicBezTo>
                    <a:pt x="322" y="3"/>
                    <a:pt x="322" y="3"/>
                    <a:pt x="322" y="3"/>
                  </a:cubicBezTo>
                  <a:cubicBezTo>
                    <a:pt x="319" y="1"/>
                    <a:pt x="315" y="0"/>
                    <a:pt x="311" y="3"/>
                  </a:cubicBezTo>
                  <a:cubicBezTo>
                    <a:pt x="234" y="58"/>
                    <a:pt x="106" y="105"/>
                    <a:pt x="8" y="128"/>
                  </a:cubicBezTo>
                  <a:cubicBezTo>
                    <a:pt x="4" y="129"/>
                    <a:pt x="1" y="133"/>
                    <a:pt x="0" y="136"/>
                  </a:cubicBezTo>
                  <a:cubicBezTo>
                    <a:pt x="0" y="136"/>
                    <a:pt x="0" y="137"/>
                    <a:pt x="0" y="137"/>
                  </a:cubicBezTo>
                  <a:cubicBezTo>
                    <a:pt x="0" y="141"/>
                    <a:pt x="1" y="144"/>
                    <a:pt x="5" y="145"/>
                  </a:cubicBezTo>
                  <a:cubicBezTo>
                    <a:pt x="94" y="168"/>
                    <a:pt x="204" y="214"/>
                    <a:pt x="263" y="269"/>
                  </a:cubicBezTo>
                  <a:cubicBezTo>
                    <a:pt x="266" y="272"/>
                    <a:pt x="273" y="272"/>
                    <a:pt x="277" y="268"/>
                  </a:cubicBezTo>
                  <a:cubicBezTo>
                    <a:pt x="441" y="146"/>
                    <a:pt x="441" y="146"/>
                    <a:pt x="441" y="146"/>
                  </a:cubicBezTo>
                  <a:cubicBezTo>
                    <a:pt x="443" y="144"/>
                    <a:pt x="445" y="142"/>
                    <a:pt x="446" y="139"/>
                  </a:cubicBezTo>
                  <a:cubicBezTo>
                    <a:pt x="446" y="139"/>
                    <a:pt x="446" y="139"/>
                    <a:pt x="446" y="139"/>
                  </a:cubicBezTo>
                  <a:cubicBezTo>
                    <a:pt x="446" y="138"/>
                    <a:pt x="447" y="137"/>
                    <a:pt x="447" y="137"/>
                  </a:cubicBezTo>
                  <a:cubicBezTo>
                    <a:pt x="447" y="136"/>
                    <a:pt x="447" y="135"/>
                    <a:pt x="447" y="134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prstClr val="white"/>
                </a:solidFill>
              </a:endParaRPr>
            </a:p>
          </p:txBody>
        </p:sp>
        <p:sp>
          <p:nvSpPr>
            <p:cNvPr id="10" name="Freeform 8">
              <a:extLst>
                <a:ext uri="{FF2B5EF4-FFF2-40B4-BE49-F238E27FC236}">
                  <a16:creationId xmlns="" xmlns:a16="http://schemas.microsoft.com/office/drawing/2014/main" id="{5599BDFE-FBF8-4145-B6A3-35807940974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801" y="-75"/>
              <a:ext cx="580" cy="352"/>
            </a:xfrm>
            <a:custGeom>
              <a:avLst/>
              <a:gdLst>
                <a:gd name="T0" fmla="*/ 447 w 447"/>
                <a:gd name="T1" fmla="*/ 133 h 271"/>
                <a:gd name="T2" fmla="*/ 447 w 447"/>
                <a:gd name="T3" fmla="*/ 133 h 271"/>
                <a:gd name="T4" fmla="*/ 444 w 447"/>
                <a:gd name="T5" fmla="*/ 127 h 271"/>
                <a:gd name="T6" fmla="*/ 322 w 447"/>
                <a:gd name="T7" fmla="*/ 2 h 271"/>
                <a:gd name="T8" fmla="*/ 311 w 447"/>
                <a:gd name="T9" fmla="*/ 2 h 271"/>
                <a:gd name="T10" fmla="*/ 8 w 447"/>
                <a:gd name="T11" fmla="*/ 128 h 271"/>
                <a:gd name="T12" fmla="*/ 0 w 447"/>
                <a:gd name="T13" fmla="*/ 135 h 271"/>
                <a:gd name="T14" fmla="*/ 0 w 447"/>
                <a:gd name="T15" fmla="*/ 137 h 271"/>
                <a:gd name="T16" fmla="*/ 5 w 447"/>
                <a:gd name="T17" fmla="*/ 144 h 271"/>
                <a:gd name="T18" fmla="*/ 263 w 447"/>
                <a:gd name="T19" fmla="*/ 268 h 271"/>
                <a:gd name="T20" fmla="*/ 277 w 447"/>
                <a:gd name="T21" fmla="*/ 268 h 271"/>
                <a:gd name="T22" fmla="*/ 441 w 447"/>
                <a:gd name="T23" fmla="*/ 145 h 271"/>
                <a:gd name="T24" fmla="*/ 446 w 447"/>
                <a:gd name="T25" fmla="*/ 138 h 271"/>
                <a:gd name="T26" fmla="*/ 446 w 447"/>
                <a:gd name="T27" fmla="*/ 138 h 271"/>
                <a:gd name="T28" fmla="*/ 447 w 447"/>
                <a:gd name="T29" fmla="*/ 136 h 271"/>
                <a:gd name="T30" fmla="*/ 447 w 447"/>
                <a:gd name="T31" fmla="*/ 133 h 2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7" h="271">
                  <a:moveTo>
                    <a:pt x="447" y="133"/>
                  </a:moveTo>
                  <a:cubicBezTo>
                    <a:pt x="447" y="133"/>
                    <a:pt x="447" y="133"/>
                    <a:pt x="447" y="133"/>
                  </a:cubicBezTo>
                  <a:cubicBezTo>
                    <a:pt x="447" y="131"/>
                    <a:pt x="446" y="128"/>
                    <a:pt x="444" y="127"/>
                  </a:cubicBezTo>
                  <a:cubicBezTo>
                    <a:pt x="322" y="2"/>
                    <a:pt x="322" y="2"/>
                    <a:pt x="322" y="2"/>
                  </a:cubicBezTo>
                  <a:cubicBezTo>
                    <a:pt x="319" y="0"/>
                    <a:pt x="315" y="0"/>
                    <a:pt x="311" y="2"/>
                  </a:cubicBezTo>
                  <a:cubicBezTo>
                    <a:pt x="234" y="57"/>
                    <a:pt x="106" y="104"/>
                    <a:pt x="8" y="128"/>
                  </a:cubicBezTo>
                  <a:cubicBezTo>
                    <a:pt x="4" y="129"/>
                    <a:pt x="1" y="132"/>
                    <a:pt x="0" y="135"/>
                  </a:cubicBezTo>
                  <a:cubicBezTo>
                    <a:pt x="0" y="135"/>
                    <a:pt x="0" y="136"/>
                    <a:pt x="0" y="137"/>
                  </a:cubicBezTo>
                  <a:cubicBezTo>
                    <a:pt x="0" y="140"/>
                    <a:pt x="1" y="143"/>
                    <a:pt x="5" y="144"/>
                  </a:cubicBezTo>
                  <a:cubicBezTo>
                    <a:pt x="94" y="167"/>
                    <a:pt x="204" y="213"/>
                    <a:pt x="263" y="268"/>
                  </a:cubicBezTo>
                  <a:cubicBezTo>
                    <a:pt x="266" y="271"/>
                    <a:pt x="273" y="271"/>
                    <a:pt x="277" y="268"/>
                  </a:cubicBezTo>
                  <a:cubicBezTo>
                    <a:pt x="441" y="145"/>
                    <a:pt x="441" y="145"/>
                    <a:pt x="441" y="145"/>
                  </a:cubicBezTo>
                  <a:cubicBezTo>
                    <a:pt x="443" y="143"/>
                    <a:pt x="445" y="141"/>
                    <a:pt x="446" y="138"/>
                  </a:cubicBezTo>
                  <a:cubicBezTo>
                    <a:pt x="446" y="138"/>
                    <a:pt x="446" y="138"/>
                    <a:pt x="446" y="138"/>
                  </a:cubicBezTo>
                  <a:cubicBezTo>
                    <a:pt x="446" y="137"/>
                    <a:pt x="447" y="137"/>
                    <a:pt x="447" y="136"/>
                  </a:cubicBezTo>
                  <a:cubicBezTo>
                    <a:pt x="447" y="135"/>
                    <a:pt x="447" y="134"/>
                    <a:pt x="447" y="133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prstClr val="white"/>
                </a:solidFill>
              </a:endParaRPr>
            </a:p>
          </p:txBody>
        </p:sp>
        <p:sp>
          <p:nvSpPr>
            <p:cNvPr id="11" name="Freeform 9">
              <a:extLst>
                <a:ext uri="{FF2B5EF4-FFF2-40B4-BE49-F238E27FC236}">
                  <a16:creationId xmlns="" xmlns:a16="http://schemas.microsoft.com/office/drawing/2014/main" id="{E0C07242-B85C-4F2F-B848-4A7812C1846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733" y="330"/>
              <a:ext cx="580" cy="353"/>
            </a:xfrm>
            <a:custGeom>
              <a:avLst/>
              <a:gdLst>
                <a:gd name="T0" fmla="*/ 447 w 447"/>
                <a:gd name="T1" fmla="*/ 134 h 272"/>
                <a:gd name="T2" fmla="*/ 447 w 447"/>
                <a:gd name="T3" fmla="*/ 134 h 272"/>
                <a:gd name="T4" fmla="*/ 444 w 447"/>
                <a:gd name="T5" fmla="*/ 127 h 272"/>
                <a:gd name="T6" fmla="*/ 322 w 447"/>
                <a:gd name="T7" fmla="*/ 3 h 272"/>
                <a:gd name="T8" fmla="*/ 312 w 447"/>
                <a:gd name="T9" fmla="*/ 3 h 272"/>
                <a:gd name="T10" fmla="*/ 8 w 447"/>
                <a:gd name="T11" fmla="*/ 128 h 272"/>
                <a:gd name="T12" fmla="*/ 1 w 447"/>
                <a:gd name="T13" fmla="*/ 136 h 272"/>
                <a:gd name="T14" fmla="*/ 0 w 447"/>
                <a:gd name="T15" fmla="*/ 137 h 272"/>
                <a:gd name="T16" fmla="*/ 6 w 447"/>
                <a:gd name="T17" fmla="*/ 145 h 272"/>
                <a:gd name="T18" fmla="*/ 263 w 447"/>
                <a:gd name="T19" fmla="*/ 269 h 272"/>
                <a:gd name="T20" fmla="*/ 278 w 447"/>
                <a:gd name="T21" fmla="*/ 268 h 272"/>
                <a:gd name="T22" fmla="*/ 441 w 447"/>
                <a:gd name="T23" fmla="*/ 146 h 272"/>
                <a:gd name="T24" fmla="*/ 446 w 447"/>
                <a:gd name="T25" fmla="*/ 139 h 272"/>
                <a:gd name="T26" fmla="*/ 446 w 447"/>
                <a:gd name="T27" fmla="*/ 139 h 272"/>
                <a:gd name="T28" fmla="*/ 447 w 447"/>
                <a:gd name="T29" fmla="*/ 137 h 272"/>
                <a:gd name="T30" fmla="*/ 447 w 447"/>
                <a:gd name="T31" fmla="*/ 134 h 2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7" h="272">
                  <a:moveTo>
                    <a:pt x="447" y="134"/>
                  </a:moveTo>
                  <a:cubicBezTo>
                    <a:pt x="447" y="134"/>
                    <a:pt x="447" y="134"/>
                    <a:pt x="447" y="134"/>
                  </a:cubicBezTo>
                  <a:cubicBezTo>
                    <a:pt x="447" y="132"/>
                    <a:pt x="446" y="129"/>
                    <a:pt x="444" y="127"/>
                  </a:cubicBezTo>
                  <a:cubicBezTo>
                    <a:pt x="322" y="3"/>
                    <a:pt x="322" y="3"/>
                    <a:pt x="322" y="3"/>
                  </a:cubicBezTo>
                  <a:cubicBezTo>
                    <a:pt x="320" y="1"/>
                    <a:pt x="315" y="0"/>
                    <a:pt x="312" y="3"/>
                  </a:cubicBezTo>
                  <a:cubicBezTo>
                    <a:pt x="234" y="58"/>
                    <a:pt x="106" y="105"/>
                    <a:pt x="8" y="128"/>
                  </a:cubicBezTo>
                  <a:cubicBezTo>
                    <a:pt x="4" y="129"/>
                    <a:pt x="2" y="133"/>
                    <a:pt x="1" y="136"/>
                  </a:cubicBezTo>
                  <a:cubicBezTo>
                    <a:pt x="1" y="136"/>
                    <a:pt x="1" y="137"/>
                    <a:pt x="0" y="137"/>
                  </a:cubicBezTo>
                  <a:cubicBezTo>
                    <a:pt x="0" y="141"/>
                    <a:pt x="2" y="144"/>
                    <a:pt x="6" y="145"/>
                  </a:cubicBezTo>
                  <a:cubicBezTo>
                    <a:pt x="95" y="168"/>
                    <a:pt x="205" y="214"/>
                    <a:pt x="263" y="269"/>
                  </a:cubicBezTo>
                  <a:cubicBezTo>
                    <a:pt x="267" y="272"/>
                    <a:pt x="273" y="272"/>
                    <a:pt x="278" y="268"/>
                  </a:cubicBezTo>
                  <a:cubicBezTo>
                    <a:pt x="441" y="146"/>
                    <a:pt x="441" y="146"/>
                    <a:pt x="441" y="146"/>
                  </a:cubicBezTo>
                  <a:cubicBezTo>
                    <a:pt x="444" y="144"/>
                    <a:pt x="445" y="142"/>
                    <a:pt x="446" y="139"/>
                  </a:cubicBezTo>
                  <a:cubicBezTo>
                    <a:pt x="446" y="139"/>
                    <a:pt x="446" y="139"/>
                    <a:pt x="446" y="139"/>
                  </a:cubicBezTo>
                  <a:cubicBezTo>
                    <a:pt x="447" y="138"/>
                    <a:pt x="447" y="137"/>
                    <a:pt x="447" y="137"/>
                  </a:cubicBezTo>
                  <a:cubicBezTo>
                    <a:pt x="447" y="136"/>
                    <a:pt x="447" y="135"/>
                    <a:pt x="447" y="134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prstClr val="white"/>
                </a:solidFill>
              </a:endParaRPr>
            </a:p>
          </p:txBody>
        </p:sp>
        <p:sp>
          <p:nvSpPr>
            <p:cNvPr id="12" name="Freeform 10">
              <a:extLst>
                <a:ext uri="{FF2B5EF4-FFF2-40B4-BE49-F238E27FC236}">
                  <a16:creationId xmlns="" xmlns:a16="http://schemas.microsoft.com/office/drawing/2014/main" id="{7933AC57-4D46-4DC2-813B-CC20132A6DF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170" y="-75"/>
              <a:ext cx="580" cy="352"/>
            </a:xfrm>
            <a:custGeom>
              <a:avLst/>
              <a:gdLst>
                <a:gd name="T0" fmla="*/ 447 w 447"/>
                <a:gd name="T1" fmla="*/ 133 h 271"/>
                <a:gd name="T2" fmla="*/ 447 w 447"/>
                <a:gd name="T3" fmla="*/ 133 h 271"/>
                <a:gd name="T4" fmla="*/ 444 w 447"/>
                <a:gd name="T5" fmla="*/ 127 h 271"/>
                <a:gd name="T6" fmla="*/ 322 w 447"/>
                <a:gd name="T7" fmla="*/ 2 h 271"/>
                <a:gd name="T8" fmla="*/ 312 w 447"/>
                <a:gd name="T9" fmla="*/ 2 h 271"/>
                <a:gd name="T10" fmla="*/ 8 w 447"/>
                <a:gd name="T11" fmla="*/ 128 h 271"/>
                <a:gd name="T12" fmla="*/ 1 w 447"/>
                <a:gd name="T13" fmla="*/ 135 h 271"/>
                <a:gd name="T14" fmla="*/ 0 w 447"/>
                <a:gd name="T15" fmla="*/ 137 h 271"/>
                <a:gd name="T16" fmla="*/ 5 w 447"/>
                <a:gd name="T17" fmla="*/ 144 h 271"/>
                <a:gd name="T18" fmla="*/ 263 w 447"/>
                <a:gd name="T19" fmla="*/ 268 h 271"/>
                <a:gd name="T20" fmla="*/ 277 w 447"/>
                <a:gd name="T21" fmla="*/ 268 h 271"/>
                <a:gd name="T22" fmla="*/ 441 w 447"/>
                <a:gd name="T23" fmla="*/ 145 h 271"/>
                <a:gd name="T24" fmla="*/ 446 w 447"/>
                <a:gd name="T25" fmla="*/ 138 h 271"/>
                <a:gd name="T26" fmla="*/ 446 w 447"/>
                <a:gd name="T27" fmla="*/ 138 h 271"/>
                <a:gd name="T28" fmla="*/ 447 w 447"/>
                <a:gd name="T29" fmla="*/ 136 h 271"/>
                <a:gd name="T30" fmla="*/ 447 w 447"/>
                <a:gd name="T31" fmla="*/ 133 h 2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7" h="271">
                  <a:moveTo>
                    <a:pt x="447" y="133"/>
                  </a:moveTo>
                  <a:cubicBezTo>
                    <a:pt x="447" y="133"/>
                    <a:pt x="447" y="133"/>
                    <a:pt x="447" y="133"/>
                  </a:cubicBezTo>
                  <a:cubicBezTo>
                    <a:pt x="447" y="131"/>
                    <a:pt x="446" y="128"/>
                    <a:pt x="444" y="127"/>
                  </a:cubicBezTo>
                  <a:cubicBezTo>
                    <a:pt x="322" y="2"/>
                    <a:pt x="322" y="2"/>
                    <a:pt x="322" y="2"/>
                  </a:cubicBezTo>
                  <a:cubicBezTo>
                    <a:pt x="320" y="0"/>
                    <a:pt x="315" y="0"/>
                    <a:pt x="312" y="2"/>
                  </a:cubicBezTo>
                  <a:cubicBezTo>
                    <a:pt x="234" y="57"/>
                    <a:pt x="106" y="104"/>
                    <a:pt x="8" y="128"/>
                  </a:cubicBezTo>
                  <a:cubicBezTo>
                    <a:pt x="4" y="129"/>
                    <a:pt x="1" y="132"/>
                    <a:pt x="1" y="135"/>
                  </a:cubicBezTo>
                  <a:cubicBezTo>
                    <a:pt x="0" y="135"/>
                    <a:pt x="0" y="136"/>
                    <a:pt x="0" y="137"/>
                  </a:cubicBezTo>
                  <a:cubicBezTo>
                    <a:pt x="0" y="140"/>
                    <a:pt x="2" y="143"/>
                    <a:pt x="5" y="144"/>
                  </a:cubicBezTo>
                  <a:cubicBezTo>
                    <a:pt x="94" y="167"/>
                    <a:pt x="205" y="213"/>
                    <a:pt x="263" y="268"/>
                  </a:cubicBezTo>
                  <a:cubicBezTo>
                    <a:pt x="267" y="271"/>
                    <a:pt x="273" y="271"/>
                    <a:pt x="277" y="268"/>
                  </a:cubicBezTo>
                  <a:cubicBezTo>
                    <a:pt x="441" y="145"/>
                    <a:pt x="441" y="145"/>
                    <a:pt x="441" y="145"/>
                  </a:cubicBezTo>
                  <a:cubicBezTo>
                    <a:pt x="443" y="143"/>
                    <a:pt x="445" y="141"/>
                    <a:pt x="446" y="138"/>
                  </a:cubicBezTo>
                  <a:cubicBezTo>
                    <a:pt x="446" y="138"/>
                    <a:pt x="446" y="138"/>
                    <a:pt x="446" y="138"/>
                  </a:cubicBezTo>
                  <a:cubicBezTo>
                    <a:pt x="447" y="137"/>
                    <a:pt x="447" y="137"/>
                    <a:pt x="447" y="136"/>
                  </a:cubicBezTo>
                  <a:cubicBezTo>
                    <a:pt x="447" y="135"/>
                    <a:pt x="447" y="134"/>
                    <a:pt x="447" y="133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prstClr val="white"/>
                </a:solidFill>
              </a:endParaRPr>
            </a:p>
          </p:txBody>
        </p:sp>
        <p:sp>
          <p:nvSpPr>
            <p:cNvPr id="13" name="Freeform 11">
              <a:extLst>
                <a:ext uri="{FF2B5EF4-FFF2-40B4-BE49-F238E27FC236}">
                  <a16:creationId xmlns="" xmlns:a16="http://schemas.microsoft.com/office/drawing/2014/main" id="{94CF498D-D74B-43D3-B5D6-FF90A53F66E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537" y="-75"/>
              <a:ext cx="579" cy="352"/>
            </a:xfrm>
            <a:custGeom>
              <a:avLst/>
              <a:gdLst>
                <a:gd name="T0" fmla="*/ 447 w 447"/>
                <a:gd name="T1" fmla="*/ 133 h 271"/>
                <a:gd name="T2" fmla="*/ 447 w 447"/>
                <a:gd name="T3" fmla="*/ 133 h 271"/>
                <a:gd name="T4" fmla="*/ 445 w 447"/>
                <a:gd name="T5" fmla="*/ 127 h 271"/>
                <a:gd name="T6" fmla="*/ 323 w 447"/>
                <a:gd name="T7" fmla="*/ 2 h 271"/>
                <a:gd name="T8" fmla="*/ 312 w 447"/>
                <a:gd name="T9" fmla="*/ 2 h 271"/>
                <a:gd name="T10" fmla="*/ 9 w 447"/>
                <a:gd name="T11" fmla="*/ 128 h 271"/>
                <a:gd name="T12" fmla="*/ 1 w 447"/>
                <a:gd name="T13" fmla="*/ 135 h 271"/>
                <a:gd name="T14" fmla="*/ 1 w 447"/>
                <a:gd name="T15" fmla="*/ 137 h 271"/>
                <a:gd name="T16" fmla="*/ 6 w 447"/>
                <a:gd name="T17" fmla="*/ 144 h 271"/>
                <a:gd name="T18" fmla="*/ 263 w 447"/>
                <a:gd name="T19" fmla="*/ 268 h 271"/>
                <a:gd name="T20" fmla="*/ 278 w 447"/>
                <a:gd name="T21" fmla="*/ 268 h 271"/>
                <a:gd name="T22" fmla="*/ 441 w 447"/>
                <a:gd name="T23" fmla="*/ 145 h 271"/>
                <a:gd name="T24" fmla="*/ 447 w 447"/>
                <a:gd name="T25" fmla="*/ 138 h 271"/>
                <a:gd name="T26" fmla="*/ 447 w 447"/>
                <a:gd name="T27" fmla="*/ 138 h 271"/>
                <a:gd name="T28" fmla="*/ 447 w 447"/>
                <a:gd name="T29" fmla="*/ 136 h 271"/>
                <a:gd name="T30" fmla="*/ 447 w 447"/>
                <a:gd name="T31" fmla="*/ 133 h 2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7" h="271">
                  <a:moveTo>
                    <a:pt x="447" y="133"/>
                  </a:moveTo>
                  <a:cubicBezTo>
                    <a:pt x="447" y="133"/>
                    <a:pt x="447" y="133"/>
                    <a:pt x="447" y="133"/>
                  </a:cubicBezTo>
                  <a:cubicBezTo>
                    <a:pt x="447" y="131"/>
                    <a:pt x="446" y="128"/>
                    <a:pt x="445" y="127"/>
                  </a:cubicBezTo>
                  <a:cubicBezTo>
                    <a:pt x="323" y="2"/>
                    <a:pt x="323" y="2"/>
                    <a:pt x="323" y="2"/>
                  </a:cubicBezTo>
                  <a:cubicBezTo>
                    <a:pt x="320" y="0"/>
                    <a:pt x="315" y="0"/>
                    <a:pt x="312" y="2"/>
                  </a:cubicBezTo>
                  <a:cubicBezTo>
                    <a:pt x="234" y="57"/>
                    <a:pt x="107" y="104"/>
                    <a:pt x="9" y="128"/>
                  </a:cubicBezTo>
                  <a:cubicBezTo>
                    <a:pt x="4" y="129"/>
                    <a:pt x="2" y="132"/>
                    <a:pt x="1" y="135"/>
                  </a:cubicBezTo>
                  <a:cubicBezTo>
                    <a:pt x="1" y="135"/>
                    <a:pt x="1" y="136"/>
                    <a:pt x="1" y="137"/>
                  </a:cubicBezTo>
                  <a:cubicBezTo>
                    <a:pt x="0" y="140"/>
                    <a:pt x="2" y="143"/>
                    <a:pt x="6" y="144"/>
                  </a:cubicBezTo>
                  <a:cubicBezTo>
                    <a:pt x="95" y="167"/>
                    <a:pt x="205" y="213"/>
                    <a:pt x="263" y="268"/>
                  </a:cubicBezTo>
                  <a:cubicBezTo>
                    <a:pt x="267" y="271"/>
                    <a:pt x="273" y="271"/>
                    <a:pt x="278" y="268"/>
                  </a:cubicBezTo>
                  <a:cubicBezTo>
                    <a:pt x="441" y="145"/>
                    <a:pt x="441" y="145"/>
                    <a:pt x="441" y="145"/>
                  </a:cubicBezTo>
                  <a:cubicBezTo>
                    <a:pt x="444" y="143"/>
                    <a:pt x="446" y="141"/>
                    <a:pt x="447" y="138"/>
                  </a:cubicBezTo>
                  <a:cubicBezTo>
                    <a:pt x="447" y="138"/>
                    <a:pt x="447" y="138"/>
                    <a:pt x="447" y="138"/>
                  </a:cubicBezTo>
                  <a:cubicBezTo>
                    <a:pt x="447" y="137"/>
                    <a:pt x="447" y="137"/>
                    <a:pt x="447" y="136"/>
                  </a:cubicBezTo>
                  <a:cubicBezTo>
                    <a:pt x="447" y="135"/>
                    <a:pt x="447" y="134"/>
                    <a:pt x="447" y="133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prstClr val="white"/>
                </a:solidFill>
              </a:endParaRPr>
            </a:p>
          </p:txBody>
        </p:sp>
        <p:sp>
          <p:nvSpPr>
            <p:cNvPr id="14" name="Freeform 12">
              <a:extLst>
                <a:ext uri="{FF2B5EF4-FFF2-40B4-BE49-F238E27FC236}">
                  <a16:creationId xmlns="" xmlns:a16="http://schemas.microsoft.com/office/drawing/2014/main" id="{F0B134A2-6419-46FC-B2C9-BBB881580D89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34" y="783"/>
              <a:ext cx="785" cy="1100"/>
            </a:xfrm>
            <a:custGeom>
              <a:avLst/>
              <a:gdLst>
                <a:gd name="T0" fmla="*/ 32 w 605"/>
                <a:gd name="T1" fmla="*/ 225 h 848"/>
                <a:gd name="T2" fmla="*/ 341 w 605"/>
                <a:gd name="T3" fmla="*/ 0 h 848"/>
                <a:gd name="T4" fmla="*/ 574 w 605"/>
                <a:gd name="T5" fmla="*/ 51 h 848"/>
                <a:gd name="T6" fmla="*/ 594 w 605"/>
                <a:gd name="T7" fmla="*/ 76 h 848"/>
                <a:gd name="T8" fmla="*/ 581 w 605"/>
                <a:gd name="T9" fmla="*/ 99 h 848"/>
                <a:gd name="T10" fmla="*/ 537 w 605"/>
                <a:gd name="T11" fmla="*/ 157 h 848"/>
                <a:gd name="T12" fmla="*/ 509 w 605"/>
                <a:gd name="T13" fmla="*/ 179 h 848"/>
                <a:gd name="T14" fmla="*/ 494 w 605"/>
                <a:gd name="T15" fmla="*/ 175 h 848"/>
                <a:gd name="T16" fmla="*/ 348 w 605"/>
                <a:gd name="T17" fmla="*/ 142 h 848"/>
                <a:gd name="T18" fmla="*/ 233 w 605"/>
                <a:gd name="T19" fmla="*/ 220 h 848"/>
                <a:gd name="T20" fmla="*/ 605 w 605"/>
                <a:gd name="T21" fmla="*/ 590 h 848"/>
                <a:gd name="T22" fmla="*/ 288 w 605"/>
                <a:gd name="T23" fmla="*/ 848 h 848"/>
                <a:gd name="T24" fmla="*/ 0 w 605"/>
                <a:gd name="T25" fmla="*/ 730 h 848"/>
                <a:gd name="T26" fmla="*/ 9 w 605"/>
                <a:gd name="T27" fmla="*/ 713 h 848"/>
                <a:gd name="T28" fmla="*/ 62 w 605"/>
                <a:gd name="T29" fmla="*/ 663 h 848"/>
                <a:gd name="T30" fmla="*/ 94 w 605"/>
                <a:gd name="T31" fmla="*/ 640 h 848"/>
                <a:gd name="T32" fmla="*/ 115 w 605"/>
                <a:gd name="T33" fmla="*/ 648 h 848"/>
                <a:gd name="T34" fmla="*/ 270 w 605"/>
                <a:gd name="T35" fmla="*/ 707 h 848"/>
                <a:gd name="T36" fmla="*/ 408 w 605"/>
                <a:gd name="T37" fmla="*/ 615 h 848"/>
                <a:gd name="T38" fmla="*/ 32 w 605"/>
                <a:gd name="T39" fmla="*/ 225 h 8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605" h="848">
                  <a:moveTo>
                    <a:pt x="32" y="225"/>
                  </a:moveTo>
                  <a:cubicBezTo>
                    <a:pt x="32" y="48"/>
                    <a:pt x="209" y="0"/>
                    <a:pt x="341" y="0"/>
                  </a:cubicBezTo>
                  <a:cubicBezTo>
                    <a:pt x="443" y="0"/>
                    <a:pt x="547" y="32"/>
                    <a:pt x="574" y="51"/>
                  </a:cubicBezTo>
                  <a:cubicBezTo>
                    <a:pt x="587" y="60"/>
                    <a:pt x="594" y="68"/>
                    <a:pt x="594" y="76"/>
                  </a:cubicBezTo>
                  <a:cubicBezTo>
                    <a:pt x="594" y="82"/>
                    <a:pt x="589" y="89"/>
                    <a:pt x="581" y="99"/>
                  </a:cubicBezTo>
                  <a:cubicBezTo>
                    <a:pt x="563" y="124"/>
                    <a:pt x="552" y="137"/>
                    <a:pt x="537" y="157"/>
                  </a:cubicBezTo>
                  <a:cubicBezTo>
                    <a:pt x="528" y="168"/>
                    <a:pt x="518" y="179"/>
                    <a:pt x="509" y="179"/>
                  </a:cubicBezTo>
                  <a:cubicBezTo>
                    <a:pt x="504" y="179"/>
                    <a:pt x="500" y="178"/>
                    <a:pt x="494" y="175"/>
                  </a:cubicBezTo>
                  <a:cubicBezTo>
                    <a:pt x="468" y="165"/>
                    <a:pt x="409" y="142"/>
                    <a:pt x="348" y="142"/>
                  </a:cubicBezTo>
                  <a:cubicBezTo>
                    <a:pt x="281" y="142"/>
                    <a:pt x="233" y="175"/>
                    <a:pt x="233" y="220"/>
                  </a:cubicBezTo>
                  <a:cubicBezTo>
                    <a:pt x="233" y="358"/>
                    <a:pt x="605" y="313"/>
                    <a:pt x="605" y="590"/>
                  </a:cubicBezTo>
                  <a:cubicBezTo>
                    <a:pt x="605" y="737"/>
                    <a:pt x="467" y="848"/>
                    <a:pt x="288" y="848"/>
                  </a:cubicBezTo>
                  <a:cubicBezTo>
                    <a:pt x="130" y="848"/>
                    <a:pt x="0" y="763"/>
                    <a:pt x="0" y="730"/>
                  </a:cubicBezTo>
                  <a:cubicBezTo>
                    <a:pt x="0" y="721"/>
                    <a:pt x="3" y="719"/>
                    <a:pt x="9" y="713"/>
                  </a:cubicBezTo>
                  <a:cubicBezTo>
                    <a:pt x="21" y="703"/>
                    <a:pt x="52" y="672"/>
                    <a:pt x="62" y="663"/>
                  </a:cubicBezTo>
                  <a:cubicBezTo>
                    <a:pt x="72" y="654"/>
                    <a:pt x="83" y="640"/>
                    <a:pt x="94" y="640"/>
                  </a:cubicBezTo>
                  <a:cubicBezTo>
                    <a:pt x="102" y="640"/>
                    <a:pt x="106" y="643"/>
                    <a:pt x="115" y="648"/>
                  </a:cubicBezTo>
                  <a:cubicBezTo>
                    <a:pt x="146" y="666"/>
                    <a:pt x="199" y="707"/>
                    <a:pt x="270" y="707"/>
                  </a:cubicBezTo>
                  <a:cubicBezTo>
                    <a:pt x="341" y="707"/>
                    <a:pt x="408" y="674"/>
                    <a:pt x="408" y="615"/>
                  </a:cubicBezTo>
                  <a:cubicBezTo>
                    <a:pt x="408" y="461"/>
                    <a:pt x="32" y="506"/>
                    <a:pt x="32" y="22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prstClr val="white"/>
                </a:solidFill>
              </a:endParaRPr>
            </a:p>
          </p:txBody>
        </p:sp>
        <p:sp>
          <p:nvSpPr>
            <p:cNvPr id="15" name="Freeform 13">
              <a:extLst>
                <a:ext uri="{FF2B5EF4-FFF2-40B4-BE49-F238E27FC236}">
                  <a16:creationId xmlns="" xmlns:a16="http://schemas.microsoft.com/office/drawing/2014/main" id="{669B17DC-4047-43F0-A03B-2C9AF4BF9CE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123" y="783"/>
              <a:ext cx="785" cy="1100"/>
            </a:xfrm>
            <a:custGeom>
              <a:avLst/>
              <a:gdLst>
                <a:gd name="T0" fmla="*/ 32 w 605"/>
                <a:gd name="T1" fmla="*/ 225 h 848"/>
                <a:gd name="T2" fmla="*/ 342 w 605"/>
                <a:gd name="T3" fmla="*/ 0 h 848"/>
                <a:gd name="T4" fmla="*/ 574 w 605"/>
                <a:gd name="T5" fmla="*/ 51 h 848"/>
                <a:gd name="T6" fmla="*/ 594 w 605"/>
                <a:gd name="T7" fmla="*/ 76 h 848"/>
                <a:gd name="T8" fmla="*/ 581 w 605"/>
                <a:gd name="T9" fmla="*/ 99 h 848"/>
                <a:gd name="T10" fmla="*/ 537 w 605"/>
                <a:gd name="T11" fmla="*/ 157 h 848"/>
                <a:gd name="T12" fmla="*/ 510 w 605"/>
                <a:gd name="T13" fmla="*/ 179 h 848"/>
                <a:gd name="T14" fmla="*/ 494 w 605"/>
                <a:gd name="T15" fmla="*/ 175 h 848"/>
                <a:gd name="T16" fmla="*/ 348 w 605"/>
                <a:gd name="T17" fmla="*/ 142 h 848"/>
                <a:gd name="T18" fmla="*/ 233 w 605"/>
                <a:gd name="T19" fmla="*/ 220 h 848"/>
                <a:gd name="T20" fmla="*/ 605 w 605"/>
                <a:gd name="T21" fmla="*/ 590 h 848"/>
                <a:gd name="T22" fmla="*/ 289 w 605"/>
                <a:gd name="T23" fmla="*/ 848 h 848"/>
                <a:gd name="T24" fmla="*/ 0 w 605"/>
                <a:gd name="T25" fmla="*/ 730 h 848"/>
                <a:gd name="T26" fmla="*/ 9 w 605"/>
                <a:gd name="T27" fmla="*/ 713 h 848"/>
                <a:gd name="T28" fmla="*/ 62 w 605"/>
                <a:gd name="T29" fmla="*/ 663 h 848"/>
                <a:gd name="T30" fmla="*/ 94 w 605"/>
                <a:gd name="T31" fmla="*/ 640 h 848"/>
                <a:gd name="T32" fmla="*/ 115 w 605"/>
                <a:gd name="T33" fmla="*/ 648 h 848"/>
                <a:gd name="T34" fmla="*/ 270 w 605"/>
                <a:gd name="T35" fmla="*/ 707 h 848"/>
                <a:gd name="T36" fmla="*/ 409 w 605"/>
                <a:gd name="T37" fmla="*/ 615 h 848"/>
                <a:gd name="T38" fmla="*/ 32 w 605"/>
                <a:gd name="T39" fmla="*/ 225 h 8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605" h="848">
                  <a:moveTo>
                    <a:pt x="32" y="225"/>
                  </a:moveTo>
                  <a:cubicBezTo>
                    <a:pt x="32" y="48"/>
                    <a:pt x="210" y="0"/>
                    <a:pt x="342" y="0"/>
                  </a:cubicBezTo>
                  <a:cubicBezTo>
                    <a:pt x="443" y="0"/>
                    <a:pt x="547" y="32"/>
                    <a:pt x="574" y="51"/>
                  </a:cubicBezTo>
                  <a:cubicBezTo>
                    <a:pt x="587" y="60"/>
                    <a:pt x="594" y="68"/>
                    <a:pt x="594" y="76"/>
                  </a:cubicBezTo>
                  <a:cubicBezTo>
                    <a:pt x="594" y="82"/>
                    <a:pt x="589" y="89"/>
                    <a:pt x="581" y="99"/>
                  </a:cubicBezTo>
                  <a:cubicBezTo>
                    <a:pt x="563" y="124"/>
                    <a:pt x="553" y="137"/>
                    <a:pt x="537" y="157"/>
                  </a:cubicBezTo>
                  <a:cubicBezTo>
                    <a:pt x="528" y="168"/>
                    <a:pt x="518" y="179"/>
                    <a:pt x="510" y="179"/>
                  </a:cubicBezTo>
                  <a:cubicBezTo>
                    <a:pt x="504" y="179"/>
                    <a:pt x="501" y="178"/>
                    <a:pt x="494" y="175"/>
                  </a:cubicBezTo>
                  <a:cubicBezTo>
                    <a:pt x="469" y="165"/>
                    <a:pt x="409" y="142"/>
                    <a:pt x="348" y="142"/>
                  </a:cubicBezTo>
                  <a:cubicBezTo>
                    <a:pt x="282" y="142"/>
                    <a:pt x="233" y="175"/>
                    <a:pt x="233" y="220"/>
                  </a:cubicBezTo>
                  <a:cubicBezTo>
                    <a:pt x="233" y="358"/>
                    <a:pt x="605" y="313"/>
                    <a:pt x="605" y="590"/>
                  </a:cubicBezTo>
                  <a:cubicBezTo>
                    <a:pt x="605" y="737"/>
                    <a:pt x="467" y="848"/>
                    <a:pt x="289" y="848"/>
                  </a:cubicBezTo>
                  <a:cubicBezTo>
                    <a:pt x="130" y="848"/>
                    <a:pt x="0" y="763"/>
                    <a:pt x="0" y="730"/>
                  </a:cubicBezTo>
                  <a:cubicBezTo>
                    <a:pt x="0" y="721"/>
                    <a:pt x="3" y="719"/>
                    <a:pt x="9" y="713"/>
                  </a:cubicBezTo>
                  <a:cubicBezTo>
                    <a:pt x="21" y="703"/>
                    <a:pt x="52" y="672"/>
                    <a:pt x="62" y="663"/>
                  </a:cubicBezTo>
                  <a:cubicBezTo>
                    <a:pt x="72" y="654"/>
                    <a:pt x="84" y="640"/>
                    <a:pt x="94" y="640"/>
                  </a:cubicBezTo>
                  <a:cubicBezTo>
                    <a:pt x="102" y="640"/>
                    <a:pt x="106" y="643"/>
                    <a:pt x="115" y="648"/>
                  </a:cubicBezTo>
                  <a:cubicBezTo>
                    <a:pt x="146" y="666"/>
                    <a:pt x="199" y="707"/>
                    <a:pt x="270" y="707"/>
                  </a:cubicBezTo>
                  <a:cubicBezTo>
                    <a:pt x="341" y="707"/>
                    <a:pt x="409" y="674"/>
                    <a:pt x="409" y="615"/>
                  </a:cubicBezTo>
                  <a:cubicBezTo>
                    <a:pt x="409" y="461"/>
                    <a:pt x="32" y="506"/>
                    <a:pt x="32" y="22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prstClr val="white"/>
                </a:solidFill>
              </a:endParaRPr>
            </a:p>
          </p:txBody>
        </p:sp>
        <p:sp>
          <p:nvSpPr>
            <p:cNvPr id="16" name="Freeform 14">
              <a:extLst>
                <a:ext uri="{FF2B5EF4-FFF2-40B4-BE49-F238E27FC236}">
                  <a16:creationId xmlns="" xmlns:a16="http://schemas.microsoft.com/office/drawing/2014/main" id="{1616EBA7-FC24-41F8-AF7A-22784063CAB0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018" y="784"/>
              <a:ext cx="914" cy="1103"/>
            </a:xfrm>
            <a:custGeom>
              <a:avLst/>
              <a:gdLst>
                <a:gd name="T0" fmla="*/ 705 w 705"/>
                <a:gd name="T1" fmla="*/ 410 h 850"/>
                <a:gd name="T2" fmla="*/ 372 w 705"/>
                <a:gd name="T3" fmla="*/ 0 h 850"/>
                <a:gd name="T4" fmla="*/ 0 w 705"/>
                <a:gd name="T5" fmla="*/ 424 h 850"/>
                <a:gd name="T6" fmla="*/ 365 w 705"/>
                <a:gd name="T7" fmla="*/ 850 h 850"/>
                <a:gd name="T8" fmla="*/ 645 w 705"/>
                <a:gd name="T9" fmla="*/ 748 h 850"/>
                <a:gd name="T10" fmla="*/ 664 w 705"/>
                <a:gd name="T11" fmla="*/ 719 h 850"/>
                <a:gd name="T12" fmla="*/ 643 w 705"/>
                <a:gd name="T13" fmla="*/ 686 h 850"/>
                <a:gd name="T14" fmla="*/ 606 w 705"/>
                <a:gd name="T15" fmla="*/ 640 h 850"/>
                <a:gd name="T16" fmla="*/ 591 w 705"/>
                <a:gd name="T17" fmla="*/ 631 h 850"/>
                <a:gd name="T18" fmla="*/ 568 w 705"/>
                <a:gd name="T19" fmla="*/ 642 h 850"/>
                <a:gd name="T20" fmla="*/ 396 w 705"/>
                <a:gd name="T21" fmla="*/ 712 h 850"/>
                <a:gd name="T22" fmla="*/ 201 w 705"/>
                <a:gd name="T23" fmla="*/ 473 h 850"/>
                <a:gd name="T24" fmla="*/ 657 w 705"/>
                <a:gd name="T25" fmla="*/ 473 h 850"/>
                <a:gd name="T26" fmla="*/ 705 w 705"/>
                <a:gd name="T27" fmla="*/ 410 h 850"/>
                <a:gd name="T28" fmla="*/ 202 w 705"/>
                <a:gd name="T29" fmla="*/ 356 h 850"/>
                <a:gd name="T30" fmla="*/ 372 w 705"/>
                <a:gd name="T31" fmla="*/ 137 h 850"/>
                <a:gd name="T32" fmla="*/ 509 w 705"/>
                <a:gd name="T33" fmla="*/ 357 h 850"/>
                <a:gd name="T34" fmla="*/ 202 w 705"/>
                <a:gd name="T35" fmla="*/ 356 h 8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705" h="850">
                  <a:moveTo>
                    <a:pt x="705" y="410"/>
                  </a:moveTo>
                  <a:cubicBezTo>
                    <a:pt x="705" y="144"/>
                    <a:pt x="600" y="0"/>
                    <a:pt x="372" y="0"/>
                  </a:cubicBezTo>
                  <a:cubicBezTo>
                    <a:pt x="191" y="0"/>
                    <a:pt x="0" y="105"/>
                    <a:pt x="0" y="424"/>
                  </a:cubicBezTo>
                  <a:cubicBezTo>
                    <a:pt x="0" y="721"/>
                    <a:pt x="169" y="850"/>
                    <a:pt x="365" y="850"/>
                  </a:cubicBezTo>
                  <a:cubicBezTo>
                    <a:pt x="506" y="850"/>
                    <a:pt x="588" y="797"/>
                    <a:pt x="645" y="748"/>
                  </a:cubicBezTo>
                  <a:cubicBezTo>
                    <a:pt x="657" y="738"/>
                    <a:pt x="664" y="729"/>
                    <a:pt x="664" y="719"/>
                  </a:cubicBezTo>
                  <a:cubicBezTo>
                    <a:pt x="664" y="709"/>
                    <a:pt x="660" y="705"/>
                    <a:pt x="643" y="686"/>
                  </a:cubicBezTo>
                  <a:cubicBezTo>
                    <a:pt x="631" y="673"/>
                    <a:pt x="622" y="659"/>
                    <a:pt x="606" y="640"/>
                  </a:cubicBezTo>
                  <a:cubicBezTo>
                    <a:pt x="601" y="634"/>
                    <a:pt x="598" y="631"/>
                    <a:pt x="591" y="631"/>
                  </a:cubicBezTo>
                  <a:cubicBezTo>
                    <a:pt x="584" y="631"/>
                    <a:pt x="576" y="636"/>
                    <a:pt x="568" y="642"/>
                  </a:cubicBezTo>
                  <a:cubicBezTo>
                    <a:pt x="531" y="671"/>
                    <a:pt x="474" y="712"/>
                    <a:pt x="396" y="712"/>
                  </a:cubicBezTo>
                  <a:cubicBezTo>
                    <a:pt x="279" y="712"/>
                    <a:pt x="213" y="630"/>
                    <a:pt x="201" y="473"/>
                  </a:cubicBezTo>
                  <a:cubicBezTo>
                    <a:pt x="320" y="473"/>
                    <a:pt x="611" y="473"/>
                    <a:pt x="657" y="473"/>
                  </a:cubicBezTo>
                  <a:cubicBezTo>
                    <a:pt x="686" y="473"/>
                    <a:pt x="705" y="453"/>
                    <a:pt x="705" y="410"/>
                  </a:cubicBezTo>
                  <a:close/>
                  <a:moveTo>
                    <a:pt x="202" y="356"/>
                  </a:moveTo>
                  <a:cubicBezTo>
                    <a:pt x="215" y="215"/>
                    <a:pt x="273" y="137"/>
                    <a:pt x="372" y="137"/>
                  </a:cubicBezTo>
                  <a:cubicBezTo>
                    <a:pt x="478" y="137"/>
                    <a:pt x="509" y="236"/>
                    <a:pt x="509" y="357"/>
                  </a:cubicBezTo>
                  <a:cubicBezTo>
                    <a:pt x="416" y="357"/>
                    <a:pt x="295" y="356"/>
                    <a:pt x="202" y="35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prstClr val="white"/>
                </a:solidFill>
              </a:endParaRPr>
            </a:p>
          </p:txBody>
        </p:sp>
        <p:sp>
          <p:nvSpPr>
            <p:cNvPr id="17" name="Freeform 15">
              <a:extLst>
                <a:ext uri="{FF2B5EF4-FFF2-40B4-BE49-F238E27FC236}">
                  <a16:creationId xmlns="" xmlns:a16="http://schemas.microsoft.com/office/drawing/2014/main" id="{440A2F57-511A-4BC4-BEEC-66A02B9B16E8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982" y="314"/>
              <a:ext cx="685" cy="1542"/>
            </a:xfrm>
            <a:custGeom>
              <a:avLst/>
              <a:gdLst>
                <a:gd name="T0" fmla="*/ 440 w 528"/>
                <a:gd name="T1" fmla="*/ 143 h 1188"/>
                <a:gd name="T2" fmla="*/ 516 w 528"/>
                <a:gd name="T3" fmla="*/ 150 h 1188"/>
                <a:gd name="T4" fmla="*/ 528 w 528"/>
                <a:gd name="T5" fmla="*/ 143 h 1188"/>
                <a:gd name="T6" fmla="*/ 513 w 528"/>
                <a:gd name="T7" fmla="*/ 120 h 1188"/>
                <a:gd name="T8" fmla="*/ 447 w 528"/>
                <a:gd name="T9" fmla="*/ 34 h 1188"/>
                <a:gd name="T10" fmla="*/ 414 w 528"/>
                <a:gd name="T11" fmla="*/ 6 h 1188"/>
                <a:gd name="T12" fmla="*/ 339 w 528"/>
                <a:gd name="T13" fmla="*/ 0 h 1188"/>
                <a:gd name="T14" fmla="*/ 109 w 528"/>
                <a:gd name="T15" fmla="*/ 253 h 1188"/>
                <a:gd name="T16" fmla="*/ 109 w 528"/>
                <a:gd name="T17" fmla="*/ 376 h 1188"/>
                <a:gd name="T18" fmla="*/ 64 w 528"/>
                <a:gd name="T19" fmla="*/ 376 h 1188"/>
                <a:gd name="T20" fmla="*/ 0 w 528"/>
                <a:gd name="T21" fmla="*/ 443 h 1188"/>
                <a:gd name="T22" fmla="*/ 0 w 528"/>
                <a:gd name="T23" fmla="*/ 476 h 1188"/>
                <a:gd name="T24" fmla="*/ 109 w 528"/>
                <a:gd name="T25" fmla="*/ 520 h 1188"/>
                <a:gd name="T26" fmla="*/ 110 w 528"/>
                <a:gd name="T27" fmla="*/ 1150 h 1188"/>
                <a:gd name="T28" fmla="*/ 147 w 528"/>
                <a:gd name="T29" fmla="*/ 1188 h 1188"/>
                <a:gd name="T30" fmla="*/ 276 w 528"/>
                <a:gd name="T31" fmla="*/ 1188 h 1188"/>
                <a:gd name="T32" fmla="*/ 314 w 528"/>
                <a:gd name="T33" fmla="*/ 1152 h 1188"/>
                <a:gd name="T34" fmla="*/ 314 w 528"/>
                <a:gd name="T35" fmla="*/ 524 h 1188"/>
                <a:gd name="T36" fmla="*/ 520 w 528"/>
                <a:gd name="T37" fmla="*/ 478 h 1188"/>
                <a:gd name="T38" fmla="*/ 520 w 528"/>
                <a:gd name="T39" fmla="*/ 421 h 1188"/>
                <a:gd name="T40" fmla="*/ 466 w 528"/>
                <a:gd name="T41" fmla="*/ 376 h 1188"/>
                <a:gd name="T42" fmla="*/ 314 w 528"/>
                <a:gd name="T43" fmla="*/ 376 h 1188"/>
                <a:gd name="T44" fmla="*/ 314 w 528"/>
                <a:gd name="T45" fmla="*/ 272 h 1188"/>
                <a:gd name="T46" fmla="*/ 440 w 528"/>
                <a:gd name="T47" fmla="*/ 143 h 1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528" h="1188">
                  <a:moveTo>
                    <a:pt x="440" y="143"/>
                  </a:moveTo>
                  <a:cubicBezTo>
                    <a:pt x="468" y="143"/>
                    <a:pt x="500" y="150"/>
                    <a:pt x="516" y="150"/>
                  </a:cubicBezTo>
                  <a:cubicBezTo>
                    <a:pt x="523" y="150"/>
                    <a:pt x="528" y="148"/>
                    <a:pt x="528" y="143"/>
                  </a:cubicBezTo>
                  <a:cubicBezTo>
                    <a:pt x="528" y="136"/>
                    <a:pt x="518" y="126"/>
                    <a:pt x="513" y="120"/>
                  </a:cubicBezTo>
                  <a:cubicBezTo>
                    <a:pt x="487" y="88"/>
                    <a:pt x="467" y="62"/>
                    <a:pt x="447" y="34"/>
                  </a:cubicBezTo>
                  <a:cubicBezTo>
                    <a:pt x="439" y="24"/>
                    <a:pt x="430" y="12"/>
                    <a:pt x="414" y="6"/>
                  </a:cubicBezTo>
                  <a:cubicBezTo>
                    <a:pt x="400" y="1"/>
                    <a:pt x="385" y="0"/>
                    <a:pt x="339" y="0"/>
                  </a:cubicBezTo>
                  <a:cubicBezTo>
                    <a:pt x="229" y="0"/>
                    <a:pt x="109" y="51"/>
                    <a:pt x="109" y="253"/>
                  </a:cubicBezTo>
                  <a:cubicBezTo>
                    <a:pt x="109" y="264"/>
                    <a:pt x="109" y="310"/>
                    <a:pt x="109" y="376"/>
                  </a:cubicBezTo>
                  <a:cubicBezTo>
                    <a:pt x="88" y="376"/>
                    <a:pt x="72" y="376"/>
                    <a:pt x="64" y="376"/>
                  </a:cubicBezTo>
                  <a:cubicBezTo>
                    <a:pt x="18" y="376"/>
                    <a:pt x="0" y="399"/>
                    <a:pt x="0" y="443"/>
                  </a:cubicBezTo>
                  <a:cubicBezTo>
                    <a:pt x="0" y="457"/>
                    <a:pt x="0" y="438"/>
                    <a:pt x="0" y="476"/>
                  </a:cubicBezTo>
                  <a:cubicBezTo>
                    <a:pt x="26" y="494"/>
                    <a:pt x="63" y="510"/>
                    <a:pt x="109" y="520"/>
                  </a:cubicBezTo>
                  <a:cubicBezTo>
                    <a:pt x="109" y="778"/>
                    <a:pt x="110" y="1130"/>
                    <a:pt x="110" y="1150"/>
                  </a:cubicBezTo>
                  <a:cubicBezTo>
                    <a:pt x="110" y="1172"/>
                    <a:pt x="127" y="1188"/>
                    <a:pt x="147" y="1188"/>
                  </a:cubicBezTo>
                  <a:cubicBezTo>
                    <a:pt x="276" y="1188"/>
                    <a:pt x="276" y="1188"/>
                    <a:pt x="276" y="1188"/>
                  </a:cubicBezTo>
                  <a:cubicBezTo>
                    <a:pt x="297" y="1188"/>
                    <a:pt x="314" y="1172"/>
                    <a:pt x="314" y="1152"/>
                  </a:cubicBezTo>
                  <a:cubicBezTo>
                    <a:pt x="314" y="1133"/>
                    <a:pt x="314" y="777"/>
                    <a:pt x="314" y="524"/>
                  </a:cubicBezTo>
                  <a:cubicBezTo>
                    <a:pt x="385" y="515"/>
                    <a:pt x="463" y="500"/>
                    <a:pt x="520" y="478"/>
                  </a:cubicBezTo>
                  <a:cubicBezTo>
                    <a:pt x="520" y="460"/>
                    <a:pt x="520" y="442"/>
                    <a:pt x="520" y="421"/>
                  </a:cubicBezTo>
                  <a:cubicBezTo>
                    <a:pt x="520" y="394"/>
                    <a:pt x="511" y="377"/>
                    <a:pt x="466" y="376"/>
                  </a:cubicBezTo>
                  <a:cubicBezTo>
                    <a:pt x="448" y="376"/>
                    <a:pt x="385" y="376"/>
                    <a:pt x="314" y="376"/>
                  </a:cubicBezTo>
                  <a:cubicBezTo>
                    <a:pt x="314" y="319"/>
                    <a:pt x="314" y="280"/>
                    <a:pt x="314" y="272"/>
                  </a:cubicBezTo>
                  <a:cubicBezTo>
                    <a:pt x="314" y="163"/>
                    <a:pt x="349" y="143"/>
                    <a:pt x="440" y="14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prstClr val="white"/>
                </a:solidFill>
              </a:endParaRPr>
            </a:p>
          </p:txBody>
        </p:sp>
        <p:sp>
          <p:nvSpPr>
            <p:cNvPr id="18" name="Freeform 16">
              <a:extLst>
                <a:ext uri="{FF2B5EF4-FFF2-40B4-BE49-F238E27FC236}">
                  <a16:creationId xmlns="" xmlns:a16="http://schemas.microsoft.com/office/drawing/2014/main" id="{920F9231-52EF-43E1-B7EC-83259D2B2856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2009" y="787"/>
              <a:ext cx="868" cy="1083"/>
            </a:xfrm>
            <a:custGeom>
              <a:avLst/>
              <a:gdLst>
                <a:gd name="T0" fmla="*/ 669 w 669"/>
                <a:gd name="T1" fmla="*/ 220 h 835"/>
                <a:gd name="T2" fmla="*/ 381 w 669"/>
                <a:gd name="T3" fmla="*/ 0 h 835"/>
                <a:gd name="T4" fmla="*/ 65 w 669"/>
                <a:gd name="T5" fmla="*/ 63 h 835"/>
                <a:gd name="T6" fmla="*/ 56 w 669"/>
                <a:gd name="T7" fmla="*/ 100 h 835"/>
                <a:gd name="T8" fmla="*/ 86 w 669"/>
                <a:gd name="T9" fmla="*/ 174 h 835"/>
                <a:gd name="T10" fmla="*/ 108 w 669"/>
                <a:gd name="T11" fmla="*/ 192 h 835"/>
                <a:gd name="T12" fmla="*/ 141 w 669"/>
                <a:gd name="T13" fmla="*/ 183 h 835"/>
                <a:gd name="T14" fmla="*/ 338 w 669"/>
                <a:gd name="T15" fmla="*/ 143 h 835"/>
                <a:gd name="T16" fmla="*/ 468 w 669"/>
                <a:gd name="T17" fmla="*/ 249 h 835"/>
                <a:gd name="T18" fmla="*/ 468 w 669"/>
                <a:gd name="T19" fmla="*/ 311 h 835"/>
                <a:gd name="T20" fmla="*/ 189 w 669"/>
                <a:gd name="T21" fmla="*/ 351 h 835"/>
                <a:gd name="T22" fmla="*/ 0 w 669"/>
                <a:gd name="T23" fmla="*/ 603 h 835"/>
                <a:gd name="T24" fmla="*/ 223 w 669"/>
                <a:gd name="T25" fmla="*/ 835 h 835"/>
                <a:gd name="T26" fmla="*/ 486 w 669"/>
                <a:gd name="T27" fmla="*/ 738 h 835"/>
                <a:gd name="T28" fmla="*/ 572 w 669"/>
                <a:gd name="T29" fmla="*/ 824 h 835"/>
                <a:gd name="T30" fmla="*/ 631 w 669"/>
                <a:gd name="T31" fmla="*/ 824 h 835"/>
                <a:gd name="T32" fmla="*/ 669 w 669"/>
                <a:gd name="T33" fmla="*/ 787 h 835"/>
                <a:gd name="T34" fmla="*/ 669 w 669"/>
                <a:gd name="T35" fmla="*/ 220 h 835"/>
                <a:gd name="T36" fmla="*/ 451 w 669"/>
                <a:gd name="T37" fmla="*/ 633 h 835"/>
                <a:gd name="T38" fmla="*/ 297 w 669"/>
                <a:gd name="T39" fmla="*/ 703 h 835"/>
                <a:gd name="T40" fmla="*/ 194 w 669"/>
                <a:gd name="T41" fmla="*/ 587 h 835"/>
                <a:gd name="T42" fmla="*/ 468 w 669"/>
                <a:gd name="T43" fmla="*/ 427 h 835"/>
                <a:gd name="T44" fmla="*/ 468 w 669"/>
                <a:gd name="T45" fmla="*/ 575 h 835"/>
                <a:gd name="T46" fmla="*/ 451 w 669"/>
                <a:gd name="T47" fmla="*/ 633 h 8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669" h="835">
                  <a:moveTo>
                    <a:pt x="669" y="220"/>
                  </a:moveTo>
                  <a:cubicBezTo>
                    <a:pt x="669" y="52"/>
                    <a:pt x="552" y="0"/>
                    <a:pt x="381" y="0"/>
                  </a:cubicBezTo>
                  <a:cubicBezTo>
                    <a:pt x="226" y="0"/>
                    <a:pt x="92" y="49"/>
                    <a:pt x="65" y="63"/>
                  </a:cubicBezTo>
                  <a:cubicBezTo>
                    <a:pt x="50" y="71"/>
                    <a:pt x="48" y="81"/>
                    <a:pt x="56" y="100"/>
                  </a:cubicBezTo>
                  <a:cubicBezTo>
                    <a:pt x="64" y="122"/>
                    <a:pt x="74" y="143"/>
                    <a:pt x="86" y="174"/>
                  </a:cubicBezTo>
                  <a:cubicBezTo>
                    <a:pt x="91" y="186"/>
                    <a:pt x="97" y="192"/>
                    <a:pt x="108" y="192"/>
                  </a:cubicBezTo>
                  <a:cubicBezTo>
                    <a:pt x="117" y="192"/>
                    <a:pt x="132" y="186"/>
                    <a:pt x="141" y="183"/>
                  </a:cubicBezTo>
                  <a:cubicBezTo>
                    <a:pt x="191" y="165"/>
                    <a:pt x="273" y="143"/>
                    <a:pt x="338" y="143"/>
                  </a:cubicBezTo>
                  <a:cubicBezTo>
                    <a:pt x="423" y="143"/>
                    <a:pt x="468" y="189"/>
                    <a:pt x="468" y="249"/>
                  </a:cubicBezTo>
                  <a:cubicBezTo>
                    <a:pt x="468" y="259"/>
                    <a:pt x="468" y="282"/>
                    <a:pt x="468" y="311"/>
                  </a:cubicBezTo>
                  <a:cubicBezTo>
                    <a:pt x="336" y="324"/>
                    <a:pt x="268" y="330"/>
                    <a:pt x="189" y="351"/>
                  </a:cubicBezTo>
                  <a:cubicBezTo>
                    <a:pt x="87" y="377"/>
                    <a:pt x="0" y="440"/>
                    <a:pt x="0" y="603"/>
                  </a:cubicBezTo>
                  <a:cubicBezTo>
                    <a:pt x="0" y="762"/>
                    <a:pt x="97" y="835"/>
                    <a:pt x="223" y="835"/>
                  </a:cubicBezTo>
                  <a:cubicBezTo>
                    <a:pt x="337" y="835"/>
                    <a:pt x="448" y="776"/>
                    <a:pt x="486" y="738"/>
                  </a:cubicBezTo>
                  <a:cubicBezTo>
                    <a:pt x="490" y="792"/>
                    <a:pt x="517" y="824"/>
                    <a:pt x="572" y="824"/>
                  </a:cubicBezTo>
                  <a:cubicBezTo>
                    <a:pt x="583" y="824"/>
                    <a:pt x="610" y="824"/>
                    <a:pt x="631" y="824"/>
                  </a:cubicBezTo>
                  <a:cubicBezTo>
                    <a:pt x="652" y="824"/>
                    <a:pt x="669" y="808"/>
                    <a:pt x="669" y="787"/>
                  </a:cubicBezTo>
                  <a:cubicBezTo>
                    <a:pt x="669" y="767"/>
                    <a:pt x="669" y="273"/>
                    <a:pt x="669" y="220"/>
                  </a:cubicBezTo>
                  <a:close/>
                  <a:moveTo>
                    <a:pt x="451" y="633"/>
                  </a:moveTo>
                  <a:cubicBezTo>
                    <a:pt x="404" y="676"/>
                    <a:pt x="346" y="703"/>
                    <a:pt x="297" y="703"/>
                  </a:cubicBezTo>
                  <a:cubicBezTo>
                    <a:pt x="238" y="703"/>
                    <a:pt x="194" y="659"/>
                    <a:pt x="194" y="587"/>
                  </a:cubicBezTo>
                  <a:cubicBezTo>
                    <a:pt x="194" y="436"/>
                    <a:pt x="331" y="443"/>
                    <a:pt x="468" y="427"/>
                  </a:cubicBezTo>
                  <a:cubicBezTo>
                    <a:pt x="468" y="487"/>
                    <a:pt x="468" y="546"/>
                    <a:pt x="468" y="575"/>
                  </a:cubicBezTo>
                  <a:cubicBezTo>
                    <a:pt x="468" y="596"/>
                    <a:pt x="468" y="617"/>
                    <a:pt x="451" y="63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prstClr val="white"/>
                </a:solidFill>
              </a:endParaRPr>
            </a:p>
          </p:txBody>
        </p:sp>
        <p:sp>
          <p:nvSpPr>
            <p:cNvPr id="19" name="Freeform 17">
              <a:extLst>
                <a:ext uri="{FF2B5EF4-FFF2-40B4-BE49-F238E27FC236}">
                  <a16:creationId xmlns="" xmlns:a16="http://schemas.microsoft.com/office/drawing/2014/main" id="{E12F7523-E8A1-4C9F-A0D7-3008B25E1D9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026" y="377"/>
              <a:ext cx="868" cy="1480"/>
            </a:xfrm>
            <a:custGeom>
              <a:avLst/>
              <a:gdLst>
                <a:gd name="T0" fmla="*/ 669 w 669"/>
                <a:gd name="T1" fmla="*/ 517 h 1141"/>
                <a:gd name="T2" fmla="*/ 458 w 669"/>
                <a:gd name="T3" fmla="*/ 320 h 1141"/>
                <a:gd name="T4" fmla="*/ 204 w 669"/>
                <a:gd name="T5" fmla="*/ 411 h 1141"/>
                <a:gd name="T6" fmla="*/ 204 w 669"/>
                <a:gd name="T7" fmla="*/ 19 h 1141"/>
                <a:gd name="T8" fmla="*/ 194 w 669"/>
                <a:gd name="T9" fmla="*/ 0 h 1141"/>
                <a:gd name="T10" fmla="*/ 181 w 669"/>
                <a:gd name="T11" fmla="*/ 5 h 1141"/>
                <a:gd name="T12" fmla="*/ 12 w 669"/>
                <a:gd name="T13" fmla="*/ 94 h 1141"/>
                <a:gd name="T14" fmla="*/ 0 w 669"/>
                <a:gd name="T15" fmla="*/ 112 h 1141"/>
                <a:gd name="T16" fmla="*/ 0 w 669"/>
                <a:gd name="T17" fmla="*/ 1104 h 1141"/>
                <a:gd name="T18" fmla="*/ 39 w 669"/>
                <a:gd name="T19" fmla="*/ 1141 h 1141"/>
                <a:gd name="T20" fmla="*/ 167 w 669"/>
                <a:gd name="T21" fmla="*/ 1141 h 1141"/>
                <a:gd name="T22" fmla="*/ 204 w 669"/>
                <a:gd name="T23" fmla="*/ 1105 h 1141"/>
                <a:gd name="T24" fmla="*/ 204 w 669"/>
                <a:gd name="T25" fmla="*/ 575 h 1141"/>
                <a:gd name="T26" fmla="*/ 221 w 669"/>
                <a:gd name="T27" fmla="*/ 532 h 1141"/>
                <a:gd name="T28" fmla="*/ 392 w 669"/>
                <a:gd name="T29" fmla="*/ 471 h 1141"/>
                <a:gd name="T30" fmla="*/ 466 w 669"/>
                <a:gd name="T31" fmla="*/ 567 h 1141"/>
                <a:gd name="T32" fmla="*/ 466 w 669"/>
                <a:gd name="T33" fmla="*/ 1104 h 1141"/>
                <a:gd name="T34" fmla="*/ 504 w 669"/>
                <a:gd name="T35" fmla="*/ 1141 h 1141"/>
                <a:gd name="T36" fmla="*/ 632 w 669"/>
                <a:gd name="T37" fmla="*/ 1141 h 1141"/>
                <a:gd name="T38" fmla="*/ 669 w 669"/>
                <a:gd name="T39" fmla="*/ 1104 h 1141"/>
                <a:gd name="T40" fmla="*/ 669 w 669"/>
                <a:gd name="T41" fmla="*/ 517 h 1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669" h="1141">
                  <a:moveTo>
                    <a:pt x="669" y="517"/>
                  </a:moveTo>
                  <a:cubicBezTo>
                    <a:pt x="666" y="375"/>
                    <a:pt x="580" y="320"/>
                    <a:pt x="458" y="320"/>
                  </a:cubicBezTo>
                  <a:cubicBezTo>
                    <a:pt x="356" y="320"/>
                    <a:pt x="250" y="381"/>
                    <a:pt x="204" y="411"/>
                  </a:cubicBezTo>
                  <a:cubicBezTo>
                    <a:pt x="204" y="359"/>
                    <a:pt x="204" y="139"/>
                    <a:pt x="204" y="19"/>
                  </a:cubicBezTo>
                  <a:cubicBezTo>
                    <a:pt x="204" y="4"/>
                    <a:pt x="201" y="0"/>
                    <a:pt x="194" y="0"/>
                  </a:cubicBezTo>
                  <a:cubicBezTo>
                    <a:pt x="190" y="0"/>
                    <a:pt x="187" y="2"/>
                    <a:pt x="181" y="5"/>
                  </a:cubicBezTo>
                  <a:cubicBezTo>
                    <a:pt x="128" y="38"/>
                    <a:pt x="71" y="69"/>
                    <a:pt x="12" y="94"/>
                  </a:cubicBezTo>
                  <a:cubicBezTo>
                    <a:pt x="5" y="96"/>
                    <a:pt x="1" y="99"/>
                    <a:pt x="0" y="112"/>
                  </a:cubicBezTo>
                  <a:cubicBezTo>
                    <a:pt x="1" y="132"/>
                    <a:pt x="0" y="1082"/>
                    <a:pt x="0" y="1104"/>
                  </a:cubicBezTo>
                  <a:cubicBezTo>
                    <a:pt x="0" y="1125"/>
                    <a:pt x="18" y="1141"/>
                    <a:pt x="39" y="1141"/>
                  </a:cubicBezTo>
                  <a:cubicBezTo>
                    <a:pt x="60" y="1141"/>
                    <a:pt x="146" y="1141"/>
                    <a:pt x="167" y="1141"/>
                  </a:cubicBezTo>
                  <a:cubicBezTo>
                    <a:pt x="187" y="1141"/>
                    <a:pt x="204" y="1125"/>
                    <a:pt x="204" y="1105"/>
                  </a:cubicBezTo>
                  <a:cubicBezTo>
                    <a:pt x="204" y="1084"/>
                    <a:pt x="204" y="734"/>
                    <a:pt x="204" y="575"/>
                  </a:cubicBezTo>
                  <a:cubicBezTo>
                    <a:pt x="204" y="550"/>
                    <a:pt x="210" y="539"/>
                    <a:pt x="221" y="532"/>
                  </a:cubicBezTo>
                  <a:cubicBezTo>
                    <a:pt x="271" y="502"/>
                    <a:pt x="341" y="471"/>
                    <a:pt x="392" y="471"/>
                  </a:cubicBezTo>
                  <a:cubicBezTo>
                    <a:pt x="447" y="471"/>
                    <a:pt x="466" y="510"/>
                    <a:pt x="466" y="567"/>
                  </a:cubicBezTo>
                  <a:cubicBezTo>
                    <a:pt x="466" y="785"/>
                    <a:pt x="466" y="1083"/>
                    <a:pt x="466" y="1104"/>
                  </a:cubicBezTo>
                  <a:cubicBezTo>
                    <a:pt x="466" y="1124"/>
                    <a:pt x="483" y="1141"/>
                    <a:pt x="504" y="1141"/>
                  </a:cubicBezTo>
                  <a:cubicBezTo>
                    <a:pt x="525" y="1141"/>
                    <a:pt x="611" y="1141"/>
                    <a:pt x="632" y="1141"/>
                  </a:cubicBezTo>
                  <a:cubicBezTo>
                    <a:pt x="653" y="1141"/>
                    <a:pt x="669" y="1125"/>
                    <a:pt x="669" y="1104"/>
                  </a:cubicBezTo>
                  <a:cubicBezTo>
                    <a:pt x="669" y="1084"/>
                    <a:pt x="669" y="723"/>
                    <a:pt x="669" y="517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prstClr val="white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203602646"/>
      </p:ext>
    </p:extLst>
  </p:cSld>
  <p:clrMapOvr>
    <a:masterClrMapping/>
  </p:clrMapOvr>
  <p:transition>
    <p:fade/>
  </p:transition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Header Imag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01840201-6420-4149-A1B3-6A656DE322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000" y="3118506"/>
            <a:ext cx="6422400" cy="823769"/>
          </a:xfrm>
        </p:spPr>
        <p:txBody>
          <a:bodyPr/>
          <a:lstStyle>
            <a:lvl1pPr algn="r"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grpSp>
        <p:nvGrpSpPr>
          <p:cNvPr id="6" name="Group 4">
            <a:extLst>
              <a:ext uri="{FF2B5EF4-FFF2-40B4-BE49-F238E27FC236}">
                <a16:creationId xmlns="" xmlns:a16="http://schemas.microsoft.com/office/drawing/2014/main" id="{8AA6374D-8816-4984-AA02-834E5E492DF4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7362700" y="3025564"/>
            <a:ext cx="1184400" cy="403436"/>
            <a:chOff x="134" y="-75"/>
            <a:chExt cx="5760" cy="1962"/>
          </a:xfrm>
          <a:solidFill>
            <a:schemeClr val="bg1"/>
          </a:solidFill>
        </p:grpSpPr>
        <p:sp>
          <p:nvSpPr>
            <p:cNvPr id="7" name="Freeform 5">
              <a:extLst>
                <a:ext uri="{FF2B5EF4-FFF2-40B4-BE49-F238E27FC236}">
                  <a16:creationId xmlns="" xmlns:a16="http://schemas.microsoft.com/office/drawing/2014/main" id="{C1ABDC55-AAB3-4960-B004-F96AB041560B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626" y="782"/>
              <a:ext cx="452" cy="1073"/>
            </a:xfrm>
            <a:custGeom>
              <a:avLst/>
              <a:gdLst>
                <a:gd name="T0" fmla="*/ 339 w 348"/>
                <a:gd name="T1" fmla="*/ 79 h 827"/>
                <a:gd name="T2" fmla="*/ 210 w 348"/>
                <a:gd name="T3" fmla="*/ 781 h 827"/>
                <a:gd name="T4" fmla="*/ 157 w 348"/>
                <a:gd name="T5" fmla="*/ 826 h 827"/>
                <a:gd name="T6" fmla="*/ 48 w 348"/>
                <a:gd name="T7" fmla="*/ 826 h 827"/>
                <a:gd name="T8" fmla="*/ 7 w 348"/>
                <a:gd name="T9" fmla="*/ 776 h 827"/>
                <a:gd name="T10" fmla="*/ 130 w 348"/>
                <a:gd name="T11" fmla="*/ 85 h 827"/>
                <a:gd name="T12" fmla="*/ 316 w 348"/>
                <a:gd name="T13" fmla="*/ 7 h 827"/>
                <a:gd name="T14" fmla="*/ 336 w 348"/>
                <a:gd name="T15" fmla="*/ 0 h 827"/>
                <a:gd name="T16" fmla="*/ 348 w 348"/>
                <a:gd name="T17" fmla="*/ 16 h 827"/>
                <a:gd name="T18" fmla="*/ 339 w 348"/>
                <a:gd name="T19" fmla="*/ 79 h 8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48" h="827">
                  <a:moveTo>
                    <a:pt x="339" y="79"/>
                  </a:moveTo>
                  <a:cubicBezTo>
                    <a:pt x="296" y="318"/>
                    <a:pt x="253" y="542"/>
                    <a:pt x="210" y="781"/>
                  </a:cubicBezTo>
                  <a:cubicBezTo>
                    <a:pt x="204" y="812"/>
                    <a:pt x="187" y="826"/>
                    <a:pt x="157" y="826"/>
                  </a:cubicBezTo>
                  <a:cubicBezTo>
                    <a:pt x="121" y="827"/>
                    <a:pt x="84" y="827"/>
                    <a:pt x="48" y="826"/>
                  </a:cubicBezTo>
                  <a:cubicBezTo>
                    <a:pt x="10" y="826"/>
                    <a:pt x="0" y="814"/>
                    <a:pt x="7" y="776"/>
                  </a:cubicBezTo>
                  <a:cubicBezTo>
                    <a:pt x="29" y="656"/>
                    <a:pt x="111" y="190"/>
                    <a:pt x="130" y="85"/>
                  </a:cubicBezTo>
                  <a:cubicBezTo>
                    <a:pt x="198" y="61"/>
                    <a:pt x="255" y="39"/>
                    <a:pt x="316" y="7"/>
                  </a:cubicBezTo>
                  <a:cubicBezTo>
                    <a:pt x="323" y="3"/>
                    <a:pt x="330" y="0"/>
                    <a:pt x="336" y="0"/>
                  </a:cubicBezTo>
                  <a:cubicBezTo>
                    <a:pt x="345" y="0"/>
                    <a:pt x="348" y="6"/>
                    <a:pt x="348" y="16"/>
                  </a:cubicBezTo>
                  <a:cubicBezTo>
                    <a:pt x="348" y="27"/>
                    <a:pt x="340" y="70"/>
                    <a:pt x="339" y="7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prstClr val="white"/>
                </a:solidFill>
              </a:endParaRPr>
            </a:p>
          </p:txBody>
        </p:sp>
        <p:sp>
          <p:nvSpPr>
            <p:cNvPr id="8" name="Freeform 6">
              <a:extLst>
                <a:ext uri="{FF2B5EF4-FFF2-40B4-BE49-F238E27FC236}">
                  <a16:creationId xmlns="" xmlns:a16="http://schemas.microsoft.com/office/drawing/2014/main" id="{B44C4C4C-DC5A-47B3-B277-683EDFB7B031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435" y="-75"/>
              <a:ext cx="579" cy="352"/>
            </a:xfrm>
            <a:custGeom>
              <a:avLst/>
              <a:gdLst>
                <a:gd name="T0" fmla="*/ 447 w 447"/>
                <a:gd name="T1" fmla="*/ 133 h 271"/>
                <a:gd name="T2" fmla="*/ 447 w 447"/>
                <a:gd name="T3" fmla="*/ 133 h 271"/>
                <a:gd name="T4" fmla="*/ 444 w 447"/>
                <a:gd name="T5" fmla="*/ 127 h 271"/>
                <a:gd name="T6" fmla="*/ 322 w 447"/>
                <a:gd name="T7" fmla="*/ 2 h 271"/>
                <a:gd name="T8" fmla="*/ 312 w 447"/>
                <a:gd name="T9" fmla="*/ 2 h 271"/>
                <a:gd name="T10" fmla="*/ 8 w 447"/>
                <a:gd name="T11" fmla="*/ 128 h 271"/>
                <a:gd name="T12" fmla="*/ 1 w 447"/>
                <a:gd name="T13" fmla="*/ 135 h 271"/>
                <a:gd name="T14" fmla="*/ 1 w 447"/>
                <a:gd name="T15" fmla="*/ 137 h 271"/>
                <a:gd name="T16" fmla="*/ 6 w 447"/>
                <a:gd name="T17" fmla="*/ 144 h 271"/>
                <a:gd name="T18" fmla="*/ 263 w 447"/>
                <a:gd name="T19" fmla="*/ 268 h 271"/>
                <a:gd name="T20" fmla="*/ 278 w 447"/>
                <a:gd name="T21" fmla="*/ 268 h 271"/>
                <a:gd name="T22" fmla="*/ 441 w 447"/>
                <a:gd name="T23" fmla="*/ 145 h 271"/>
                <a:gd name="T24" fmla="*/ 446 w 447"/>
                <a:gd name="T25" fmla="*/ 138 h 271"/>
                <a:gd name="T26" fmla="*/ 446 w 447"/>
                <a:gd name="T27" fmla="*/ 138 h 271"/>
                <a:gd name="T28" fmla="*/ 447 w 447"/>
                <a:gd name="T29" fmla="*/ 136 h 271"/>
                <a:gd name="T30" fmla="*/ 447 w 447"/>
                <a:gd name="T31" fmla="*/ 133 h 2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7" h="271">
                  <a:moveTo>
                    <a:pt x="447" y="133"/>
                  </a:moveTo>
                  <a:cubicBezTo>
                    <a:pt x="447" y="133"/>
                    <a:pt x="447" y="133"/>
                    <a:pt x="447" y="133"/>
                  </a:cubicBezTo>
                  <a:cubicBezTo>
                    <a:pt x="447" y="131"/>
                    <a:pt x="446" y="128"/>
                    <a:pt x="444" y="127"/>
                  </a:cubicBezTo>
                  <a:cubicBezTo>
                    <a:pt x="322" y="2"/>
                    <a:pt x="322" y="2"/>
                    <a:pt x="322" y="2"/>
                  </a:cubicBezTo>
                  <a:cubicBezTo>
                    <a:pt x="320" y="0"/>
                    <a:pt x="315" y="0"/>
                    <a:pt x="312" y="2"/>
                  </a:cubicBezTo>
                  <a:cubicBezTo>
                    <a:pt x="234" y="57"/>
                    <a:pt x="106" y="104"/>
                    <a:pt x="8" y="128"/>
                  </a:cubicBezTo>
                  <a:cubicBezTo>
                    <a:pt x="4" y="129"/>
                    <a:pt x="2" y="132"/>
                    <a:pt x="1" y="135"/>
                  </a:cubicBezTo>
                  <a:cubicBezTo>
                    <a:pt x="1" y="135"/>
                    <a:pt x="1" y="136"/>
                    <a:pt x="1" y="137"/>
                  </a:cubicBezTo>
                  <a:cubicBezTo>
                    <a:pt x="0" y="140"/>
                    <a:pt x="2" y="143"/>
                    <a:pt x="6" y="144"/>
                  </a:cubicBezTo>
                  <a:cubicBezTo>
                    <a:pt x="95" y="167"/>
                    <a:pt x="205" y="213"/>
                    <a:pt x="263" y="268"/>
                  </a:cubicBezTo>
                  <a:cubicBezTo>
                    <a:pt x="267" y="271"/>
                    <a:pt x="273" y="271"/>
                    <a:pt x="278" y="268"/>
                  </a:cubicBezTo>
                  <a:cubicBezTo>
                    <a:pt x="441" y="145"/>
                    <a:pt x="441" y="145"/>
                    <a:pt x="441" y="145"/>
                  </a:cubicBezTo>
                  <a:cubicBezTo>
                    <a:pt x="444" y="143"/>
                    <a:pt x="445" y="141"/>
                    <a:pt x="446" y="138"/>
                  </a:cubicBezTo>
                  <a:cubicBezTo>
                    <a:pt x="446" y="138"/>
                    <a:pt x="446" y="138"/>
                    <a:pt x="446" y="138"/>
                  </a:cubicBezTo>
                  <a:cubicBezTo>
                    <a:pt x="447" y="137"/>
                    <a:pt x="447" y="137"/>
                    <a:pt x="447" y="136"/>
                  </a:cubicBezTo>
                  <a:cubicBezTo>
                    <a:pt x="447" y="135"/>
                    <a:pt x="447" y="134"/>
                    <a:pt x="447" y="133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prstClr val="white"/>
                </a:solidFill>
              </a:endParaRPr>
            </a:p>
          </p:txBody>
        </p:sp>
        <p:sp>
          <p:nvSpPr>
            <p:cNvPr id="9" name="Freeform 7">
              <a:extLst>
                <a:ext uri="{FF2B5EF4-FFF2-40B4-BE49-F238E27FC236}">
                  <a16:creationId xmlns="" xmlns:a16="http://schemas.microsoft.com/office/drawing/2014/main" id="{B4213873-F9A9-47AF-912E-AF7D8398AF8B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366" y="330"/>
              <a:ext cx="580" cy="353"/>
            </a:xfrm>
            <a:custGeom>
              <a:avLst/>
              <a:gdLst>
                <a:gd name="T0" fmla="*/ 447 w 447"/>
                <a:gd name="T1" fmla="*/ 134 h 272"/>
                <a:gd name="T2" fmla="*/ 447 w 447"/>
                <a:gd name="T3" fmla="*/ 134 h 272"/>
                <a:gd name="T4" fmla="*/ 444 w 447"/>
                <a:gd name="T5" fmla="*/ 127 h 272"/>
                <a:gd name="T6" fmla="*/ 322 w 447"/>
                <a:gd name="T7" fmla="*/ 3 h 272"/>
                <a:gd name="T8" fmla="*/ 311 w 447"/>
                <a:gd name="T9" fmla="*/ 3 h 272"/>
                <a:gd name="T10" fmla="*/ 8 w 447"/>
                <a:gd name="T11" fmla="*/ 128 h 272"/>
                <a:gd name="T12" fmla="*/ 0 w 447"/>
                <a:gd name="T13" fmla="*/ 136 h 272"/>
                <a:gd name="T14" fmla="*/ 0 w 447"/>
                <a:gd name="T15" fmla="*/ 137 h 272"/>
                <a:gd name="T16" fmla="*/ 5 w 447"/>
                <a:gd name="T17" fmla="*/ 145 h 272"/>
                <a:gd name="T18" fmla="*/ 263 w 447"/>
                <a:gd name="T19" fmla="*/ 269 h 272"/>
                <a:gd name="T20" fmla="*/ 277 w 447"/>
                <a:gd name="T21" fmla="*/ 268 h 272"/>
                <a:gd name="T22" fmla="*/ 441 w 447"/>
                <a:gd name="T23" fmla="*/ 146 h 272"/>
                <a:gd name="T24" fmla="*/ 446 w 447"/>
                <a:gd name="T25" fmla="*/ 139 h 272"/>
                <a:gd name="T26" fmla="*/ 446 w 447"/>
                <a:gd name="T27" fmla="*/ 139 h 272"/>
                <a:gd name="T28" fmla="*/ 447 w 447"/>
                <a:gd name="T29" fmla="*/ 137 h 272"/>
                <a:gd name="T30" fmla="*/ 447 w 447"/>
                <a:gd name="T31" fmla="*/ 134 h 2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7" h="272">
                  <a:moveTo>
                    <a:pt x="447" y="134"/>
                  </a:moveTo>
                  <a:cubicBezTo>
                    <a:pt x="447" y="134"/>
                    <a:pt x="447" y="134"/>
                    <a:pt x="447" y="134"/>
                  </a:cubicBezTo>
                  <a:cubicBezTo>
                    <a:pt x="447" y="132"/>
                    <a:pt x="446" y="129"/>
                    <a:pt x="444" y="127"/>
                  </a:cubicBezTo>
                  <a:cubicBezTo>
                    <a:pt x="322" y="3"/>
                    <a:pt x="322" y="3"/>
                    <a:pt x="322" y="3"/>
                  </a:cubicBezTo>
                  <a:cubicBezTo>
                    <a:pt x="319" y="1"/>
                    <a:pt x="315" y="0"/>
                    <a:pt x="311" y="3"/>
                  </a:cubicBezTo>
                  <a:cubicBezTo>
                    <a:pt x="234" y="58"/>
                    <a:pt x="106" y="105"/>
                    <a:pt x="8" y="128"/>
                  </a:cubicBezTo>
                  <a:cubicBezTo>
                    <a:pt x="4" y="129"/>
                    <a:pt x="1" y="133"/>
                    <a:pt x="0" y="136"/>
                  </a:cubicBezTo>
                  <a:cubicBezTo>
                    <a:pt x="0" y="136"/>
                    <a:pt x="0" y="137"/>
                    <a:pt x="0" y="137"/>
                  </a:cubicBezTo>
                  <a:cubicBezTo>
                    <a:pt x="0" y="141"/>
                    <a:pt x="1" y="144"/>
                    <a:pt x="5" y="145"/>
                  </a:cubicBezTo>
                  <a:cubicBezTo>
                    <a:pt x="94" y="168"/>
                    <a:pt x="204" y="214"/>
                    <a:pt x="263" y="269"/>
                  </a:cubicBezTo>
                  <a:cubicBezTo>
                    <a:pt x="266" y="272"/>
                    <a:pt x="273" y="272"/>
                    <a:pt x="277" y="268"/>
                  </a:cubicBezTo>
                  <a:cubicBezTo>
                    <a:pt x="441" y="146"/>
                    <a:pt x="441" y="146"/>
                    <a:pt x="441" y="146"/>
                  </a:cubicBezTo>
                  <a:cubicBezTo>
                    <a:pt x="443" y="144"/>
                    <a:pt x="445" y="142"/>
                    <a:pt x="446" y="139"/>
                  </a:cubicBezTo>
                  <a:cubicBezTo>
                    <a:pt x="446" y="139"/>
                    <a:pt x="446" y="139"/>
                    <a:pt x="446" y="139"/>
                  </a:cubicBezTo>
                  <a:cubicBezTo>
                    <a:pt x="446" y="138"/>
                    <a:pt x="447" y="137"/>
                    <a:pt x="447" y="137"/>
                  </a:cubicBezTo>
                  <a:cubicBezTo>
                    <a:pt x="447" y="136"/>
                    <a:pt x="447" y="135"/>
                    <a:pt x="447" y="134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prstClr val="white"/>
                </a:solidFill>
              </a:endParaRPr>
            </a:p>
          </p:txBody>
        </p:sp>
        <p:sp>
          <p:nvSpPr>
            <p:cNvPr id="10" name="Freeform 8">
              <a:extLst>
                <a:ext uri="{FF2B5EF4-FFF2-40B4-BE49-F238E27FC236}">
                  <a16:creationId xmlns="" xmlns:a16="http://schemas.microsoft.com/office/drawing/2014/main" id="{5599BDFE-FBF8-4145-B6A3-35807940974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801" y="-75"/>
              <a:ext cx="580" cy="352"/>
            </a:xfrm>
            <a:custGeom>
              <a:avLst/>
              <a:gdLst>
                <a:gd name="T0" fmla="*/ 447 w 447"/>
                <a:gd name="T1" fmla="*/ 133 h 271"/>
                <a:gd name="T2" fmla="*/ 447 w 447"/>
                <a:gd name="T3" fmla="*/ 133 h 271"/>
                <a:gd name="T4" fmla="*/ 444 w 447"/>
                <a:gd name="T5" fmla="*/ 127 h 271"/>
                <a:gd name="T6" fmla="*/ 322 w 447"/>
                <a:gd name="T7" fmla="*/ 2 h 271"/>
                <a:gd name="T8" fmla="*/ 311 w 447"/>
                <a:gd name="T9" fmla="*/ 2 h 271"/>
                <a:gd name="T10" fmla="*/ 8 w 447"/>
                <a:gd name="T11" fmla="*/ 128 h 271"/>
                <a:gd name="T12" fmla="*/ 0 w 447"/>
                <a:gd name="T13" fmla="*/ 135 h 271"/>
                <a:gd name="T14" fmla="*/ 0 w 447"/>
                <a:gd name="T15" fmla="*/ 137 h 271"/>
                <a:gd name="T16" fmla="*/ 5 w 447"/>
                <a:gd name="T17" fmla="*/ 144 h 271"/>
                <a:gd name="T18" fmla="*/ 263 w 447"/>
                <a:gd name="T19" fmla="*/ 268 h 271"/>
                <a:gd name="T20" fmla="*/ 277 w 447"/>
                <a:gd name="T21" fmla="*/ 268 h 271"/>
                <a:gd name="T22" fmla="*/ 441 w 447"/>
                <a:gd name="T23" fmla="*/ 145 h 271"/>
                <a:gd name="T24" fmla="*/ 446 w 447"/>
                <a:gd name="T25" fmla="*/ 138 h 271"/>
                <a:gd name="T26" fmla="*/ 446 w 447"/>
                <a:gd name="T27" fmla="*/ 138 h 271"/>
                <a:gd name="T28" fmla="*/ 447 w 447"/>
                <a:gd name="T29" fmla="*/ 136 h 271"/>
                <a:gd name="T30" fmla="*/ 447 w 447"/>
                <a:gd name="T31" fmla="*/ 133 h 2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7" h="271">
                  <a:moveTo>
                    <a:pt x="447" y="133"/>
                  </a:moveTo>
                  <a:cubicBezTo>
                    <a:pt x="447" y="133"/>
                    <a:pt x="447" y="133"/>
                    <a:pt x="447" y="133"/>
                  </a:cubicBezTo>
                  <a:cubicBezTo>
                    <a:pt x="447" y="131"/>
                    <a:pt x="446" y="128"/>
                    <a:pt x="444" y="127"/>
                  </a:cubicBezTo>
                  <a:cubicBezTo>
                    <a:pt x="322" y="2"/>
                    <a:pt x="322" y="2"/>
                    <a:pt x="322" y="2"/>
                  </a:cubicBezTo>
                  <a:cubicBezTo>
                    <a:pt x="319" y="0"/>
                    <a:pt x="315" y="0"/>
                    <a:pt x="311" y="2"/>
                  </a:cubicBezTo>
                  <a:cubicBezTo>
                    <a:pt x="234" y="57"/>
                    <a:pt x="106" y="104"/>
                    <a:pt x="8" y="128"/>
                  </a:cubicBezTo>
                  <a:cubicBezTo>
                    <a:pt x="4" y="129"/>
                    <a:pt x="1" y="132"/>
                    <a:pt x="0" y="135"/>
                  </a:cubicBezTo>
                  <a:cubicBezTo>
                    <a:pt x="0" y="135"/>
                    <a:pt x="0" y="136"/>
                    <a:pt x="0" y="137"/>
                  </a:cubicBezTo>
                  <a:cubicBezTo>
                    <a:pt x="0" y="140"/>
                    <a:pt x="1" y="143"/>
                    <a:pt x="5" y="144"/>
                  </a:cubicBezTo>
                  <a:cubicBezTo>
                    <a:pt x="94" y="167"/>
                    <a:pt x="204" y="213"/>
                    <a:pt x="263" y="268"/>
                  </a:cubicBezTo>
                  <a:cubicBezTo>
                    <a:pt x="266" y="271"/>
                    <a:pt x="273" y="271"/>
                    <a:pt x="277" y="268"/>
                  </a:cubicBezTo>
                  <a:cubicBezTo>
                    <a:pt x="441" y="145"/>
                    <a:pt x="441" y="145"/>
                    <a:pt x="441" y="145"/>
                  </a:cubicBezTo>
                  <a:cubicBezTo>
                    <a:pt x="443" y="143"/>
                    <a:pt x="445" y="141"/>
                    <a:pt x="446" y="138"/>
                  </a:cubicBezTo>
                  <a:cubicBezTo>
                    <a:pt x="446" y="138"/>
                    <a:pt x="446" y="138"/>
                    <a:pt x="446" y="138"/>
                  </a:cubicBezTo>
                  <a:cubicBezTo>
                    <a:pt x="446" y="137"/>
                    <a:pt x="447" y="137"/>
                    <a:pt x="447" y="136"/>
                  </a:cubicBezTo>
                  <a:cubicBezTo>
                    <a:pt x="447" y="135"/>
                    <a:pt x="447" y="134"/>
                    <a:pt x="447" y="133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prstClr val="white"/>
                </a:solidFill>
              </a:endParaRPr>
            </a:p>
          </p:txBody>
        </p:sp>
        <p:sp>
          <p:nvSpPr>
            <p:cNvPr id="11" name="Freeform 9">
              <a:extLst>
                <a:ext uri="{FF2B5EF4-FFF2-40B4-BE49-F238E27FC236}">
                  <a16:creationId xmlns="" xmlns:a16="http://schemas.microsoft.com/office/drawing/2014/main" id="{E0C07242-B85C-4F2F-B848-4A7812C1846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733" y="330"/>
              <a:ext cx="580" cy="353"/>
            </a:xfrm>
            <a:custGeom>
              <a:avLst/>
              <a:gdLst>
                <a:gd name="T0" fmla="*/ 447 w 447"/>
                <a:gd name="T1" fmla="*/ 134 h 272"/>
                <a:gd name="T2" fmla="*/ 447 w 447"/>
                <a:gd name="T3" fmla="*/ 134 h 272"/>
                <a:gd name="T4" fmla="*/ 444 w 447"/>
                <a:gd name="T5" fmla="*/ 127 h 272"/>
                <a:gd name="T6" fmla="*/ 322 w 447"/>
                <a:gd name="T7" fmla="*/ 3 h 272"/>
                <a:gd name="T8" fmla="*/ 312 w 447"/>
                <a:gd name="T9" fmla="*/ 3 h 272"/>
                <a:gd name="T10" fmla="*/ 8 w 447"/>
                <a:gd name="T11" fmla="*/ 128 h 272"/>
                <a:gd name="T12" fmla="*/ 1 w 447"/>
                <a:gd name="T13" fmla="*/ 136 h 272"/>
                <a:gd name="T14" fmla="*/ 0 w 447"/>
                <a:gd name="T15" fmla="*/ 137 h 272"/>
                <a:gd name="T16" fmla="*/ 6 w 447"/>
                <a:gd name="T17" fmla="*/ 145 h 272"/>
                <a:gd name="T18" fmla="*/ 263 w 447"/>
                <a:gd name="T19" fmla="*/ 269 h 272"/>
                <a:gd name="T20" fmla="*/ 278 w 447"/>
                <a:gd name="T21" fmla="*/ 268 h 272"/>
                <a:gd name="T22" fmla="*/ 441 w 447"/>
                <a:gd name="T23" fmla="*/ 146 h 272"/>
                <a:gd name="T24" fmla="*/ 446 w 447"/>
                <a:gd name="T25" fmla="*/ 139 h 272"/>
                <a:gd name="T26" fmla="*/ 446 w 447"/>
                <a:gd name="T27" fmla="*/ 139 h 272"/>
                <a:gd name="T28" fmla="*/ 447 w 447"/>
                <a:gd name="T29" fmla="*/ 137 h 272"/>
                <a:gd name="T30" fmla="*/ 447 w 447"/>
                <a:gd name="T31" fmla="*/ 134 h 2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7" h="272">
                  <a:moveTo>
                    <a:pt x="447" y="134"/>
                  </a:moveTo>
                  <a:cubicBezTo>
                    <a:pt x="447" y="134"/>
                    <a:pt x="447" y="134"/>
                    <a:pt x="447" y="134"/>
                  </a:cubicBezTo>
                  <a:cubicBezTo>
                    <a:pt x="447" y="132"/>
                    <a:pt x="446" y="129"/>
                    <a:pt x="444" y="127"/>
                  </a:cubicBezTo>
                  <a:cubicBezTo>
                    <a:pt x="322" y="3"/>
                    <a:pt x="322" y="3"/>
                    <a:pt x="322" y="3"/>
                  </a:cubicBezTo>
                  <a:cubicBezTo>
                    <a:pt x="320" y="1"/>
                    <a:pt x="315" y="0"/>
                    <a:pt x="312" y="3"/>
                  </a:cubicBezTo>
                  <a:cubicBezTo>
                    <a:pt x="234" y="58"/>
                    <a:pt x="106" y="105"/>
                    <a:pt x="8" y="128"/>
                  </a:cubicBezTo>
                  <a:cubicBezTo>
                    <a:pt x="4" y="129"/>
                    <a:pt x="2" y="133"/>
                    <a:pt x="1" y="136"/>
                  </a:cubicBezTo>
                  <a:cubicBezTo>
                    <a:pt x="1" y="136"/>
                    <a:pt x="1" y="137"/>
                    <a:pt x="0" y="137"/>
                  </a:cubicBezTo>
                  <a:cubicBezTo>
                    <a:pt x="0" y="141"/>
                    <a:pt x="2" y="144"/>
                    <a:pt x="6" y="145"/>
                  </a:cubicBezTo>
                  <a:cubicBezTo>
                    <a:pt x="95" y="168"/>
                    <a:pt x="205" y="214"/>
                    <a:pt x="263" y="269"/>
                  </a:cubicBezTo>
                  <a:cubicBezTo>
                    <a:pt x="267" y="272"/>
                    <a:pt x="273" y="272"/>
                    <a:pt x="278" y="268"/>
                  </a:cubicBezTo>
                  <a:cubicBezTo>
                    <a:pt x="441" y="146"/>
                    <a:pt x="441" y="146"/>
                    <a:pt x="441" y="146"/>
                  </a:cubicBezTo>
                  <a:cubicBezTo>
                    <a:pt x="444" y="144"/>
                    <a:pt x="445" y="142"/>
                    <a:pt x="446" y="139"/>
                  </a:cubicBezTo>
                  <a:cubicBezTo>
                    <a:pt x="446" y="139"/>
                    <a:pt x="446" y="139"/>
                    <a:pt x="446" y="139"/>
                  </a:cubicBezTo>
                  <a:cubicBezTo>
                    <a:pt x="447" y="138"/>
                    <a:pt x="447" y="137"/>
                    <a:pt x="447" y="137"/>
                  </a:cubicBezTo>
                  <a:cubicBezTo>
                    <a:pt x="447" y="136"/>
                    <a:pt x="447" y="135"/>
                    <a:pt x="447" y="134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prstClr val="white"/>
                </a:solidFill>
              </a:endParaRPr>
            </a:p>
          </p:txBody>
        </p:sp>
        <p:sp>
          <p:nvSpPr>
            <p:cNvPr id="12" name="Freeform 10">
              <a:extLst>
                <a:ext uri="{FF2B5EF4-FFF2-40B4-BE49-F238E27FC236}">
                  <a16:creationId xmlns="" xmlns:a16="http://schemas.microsoft.com/office/drawing/2014/main" id="{7933AC57-4D46-4DC2-813B-CC20132A6DF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170" y="-75"/>
              <a:ext cx="580" cy="352"/>
            </a:xfrm>
            <a:custGeom>
              <a:avLst/>
              <a:gdLst>
                <a:gd name="T0" fmla="*/ 447 w 447"/>
                <a:gd name="T1" fmla="*/ 133 h 271"/>
                <a:gd name="T2" fmla="*/ 447 w 447"/>
                <a:gd name="T3" fmla="*/ 133 h 271"/>
                <a:gd name="T4" fmla="*/ 444 w 447"/>
                <a:gd name="T5" fmla="*/ 127 h 271"/>
                <a:gd name="T6" fmla="*/ 322 w 447"/>
                <a:gd name="T7" fmla="*/ 2 h 271"/>
                <a:gd name="T8" fmla="*/ 312 w 447"/>
                <a:gd name="T9" fmla="*/ 2 h 271"/>
                <a:gd name="T10" fmla="*/ 8 w 447"/>
                <a:gd name="T11" fmla="*/ 128 h 271"/>
                <a:gd name="T12" fmla="*/ 1 w 447"/>
                <a:gd name="T13" fmla="*/ 135 h 271"/>
                <a:gd name="T14" fmla="*/ 0 w 447"/>
                <a:gd name="T15" fmla="*/ 137 h 271"/>
                <a:gd name="T16" fmla="*/ 5 w 447"/>
                <a:gd name="T17" fmla="*/ 144 h 271"/>
                <a:gd name="T18" fmla="*/ 263 w 447"/>
                <a:gd name="T19" fmla="*/ 268 h 271"/>
                <a:gd name="T20" fmla="*/ 277 w 447"/>
                <a:gd name="T21" fmla="*/ 268 h 271"/>
                <a:gd name="T22" fmla="*/ 441 w 447"/>
                <a:gd name="T23" fmla="*/ 145 h 271"/>
                <a:gd name="T24" fmla="*/ 446 w 447"/>
                <a:gd name="T25" fmla="*/ 138 h 271"/>
                <a:gd name="T26" fmla="*/ 446 w 447"/>
                <a:gd name="T27" fmla="*/ 138 h 271"/>
                <a:gd name="T28" fmla="*/ 447 w 447"/>
                <a:gd name="T29" fmla="*/ 136 h 271"/>
                <a:gd name="T30" fmla="*/ 447 w 447"/>
                <a:gd name="T31" fmla="*/ 133 h 2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7" h="271">
                  <a:moveTo>
                    <a:pt x="447" y="133"/>
                  </a:moveTo>
                  <a:cubicBezTo>
                    <a:pt x="447" y="133"/>
                    <a:pt x="447" y="133"/>
                    <a:pt x="447" y="133"/>
                  </a:cubicBezTo>
                  <a:cubicBezTo>
                    <a:pt x="447" y="131"/>
                    <a:pt x="446" y="128"/>
                    <a:pt x="444" y="127"/>
                  </a:cubicBezTo>
                  <a:cubicBezTo>
                    <a:pt x="322" y="2"/>
                    <a:pt x="322" y="2"/>
                    <a:pt x="322" y="2"/>
                  </a:cubicBezTo>
                  <a:cubicBezTo>
                    <a:pt x="320" y="0"/>
                    <a:pt x="315" y="0"/>
                    <a:pt x="312" y="2"/>
                  </a:cubicBezTo>
                  <a:cubicBezTo>
                    <a:pt x="234" y="57"/>
                    <a:pt x="106" y="104"/>
                    <a:pt x="8" y="128"/>
                  </a:cubicBezTo>
                  <a:cubicBezTo>
                    <a:pt x="4" y="129"/>
                    <a:pt x="1" y="132"/>
                    <a:pt x="1" y="135"/>
                  </a:cubicBezTo>
                  <a:cubicBezTo>
                    <a:pt x="0" y="135"/>
                    <a:pt x="0" y="136"/>
                    <a:pt x="0" y="137"/>
                  </a:cubicBezTo>
                  <a:cubicBezTo>
                    <a:pt x="0" y="140"/>
                    <a:pt x="2" y="143"/>
                    <a:pt x="5" y="144"/>
                  </a:cubicBezTo>
                  <a:cubicBezTo>
                    <a:pt x="94" y="167"/>
                    <a:pt x="205" y="213"/>
                    <a:pt x="263" y="268"/>
                  </a:cubicBezTo>
                  <a:cubicBezTo>
                    <a:pt x="267" y="271"/>
                    <a:pt x="273" y="271"/>
                    <a:pt x="277" y="268"/>
                  </a:cubicBezTo>
                  <a:cubicBezTo>
                    <a:pt x="441" y="145"/>
                    <a:pt x="441" y="145"/>
                    <a:pt x="441" y="145"/>
                  </a:cubicBezTo>
                  <a:cubicBezTo>
                    <a:pt x="443" y="143"/>
                    <a:pt x="445" y="141"/>
                    <a:pt x="446" y="138"/>
                  </a:cubicBezTo>
                  <a:cubicBezTo>
                    <a:pt x="446" y="138"/>
                    <a:pt x="446" y="138"/>
                    <a:pt x="446" y="138"/>
                  </a:cubicBezTo>
                  <a:cubicBezTo>
                    <a:pt x="447" y="137"/>
                    <a:pt x="447" y="137"/>
                    <a:pt x="447" y="136"/>
                  </a:cubicBezTo>
                  <a:cubicBezTo>
                    <a:pt x="447" y="135"/>
                    <a:pt x="447" y="134"/>
                    <a:pt x="447" y="133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prstClr val="white"/>
                </a:solidFill>
              </a:endParaRPr>
            </a:p>
          </p:txBody>
        </p:sp>
        <p:sp>
          <p:nvSpPr>
            <p:cNvPr id="13" name="Freeform 11">
              <a:extLst>
                <a:ext uri="{FF2B5EF4-FFF2-40B4-BE49-F238E27FC236}">
                  <a16:creationId xmlns="" xmlns:a16="http://schemas.microsoft.com/office/drawing/2014/main" id="{94CF498D-D74B-43D3-B5D6-FF90A53F66E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537" y="-75"/>
              <a:ext cx="579" cy="352"/>
            </a:xfrm>
            <a:custGeom>
              <a:avLst/>
              <a:gdLst>
                <a:gd name="T0" fmla="*/ 447 w 447"/>
                <a:gd name="T1" fmla="*/ 133 h 271"/>
                <a:gd name="T2" fmla="*/ 447 w 447"/>
                <a:gd name="T3" fmla="*/ 133 h 271"/>
                <a:gd name="T4" fmla="*/ 445 w 447"/>
                <a:gd name="T5" fmla="*/ 127 h 271"/>
                <a:gd name="T6" fmla="*/ 323 w 447"/>
                <a:gd name="T7" fmla="*/ 2 h 271"/>
                <a:gd name="T8" fmla="*/ 312 w 447"/>
                <a:gd name="T9" fmla="*/ 2 h 271"/>
                <a:gd name="T10" fmla="*/ 9 w 447"/>
                <a:gd name="T11" fmla="*/ 128 h 271"/>
                <a:gd name="T12" fmla="*/ 1 w 447"/>
                <a:gd name="T13" fmla="*/ 135 h 271"/>
                <a:gd name="T14" fmla="*/ 1 w 447"/>
                <a:gd name="T15" fmla="*/ 137 h 271"/>
                <a:gd name="T16" fmla="*/ 6 w 447"/>
                <a:gd name="T17" fmla="*/ 144 h 271"/>
                <a:gd name="T18" fmla="*/ 263 w 447"/>
                <a:gd name="T19" fmla="*/ 268 h 271"/>
                <a:gd name="T20" fmla="*/ 278 w 447"/>
                <a:gd name="T21" fmla="*/ 268 h 271"/>
                <a:gd name="T22" fmla="*/ 441 w 447"/>
                <a:gd name="T23" fmla="*/ 145 h 271"/>
                <a:gd name="T24" fmla="*/ 447 w 447"/>
                <a:gd name="T25" fmla="*/ 138 h 271"/>
                <a:gd name="T26" fmla="*/ 447 w 447"/>
                <a:gd name="T27" fmla="*/ 138 h 271"/>
                <a:gd name="T28" fmla="*/ 447 w 447"/>
                <a:gd name="T29" fmla="*/ 136 h 271"/>
                <a:gd name="T30" fmla="*/ 447 w 447"/>
                <a:gd name="T31" fmla="*/ 133 h 2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7" h="271">
                  <a:moveTo>
                    <a:pt x="447" y="133"/>
                  </a:moveTo>
                  <a:cubicBezTo>
                    <a:pt x="447" y="133"/>
                    <a:pt x="447" y="133"/>
                    <a:pt x="447" y="133"/>
                  </a:cubicBezTo>
                  <a:cubicBezTo>
                    <a:pt x="447" y="131"/>
                    <a:pt x="446" y="128"/>
                    <a:pt x="445" y="127"/>
                  </a:cubicBezTo>
                  <a:cubicBezTo>
                    <a:pt x="323" y="2"/>
                    <a:pt x="323" y="2"/>
                    <a:pt x="323" y="2"/>
                  </a:cubicBezTo>
                  <a:cubicBezTo>
                    <a:pt x="320" y="0"/>
                    <a:pt x="315" y="0"/>
                    <a:pt x="312" y="2"/>
                  </a:cubicBezTo>
                  <a:cubicBezTo>
                    <a:pt x="234" y="57"/>
                    <a:pt x="107" y="104"/>
                    <a:pt x="9" y="128"/>
                  </a:cubicBezTo>
                  <a:cubicBezTo>
                    <a:pt x="4" y="129"/>
                    <a:pt x="2" y="132"/>
                    <a:pt x="1" y="135"/>
                  </a:cubicBezTo>
                  <a:cubicBezTo>
                    <a:pt x="1" y="135"/>
                    <a:pt x="1" y="136"/>
                    <a:pt x="1" y="137"/>
                  </a:cubicBezTo>
                  <a:cubicBezTo>
                    <a:pt x="0" y="140"/>
                    <a:pt x="2" y="143"/>
                    <a:pt x="6" y="144"/>
                  </a:cubicBezTo>
                  <a:cubicBezTo>
                    <a:pt x="95" y="167"/>
                    <a:pt x="205" y="213"/>
                    <a:pt x="263" y="268"/>
                  </a:cubicBezTo>
                  <a:cubicBezTo>
                    <a:pt x="267" y="271"/>
                    <a:pt x="273" y="271"/>
                    <a:pt x="278" y="268"/>
                  </a:cubicBezTo>
                  <a:cubicBezTo>
                    <a:pt x="441" y="145"/>
                    <a:pt x="441" y="145"/>
                    <a:pt x="441" y="145"/>
                  </a:cubicBezTo>
                  <a:cubicBezTo>
                    <a:pt x="444" y="143"/>
                    <a:pt x="446" y="141"/>
                    <a:pt x="447" y="138"/>
                  </a:cubicBezTo>
                  <a:cubicBezTo>
                    <a:pt x="447" y="138"/>
                    <a:pt x="447" y="138"/>
                    <a:pt x="447" y="138"/>
                  </a:cubicBezTo>
                  <a:cubicBezTo>
                    <a:pt x="447" y="137"/>
                    <a:pt x="447" y="137"/>
                    <a:pt x="447" y="136"/>
                  </a:cubicBezTo>
                  <a:cubicBezTo>
                    <a:pt x="447" y="135"/>
                    <a:pt x="447" y="134"/>
                    <a:pt x="447" y="133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prstClr val="white"/>
                </a:solidFill>
              </a:endParaRPr>
            </a:p>
          </p:txBody>
        </p:sp>
        <p:sp>
          <p:nvSpPr>
            <p:cNvPr id="14" name="Freeform 12">
              <a:extLst>
                <a:ext uri="{FF2B5EF4-FFF2-40B4-BE49-F238E27FC236}">
                  <a16:creationId xmlns="" xmlns:a16="http://schemas.microsoft.com/office/drawing/2014/main" id="{F0B134A2-6419-46FC-B2C9-BBB881580D89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34" y="783"/>
              <a:ext cx="785" cy="1100"/>
            </a:xfrm>
            <a:custGeom>
              <a:avLst/>
              <a:gdLst>
                <a:gd name="T0" fmla="*/ 32 w 605"/>
                <a:gd name="T1" fmla="*/ 225 h 848"/>
                <a:gd name="T2" fmla="*/ 341 w 605"/>
                <a:gd name="T3" fmla="*/ 0 h 848"/>
                <a:gd name="T4" fmla="*/ 574 w 605"/>
                <a:gd name="T5" fmla="*/ 51 h 848"/>
                <a:gd name="T6" fmla="*/ 594 w 605"/>
                <a:gd name="T7" fmla="*/ 76 h 848"/>
                <a:gd name="T8" fmla="*/ 581 w 605"/>
                <a:gd name="T9" fmla="*/ 99 h 848"/>
                <a:gd name="T10" fmla="*/ 537 w 605"/>
                <a:gd name="T11" fmla="*/ 157 h 848"/>
                <a:gd name="T12" fmla="*/ 509 w 605"/>
                <a:gd name="T13" fmla="*/ 179 h 848"/>
                <a:gd name="T14" fmla="*/ 494 w 605"/>
                <a:gd name="T15" fmla="*/ 175 h 848"/>
                <a:gd name="T16" fmla="*/ 348 w 605"/>
                <a:gd name="T17" fmla="*/ 142 h 848"/>
                <a:gd name="T18" fmla="*/ 233 w 605"/>
                <a:gd name="T19" fmla="*/ 220 h 848"/>
                <a:gd name="T20" fmla="*/ 605 w 605"/>
                <a:gd name="T21" fmla="*/ 590 h 848"/>
                <a:gd name="T22" fmla="*/ 288 w 605"/>
                <a:gd name="T23" fmla="*/ 848 h 848"/>
                <a:gd name="T24" fmla="*/ 0 w 605"/>
                <a:gd name="T25" fmla="*/ 730 h 848"/>
                <a:gd name="T26" fmla="*/ 9 w 605"/>
                <a:gd name="T27" fmla="*/ 713 h 848"/>
                <a:gd name="T28" fmla="*/ 62 w 605"/>
                <a:gd name="T29" fmla="*/ 663 h 848"/>
                <a:gd name="T30" fmla="*/ 94 w 605"/>
                <a:gd name="T31" fmla="*/ 640 h 848"/>
                <a:gd name="T32" fmla="*/ 115 w 605"/>
                <a:gd name="T33" fmla="*/ 648 h 848"/>
                <a:gd name="T34" fmla="*/ 270 w 605"/>
                <a:gd name="T35" fmla="*/ 707 h 848"/>
                <a:gd name="T36" fmla="*/ 408 w 605"/>
                <a:gd name="T37" fmla="*/ 615 h 848"/>
                <a:gd name="T38" fmla="*/ 32 w 605"/>
                <a:gd name="T39" fmla="*/ 225 h 8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605" h="848">
                  <a:moveTo>
                    <a:pt x="32" y="225"/>
                  </a:moveTo>
                  <a:cubicBezTo>
                    <a:pt x="32" y="48"/>
                    <a:pt x="209" y="0"/>
                    <a:pt x="341" y="0"/>
                  </a:cubicBezTo>
                  <a:cubicBezTo>
                    <a:pt x="443" y="0"/>
                    <a:pt x="547" y="32"/>
                    <a:pt x="574" y="51"/>
                  </a:cubicBezTo>
                  <a:cubicBezTo>
                    <a:pt x="587" y="60"/>
                    <a:pt x="594" y="68"/>
                    <a:pt x="594" y="76"/>
                  </a:cubicBezTo>
                  <a:cubicBezTo>
                    <a:pt x="594" y="82"/>
                    <a:pt x="589" y="89"/>
                    <a:pt x="581" y="99"/>
                  </a:cubicBezTo>
                  <a:cubicBezTo>
                    <a:pt x="563" y="124"/>
                    <a:pt x="552" y="137"/>
                    <a:pt x="537" y="157"/>
                  </a:cubicBezTo>
                  <a:cubicBezTo>
                    <a:pt x="528" y="168"/>
                    <a:pt x="518" y="179"/>
                    <a:pt x="509" y="179"/>
                  </a:cubicBezTo>
                  <a:cubicBezTo>
                    <a:pt x="504" y="179"/>
                    <a:pt x="500" y="178"/>
                    <a:pt x="494" y="175"/>
                  </a:cubicBezTo>
                  <a:cubicBezTo>
                    <a:pt x="468" y="165"/>
                    <a:pt x="409" y="142"/>
                    <a:pt x="348" y="142"/>
                  </a:cubicBezTo>
                  <a:cubicBezTo>
                    <a:pt x="281" y="142"/>
                    <a:pt x="233" y="175"/>
                    <a:pt x="233" y="220"/>
                  </a:cubicBezTo>
                  <a:cubicBezTo>
                    <a:pt x="233" y="358"/>
                    <a:pt x="605" y="313"/>
                    <a:pt x="605" y="590"/>
                  </a:cubicBezTo>
                  <a:cubicBezTo>
                    <a:pt x="605" y="737"/>
                    <a:pt x="467" y="848"/>
                    <a:pt x="288" y="848"/>
                  </a:cubicBezTo>
                  <a:cubicBezTo>
                    <a:pt x="130" y="848"/>
                    <a:pt x="0" y="763"/>
                    <a:pt x="0" y="730"/>
                  </a:cubicBezTo>
                  <a:cubicBezTo>
                    <a:pt x="0" y="721"/>
                    <a:pt x="3" y="719"/>
                    <a:pt x="9" y="713"/>
                  </a:cubicBezTo>
                  <a:cubicBezTo>
                    <a:pt x="21" y="703"/>
                    <a:pt x="52" y="672"/>
                    <a:pt x="62" y="663"/>
                  </a:cubicBezTo>
                  <a:cubicBezTo>
                    <a:pt x="72" y="654"/>
                    <a:pt x="83" y="640"/>
                    <a:pt x="94" y="640"/>
                  </a:cubicBezTo>
                  <a:cubicBezTo>
                    <a:pt x="102" y="640"/>
                    <a:pt x="106" y="643"/>
                    <a:pt x="115" y="648"/>
                  </a:cubicBezTo>
                  <a:cubicBezTo>
                    <a:pt x="146" y="666"/>
                    <a:pt x="199" y="707"/>
                    <a:pt x="270" y="707"/>
                  </a:cubicBezTo>
                  <a:cubicBezTo>
                    <a:pt x="341" y="707"/>
                    <a:pt x="408" y="674"/>
                    <a:pt x="408" y="615"/>
                  </a:cubicBezTo>
                  <a:cubicBezTo>
                    <a:pt x="408" y="461"/>
                    <a:pt x="32" y="506"/>
                    <a:pt x="32" y="22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prstClr val="white"/>
                </a:solidFill>
              </a:endParaRPr>
            </a:p>
          </p:txBody>
        </p:sp>
        <p:sp>
          <p:nvSpPr>
            <p:cNvPr id="15" name="Freeform 13">
              <a:extLst>
                <a:ext uri="{FF2B5EF4-FFF2-40B4-BE49-F238E27FC236}">
                  <a16:creationId xmlns="" xmlns:a16="http://schemas.microsoft.com/office/drawing/2014/main" id="{669B17DC-4047-43F0-A03B-2C9AF4BF9CE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123" y="783"/>
              <a:ext cx="785" cy="1100"/>
            </a:xfrm>
            <a:custGeom>
              <a:avLst/>
              <a:gdLst>
                <a:gd name="T0" fmla="*/ 32 w 605"/>
                <a:gd name="T1" fmla="*/ 225 h 848"/>
                <a:gd name="T2" fmla="*/ 342 w 605"/>
                <a:gd name="T3" fmla="*/ 0 h 848"/>
                <a:gd name="T4" fmla="*/ 574 w 605"/>
                <a:gd name="T5" fmla="*/ 51 h 848"/>
                <a:gd name="T6" fmla="*/ 594 w 605"/>
                <a:gd name="T7" fmla="*/ 76 h 848"/>
                <a:gd name="T8" fmla="*/ 581 w 605"/>
                <a:gd name="T9" fmla="*/ 99 h 848"/>
                <a:gd name="T10" fmla="*/ 537 w 605"/>
                <a:gd name="T11" fmla="*/ 157 h 848"/>
                <a:gd name="T12" fmla="*/ 510 w 605"/>
                <a:gd name="T13" fmla="*/ 179 h 848"/>
                <a:gd name="T14" fmla="*/ 494 w 605"/>
                <a:gd name="T15" fmla="*/ 175 h 848"/>
                <a:gd name="T16" fmla="*/ 348 w 605"/>
                <a:gd name="T17" fmla="*/ 142 h 848"/>
                <a:gd name="T18" fmla="*/ 233 w 605"/>
                <a:gd name="T19" fmla="*/ 220 h 848"/>
                <a:gd name="T20" fmla="*/ 605 w 605"/>
                <a:gd name="T21" fmla="*/ 590 h 848"/>
                <a:gd name="T22" fmla="*/ 289 w 605"/>
                <a:gd name="T23" fmla="*/ 848 h 848"/>
                <a:gd name="T24" fmla="*/ 0 w 605"/>
                <a:gd name="T25" fmla="*/ 730 h 848"/>
                <a:gd name="T26" fmla="*/ 9 w 605"/>
                <a:gd name="T27" fmla="*/ 713 h 848"/>
                <a:gd name="T28" fmla="*/ 62 w 605"/>
                <a:gd name="T29" fmla="*/ 663 h 848"/>
                <a:gd name="T30" fmla="*/ 94 w 605"/>
                <a:gd name="T31" fmla="*/ 640 h 848"/>
                <a:gd name="T32" fmla="*/ 115 w 605"/>
                <a:gd name="T33" fmla="*/ 648 h 848"/>
                <a:gd name="T34" fmla="*/ 270 w 605"/>
                <a:gd name="T35" fmla="*/ 707 h 848"/>
                <a:gd name="T36" fmla="*/ 409 w 605"/>
                <a:gd name="T37" fmla="*/ 615 h 848"/>
                <a:gd name="T38" fmla="*/ 32 w 605"/>
                <a:gd name="T39" fmla="*/ 225 h 8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605" h="848">
                  <a:moveTo>
                    <a:pt x="32" y="225"/>
                  </a:moveTo>
                  <a:cubicBezTo>
                    <a:pt x="32" y="48"/>
                    <a:pt x="210" y="0"/>
                    <a:pt x="342" y="0"/>
                  </a:cubicBezTo>
                  <a:cubicBezTo>
                    <a:pt x="443" y="0"/>
                    <a:pt x="547" y="32"/>
                    <a:pt x="574" y="51"/>
                  </a:cubicBezTo>
                  <a:cubicBezTo>
                    <a:pt x="587" y="60"/>
                    <a:pt x="594" y="68"/>
                    <a:pt x="594" y="76"/>
                  </a:cubicBezTo>
                  <a:cubicBezTo>
                    <a:pt x="594" y="82"/>
                    <a:pt x="589" y="89"/>
                    <a:pt x="581" y="99"/>
                  </a:cubicBezTo>
                  <a:cubicBezTo>
                    <a:pt x="563" y="124"/>
                    <a:pt x="553" y="137"/>
                    <a:pt x="537" y="157"/>
                  </a:cubicBezTo>
                  <a:cubicBezTo>
                    <a:pt x="528" y="168"/>
                    <a:pt x="518" y="179"/>
                    <a:pt x="510" y="179"/>
                  </a:cubicBezTo>
                  <a:cubicBezTo>
                    <a:pt x="504" y="179"/>
                    <a:pt x="501" y="178"/>
                    <a:pt x="494" y="175"/>
                  </a:cubicBezTo>
                  <a:cubicBezTo>
                    <a:pt x="469" y="165"/>
                    <a:pt x="409" y="142"/>
                    <a:pt x="348" y="142"/>
                  </a:cubicBezTo>
                  <a:cubicBezTo>
                    <a:pt x="282" y="142"/>
                    <a:pt x="233" y="175"/>
                    <a:pt x="233" y="220"/>
                  </a:cubicBezTo>
                  <a:cubicBezTo>
                    <a:pt x="233" y="358"/>
                    <a:pt x="605" y="313"/>
                    <a:pt x="605" y="590"/>
                  </a:cubicBezTo>
                  <a:cubicBezTo>
                    <a:pt x="605" y="737"/>
                    <a:pt x="467" y="848"/>
                    <a:pt x="289" y="848"/>
                  </a:cubicBezTo>
                  <a:cubicBezTo>
                    <a:pt x="130" y="848"/>
                    <a:pt x="0" y="763"/>
                    <a:pt x="0" y="730"/>
                  </a:cubicBezTo>
                  <a:cubicBezTo>
                    <a:pt x="0" y="721"/>
                    <a:pt x="3" y="719"/>
                    <a:pt x="9" y="713"/>
                  </a:cubicBezTo>
                  <a:cubicBezTo>
                    <a:pt x="21" y="703"/>
                    <a:pt x="52" y="672"/>
                    <a:pt x="62" y="663"/>
                  </a:cubicBezTo>
                  <a:cubicBezTo>
                    <a:pt x="72" y="654"/>
                    <a:pt x="84" y="640"/>
                    <a:pt x="94" y="640"/>
                  </a:cubicBezTo>
                  <a:cubicBezTo>
                    <a:pt x="102" y="640"/>
                    <a:pt x="106" y="643"/>
                    <a:pt x="115" y="648"/>
                  </a:cubicBezTo>
                  <a:cubicBezTo>
                    <a:pt x="146" y="666"/>
                    <a:pt x="199" y="707"/>
                    <a:pt x="270" y="707"/>
                  </a:cubicBezTo>
                  <a:cubicBezTo>
                    <a:pt x="341" y="707"/>
                    <a:pt x="409" y="674"/>
                    <a:pt x="409" y="615"/>
                  </a:cubicBezTo>
                  <a:cubicBezTo>
                    <a:pt x="409" y="461"/>
                    <a:pt x="32" y="506"/>
                    <a:pt x="32" y="22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prstClr val="white"/>
                </a:solidFill>
              </a:endParaRPr>
            </a:p>
          </p:txBody>
        </p:sp>
        <p:sp>
          <p:nvSpPr>
            <p:cNvPr id="16" name="Freeform 14">
              <a:extLst>
                <a:ext uri="{FF2B5EF4-FFF2-40B4-BE49-F238E27FC236}">
                  <a16:creationId xmlns="" xmlns:a16="http://schemas.microsoft.com/office/drawing/2014/main" id="{1616EBA7-FC24-41F8-AF7A-22784063CAB0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018" y="784"/>
              <a:ext cx="914" cy="1103"/>
            </a:xfrm>
            <a:custGeom>
              <a:avLst/>
              <a:gdLst>
                <a:gd name="T0" fmla="*/ 705 w 705"/>
                <a:gd name="T1" fmla="*/ 410 h 850"/>
                <a:gd name="T2" fmla="*/ 372 w 705"/>
                <a:gd name="T3" fmla="*/ 0 h 850"/>
                <a:gd name="T4" fmla="*/ 0 w 705"/>
                <a:gd name="T5" fmla="*/ 424 h 850"/>
                <a:gd name="T6" fmla="*/ 365 w 705"/>
                <a:gd name="T7" fmla="*/ 850 h 850"/>
                <a:gd name="T8" fmla="*/ 645 w 705"/>
                <a:gd name="T9" fmla="*/ 748 h 850"/>
                <a:gd name="T10" fmla="*/ 664 w 705"/>
                <a:gd name="T11" fmla="*/ 719 h 850"/>
                <a:gd name="T12" fmla="*/ 643 w 705"/>
                <a:gd name="T13" fmla="*/ 686 h 850"/>
                <a:gd name="T14" fmla="*/ 606 w 705"/>
                <a:gd name="T15" fmla="*/ 640 h 850"/>
                <a:gd name="T16" fmla="*/ 591 w 705"/>
                <a:gd name="T17" fmla="*/ 631 h 850"/>
                <a:gd name="T18" fmla="*/ 568 w 705"/>
                <a:gd name="T19" fmla="*/ 642 h 850"/>
                <a:gd name="T20" fmla="*/ 396 w 705"/>
                <a:gd name="T21" fmla="*/ 712 h 850"/>
                <a:gd name="T22" fmla="*/ 201 w 705"/>
                <a:gd name="T23" fmla="*/ 473 h 850"/>
                <a:gd name="T24" fmla="*/ 657 w 705"/>
                <a:gd name="T25" fmla="*/ 473 h 850"/>
                <a:gd name="T26" fmla="*/ 705 w 705"/>
                <a:gd name="T27" fmla="*/ 410 h 850"/>
                <a:gd name="T28" fmla="*/ 202 w 705"/>
                <a:gd name="T29" fmla="*/ 356 h 850"/>
                <a:gd name="T30" fmla="*/ 372 w 705"/>
                <a:gd name="T31" fmla="*/ 137 h 850"/>
                <a:gd name="T32" fmla="*/ 509 w 705"/>
                <a:gd name="T33" fmla="*/ 357 h 850"/>
                <a:gd name="T34" fmla="*/ 202 w 705"/>
                <a:gd name="T35" fmla="*/ 356 h 8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705" h="850">
                  <a:moveTo>
                    <a:pt x="705" y="410"/>
                  </a:moveTo>
                  <a:cubicBezTo>
                    <a:pt x="705" y="144"/>
                    <a:pt x="600" y="0"/>
                    <a:pt x="372" y="0"/>
                  </a:cubicBezTo>
                  <a:cubicBezTo>
                    <a:pt x="191" y="0"/>
                    <a:pt x="0" y="105"/>
                    <a:pt x="0" y="424"/>
                  </a:cubicBezTo>
                  <a:cubicBezTo>
                    <a:pt x="0" y="721"/>
                    <a:pt x="169" y="850"/>
                    <a:pt x="365" y="850"/>
                  </a:cubicBezTo>
                  <a:cubicBezTo>
                    <a:pt x="506" y="850"/>
                    <a:pt x="588" y="797"/>
                    <a:pt x="645" y="748"/>
                  </a:cubicBezTo>
                  <a:cubicBezTo>
                    <a:pt x="657" y="738"/>
                    <a:pt x="664" y="729"/>
                    <a:pt x="664" y="719"/>
                  </a:cubicBezTo>
                  <a:cubicBezTo>
                    <a:pt x="664" y="709"/>
                    <a:pt x="660" y="705"/>
                    <a:pt x="643" y="686"/>
                  </a:cubicBezTo>
                  <a:cubicBezTo>
                    <a:pt x="631" y="673"/>
                    <a:pt x="622" y="659"/>
                    <a:pt x="606" y="640"/>
                  </a:cubicBezTo>
                  <a:cubicBezTo>
                    <a:pt x="601" y="634"/>
                    <a:pt x="598" y="631"/>
                    <a:pt x="591" y="631"/>
                  </a:cubicBezTo>
                  <a:cubicBezTo>
                    <a:pt x="584" y="631"/>
                    <a:pt x="576" y="636"/>
                    <a:pt x="568" y="642"/>
                  </a:cubicBezTo>
                  <a:cubicBezTo>
                    <a:pt x="531" y="671"/>
                    <a:pt x="474" y="712"/>
                    <a:pt x="396" y="712"/>
                  </a:cubicBezTo>
                  <a:cubicBezTo>
                    <a:pt x="279" y="712"/>
                    <a:pt x="213" y="630"/>
                    <a:pt x="201" y="473"/>
                  </a:cubicBezTo>
                  <a:cubicBezTo>
                    <a:pt x="320" y="473"/>
                    <a:pt x="611" y="473"/>
                    <a:pt x="657" y="473"/>
                  </a:cubicBezTo>
                  <a:cubicBezTo>
                    <a:pt x="686" y="473"/>
                    <a:pt x="705" y="453"/>
                    <a:pt x="705" y="410"/>
                  </a:cubicBezTo>
                  <a:close/>
                  <a:moveTo>
                    <a:pt x="202" y="356"/>
                  </a:moveTo>
                  <a:cubicBezTo>
                    <a:pt x="215" y="215"/>
                    <a:pt x="273" y="137"/>
                    <a:pt x="372" y="137"/>
                  </a:cubicBezTo>
                  <a:cubicBezTo>
                    <a:pt x="478" y="137"/>
                    <a:pt x="509" y="236"/>
                    <a:pt x="509" y="357"/>
                  </a:cubicBezTo>
                  <a:cubicBezTo>
                    <a:pt x="416" y="357"/>
                    <a:pt x="295" y="356"/>
                    <a:pt x="202" y="35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prstClr val="white"/>
                </a:solidFill>
              </a:endParaRPr>
            </a:p>
          </p:txBody>
        </p:sp>
        <p:sp>
          <p:nvSpPr>
            <p:cNvPr id="17" name="Freeform 15">
              <a:extLst>
                <a:ext uri="{FF2B5EF4-FFF2-40B4-BE49-F238E27FC236}">
                  <a16:creationId xmlns="" xmlns:a16="http://schemas.microsoft.com/office/drawing/2014/main" id="{440A2F57-511A-4BC4-BEEC-66A02B9B16E8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982" y="314"/>
              <a:ext cx="685" cy="1542"/>
            </a:xfrm>
            <a:custGeom>
              <a:avLst/>
              <a:gdLst>
                <a:gd name="T0" fmla="*/ 440 w 528"/>
                <a:gd name="T1" fmla="*/ 143 h 1188"/>
                <a:gd name="T2" fmla="*/ 516 w 528"/>
                <a:gd name="T3" fmla="*/ 150 h 1188"/>
                <a:gd name="T4" fmla="*/ 528 w 528"/>
                <a:gd name="T5" fmla="*/ 143 h 1188"/>
                <a:gd name="T6" fmla="*/ 513 w 528"/>
                <a:gd name="T7" fmla="*/ 120 h 1188"/>
                <a:gd name="T8" fmla="*/ 447 w 528"/>
                <a:gd name="T9" fmla="*/ 34 h 1188"/>
                <a:gd name="T10" fmla="*/ 414 w 528"/>
                <a:gd name="T11" fmla="*/ 6 h 1188"/>
                <a:gd name="T12" fmla="*/ 339 w 528"/>
                <a:gd name="T13" fmla="*/ 0 h 1188"/>
                <a:gd name="T14" fmla="*/ 109 w 528"/>
                <a:gd name="T15" fmla="*/ 253 h 1188"/>
                <a:gd name="T16" fmla="*/ 109 w 528"/>
                <a:gd name="T17" fmla="*/ 376 h 1188"/>
                <a:gd name="T18" fmla="*/ 64 w 528"/>
                <a:gd name="T19" fmla="*/ 376 h 1188"/>
                <a:gd name="T20" fmla="*/ 0 w 528"/>
                <a:gd name="T21" fmla="*/ 443 h 1188"/>
                <a:gd name="T22" fmla="*/ 0 w 528"/>
                <a:gd name="T23" fmla="*/ 476 h 1188"/>
                <a:gd name="T24" fmla="*/ 109 w 528"/>
                <a:gd name="T25" fmla="*/ 520 h 1188"/>
                <a:gd name="T26" fmla="*/ 110 w 528"/>
                <a:gd name="T27" fmla="*/ 1150 h 1188"/>
                <a:gd name="T28" fmla="*/ 147 w 528"/>
                <a:gd name="T29" fmla="*/ 1188 h 1188"/>
                <a:gd name="T30" fmla="*/ 276 w 528"/>
                <a:gd name="T31" fmla="*/ 1188 h 1188"/>
                <a:gd name="T32" fmla="*/ 314 w 528"/>
                <a:gd name="T33" fmla="*/ 1152 h 1188"/>
                <a:gd name="T34" fmla="*/ 314 w 528"/>
                <a:gd name="T35" fmla="*/ 524 h 1188"/>
                <a:gd name="T36" fmla="*/ 520 w 528"/>
                <a:gd name="T37" fmla="*/ 478 h 1188"/>
                <a:gd name="T38" fmla="*/ 520 w 528"/>
                <a:gd name="T39" fmla="*/ 421 h 1188"/>
                <a:gd name="T40" fmla="*/ 466 w 528"/>
                <a:gd name="T41" fmla="*/ 376 h 1188"/>
                <a:gd name="T42" fmla="*/ 314 w 528"/>
                <a:gd name="T43" fmla="*/ 376 h 1188"/>
                <a:gd name="T44" fmla="*/ 314 w 528"/>
                <a:gd name="T45" fmla="*/ 272 h 1188"/>
                <a:gd name="T46" fmla="*/ 440 w 528"/>
                <a:gd name="T47" fmla="*/ 143 h 1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528" h="1188">
                  <a:moveTo>
                    <a:pt x="440" y="143"/>
                  </a:moveTo>
                  <a:cubicBezTo>
                    <a:pt x="468" y="143"/>
                    <a:pt x="500" y="150"/>
                    <a:pt x="516" y="150"/>
                  </a:cubicBezTo>
                  <a:cubicBezTo>
                    <a:pt x="523" y="150"/>
                    <a:pt x="528" y="148"/>
                    <a:pt x="528" y="143"/>
                  </a:cubicBezTo>
                  <a:cubicBezTo>
                    <a:pt x="528" y="136"/>
                    <a:pt x="518" y="126"/>
                    <a:pt x="513" y="120"/>
                  </a:cubicBezTo>
                  <a:cubicBezTo>
                    <a:pt x="487" y="88"/>
                    <a:pt x="467" y="62"/>
                    <a:pt x="447" y="34"/>
                  </a:cubicBezTo>
                  <a:cubicBezTo>
                    <a:pt x="439" y="24"/>
                    <a:pt x="430" y="12"/>
                    <a:pt x="414" y="6"/>
                  </a:cubicBezTo>
                  <a:cubicBezTo>
                    <a:pt x="400" y="1"/>
                    <a:pt x="385" y="0"/>
                    <a:pt x="339" y="0"/>
                  </a:cubicBezTo>
                  <a:cubicBezTo>
                    <a:pt x="229" y="0"/>
                    <a:pt x="109" y="51"/>
                    <a:pt x="109" y="253"/>
                  </a:cubicBezTo>
                  <a:cubicBezTo>
                    <a:pt x="109" y="264"/>
                    <a:pt x="109" y="310"/>
                    <a:pt x="109" y="376"/>
                  </a:cubicBezTo>
                  <a:cubicBezTo>
                    <a:pt x="88" y="376"/>
                    <a:pt x="72" y="376"/>
                    <a:pt x="64" y="376"/>
                  </a:cubicBezTo>
                  <a:cubicBezTo>
                    <a:pt x="18" y="376"/>
                    <a:pt x="0" y="399"/>
                    <a:pt x="0" y="443"/>
                  </a:cubicBezTo>
                  <a:cubicBezTo>
                    <a:pt x="0" y="457"/>
                    <a:pt x="0" y="438"/>
                    <a:pt x="0" y="476"/>
                  </a:cubicBezTo>
                  <a:cubicBezTo>
                    <a:pt x="26" y="494"/>
                    <a:pt x="63" y="510"/>
                    <a:pt x="109" y="520"/>
                  </a:cubicBezTo>
                  <a:cubicBezTo>
                    <a:pt x="109" y="778"/>
                    <a:pt x="110" y="1130"/>
                    <a:pt x="110" y="1150"/>
                  </a:cubicBezTo>
                  <a:cubicBezTo>
                    <a:pt x="110" y="1172"/>
                    <a:pt x="127" y="1188"/>
                    <a:pt x="147" y="1188"/>
                  </a:cubicBezTo>
                  <a:cubicBezTo>
                    <a:pt x="276" y="1188"/>
                    <a:pt x="276" y="1188"/>
                    <a:pt x="276" y="1188"/>
                  </a:cubicBezTo>
                  <a:cubicBezTo>
                    <a:pt x="297" y="1188"/>
                    <a:pt x="314" y="1172"/>
                    <a:pt x="314" y="1152"/>
                  </a:cubicBezTo>
                  <a:cubicBezTo>
                    <a:pt x="314" y="1133"/>
                    <a:pt x="314" y="777"/>
                    <a:pt x="314" y="524"/>
                  </a:cubicBezTo>
                  <a:cubicBezTo>
                    <a:pt x="385" y="515"/>
                    <a:pt x="463" y="500"/>
                    <a:pt x="520" y="478"/>
                  </a:cubicBezTo>
                  <a:cubicBezTo>
                    <a:pt x="520" y="460"/>
                    <a:pt x="520" y="442"/>
                    <a:pt x="520" y="421"/>
                  </a:cubicBezTo>
                  <a:cubicBezTo>
                    <a:pt x="520" y="394"/>
                    <a:pt x="511" y="377"/>
                    <a:pt x="466" y="376"/>
                  </a:cubicBezTo>
                  <a:cubicBezTo>
                    <a:pt x="448" y="376"/>
                    <a:pt x="385" y="376"/>
                    <a:pt x="314" y="376"/>
                  </a:cubicBezTo>
                  <a:cubicBezTo>
                    <a:pt x="314" y="319"/>
                    <a:pt x="314" y="280"/>
                    <a:pt x="314" y="272"/>
                  </a:cubicBezTo>
                  <a:cubicBezTo>
                    <a:pt x="314" y="163"/>
                    <a:pt x="349" y="143"/>
                    <a:pt x="440" y="14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prstClr val="white"/>
                </a:solidFill>
              </a:endParaRPr>
            </a:p>
          </p:txBody>
        </p:sp>
        <p:sp>
          <p:nvSpPr>
            <p:cNvPr id="18" name="Freeform 16">
              <a:extLst>
                <a:ext uri="{FF2B5EF4-FFF2-40B4-BE49-F238E27FC236}">
                  <a16:creationId xmlns="" xmlns:a16="http://schemas.microsoft.com/office/drawing/2014/main" id="{920F9231-52EF-43E1-B7EC-83259D2B2856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2009" y="787"/>
              <a:ext cx="868" cy="1083"/>
            </a:xfrm>
            <a:custGeom>
              <a:avLst/>
              <a:gdLst>
                <a:gd name="T0" fmla="*/ 669 w 669"/>
                <a:gd name="T1" fmla="*/ 220 h 835"/>
                <a:gd name="T2" fmla="*/ 381 w 669"/>
                <a:gd name="T3" fmla="*/ 0 h 835"/>
                <a:gd name="T4" fmla="*/ 65 w 669"/>
                <a:gd name="T5" fmla="*/ 63 h 835"/>
                <a:gd name="T6" fmla="*/ 56 w 669"/>
                <a:gd name="T7" fmla="*/ 100 h 835"/>
                <a:gd name="T8" fmla="*/ 86 w 669"/>
                <a:gd name="T9" fmla="*/ 174 h 835"/>
                <a:gd name="T10" fmla="*/ 108 w 669"/>
                <a:gd name="T11" fmla="*/ 192 h 835"/>
                <a:gd name="T12" fmla="*/ 141 w 669"/>
                <a:gd name="T13" fmla="*/ 183 h 835"/>
                <a:gd name="T14" fmla="*/ 338 w 669"/>
                <a:gd name="T15" fmla="*/ 143 h 835"/>
                <a:gd name="T16" fmla="*/ 468 w 669"/>
                <a:gd name="T17" fmla="*/ 249 h 835"/>
                <a:gd name="T18" fmla="*/ 468 w 669"/>
                <a:gd name="T19" fmla="*/ 311 h 835"/>
                <a:gd name="T20" fmla="*/ 189 w 669"/>
                <a:gd name="T21" fmla="*/ 351 h 835"/>
                <a:gd name="T22" fmla="*/ 0 w 669"/>
                <a:gd name="T23" fmla="*/ 603 h 835"/>
                <a:gd name="T24" fmla="*/ 223 w 669"/>
                <a:gd name="T25" fmla="*/ 835 h 835"/>
                <a:gd name="T26" fmla="*/ 486 w 669"/>
                <a:gd name="T27" fmla="*/ 738 h 835"/>
                <a:gd name="T28" fmla="*/ 572 w 669"/>
                <a:gd name="T29" fmla="*/ 824 h 835"/>
                <a:gd name="T30" fmla="*/ 631 w 669"/>
                <a:gd name="T31" fmla="*/ 824 h 835"/>
                <a:gd name="T32" fmla="*/ 669 w 669"/>
                <a:gd name="T33" fmla="*/ 787 h 835"/>
                <a:gd name="T34" fmla="*/ 669 w 669"/>
                <a:gd name="T35" fmla="*/ 220 h 835"/>
                <a:gd name="T36" fmla="*/ 451 w 669"/>
                <a:gd name="T37" fmla="*/ 633 h 835"/>
                <a:gd name="T38" fmla="*/ 297 w 669"/>
                <a:gd name="T39" fmla="*/ 703 h 835"/>
                <a:gd name="T40" fmla="*/ 194 w 669"/>
                <a:gd name="T41" fmla="*/ 587 h 835"/>
                <a:gd name="T42" fmla="*/ 468 w 669"/>
                <a:gd name="T43" fmla="*/ 427 h 835"/>
                <a:gd name="T44" fmla="*/ 468 w 669"/>
                <a:gd name="T45" fmla="*/ 575 h 835"/>
                <a:gd name="T46" fmla="*/ 451 w 669"/>
                <a:gd name="T47" fmla="*/ 633 h 8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669" h="835">
                  <a:moveTo>
                    <a:pt x="669" y="220"/>
                  </a:moveTo>
                  <a:cubicBezTo>
                    <a:pt x="669" y="52"/>
                    <a:pt x="552" y="0"/>
                    <a:pt x="381" y="0"/>
                  </a:cubicBezTo>
                  <a:cubicBezTo>
                    <a:pt x="226" y="0"/>
                    <a:pt x="92" y="49"/>
                    <a:pt x="65" y="63"/>
                  </a:cubicBezTo>
                  <a:cubicBezTo>
                    <a:pt x="50" y="71"/>
                    <a:pt x="48" y="81"/>
                    <a:pt x="56" y="100"/>
                  </a:cubicBezTo>
                  <a:cubicBezTo>
                    <a:pt x="64" y="122"/>
                    <a:pt x="74" y="143"/>
                    <a:pt x="86" y="174"/>
                  </a:cubicBezTo>
                  <a:cubicBezTo>
                    <a:pt x="91" y="186"/>
                    <a:pt x="97" y="192"/>
                    <a:pt x="108" y="192"/>
                  </a:cubicBezTo>
                  <a:cubicBezTo>
                    <a:pt x="117" y="192"/>
                    <a:pt x="132" y="186"/>
                    <a:pt x="141" y="183"/>
                  </a:cubicBezTo>
                  <a:cubicBezTo>
                    <a:pt x="191" y="165"/>
                    <a:pt x="273" y="143"/>
                    <a:pt x="338" y="143"/>
                  </a:cubicBezTo>
                  <a:cubicBezTo>
                    <a:pt x="423" y="143"/>
                    <a:pt x="468" y="189"/>
                    <a:pt x="468" y="249"/>
                  </a:cubicBezTo>
                  <a:cubicBezTo>
                    <a:pt x="468" y="259"/>
                    <a:pt x="468" y="282"/>
                    <a:pt x="468" y="311"/>
                  </a:cubicBezTo>
                  <a:cubicBezTo>
                    <a:pt x="336" y="324"/>
                    <a:pt x="268" y="330"/>
                    <a:pt x="189" y="351"/>
                  </a:cubicBezTo>
                  <a:cubicBezTo>
                    <a:pt x="87" y="377"/>
                    <a:pt x="0" y="440"/>
                    <a:pt x="0" y="603"/>
                  </a:cubicBezTo>
                  <a:cubicBezTo>
                    <a:pt x="0" y="762"/>
                    <a:pt x="97" y="835"/>
                    <a:pt x="223" y="835"/>
                  </a:cubicBezTo>
                  <a:cubicBezTo>
                    <a:pt x="337" y="835"/>
                    <a:pt x="448" y="776"/>
                    <a:pt x="486" y="738"/>
                  </a:cubicBezTo>
                  <a:cubicBezTo>
                    <a:pt x="490" y="792"/>
                    <a:pt x="517" y="824"/>
                    <a:pt x="572" y="824"/>
                  </a:cubicBezTo>
                  <a:cubicBezTo>
                    <a:pt x="583" y="824"/>
                    <a:pt x="610" y="824"/>
                    <a:pt x="631" y="824"/>
                  </a:cubicBezTo>
                  <a:cubicBezTo>
                    <a:pt x="652" y="824"/>
                    <a:pt x="669" y="808"/>
                    <a:pt x="669" y="787"/>
                  </a:cubicBezTo>
                  <a:cubicBezTo>
                    <a:pt x="669" y="767"/>
                    <a:pt x="669" y="273"/>
                    <a:pt x="669" y="220"/>
                  </a:cubicBezTo>
                  <a:close/>
                  <a:moveTo>
                    <a:pt x="451" y="633"/>
                  </a:moveTo>
                  <a:cubicBezTo>
                    <a:pt x="404" y="676"/>
                    <a:pt x="346" y="703"/>
                    <a:pt x="297" y="703"/>
                  </a:cubicBezTo>
                  <a:cubicBezTo>
                    <a:pt x="238" y="703"/>
                    <a:pt x="194" y="659"/>
                    <a:pt x="194" y="587"/>
                  </a:cubicBezTo>
                  <a:cubicBezTo>
                    <a:pt x="194" y="436"/>
                    <a:pt x="331" y="443"/>
                    <a:pt x="468" y="427"/>
                  </a:cubicBezTo>
                  <a:cubicBezTo>
                    <a:pt x="468" y="487"/>
                    <a:pt x="468" y="546"/>
                    <a:pt x="468" y="575"/>
                  </a:cubicBezTo>
                  <a:cubicBezTo>
                    <a:pt x="468" y="596"/>
                    <a:pt x="468" y="617"/>
                    <a:pt x="451" y="63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prstClr val="white"/>
                </a:solidFill>
              </a:endParaRPr>
            </a:p>
          </p:txBody>
        </p:sp>
        <p:sp>
          <p:nvSpPr>
            <p:cNvPr id="19" name="Freeform 17">
              <a:extLst>
                <a:ext uri="{FF2B5EF4-FFF2-40B4-BE49-F238E27FC236}">
                  <a16:creationId xmlns="" xmlns:a16="http://schemas.microsoft.com/office/drawing/2014/main" id="{E12F7523-E8A1-4C9F-A0D7-3008B25E1D9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026" y="377"/>
              <a:ext cx="868" cy="1480"/>
            </a:xfrm>
            <a:custGeom>
              <a:avLst/>
              <a:gdLst>
                <a:gd name="T0" fmla="*/ 669 w 669"/>
                <a:gd name="T1" fmla="*/ 517 h 1141"/>
                <a:gd name="T2" fmla="*/ 458 w 669"/>
                <a:gd name="T3" fmla="*/ 320 h 1141"/>
                <a:gd name="T4" fmla="*/ 204 w 669"/>
                <a:gd name="T5" fmla="*/ 411 h 1141"/>
                <a:gd name="T6" fmla="*/ 204 w 669"/>
                <a:gd name="T7" fmla="*/ 19 h 1141"/>
                <a:gd name="T8" fmla="*/ 194 w 669"/>
                <a:gd name="T9" fmla="*/ 0 h 1141"/>
                <a:gd name="T10" fmla="*/ 181 w 669"/>
                <a:gd name="T11" fmla="*/ 5 h 1141"/>
                <a:gd name="T12" fmla="*/ 12 w 669"/>
                <a:gd name="T13" fmla="*/ 94 h 1141"/>
                <a:gd name="T14" fmla="*/ 0 w 669"/>
                <a:gd name="T15" fmla="*/ 112 h 1141"/>
                <a:gd name="T16" fmla="*/ 0 w 669"/>
                <a:gd name="T17" fmla="*/ 1104 h 1141"/>
                <a:gd name="T18" fmla="*/ 39 w 669"/>
                <a:gd name="T19" fmla="*/ 1141 h 1141"/>
                <a:gd name="T20" fmla="*/ 167 w 669"/>
                <a:gd name="T21" fmla="*/ 1141 h 1141"/>
                <a:gd name="T22" fmla="*/ 204 w 669"/>
                <a:gd name="T23" fmla="*/ 1105 h 1141"/>
                <a:gd name="T24" fmla="*/ 204 w 669"/>
                <a:gd name="T25" fmla="*/ 575 h 1141"/>
                <a:gd name="T26" fmla="*/ 221 w 669"/>
                <a:gd name="T27" fmla="*/ 532 h 1141"/>
                <a:gd name="T28" fmla="*/ 392 w 669"/>
                <a:gd name="T29" fmla="*/ 471 h 1141"/>
                <a:gd name="T30" fmla="*/ 466 w 669"/>
                <a:gd name="T31" fmla="*/ 567 h 1141"/>
                <a:gd name="T32" fmla="*/ 466 w 669"/>
                <a:gd name="T33" fmla="*/ 1104 h 1141"/>
                <a:gd name="T34" fmla="*/ 504 w 669"/>
                <a:gd name="T35" fmla="*/ 1141 h 1141"/>
                <a:gd name="T36" fmla="*/ 632 w 669"/>
                <a:gd name="T37" fmla="*/ 1141 h 1141"/>
                <a:gd name="T38" fmla="*/ 669 w 669"/>
                <a:gd name="T39" fmla="*/ 1104 h 1141"/>
                <a:gd name="T40" fmla="*/ 669 w 669"/>
                <a:gd name="T41" fmla="*/ 517 h 1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669" h="1141">
                  <a:moveTo>
                    <a:pt x="669" y="517"/>
                  </a:moveTo>
                  <a:cubicBezTo>
                    <a:pt x="666" y="375"/>
                    <a:pt x="580" y="320"/>
                    <a:pt x="458" y="320"/>
                  </a:cubicBezTo>
                  <a:cubicBezTo>
                    <a:pt x="356" y="320"/>
                    <a:pt x="250" y="381"/>
                    <a:pt x="204" y="411"/>
                  </a:cubicBezTo>
                  <a:cubicBezTo>
                    <a:pt x="204" y="359"/>
                    <a:pt x="204" y="139"/>
                    <a:pt x="204" y="19"/>
                  </a:cubicBezTo>
                  <a:cubicBezTo>
                    <a:pt x="204" y="4"/>
                    <a:pt x="201" y="0"/>
                    <a:pt x="194" y="0"/>
                  </a:cubicBezTo>
                  <a:cubicBezTo>
                    <a:pt x="190" y="0"/>
                    <a:pt x="187" y="2"/>
                    <a:pt x="181" y="5"/>
                  </a:cubicBezTo>
                  <a:cubicBezTo>
                    <a:pt x="128" y="38"/>
                    <a:pt x="71" y="69"/>
                    <a:pt x="12" y="94"/>
                  </a:cubicBezTo>
                  <a:cubicBezTo>
                    <a:pt x="5" y="96"/>
                    <a:pt x="1" y="99"/>
                    <a:pt x="0" y="112"/>
                  </a:cubicBezTo>
                  <a:cubicBezTo>
                    <a:pt x="1" y="132"/>
                    <a:pt x="0" y="1082"/>
                    <a:pt x="0" y="1104"/>
                  </a:cubicBezTo>
                  <a:cubicBezTo>
                    <a:pt x="0" y="1125"/>
                    <a:pt x="18" y="1141"/>
                    <a:pt x="39" y="1141"/>
                  </a:cubicBezTo>
                  <a:cubicBezTo>
                    <a:pt x="60" y="1141"/>
                    <a:pt x="146" y="1141"/>
                    <a:pt x="167" y="1141"/>
                  </a:cubicBezTo>
                  <a:cubicBezTo>
                    <a:pt x="187" y="1141"/>
                    <a:pt x="204" y="1125"/>
                    <a:pt x="204" y="1105"/>
                  </a:cubicBezTo>
                  <a:cubicBezTo>
                    <a:pt x="204" y="1084"/>
                    <a:pt x="204" y="734"/>
                    <a:pt x="204" y="575"/>
                  </a:cubicBezTo>
                  <a:cubicBezTo>
                    <a:pt x="204" y="550"/>
                    <a:pt x="210" y="539"/>
                    <a:pt x="221" y="532"/>
                  </a:cubicBezTo>
                  <a:cubicBezTo>
                    <a:pt x="271" y="502"/>
                    <a:pt x="341" y="471"/>
                    <a:pt x="392" y="471"/>
                  </a:cubicBezTo>
                  <a:cubicBezTo>
                    <a:pt x="447" y="471"/>
                    <a:pt x="466" y="510"/>
                    <a:pt x="466" y="567"/>
                  </a:cubicBezTo>
                  <a:cubicBezTo>
                    <a:pt x="466" y="785"/>
                    <a:pt x="466" y="1083"/>
                    <a:pt x="466" y="1104"/>
                  </a:cubicBezTo>
                  <a:cubicBezTo>
                    <a:pt x="466" y="1124"/>
                    <a:pt x="483" y="1141"/>
                    <a:pt x="504" y="1141"/>
                  </a:cubicBezTo>
                  <a:cubicBezTo>
                    <a:pt x="525" y="1141"/>
                    <a:pt x="611" y="1141"/>
                    <a:pt x="632" y="1141"/>
                  </a:cubicBezTo>
                  <a:cubicBezTo>
                    <a:pt x="653" y="1141"/>
                    <a:pt x="669" y="1125"/>
                    <a:pt x="669" y="1104"/>
                  </a:cubicBezTo>
                  <a:cubicBezTo>
                    <a:pt x="669" y="1084"/>
                    <a:pt x="669" y="723"/>
                    <a:pt x="669" y="517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prstClr val="white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697210871"/>
      </p:ext>
    </p:extLst>
  </p:cSld>
  <p:clrMapOvr>
    <a:masterClrMapping/>
  </p:clrMapOvr>
  <p:transition>
    <p:fade/>
  </p:transition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urpose Slide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5685E200-231C-462C-9340-0F878EE907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33FA8D5C-A168-453D-86D4-9C1E7E6EF4D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7560" y="2995200"/>
            <a:ext cx="6129540" cy="271273"/>
          </a:xfrm>
          <a:prstGeom prst="rect">
            <a:avLst/>
          </a:prstGeom>
        </p:spPr>
      </p:pic>
      <p:sp>
        <p:nvSpPr>
          <p:cNvPr id="9" name="Text Placeholder 8">
            <a:extLst>
              <a:ext uri="{FF2B5EF4-FFF2-40B4-BE49-F238E27FC236}">
                <a16:creationId xmlns="" xmlns:a16="http://schemas.microsoft.com/office/drawing/2014/main" id="{47789BC6-C149-491E-85F7-BE45C04FC1F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418138" y="3371329"/>
            <a:ext cx="3128962" cy="2656409"/>
          </a:xfrm>
        </p:spPr>
        <p:txBody>
          <a:bodyPr/>
          <a:lstStyle>
            <a:lvl1pPr algn="r">
              <a:lnSpc>
                <a:spcPts val="3500"/>
              </a:lnSpc>
              <a:defRPr sz="230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765951867"/>
      </p:ext>
    </p:extLst>
  </p:cSld>
  <p:clrMapOvr>
    <a:masterClrMapping/>
  </p:clrMapOvr>
  <p:transition>
    <p:fade/>
  </p:transition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urpose Slide Blu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5685E200-231C-462C-9340-0F878EE907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33FA8D5C-A168-453D-86D4-9C1E7E6EF4D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7560" y="2995200"/>
            <a:ext cx="6129540" cy="271273"/>
          </a:xfrm>
          <a:prstGeom prst="rect">
            <a:avLst/>
          </a:prstGeom>
        </p:spPr>
      </p:pic>
      <p:sp>
        <p:nvSpPr>
          <p:cNvPr id="9" name="Text Placeholder 8">
            <a:extLst>
              <a:ext uri="{FF2B5EF4-FFF2-40B4-BE49-F238E27FC236}">
                <a16:creationId xmlns="" xmlns:a16="http://schemas.microsoft.com/office/drawing/2014/main" id="{47789BC6-C149-491E-85F7-BE45C04FC1F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418138" y="3371329"/>
            <a:ext cx="3128962" cy="2656409"/>
          </a:xfrm>
        </p:spPr>
        <p:txBody>
          <a:bodyPr/>
          <a:lstStyle>
            <a:lvl1pPr algn="r">
              <a:lnSpc>
                <a:spcPts val="3500"/>
              </a:lnSpc>
              <a:defRPr sz="23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grpSp>
        <p:nvGrpSpPr>
          <p:cNvPr id="8" name="Group 4">
            <a:extLst>
              <a:ext uri="{FF2B5EF4-FFF2-40B4-BE49-F238E27FC236}">
                <a16:creationId xmlns="" xmlns:a16="http://schemas.microsoft.com/office/drawing/2014/main" id="{E61854D4-7D42-42F8-8EB5-31AA12955E12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7362700" y="471600"/>
            <a:ext cx="1184400" cy="403436"/>
            <a:chOff x="134" y="-75"/>
            <a:chExt cx="5760" cy="1962"/>
          </a:xfrm>
          <a:solidFill>
            <a:schemeClr val="bg1"/>
          </a:solidFill>
        </p:grpSpPr>
        <p:sp>
          <p:nvSpPr>
            <p:cNvPr id="10" name="Freeform 5">
              <a:extLst>
                <a:ext uri="{FF2B5EF4-FFF2-40B4-BE49-F238E27FC236}">
                  <a16:creationId xmlns="" xmlns:a16="http://schemas.microsoft.com/office/drawing/2014/main" id="{3F56BFE3-0F80-47A6-849C-3DEF2E16BA07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626" y="782"/>
              <a:ext cx="452" cy="1073"/>
            </a:xfrm>
            <a:custGeom>
              <a:avLst/>
              <a:gdLst>
                <a:gd name="T0" fmla="*/ 339 w 348"/>
                <a:gd name="T1" fmla="*/ 79 h 827"/>
                <a:gd name="T2" fmla="*/ 210 w 348"/>
                <a:gd name="T3" fmla="*/ 781 h 827"/>
                <a:gd name="T4" fmla="*/ 157 w 348"/>
                <a:gd name="T5" fmla="*/ 826 h 827"/>
                <a:gd name="T6" fmla="*/ 48 w 348"/>
                <a:gd name="T7" fmla="*/ 826 h 827"/>
                <a:gd name="T8" fmla="*/ 7 w 348"/>
                <a:gd name="T9" fmla="*/ 776 h 827"/>
                <a:gd name="T10" fmla="*/ 130 w 348"/>
                <a:gd name="T11" fmla="*/ 85 h 827"/>
                <a:gd name="T12" fmla="*/ 316 w 348"/>
                <a:gd name="T13" fmla="*/ 7 h 827"/>
                <a:gd name="T14" fmla="*/ 336 w 348"/>
                <a:gd name="T15" fmla="*/ 0 h 827"/>
                <a:gd name="T16" fmla="*/ 348 w 348"/>
                <a:gd name="T17" fmla="*/ 16 h 827"/>
                <a:gd name="T18" fmla="*/ 339 w 348"/>
                <a:gd name="T19" fmla="*/ 79 h 8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48" h="827">
                  <a:moveTo>
                    <a:pt x="339" y="79"/>
                  </a:moveTo>
                  <a:cubicBezTo>
                    <a:pt x="296" y="318"/>
                    <a:pt x="253" y="542"/>
                    <a:pt x="210" y="781"/>
                  </a:cubicBezTo>
                  <a:cubicBezTo>
                    <a:pt x="204" y="812"/>
                    <a:pt x="187" y="826"/>
                    <a:pt x="157" y="826"/>
                  </a:cubicBezTo>
                  <a:cubicBezTo>
                    <a:pt x="121" y="827"/>
                    <a:pt x="84" y="827"/>
                    <a:pt x="48" y="826"/>
                  </a:cubicBezTo>
                  <a:cubicBezTo>
                    <a:pt x="10" y="826"/>
                    <a:pt x="0" y="814"/>
                    <a:pt x="7" y="776"/>
                  </a:cubicBezTo>
                  <a:cubicBezTo>
                    <a:pt x="29" y="656"/>
                    <a:pt x="111" y="190"/>
                    <a:pt x="130" y="85"/>
                  </a:cubicBezTo>
                  <a:cubicBezTo>
                    <a:pt x="198" y="61"/>
                    <a:pt x="255" y="39"/>
                    <a:pt x="316" y="7"/>
                  </a:cubicBezTo>
                  <a:cubicBezTo>
                    <a:pt x="323" y="3"/>
                    <a:pt x="330" y="0"/>
                    <a:pt x="336" y="0"/>
                  </a:cubicBezTo>
                  <a:cubicBezTo>
                    <a:pt x="345" y="0"/>
                    <a:pt x="348" y="6"/>
                    <a:pt x="348" y="16"/>
                  </a:cubicBezTo>
                  <a:cubicBezTo>
                    <a:pt x="348" y="27"/>
                    <a:pt x="340" y="70"/>
                    <a:pt x="339" y="7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prstClr val="black"/>
                </a:solidFill>
              </a:endParaRPr>
            </a:p>
          </p:txBody>
        </p:sp>
        <p:sp>
          <p:nvSpPr>
            <p:cNvPr id="11" name="Freeform 6">
              <a:extLst>
                <a:ext uri="{FF2B5EF4-FFF2-40B4-BE49-F238E27FC236}">
                  <a16:creationId xmlns="" xmlns:a16="http://schemas.microsoft.com/office/drawing/2014/main" id="{1F15C015-E08F-44A6-901F-4254A2F36DB7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435" y="-75"/>
              <a:ext cx="579" cy="352"/>
            </a:xfrm>
            <a:custGeom>
              <a:avLst/>
              <a:gdLst>
                <a:gd name="T0" fmla="*/ 447 w 447"/>
                <a:gd name="T1" fmla="*/ 133 h 271"/>
                <a:gd name="T2" fmla="*/ 447 w 447"/>
                <a:gd name="T3" fmla="*/ 133 h 271"/>
                <a:gd name="T4" fmla="*/ 444 w 447"/>
                <a:gd name="T5" fmla="*/ 127 h 271"/>
                <a:gd name="T6" fmla="*/ 322 w 447"/>
                <a:gd name="T7" fmla="*/ 2 h 271"/>
                <a:gd name="T8" fmla="*/ 312 w 447"/>
                <a:gd name="T9" fmla="*/ 2 h 271"/>
                <a:gd name="T10" fmla="*/ 8 w 447"/>
                <a:gd name="T11" fmla="*/ 128 h 271"/>
                <a:gd name="T12" fmla="*/ 1 w 447"/>
                <a:gd name="T13" fmla="*/ 135 h 271"/>
                <a:gd name="T14" fmla="*/ 1 w 447"/>
                <a:gd name="T15" fmla="*/ 137 h 271"/>
                <a:gd name="T16" fmla="*/ 6 w 447"/>
                <a:gd name="T17" fmla="*/ 144 h 271"/>
                <a:gd name="T18" fmla="*/ 263 w 447"/>
                <a:gd name="T19" fmla="*/ 268 h 271"/>
                <a:gd name="T20" fmla="*/ 278 w 447"/>
                <a:gd name="T21" fmla="*/ 268 h 271"/>
                <a:gd name="T22" fmla="*/ 441 w 447"/>
                <a:gd name="T23" fmla="*/ 145 h 271"/>
                <a:gd name="T24" fmla="*/ 446 w 447"/>
                <a:gd name="T25" fmla="*/ 138 h 271"/>
                <a:gd name="T26" fmla="*/ 446 w 447"/>
                <a:gd name="T27" fmla="*/ 138 h 271"/>
                <a:gd name="T28" fmla="*/ 447 w 447"/>
                <a:gd name="T29" fmla="*/ 136 h 271"/>
                <a:gd name="T30" fmla="*/ 447 w 447"/>
                <a:gd name="T31" fmla="*/ 133 h 2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7" h="271">
                  <a:moveTo>
                    <a:pt x="447" y="133"/>
                  </a:moveTo>
                  <a:cubicBezTo>
                    <a:pt x="447" y="133"/>
                    <a:pt x="447" y="133"/>
                    <a:pt x="447" y="133"/>
                  </a:cubicBezTo>
                  <a:cubicBezTo>
                    <a:pt x="447" y="131"/>
                    <a:pt x="446" y="128"/>
                    <a:pt x="444" y="127"/>
                  </a:cubicBezTo>
                  <a:cubicBezTo>
                    <a:pt x="322" y="2"/>
                    <a:pt x="322" y="2"/>
                    <a:pt x="322" y="2"/>
                  </a:cubicBezTo>
                  <a:cubicBezTo>
                    <a:pt x="320" y="0"/>
                    <a:pt x="315" y="0"/>
                    <a:pt x="312" y="2"/>
                  </a:cubicBezTo>
                  <a:cubicBezTo>
                    <a:pt x="234" y="57"/>
                    <a:pt x="106" y="104"/>
                    <a:pt x="8" y="128"/>
                  </a:cubicBezTo>
                  <a:cubicBezTo>
                    <a:pt x="4" y="129"/>
                    <a:pt x="2" y="132"/>
                    <a:pt x="1" y="135"/>
                  </a:cubicBezTo>
                  <a:cubicBezTo>
                    <a:pt x="1" y="135"/>
                    <a:pt x="1" y="136"/>
                    <a:pt x="1" y="137"/>
                  </a:cubicBezTo>
                  <a:cubicBezTo>
                    <a:pt x="0" y="140"/>
                    <a:pt x="2" y="143"/>
                    <a:pt x="6" y="144"/>
                  </a:cubicBezTo>
                  <a:cubicBezTo>
                    <a:pt x="95" y="167"/>
                    <a:pt x="205" y="213"/>
                    <a:pt x="263" y="268"/>
                  </a:cubicBezTo>
                  <a:cubicBezTo>
                    <a:pt x="267" y="271"/>
                    <a:pt x="273" y="271"/>
                    <a:pt x="278" y="268"/>
                  </a:cubicBezTo>
                  <a:cubicBezTo>
                    <a:pt x="441" y="145"/>
                    <a:pt x="441" y="145"/>
                    <a:pt x="441" y="145"/>
                  </a:cubicBezTo>
                  <a:cubicBezTo>
                    <a:pt x="444" y="143"/>
                    <a:pt x="445" y="141"/>
                    <a:pt x="446" y="138"/>
                  </a:cubicBezTo>
                  <a:cubicBezTo>
                    <a:pt x="446" y="138"/>
                    <a:pt x="446" y="138"/>
                    <a:pt x="446" y="138"/>
                  </a:cubicBezTo>
                  <a:cubicBezTo>
                    <a:pt x="447" y="137"/>
                    <a:pt x="447" y="137"/>
                    <a:pt x="447" y="136"/>
                  </a:cubicBezTo>
                  <a:cubicBezTo>
                    <a:pt x="447" y="135"/>
                    <a:pt x="447" y="134"/>
                    <a:pt x="447" y="133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prstClr val="black"/>
                </a:solidFill>
              </a:endParaRPr>
            </a:p>
          </p:txBody>
        </p:sp>
        <p:sp>
          <p:nvSpPr>
            <p:cNvPr id="12" name="Freeform 7">
              <a:extLst>
                <a:ext uri="{FF2B5EF4-FFF2-40B4-BE49-F238E27FC236}">
                  <a16:creationId xmlns="" xmlns:a16="http://schemas.microsoft.com/office/drawing/2014/main" id="{655F8514-72C8-4407-BD93-95327C78AEA2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366" y="330"/>
              <a:ext cx="580" cy="353"/>
            </a:xfrm>
            <a:custGeom>
              <a:avLst/>
              <a:gdLst>
                <a:gd name="T0" fmla="*/ 447 w 447"/>
                <a:gd name="T1" fmla="*/ 134 h 272"/>
                <a:gd name="T2" fmla="*/ 447 w 447"/>
                <a:gd name="T3" fmla="*/ 134 h 272"/>
                <a:gd name="T4" fmla="*/ 444 w 447"/>
                <a:gd name="T5" fmla="*/ 127 h 272"/>
                <a:gd name="T6" fmla="*/ 322 w 447"/>
                <a:gd name="T7" fmla="*/ 3 h 272"/>
                <a:gd name="T8" fmla="*/ 311 w 447"/>
                <a:gd name="T9" fmla="*/ 3 h 272"/>
                <a:gd name="T10" fmla="*/ 8 w 447"/>
                <a:gd name="T11" fmla="*/ 128 h 272"/>
                <a:gd name="T12" fmla="*/ 0 w 447"/>
                <a:gd name="T13" fmla="*/ 136 h 272"/>
                <a:gd name="T14" fmla="*/ 0 w 447"/>
                <a:gd name="T15" fmla="*/ 137 h 272"/>
                <a:gd name="T16" fmla="*/ 5 w 447"/>
                <a:gd name="T17" fmla="*/ 145 h 272"/>
                <a:gd name="T18" fmla="*/ 263 w 447"/>
                <a:gd name="T19" fmla="*/ 269 h 272"/>
                <a:gd name="T20" fmla="*/ 277 w 447"/>
                <a:gd name="T21" fmla="*/ 268 h 272"/>
                <a:gd name="T22" fmla="*/ 441 w 447"/>
                <a:gd name="T23" fmla="*/ 146 h 272"/>
                <a:gd name="T24" fmla="*/ 446 w 447"/>
                <a:gd name="T25" fmla="*/ 139 h 272"/>
                <a:gd name="T26" fmla="*/ 446 w 447"/>
                <a:gd name="T27" fmla="*/ 139 h 272"/>
                <a:gd name="T28" fmla="*/ 447 w 447"/>
                <a:gd name="T29" fmla="*/ 137 h 272"/>
                <a:gd name="T30" fmla="*/ 447 w 447"/>
                <a:gd name="T31" fmla="*/ 134 h 2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7" h="272">
                  <a:moveTo>
                    <a:pt x="447" y="134"/>
                  </a:moveTo>
                  <a:cubicBezTo>
                    <a:pt x="447" y="134"/>
                    <a:pt x="447" y="134"/>
                    <a:pt x="447" y="134"/>
                  </a:cubicBezTo>
                  <a:cubicBezTo>
                    <a:pt x="447" y="132"/>
                    <a:pt x="446" y="129"/>
                    <a:pt x="444" y="127"/>
                  </a:cubicBezTo>
                  <a:cubicBezTo>
                    <a:pt x="322" y="3"/>
                    <a:pt x="322" y="3"/>
                    <a:pt x="322" y="3"/>
                  </a:cubicBezTo>
                  <a:cubicBezTo>
                    <a:pt x="319" y="1"/>
                    <a:pt x="315" y="0"/>
                    <a:pt x="311" y="3"/>
                  </a:cubicBezTo>
                  <a:cubicBezTo>
                    <a:pt x="234" y="58"/>
                    <a:pt x="106" y="105"/>
                    <a:pt x="8" y="128"/>
                  </a:cubicBezTo>
                  <a:cubicBezTo>
                    <a:pt x="4" y="129"/>
                    <a:pt x="1" y="133"/>
                    <a:pt x="0" y="136"/>
                  </a:cubicBezTo>
                  <a:cubicBezTo>
                    <a:pt x="0" y="136"/>
                    <a:pt x="0" y="137"/>
                    <a:pt x="0" y="137"/>
                  </a:cubicBezTo>
                  <a:cubicBezTo>
                    <a:pt x="0" y="141"/>
                    <a:pt x="1" y="144"/>
                    <a:pt x="5" y="145"/>
                  </a:cubicBezTo>
                  <a:cubicBezTo>
                    <a:pt x="94" y="168"/>
                    <a:pt x="204" y="214"/>
                    <a:pt x="263" y="269"/>
                  </a:cubicBezTo>
                  <a:cubicBezTo>
                    <a:pt x="266" y="272"/>
                    <a:pt x="273" y="272"/>
                    <a:pt x="277" y="268"/>
                  </a:cubicBezTo>
                  <a:cubicBezTo>
                    <a:pt x="441" y="146"/>
                    <a:pt x="441" y="146"/>
                    <a:pt x="441" y="146"/>
                  </a:cubicBezTo>
                  <a:cubicBezTo>
                    <a:pt x="443" y="144"/>
                    <a:pt x="445" y="142"/>
                    <a:pt x="446" y="139"/>
                  </a:cubicBezTo>
                  <a:cubicBezTo>
                    <a:pt x="446" y="139"/>
                    <a:pt x="446" y="139"/>
                    <a:pt x="446" y="139"/>
                  </a:cubicBezTo>
                  <a:cubicBezTo>
                    <a:pt x="446" y="138"/>
                    <a:pt x="447" y="137"/>
                    <a:pt x="447" y="137"/>
                  </a:cubicBezTo>
                  <a:cubicBezTo>
                    <a:pt x="447" y="136"/>
                    <a:pt x="447" y="135"/>
                    <a:pt x="447" y="134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prstClr val="black"/>
                </a:solidFill>
              </a:endParaRPr>
            </a:p>
          </p:txBody>
        </p:sp>
        <p:sp>
          <p:nvSpPr>
            <p:cNvPr id="13" name="Freeform 8">
              <a:extLst>
                <a:ext uri="{FF2B5EF4-FFF2-40B4-BE49-F238E27FC236}">
                  <a16:creationId xmlns="" xmlns:a16="http://schemas.microsoft.com/office/drawing/2014/main" id="{D7A83BA7-4125-4C83-ABAA-3AD981B67D2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801" y="-75"/>
              <a:ext cx="580" cy="352"/>
            </a:xfrm>
            <a:custGeom>
              <a:avLst/>
              <a:gdLst>
                <a:gd name="T0" fmla="*/ 447 w 447"/>
                <a:gd name="T1" fmla="*/ 133 h 271"/>
                <a:gd name="T2" fmla="*/ 447 w 447"/>
                <a:gd name="T3" fmla="*/ 133 h 271"/>
                <a:gd name="T4" fmla="*/ 444 w 447"/>
                <a:gd name="T5" fmla="*/ 127 h 271"/>
                <a:gd name="T6" fmla="*/ 322 w 447"/>
                <a:gd name="T7" fmla="*/ 2 h 271"/>
                <a:gd name="T8" fmla="*/ 311 w 447"/>
                <a:gd name="T9" fmla="*/ 2 h 271"/>
                <a:gd name="T10" fmla="*/ 8 w 447"/>
                <a:gd name="T11" fmla="*/ 128 h 271"/>
                <a:gd name="T12" fmla="*/ 0 w 447"/>
                <a:gd name="T13" fmla="*/ 135 h 271"/>
                <a:gd name="T14" fmla="*/ 0 w 447"/>
                <a:gd name="T15" fmla="*/ 137 h 271"/>
                <a:gd name="T16" fmla="*/ 5 w 447"/>
                <a:gd name="T17" fmla="*/ 144 h 271"/>
                <a:gd name="T18" fmla="*/ 263 w 447"/>
                <a:gd name="T19" fmla="*/ 268 h 271"/>
                <a:gd name="T20" fmla="*/ 277 w 447"/>
                <a:gd name="T21" fmla="*/ 268 h 271"/>
                <a:gd name="T22" fmla="*/ 441 w 447"/>
                <a:gd name="T23" fmla="*/ 145 h 271"/>
                <a:gd name="T24" fmla="*/ 446 w 447"/>
                <a:gd name="T25" fmla="*/ 138 h 271"/>
                <a:gd name="T26" fmla="*/ 446 w 447"/>
                <a:gd name="T27" fmla="*/ 138 h 271"/>
                <a:gd name="T28" fmla="*/ 447 w 447"/>
                <a:gd name="T29" fmla="*/ 136 h 271"/>
                <a:gd name="T30" fmla="*/ 447 w 447"/>
                <a:gd name="T31" fmla="*/ 133 h 2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7" h="271">
                  <a:moveTo>
                    <a:pt x="447" y="133"/>
                  </a:moveTo>
                  <a:cubicBezTo>
                    <a:pt x="447" y="133"/>
                    <a:pt x="447" y="133"/>
                    <a:pt x="447" y="133"/>
                  </a:cubicBezTo>
                  <a:cubicBezTo>
                    <a:pt x="447" y="131"/>
                    <a:pt x="446" y="128"/>
                    <a:pt x="444" y="127"/>
                  </a:cubicBezTo>
                  <a:cubicBezTo>
                    <a:pt x="322" y="2"/>
                    <a:pt x="322" y="2"/>
                    <a:pt x="322" y="2"/>
                  </a:cubicBezTo>
                  <a:cubicBezTo>
                    <a:pt x="319" y="0"/>
                    <a:pt x="315" y="0"/>
                    <a:pt x="311" y="2"/>
                  </a:cubicBezTo>
                  <a:cubicBezTo>
                    <a:pt x="234" y="57"/>
                    <a:pt x="106" y="104"/>
                    <a:pt x="8" y="128"/>
                  </a:cubicBezTo>
                  <a:cubicBezTo>
                    <a:pt x="4" y="129"/>
                    <a:pt x="1" y="132"/>
                    <a:pt x="0" y="135"/>
                  </a:cubicBezTo>
                  <a:cubicBezTo>
                    <a:pt x="0" y="135"/>
                    <a:pt x="0" y="136"/>
                    <a:pt x="0" y="137"/>
                  </a:cubicBezTo>
                  <a:cubicBezTo>
                    <a:pt x="0" y="140"/>
                    <a:pt x="1" y="143"/>
                    <a:pt x="5" y="144"/>
                  </a:cubicBezTo>
                  <a:cubicBezTo>
                    <a:pt x="94" y="167"/>
                    <a:pt x="204" y="213"/>
                    <a:pt x="263" y="268"/>
                  </a:cubicBezTo>
                  <a:cubicBezTo>
                    <a:pt x="266" y="271"/>
                    <a:pt x="273" y="271"/>
                    <a:pt x="277" y="268"/>
                  </a:cubicBezTo>
                  <a:cubicBezTo>
                    <a:pt x="441" y="145"/>
                    <a:pt x="441" y="145"/>
                    <a:pt x="441" y="145"/>
                  </a:cubicBezTo>
                  <a:cubicBezTo>
                    <a:pt x="443" y="143"/>
                    <a:pt x="445" y="141"/>
                    <a:pt x="446" y="138"/>
                  </a:cubicBezTo>
                  <a:cubicBezTo>
                    <a:pt x="446" y="138"/>
                    <a:pt x="446" y="138"/>
                    <a:pt x="446" y="138"/>
                  </a:cubicBezTo>
                  <a:cubicBezTo>
                    <a:pt x="446" y="137"/>
                    <a:pt x="447" y="137"/>
                    <a:pt x="447" y="136"/>
                  </a:cubicBezTo>
                  <a:cubicBezTo>
                    <a:pt x="447" y="135"/>
                    <a:pt x="447" y="134"/>
                    <a:pt x="447" y="133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prstClr val="black"/>
                </a:solidFill>
              </a:endParaRPr>
            </a:p>
          </p:txBody>
        </p:sp>
        <p:sp>
          <p:nvSpPr>
            <p:cNvPr id="14" name="Freeform 9">
              <a:extLst>
                <a:ext uri="{FF2B5EF4-FFF2-40B4-BE49-F238E27FC236}">
                  <a16:creationId xmlns="" xmlns:a16="http://schemas.microsoft.com/office/drawing/2014/main" id="{078C3575-4A9F-449D-BC2E-E239BB135D8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733" y="330"/>
              <a:ext cx="580" cy="353"/>
            </a:xfrm>
            <a:custGeom>
              <a:avLst/>
              <a:gdLst>
                <a:gd name="T0" fmla="*/ 447 w 447"/>
                <a:gd name="T1" fmla="*/ 134 h 272"/>
                <a:gd name="T2" fmla="*/ 447 w 447"/>
                <a:gd name="T3" fmla="*/ 134 h 272"/>
                <a:gd name="T4" fmla="*/ 444 w 447"/>
                <a:gd name="T5" fmla="*/ 127 h 272"/>
                <a:gd name="T6" fmla="*/ 322 w 447"/>
                <a:gd name="T7" fmla="*/ 3 h 272"/>
                <a:gd name="T8" fmla="*/ 312 w 447"/>
                <a:gd name="T9" fmla="*/ 3 h 272"/>
                <a:gd name="T10" fmla="*/ 8 w 447"/>
                <a:gd name="T11" fmla="*/ 128 h 272"/>
                <a:gd name="T12" fmla="*/ 1 w 447"/>
                <a:gd name="T13" fmla="*/ 136 h 272"/>
                <a:gd name="T14" fmla="*/ 0 w 447"/>
                <a:gd name="T15" fmla="*/ 137 h 272"/>
                <a:gd name="T16" fmla="*/ 6 w 447"/>
                <a:gd name="T17" fmla="*/ 145 h 272"/>
                <a:gd name="T18" fmla="*/ 263 w 447"/>
                <a:gd name="T19" fmla="*/ 269 h 272"/>
                <a:gd name="T20" fmla="*/ 278 w 447"/>
                <a:gd name="T21" fmla="*/ 268 h 272"/>
                <a:gd name="T22" fmla="*/ 441 w 447"/>
                <a:gd name="T23" fmla="*/ 146 h 272"/>
                <a:gd name="T24" fmla="*/ 446 w 447"/>
                <a:gd name="T25" fmla="*/ 139 h 272"/>
                <a:gd name="T26" fmla="*/ 446 w 447"/>
                <a:gd name="T27" fmla="*/ 139 h 272"/>
                <a:gd name="T28" fmla="*/ 447 w 447"/>
                <a:gd name="T29" fmla="*/ 137 h 272"/>
                <a:gd name="T30" fmla="*/ 447 w 447"/>
                <a:gd name="T31" fmla="*/ 134 h 2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7" h="272">
                  <a:moveTo>
                    <a:pt x="447" y="134"/>
                  </a:moveTo>
                  <a:cubicBezTo>
                    <a:pt x="447" y="134"/>
                    <a:pt x="447" y="134"/>
                    <a:pt x="447" y="134"/>
                  </a:cubicBezTo>
                  <a:cubicBezTo>
                    <a:pt x="447" y="132"/>
                    <a:pt x="446" y="129"/>
                    <a:pt x="444" y="127"/>
                  </a:cubicBezTo>
                  <a:cubicBezTo>
                    <a:pt x="322" y="3"/>
                    <a:pt x="322" y="3"/>
                    <a:pt x="322" y="3"/>
                  </a:cubicBezTo>
                  <a:cubicBezTo>
                    <a:pt x="320" y="1"/>
                    <a:pt x="315" y="0"/>
                    <a:pt x="312" y="3"/>
                  </a:cubicBezTo>
                  <a:cubicBezTo>
                    <a:pt x="234" y="58"/>
                    <a:pt x="106" y="105"/>
                    <a:pt x="8" y="128"/>
                  </a:cubicBezTo>
                  <a:cubicBezTo>
                    <a:pt x="4" y="129"/>
                    <a:pt x="2" y="133"/>
                    <a:pt x="1" y="136"/>
                  </a:cubicBezTo>
                  <a:cubicBezTo>
                    <a:pt x="1" y="136"/>
                    <a:pt x="1" y="137"/>
                    <a:pt x="0" y="137"/>
                  </a:cubicBezTo>
                  <a:cubicBezTo>
                    <a:pt x="0" y="141"/>
                    <a:pt x="2" y="144"/>
                    <a:pt x="6" y="145"/>
                  </a:cubicBezTo>
                  <a:cubicBezTo>
                    <a:pt x="95" y="168"/>
                    <a:pt x="205" y="214"/>
                    <a:pt x="263" y="269"/>
                  </a:cubicBezTo>
                  <a:cubicBezTo>
                    <a:pt x="267" y="272"/>
                    <a:pt x="273" y="272"/>
                    <a:pt x="278" y="268"/>
                  </a:cubicBezTo>
                  <a:cubicBezTo>
                    <a:pt x="441" y="146"/>
                    <a:pt x="441" y="146"/>
                    <a:pt x="441" y="146"/>
                  </a:cubicBezTo>
                  <a:cubicBezTo>
                    <a:pt x="444" y="144"/>
                    <a:pt x="445" y="142"/>
                    <a:pt x="446" y="139"/>
                  </a:cubicBezTo>
                  <a:cubicBezTo>
                    <a:pt x="446" y="139"/>
                    <a:pt x="446" y="139"/>
                    <a:pt x="446" y="139"/>
                  </a:cubicBezTo>
                  <a:cubicBezTo>
                    <a:pt x="447" y="138"/>
                    <a:pt x="447" y="137"/>
                    <a:pt x="447" y="137"/>
                  </a:cubicBezTo>
                  <a:cubicBezTo>
                    <a:pt x="447" y="136"/>
                    <a:pt x="447" y="135"/>
                    <a:pt x="447" y="134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prstClr val="black"/>
                </a:solidFill>
              </a:endParaRPr>
            </a:p>
          </p:txBody>
        </p:sp>
        <p:sp>
          <p:nvSpPr>
            <p:cNvPr id="15" name="Freeform 10">
              <a:extLst>
                <a:ext uri="{FF2B5EF4-FFF2-40B4-BE49-F238E27FC236}">
                  <a16:creationId xmlns="" xmlns:a16="http://schemas.microsoft.com/office/drawing/2014/main" id="{4D2F2BA4-B5C1-418D-8BE1-FDB0658487A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170" y="-75"/>
              <a:ext cx="580" cy="352"/>
            </a:xfrm>
            <a:custGeom>
              <a:avLst/>
              <a:gdLst>
                <a:gd name="T0" fmla="*/ 447 w 447"/>
                <a:gd name="T1" fmla="*/ 133 h 271"/>
                <a:gd name="T2" fmla="*/ 447 w 447"/>
                <a:gd name="T3" fmla="*/ 133 h 271"/>
                <a:gd name="T4" fmla="*/ 444 w 447"/>
                <a:gd name="T5" fmla="*/ 127 h 271"/>
                <a:gd name="T6" fmla="*/ 322 w 447"/>
                <a:gd name="T7" fmla="*/ 2 h 271"/>
                <a:gd name="T8" fmla="*/ 312 w 447"/>
                <a:gd name="T9" fmla="*/ 2 h 271"/>
                <a:gd name="T10" fmla="*/ 8 w 447"/>
                <a:gd name="T11" fmla="*/ 128 h 271"/>
                <a:gd name="T12" fmla="*/ 1 w 447"/>
                <a:gd name="T13" fmla="*/ 135 h 271"/>
                <a:gd name="T14" fmla="*/ 0 w 447"/>
                <a:gd name="T15" fmla="*/ 137 h 271"/>
                <a:gd name="T16" fmla="*/ 5 w 447"/>
                <a:gd name="T17" fmla="*/ 144 h 271"/>
                <a:gd name="T18" fmla="*/ 263 w 447"/>
                <a:gd name="T19" fmla="*/ 268 h 271"/>
                <a:gd name="T20" fmla="*/ 277 w 447"/>
                <a:gd name="T21" fmla="*/ 268 h 271"/>
                <a:gd name="T22" fmla="*/ 441 w 447"/>
                <a:gd name="T23" fmla="*/ 145 h 271"/>
                <a:gd name="T24" fmla="*/ 446 w 447"/>
                <a:gd name="T25" fmla="*/ 138 h 271"/>
                <a:gd name="T26" fmla="*/ 446 w 447"/>
                <a:gd name="T27" fmla="*/ 138 h 271"/>
                <a:gd name="T28" fmla="*/ 447 w 447"/>
                <a:gd name="T29" fmla="*/ 136 h 271"/>
                <a:gd name="T30" fmla="*/ 447 w 447"/>
                <a:gd name="T31" fmla="*/ 133 h 2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7" h="271">
                  <a:moveTo>
                    <a:pt x="447" y="133"/>
                  </a:moveTo>
                  <a:cubicBezTo>
                    <a:pt x="447" y="133"/>
                    <a:pt x="447" y="133"/>
                    <a:pt x="447" y="133"/>
                  </a:cubicBezTo>
                  <a:cubicBezTo>
                    <a:pt x="447" y="131"/>
                    <a:pt x="446" y="128"/>
                    <a:pt x="444" y="127"/>
                  </a:cubicBezTo>
                  <a:cubicBezTo>
                    <a:pt x="322" y="2"/>
                    <a:pt x="322" y="2"/>
                    <a:pt x="322" y="2"/>
                  </a:cubicBezTo>
                  <a:cubicBezTo>
                    <a:pt x="320" y="0"/>
                    <a:pt x="315" y="0"/>
                    <a:pt x="312" y="2"/>
                  </a:cubicBezTo>
                  <a:cubicBezTo>
                    <a:pt x="234" y="57"/>
                    <a:pt x="106" y="104"/>
                    <a:pt x="8" y="128"/>
                  </a:cubicBezTo>
                  <a:cubicBezTo>
                    <a:pt x="4" y="129"/>
                    <a:pt x="1" y="132"/>
                    <a:pt x="1" y="135"/>
                  </a:cubicBezTo>
                  <a:cubicBezTo>
                    <a:pt x="0" y="135"/>
                    <a:pt x="0" y="136"/>
                    <a:pt x="0" y="137"/>
                  </a:cubicBezTo>
                  <a:cubicBezTo>
                    <a:pt x="0" y="140"/>
                    <a:pt x="2" y="143"/>
                    <a:pt x="5" y="144"/>
                  </a:cubicBezTo>
                  <a:cubicBezTo>
                    <a:pt x="94" y="167"/>
                    <a:pt x="205" y="213"/>
                    <a:pt x="263" y="268"/>
                  </a:cubicBezTo>
                  <a:cubicBezTo>
                    <a:pt x="267" y="271"/>
                    <a:pt x="273" y="271"/>
                    <a:pt x="277" y="268"/>
                  </a:cubicBezTo>
                  <a:cubicBezTo>
                    <a:pt x="441" y="145"/>
                    <a:pt x="441" y="145"/>
                    <a:pt x="441" y="145"/>
                  </a:cubicBezTo>
                  <a:cubicBezTo>
                    <a:pt x="443" y="143"/>
                    <a:pt x="445" y="141"/>
                    <a:pt x="446" y="138"/>
                  </a:cubicBezTo>
                  <a:cubicBezTo>
                    <a:pt x="446" y="138"/>
                    <a:pt x="446" y="138"/>
                    <a:pt x="446" y="138"/>
                  </a:cubicBezTo>
                  <a:cubicBezTo>
                    <a:pt x="447" y="137"/>
                    <a:pt x="447" y="137"/>
                    <a:pt x="447" y="136"/>
                  </a:cubicBezTo>
                  <a:cubicBezTo>
                    <a:pt x="447" y="135"/>
                    <a:pt x="447" y="134"/>
                    <a:pt x="447" y="133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prstClr val="black"/>
                </a:solidFill>
              </a:endParaRPr>
            </a:p>
          </p:txBody>
        </p:sp>
        <p:sp>
          <p:nvSpPr>
            <p:cNvPr id="16" name="Freeform 11">
              <a:extLst>
                <a:ext uri="{FF2B5EF4-FFF2-40B4-BE49-F238E27FC236}">
                  <a16:creationId xmlns="" xmlns:a16="http://schemas.microsoft.com/office/drawing/2014/main" id="{BF2EB0DF-ED98-4690-AF9C-794445338549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537" y="-75"/>
              <a:ext cx="579" cy="352"/>
            </a:xfrm>
            <a:custGeom>
              <a:avLst/>
              <a:gdLst>
                <a:gd name="T0" fmla="*/ 447 w 447"/>
                <a:gd name="T1" fmla="*/ 133 h 271"/>
                <a:gd name="T2" fmla="*/ 447 w 447"/>
                <a:gd name="T3" fmla="*/ 133 h 271"/>
                <a:gd name="T4" fmla="*/ 445 w 447"/>
                <a:gd name="T5" fmla="*/ 127 h 271"/>
                <a:gd name="T6" fmla="*/ 323 w 447"/>
                <a:gd name="T7" fmla="*/ 2 h 271"/>
                <a:gd name="T8" fmla="*/ 312 w 447"/>
                <a:gd name="T9" fmla="*/ 2 h 271"/>
                <a:gd name="T10" fmla="*/ 9 w 447"/>
                <a:gd name="T11" fmla="*/ 128 h 271"/>
                <a:gd name="T12" fmla="*/ 1 w 447"/>
                <a:gd name="T13" fmla="*/ 135 h 271"/>
                <a:gd name="T14" fmla="*/ 1 w 447"/>
                <a:gd name="T15" fmla="*/ 137 h 271"/>
                <a:gd name="T16" fmla="*/ 6 w 447"/>
                <a:gd name="T17" fmla="*/ 144 h 271"/>
                <a:gd name="T18" fmla="*/ 263 w 447"/>
                <a:gd name="T19" fmla="*/ 268 h 271"/>
                <a:gd name="T20" fmla="*/ 278 w 447"/>
                <a:gd name="T21" fmla="*/ 268 h 271"/>
                <a:gd name="T22" fmla="*/ 441 w 447"/>
                <a:gd name="T23" fmla="*/ 145 h 271"/>
                <a:gd name="T24" fmla="*/ 447 w 447"/>
                <a:gd name="T25" fmla="*/ 138 h 271"/>
                <a:gd name="T26" fmla="*/ 447 w 447"/>
                <a:gd name="T27" fmla="*/ 138 h 271"/>
                <a:gd name="T28" fmla="*/ 447 w 447"/>
                <a:gd name="T29" fmla="*/ 136 h 271"/>
                <a:gd name="T30" fmla="*/ 447 w 447"/>
                <a:gd name="T31" fmla="*/ 133 h 2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7" h="271">
                  <a:moveTo>
                    <a:pt x="447" y="133"/>
                  </a:moveTo>
                  <a:cubicBezTo>
                    <a:pt x="447" y="133"/>
                    <a:pt x="447" y="133"/>
                    <a:pt x="447" y="133"/>
                  </a:cubicBezTo>
                  <a:cubicBezTo>
                    <a:pt x="447" y="131"/>
                    <a:pt x="446" y="128"/>
                    <a:pt x="445" y="127"/>
                  </a:cubicBezTo>
                  <a:cubicBezTo>
                    <a:pt x="323" y="2"/>
                    <a:pt x="323" y="2"/>
                    <a:pt x="323" y="2"/>
                  </a:cubicBezTo>
                  <a:cubicBezTo>
                    <a:pt x="320" y="0"/>
                    <a:pt x="315" y="0"/>
                    <a:pt x="312" y="2"/>
                  </a:cubicBezTo>
                  <a:cubicBezTo>
                    <a:pt x="234" y="57"/>
                    <a:pt x="107" y="104"/>
                    <a:pt x="9" y="128"/>
                  </a:cubicBezTo>
                  <a:cubicBezTo>
                    <a:pt x="4" y="129"/>
                    <a:pt x="2" y="132"/>
                    <a:pt x="1" y="135"/>
                  </a:cubicBezTo>
                  <a:cubicBezTo>
                    <a:pt x="1" y="135"/>
                    <a:pt x="1" y="136"/>
                    <a:pt x="1" y="137"/>
                  </a:cubicBezTo>
                  <a:cubicBezTo>
                    <a:pt x="0" y="140"/>
                    <a:pt x="2" y="143"/>
                    <a:pt x="6" y="144"/>
                  </a:cubicBezTo>
                  <a:cubicBezTo>
                    <a:pt x="95" y="167"/>
                    <a:pt x="205" y="213"/>
                    <a:pt x="263" y="268"/>
                  </a:cubicBezTo>
                  <a:cubicBezTo>
                    <a:pt x="267" y="271"/>
                    <a:pt x="273" y="271"/>
                    <a:pt x="278" y="268"/>
                  </a:cubicBezTo>
                  <a:cubicBezTo>
                    <a:pt x="441" y="145"/>
                    <a:pt x="441" y="145"/>
                    <a:pt x="441" y="145"/>
                  </a:cubicBezTo>
                  <a:cubicBezTo>
                    <a:pt x="444" y="143"/>
                    <a:pt x="446" y="141"/>
                    <a:pt x="447" y="138"/>
                  </a:cubicBezTo>
                  <a:cubicBezTo>
                    <a:pt x="447" y="138"/>
                    <a:pt x="447" y="138"/>
                    <a:pt x="447" y="138"/>
                  </a:cubicBezTo>
                  <a:cubicBezTo>
                    <a:pt x="447" y="137"/>
                    <a:pt x="447" y="137"/>
                    <a:pt x="447" y="136"/>
                  </a:cubicBezTo>
                  <a:cubicBezTo>
                    <a:pt x="447" y="135"/>
                    <a:pt x="447" y="134"/>
                    <a:pt x="447" y="133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prstClr val="black"/>
                </a:solidFill>
              </a:endParaRPr>
            </a:p>
          </p:txBody>
        </p:sp>
        <p:sp>
          <p:nvSpPr>
            <p:cNvPr id="17" name="Freeform 12">
              <a:extLst>
                <a:ext uri="{FF2B5EF4-FFF2-40B4-BE49-F238E27FC236}">
                  <a16:creationId xmlns="" xmlns:a16="http://schemas.microsoft.com/office/drawing/2014/main" id="{F51295A4-C326-465C-B5E1-363B7050350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34" y="783"/>
              <a:ext cx="785" cy="1100"/>
            </a:xfrm>
            <a:custGeom>
              <a:avLst/>
              <a:gdLst>
                <a:gd name="T0" fmla="*/ 32 w 605"/>
                <a:gd name="T1" fmla="*/ 225 h 848"/>
                <a:gd name="T2" fmla="*/ 341 w 605"/>
                <a:gd name="T3" fmla="*/ 0 h 848"/>
                <a:gd name="T4" fmla="*/ 574 w 605"/>
                <a:gd name="T5" fmla="*/ 51 h 848"/>
                <a:gd name="T6" fmla="*/ 594 w 605"/>
                <a:gd name="T7" fmla="*/ 76 h 848"/>
                <a:gd name="T8" fmla="*/ 581 w 605"/>
                <a:gd name="T9" fmla="*/ 99 h 848"/>
                <a:gd name="T10" fmla="*/ 537 w 605"/>
                <a:gd name="T11" fmla="*/ 157 h 848"/>
                <a:gd name="T12" fmla="*/ 509 w 605"/>
                <a:gd name="T13" fmla="*/ 179 h 848"/>
                <a:gd name="T14" fmla="*/ 494 w 605"/>
                <a:gd name="T15" fmla="*/ 175 h 848"/>
                <a:gd name="T16" fmla="*/ 348 w 605"/>
                <a:gd name="T17" fmla="*/ 142 h 848"/>
                <a:gd name="T18" fmla="*/ 233 w 605"/>
                <a:gd name="T19" fmla="*/ 220 h 848"/>
                <a:gd name="T20" fmla="*/ 605 w 605"/>
                <a:gd name="T21" fmla="*/ 590 h 848"/>
                <a:gd name="T22" fmla="*/ 288 w 605"/>
                <a:gd name="T23" fmla="*/ 848 h 848"/>
                <a:gd name="T24" fmla="*/ 0 w 605"/>
                <a:gd name="T25" fmla="*/ 730 h 848"/>
                <a:gd name="T26" fmla="*/ 9 w 605"/>
                <a:gd name="T27" fmla="*/ 713 h 848"/>
                <a:gd name="T28" fmla="*/ 62 w 605"/>
                <a:gd name="T29" fmla="*/ 663 h 848"/>
                <a:gd name="T30" fmla="*/ 94 w 605"/>
                <a:gd name="T31" fmla="*/ 640 h 848"/>
                <a:gd name="T32" fmla="*/ 115 w 605"/>
                <a:gd name="T33" fmla="*/ 648 h 848"/>
                <a:gd name="T34" fmla="*/ 270 w 605"/>
                <a:gd name="T35" fmla="*/ 707 h 848"/>
                <a:gd name="T36" fmla="*/ 408 w 605"/>
                <a:gd name="T37" fmla="*/ 615 h 848"/>
                <a:gd name="T38" fmla="*/ 32 w 605"/>
                <a:gd name="T39" fmla="*/ 225 h 8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605" h="848">
                  <a:moveTo>
                    <a:pt x="32" y="225"/>
                  </a:moveTo>
                  <a:cubicBezTo>
                    <a:pt x="32" y="48"/>
                    <a:pt x="209" y="0"/>
                    <a:pt x="341" y="0"/>
                  </a:cubicBezTo>
                  <a:cubicBezTo>
                    <a:pt x="443" y="0"/>
                    <a:pt x="547" y="32"/>
                    <a:pt x="574" y="51"/>
                  </a:cubicBezTo>
                  <a:cubicBezTo>
                    <a:pt x="587" y="60"/>
                    <a:pt x="594" y="68"/>
                    <a:pt x="594" y="76"/>
                  </a:cubicBezTo>
                  <a:cubicBezTo>
                    <a:pt x="594" y="82"/>
                    <a:pt x="589" y="89"/>
                    <a:pt x="581" y="99"/>
                  </a:cubicBezTo>
                  <a:cubicBezTo>
                    <a:pt x="563" y="124"/>
                    <a:pt x="552" y="137"/>
                    <a:pt x="537" y="157"/>
                  </a:cubicBezTo>
                  <a:cubicBezTo>
                    <a:pt x="528" y="168"/>
                    <a:pt x="518" y="179"/>
                    <a:pt x="509" y="179"/>
                  </a:cubicBezTo>
                  <a:cubicBezTo>
                    <a:pt x="504" y="179"/>
                    <a:pt x="500" y="178"/>
                    <a:pt x="494" y="175"/>
                  </a:cubicBezTo>
                  <a:cubicBezTo>
                    <a:pt x="468" y="165"/>
                    <a:pt x="409" y="142"/>
                    <a:pt x="348" y="142"/>
                  </a:cubicBezTo>
                  <a:cubicBezTo>
                    <a:pt x="281" y="142"/>
                    <a:pt x="233" y="175"/>
                    <a:pt x="233" y="220"/>
                  </a:cubicBezTo>
                  <a:cubicBezTo>
                    <a:pt x="233" y="358"/>
                    <a:pt x="605" y="313"/>
                    <a:pt x="605" y="590"/>
                  </a:cubicBezTo>
                  <a:cubicBezTo>
                    <a:pt x="605" y="737"/>
                    <a:pt x="467" y="848"/>
                    <a:pt x="288" y="848"/>
                  </a:cubicBezTo>
                  <a:cubicBezTo>
                    <a:pt x="130" y="848"/>
                    <a:pt x="0" y="763"/>
                    <a:pt x="0" y="730"/>
                  </a:cubicBezTo>
                  <a:cubicBezTo>
                    <a:pt x="0" y="721"/>
                    <a:pt x="3" y="719"/>
                    <a:pt x="9" y="713"/>
                  </a:cubicBezTo>
                  <a:cubicBezTo>
                    <a:pt x="21" y="703"/>
                    <a:pt x="52" y="672"/>
                    <a:pt x="62" y="663"/>
                  </a:cubicBezTo>
                  <a:cubicBezTo>
                    <a:pt x="72" y="654"/>
                    <a:pt x="83" y="640"/>
                    <a:pt x="94" y="640"/>
                  </a:cubicBezTo>
                  <a:cubicBezTo>
                    <a:pt x="102" y="640"/>
                    <a:pt x="106" y="643"/>
                    <a:pt x="115" y="648"/>
                  </a:cubicBezTo>
                  <a:cubicBezTo>
                    <a:pt x="146" y="666"/>
                    <a:pt x="199" y="707"/>
                    <a:pt x="270" y="707"/>
                  </a:cubicBezTo>
                  <a:cubicBezTo>
                    <a:pt x="341" y="707"/>
                    <a:pt x="408" y="674"/>
                    <a:pt x="408" y="615"/>
                  </a:cubicBezTo>
                  <a:cubicBezTo>
                    <a:pt x="408" y="461"/>
                    <a:pt x="32" y="506"/>
                    <a:pt x="32" y="22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prstClr val="black"/>
                </a:solidFill>
              </a:endParaRPr>
            </a:p>
          </p:txBody>
        </p:sp>
        <p:sp>
          <p:nvSpPr>
            <p:cNvPr id="18" name="Freeform 13">
              <a:extLst>
                <a:ext uri="{FF2B5EF4-FFF2-40B4-BE49-F238E27FC236}">
                  <a16:creationId xmlns="" xmlns:a16="http://schemas.microsoft.com/office/drawing/2014/main" id="{FB21DE5C-F96D-48C7-A416-1B7DAA838008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123" y="783"/>
              <a:ext cx="785" cy="1100"/>
            </a:xfrm>
            <a:custGeom>
              <a:avLst/>
              <a:gdLst>
                <a:gd name="T0" fmla="*/ 32 w 605"/>
                <a:gd name="T1" fmla="*/ 225 h 848"/>
                <a:gd name="T2" fmla="*/ 342 w 605"/>
                <a:gd name="T3" fmla="*/ 0 h 848"/>
                <a:gd name="T4" fmla="*/ 574 w 605"/>
                <a:gd name="T5" fmla="*/ 51 h 848"/>
                <a:gd name="T6" fmla="*/ 594 w 605"/>
                <a:gd name="T7" fmla="*/ 76 h 848"/>
                <a:gd name="T8" fmla="*/ 581 w 605"/>
                <a:gd name="T9" fmla="*/ 99 h 848"/>
                <a:gd name="T10" fmla="*/ 537 w 605"/>
                <a:gd name="T11" fmla="*/ 157 h 848"/>
                <a:gd name="T12" fmla="*/ 510 w 605"/>
                <a:gd name="T13" fmla="*/ 179 h 848"/>
                <a:gd name="T14" fmla="*/ 494 w 605"/>
                <a:gd name="T15" fmla="*/ 175 h 848"/>
                <a:gd name="T16" fmla="*/ 348 w 605"/>
                <a:gd name="T17" fmla="*/ 142 h 848"/>
                <a:gd name="T18" fmla="*/ 233 w 605"/>
                <a:gd name="T19" fmla="*/ 220 h 848"/>
                <a:gd name="T20" fmla="*/ 605 w 605"/>
                <a:gd name="T21" fmla="*/ 590 h 848"/>
                <a:gd name="T22" fmla="*/ 289 w 605"/>
                <a:gd name="T23" fmla="*/ 848 h 848"/>
                <a:gd name="T24" fmla="*/ 0 w 605"/>
                <a:gd name="T25" fmla="*/ 730 h 848"/>
                <a:gd name="T26" fmla="*/ 9 w 605"/>
                <a:gd name="T27" fmla="*/ 713 h 848"/>
                <a:gd name="T28" fmla="*/ 62 w 605"/>
                <a:gd name="T29" fmla="*/ 663 h 848"/>
                <a:gd name="T30" fmla="*/ 94 w 605"/>
                <a:gd name="T31" fmla="*/ 640 h 848"/>
                <a:gd name="T32" fmla="*/ 115 w 605"/>
                <a:gd name="T33" fmla="*/ 648 h 848"/>
                <a:gd name="T34" fmla="*/ 270 w 605"/>
                <a:gd name="T35" fmla="*/ 707 h 848"/>
                <a:gd name="T36" fmla="*/ 409 w 605"/>
                <a:gd name="T37" fmla="*/ 615 h 848"/>
                <a:gd name="T38" fmla="*/ 32 w 605"/>
                <a:gd name="T39" fmla="*/ 225 h 8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605" h="848">
                  <a:moveTo>
                    <a:pt x="32" y="225"/>
                  </a:moveTo>
                  <a:cubicBezTo>
                    <a:pt x="32" y="48"/>
                    <a:pt x="210" y="0"/>
                    <a:pt x="342" y="0"/>
                  </a:cubicBezTo>
                  <a:cubicBezTo>
                    <a:pt x="443" y="0"/>
                    <a:pt x="547" y="32"/>
                    <a:pt x="574" y="51"/>
                  </a:cubicBezTo>
                  <a:cubicBezTo>
                    <a:pt x="587" y="60"/>
                    <a:pt x="594" y="68"/>
                    <a:pt x="594" y="76"/>
                  </a:cubicBezTo>
                  <a:cubicBezTo>
                    <a:pt x="594" y="82"/>
                    <a:pt x="589" y="89"/>
                    <a:pt x="581" y="99"/>
                  </a:cubicBezTo>
                  <a:cubicBezTo>
                    <a:pt x="563" y="124"/>
                    <a:pt x="553" y="137"/>
                    <a:pt x="537" y="157"/>
                  </a:cubicBezTo>
                  <a:cubicBezTo>
                    <a:pt x="528" y="168"/>
                    <a:pt x="518" y="179"/>
                    <a:pt x="510" y="179"/>
                  </a:cubicBezTo>
                  <a:cubicBezTo>
                    <a:pt x="504" y="179"/>
                    <a:pt x="501" y="178"/>
                    <a:pt x="494" y="175"/>
                  </a:cubicBezTo>
                  <a:cubicBezTo>
                    <a:pt x="469" y="165"/>
                    <a:pt x="409" y="142"/>
                    <a:pt x="348" y="142"/>
                  </a:cubicBezTo>
                  <a:cubicBezTo>
                    <a:pt x="282" y="142"/>
                    <a:pt x="233" y="175"/>
                    <a:pt x="233" y="220"/>
                  </a:cubicBezTo>
                  <a:cubicBezTo>
                    <a:pt x="233" y="358"/>
                    <a:pt x="605" y="313"/>
                    <a:pt x="605" y="590"/>
                  </a:cubicBezTo>
                  <a:cubicBezTo>
                    <a:pt x="605" y="737"/>
                    <a:pt x="467" y="848"/>
                    <a:pt x="289" y="848"/>
                  </a:cubicBezTo>
                  <a:cubicBezTo>
                    <a:pt x="130" y="848"/>
                    <a:pt x="0" y="763"/>
                    <a:pt x="0" y="730"/>
                  </a:cubicBezTo>
                  <a:cubicBezTo>
                    <a:pt x="0" y="721"/>
                    <a:pt x="3" y="719"/>
                    <a:pt x="9" y="713"/>
                  </a:cubicBezTo>
                  <a:cubicBezTo>
                    <a:pt x="21" y="703"/>
                    <a:pt x="52" y="672"/>
                    <a:pt x="62" y="663"/>
                  </a:cubicBezTo>
                  <a:cubicBezTo>
                    <a:pt x="72" y="654"/>
                    <a:pt x="84" y="640"/>
                    <a:pt x="94" y="640"/>
                  </a:cubicBezTo>
                  <a:cubicBezTo>
                    <a:pt x="102" y="640"/>
                    <a:pt x="106" y="643"/>
                    <a:pt x="115" y="648"/>
                  </a:cubicBezTo>
                  <a:cubicBezTo>
                    <a:pt x="146" y="666"/>
                    <a:pt x="199" y="707"/>
                    <a:pt x="270" y="707"/>
                  </a:cubicBezTo>
                  <a:cubicBezTo>
                    <a:pt x="341" y="707"/>
                    <a:pt x="409" y="674"/>
                    <a:pt x="409" y="615"/>
                  </a:cubicBezTo>
                  <a:cubicBezTo>
                    <a:pt x="409" y="461"/>
                    <a:pt x="32" y="506"/>
                    <a:pt x="32" y="22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prstClr val="black"/>
                </a:solidFill>
              </a:endParaRPr>
            </a:p>
          </p:txBody>
        </p:sp>
        <p:sp>
          <p:nvSpPr>
            <p:cNvPr id="19" name="Freeform 14">
              <a:extLst>
                <a:ext uri="{FF2B5EF4-FFF2-40B4-BE49-F238E27FC236}">
                  <a16:creationId xmlns="" xmlns:a16="http://schemas.microsoft.com/office/drawing/2014/main" id="{FA81914C-0873-4C9A-93EB-68181768E339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018" y="784"/>
              <a:ext cx="914" cy="1103"/>
            </a:xfrm>
            <a:custGeom>
              <a:avLst/>
              <a:gdLst>
                <a:gd name="T0" fmla="*/ 705 w 705"/>
                <a:gd name="T1" fmla="*/ 410 h 850"/>
                <a:gd name="T2" fmla="*/ 372 w 705"/>
                <a:gd name="T3" fmla="*/ 0 h 850"/>
                <a:gd name="T4" fmla="*/ 0 w 705"/>
                <a:gd name="T5" fmla="*/ 424 h 850"/>
                <a:gd name="T6" fmla="*/ 365 w 705"/>
                <a:gd name="T7" fmla="*/ 850 h 850"/>
                <a:gd name="T8" fmla="*/ 645 w 705"/>
                <a:gd name="T9" fmla="*/ 748 h 850"/>
                <a:gd name="T10" fmla="*/ 664 w 705"/>
                <a:gd name="T11" fmla="*/ 719 h 850"/>
                <a:gd name="T12" fmla="*/ 643 w 705"/>
                <a:gd name="T13" fmla="*/ 686 h 850"/>
                <a:gd name="T14" fmla="*/ 606 w 705"/>
                <a:gd name="T15" fmla="*/ 640 h 850"/>
                <a:gd name="T16" fmla="*/ 591 w 705"/>
                <a:gd name="T17" fmla="*/ 631 h 850"/>
                <a:gd name="T18" fmla="*/ 568 w 705"/>
                <a:gd name="T19" fmla="*/ 642 h 850"/>
                <a:gd name="T20" fmla="*/ 396 w 705"/>
                <a:gd name="T21" fmla="*/ 712 h 850"/>
                <a:gd name="T22" fmla="*/ 201 w 705"/>
                <a:gd name="T23" fmla="*/ 473 h 850"/>
                <a:gd name="T24" fmla="*/ 657 w 705"/>
                <a:gd name="T25" fmla="*/ 473 h 850"/>
                <a:gd name="T26" fmla="*/ 705 w 705"/>
                <a:gd name="T27" fmla="*/ 410 h 850"/>
                <a:gd name="T28" fmla="*/ 202 w 705"/>
                <a:gd name="T29" fmla="*/ 356 h 850"/>
                <a:gd name="T30" fmla="*/ 372 w 705"/>
                <a:gd name="T31" fmla="*/ 137 h 850"/>
                <a:gd name="T32" fmla="*/ 509 w 705"/>
                <a:gd name="T33" fmla="*/ 357 h 850"/>
                <a:gd name="T34" fmla="*/ 202 w 705"/>
                <a:gd name="T35" fmla="*/ 356 h 8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705" h="850">
                  <a:moveTo>
                    <a:pt x="705" y="410"/>
                  </a:moveTo>
                  <a:cubicBezTo>
                    <a:pt x="705" y="144"/>
                    <a:pt x="600" y="0"/>
                    <a:pt x="372" y="0"/>
                  </a:cubicBezTo>
                  <a:cubicBezTo>
                    <a:pt x="191" y="0"/>
                    <a:pt x="0" y="105"/>
                    <a:pt x="0" y="424"/>
                  </a:cubicBezTo>
                  <a:cubicBezTo>
                    <a:pt x="0" y="721"/>
                    <a:pt x="169" y="850"/>
                    <a:pt x="365" y="850"/>
                  </a:cubicBezTo>
                  <a:cubicBezTo>
                    <a:pt x="506" y="850"/>
                    <a:pt x="588" y="797"/>
                    <a:pt x="645" y="748"/>
                  </a:cubicBezTo>
                  <a:cubicBezTo>
                    <a:pt x="657" y="738"/>
                    <a:pt x="664" y="729"/>
                    <a:pt x="664" y="719"/>
                  </a:cubicBezTo>
                  <a:cubicBezTo>
                    <a:pt x="664" y="709"/>
                    <a:pt x="660" y="705"/>
                    <a:pt x="643" y="686"/>
                  </a:cubicBezTo>
                  <a:cubicBezTo>
                    <a:pt x="631" y="673"/>
                    <a:pt x="622" y="659"/>
                    <a:pt x="606" y="640"/>
                  </a:cubicBezTo>
                  <a:cubicBezTo>
                    <a:pt x="601" y="634"/>
                    <a:pt x="598" y="631"/>
                    <a:pt x="591" y="631"/>
                  </a:cubicBezTo>
                  <a:cubicBezTo>
                    <a:pt x="584" y="631"/>
                    <a:pt x="576" y="636"/>
                    <a:pt x="568" y="642"/>
                  </a:cubicBezTo>
                  <a:cubicBezTo>
                    <a:pt x="531" y="671"/>
                    <a:pt x="474" y="712"/>
                    <a:pt x="396" y="712"/>
                  </a:cubicBezTo>
                  <a:cubicBezTo>
                    <a:pt x="279" y="712"/>
                    <a:pt x="213" y="630"/>
                    <a:pt x="201" y="473"/>
                  </a:cubicBezTo>
                  <a:cubicBezTo>
                    <a:pt x="320" y="473"/>
                    <a:pt x="611" y="473"/>
                    <a:pt x="657" y="473"/>
                  </a:cubicBezTo>
                  <a:cubicBezTo>
                    <a:pt x="686" y="473"/>
                    <a:pt x="705" y="453"/>
                    <a:pt x="705" y="410"/>
                  </a:cubicBezTo>
                  <a:close/>
                  <a:moveTo>
                    <a:pt x="202" y="356"/>
                  </a:moveTo>
                  <a:cubicBezTo>
                    <a:pt x="215" y="215"/>
                    <a:pt x="273" y="137"/>
                    <a:pt x="372" y="137"/>
                  </a:cubicBezTo>
                  <a:cubicBezTo>
                    <a:pt x="478" y="137"/>
                    <a:pt x="509" y="236"/>
                    <a:pt x="509" y="357"/>
                  </a:cubicBezTo>
                  <a:cubicBezTo>
                    <a:pt x="416" y="357"/>
                    <a:pt x="295" y="356"/>
                    <a:pt x="202" y="35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prstClr val="black"/>
                </a:solidFill>
              </a:endParaRPr>
            </a:p>
          </p:txBody>
        </p:sp>
        <p:sp>
          <p:nvSpPr>
            <p:cNvPr id="20" name="Freeform 15">
              <a:extLst>
                <a:ext uri="{FF2B5EF4-FFF2-40B4-BE49-F238E27FC236}">
                  <a16:creationId xmlns="" xmlns:a16="http://schemas.microsoft.com/office/drawing/2014/main" id="{5BC03760-CE40-45F8-94E7-DA7780419CC2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982" y="314"/>
              <a:ext cx="685" cy="1542"/>
            </a:xfrm>
            <a:custGeom>
              <a:avLst/>
              <a:gdLst>
                <a:gd name="T0" fmla="*/ 440 w 528"/>
                <a:gd name="T1" fmla="*/ 143 h 1188"/>
                <a:gd name="T2" fmla="*/ 516 w 528"/>
                <a:gd name="T3" fmla="*/ 150 h 1188"/>
                <a:gd name="T4" fmla="*/ 528 w 528"/>
                <a:gd name="T5" fmla="*/ 143 h 1188"/>
                <a:gd name="T6" fmla="*/ 513 w 528"/>
                <a:gd name="T7" fmla="*/ 120 h 1188"/>
                <a:gd name="T8" fmla="*/ 447 w 528"/>
                <a:gd name="T9" fmla="*/ 34 h 1188"/>
                <a:gd name="T10" fmla="*/ 414 w 528"/>
                <a:gd name="T11" fmla="*/ 6 h 1188"/>
                <a:gd name="T12" fmla="*/ 339 w 528"/>
                <a:gd name="T13" fmla="*/ 0 h 1188"/>
                <a:gd name="T14" fmla="*/ 109 w 528"/>
                <a:gd name="T15" fmla="*/ 253 h 1188"/>
                <a:gd name="T16" fmla="*/ 109 w 528"/>
                <a:gd name="T17" fmla="*/ 376 h 1188"/>
                <a:gd name="T18" fmla="*/ 64 w 528"/>
                <a:gd name="T19" fmla="*/ 376 h 1188"/>
                <a:gd name="T20" fmla="*/ 0 w 528"/>
                <a:gd name="T21" fmla="*/ 443 h 1188"/>
                <a:gd name="T22" fmla="*/ 0 w 528"/>
                <a:gd name="T23" fmla="*/ 476 h 1188"/>
                <a:gd name="T24" fmla="*/ 109 w 528"/>
                <a:gd name="T25" fmla="*/ 520 h 1188"/>
                <a:gd name="T26" fmla="*/ 110 w 528"/>
                <a:gd name="T27" fmla="*/ 1150 h 1188"/>
                <a:gd name="T28" fmla="*/ 147 w 528"/>
                <a:gd name="T29" fmla="*/ 1188 h 1188"/>
                <a:gd name="T30" fmla="*/ 276 w 528"/>
                <a:gd name="T31" fmla="*/ 1188 h 1188"/>
                <a:gd name="T32" fmla="*/ 314 w 528"/>
                <a:gd name="T33" fmla="*/ 1152 h 1188"/>
                <a:gd name="T34" fmla="*/ 314 w 528"/>
                <a:gd name="T35" fmla="*/ 524 h 1188"/>
                <a:gd name="T36" fmla="*/ 520 w 528"/>
                <a:gd name="T37" fmla="*/ 478 h 1188"/>
                <a:gd name="T38" fmla="*/ 520 w 528"/>
                <a:gd name="T39" fmla="*/ 421 h 1188"/>
                <a:gd name="T40" fmla="*/ 466 w 528"/>
                <a:gd name="T41" fmla="*/ 376 h 1188"/>
                <a:gd name="T42" fmla="*/ 314 w 528"/>
                <a:gd name="T43" fmla="*/ 376 h 1188"/>
                <a:gd name="T44" fmla="*/ 314 w 528"/>
                <a:gd name="T45" fmla="*/ 272 h 1188"/>
                <a:gd name="T46" fmla="*/ 440 w 528"/>
                <a:gd name="T47" fmla="*/ 143 h 1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528" h="1188">
                  <a:moveTo>
                    <a:pt x="440" y="143"/>
                  </a:moveTo>
                  <a:cubicBezTo>
                    <a:pt x="468" y="143"/>
                    <a:pt x="500" y="150"/>
                    <a:pt x="516" y="150"/>
                  </a:cubicBezTo>
                  <a:cubicBezTo>
                    <a:pt x="523" y="150"/>
                    <a:pt x="528" y="148"/>
                    <a:pt x="528" y="143"/>
                  </a:cubicBezTo>
                  <a:cubicBezTo>
                    <a:pt x="528" y="136"/>
                    <a:pt x="518" y="126"/>
                    <a:pt x="513" y="120"/>
                  </a:cubicBezTo>
                  <a:cubicBezTo>
                    <a:pt x="487" y="88"/>
                    <a:pt x="467" y="62"/>
                    <a:pt x="447" y="34"/>
                  </a:cubicBezTo>
                  <a:cubicBezTo>
                    <a:pt x="439" y="24"/>
                    <a:pt x="430" y="12"/>
                    <a:pt x="414" y="6"/>
                  </a:cubicBezTo>
                  <a:cubicBezTo>
                    <a:pt x="400" y="1"/>
                    <a:pt x="385" y="0"/>
                    <a:pt x="339" y="0"/>
                  </a:cubicBezTo>
                  <a:cubicBezTo>
                    <a:pt x="229" y="0"/>
                    <a:pt x="109" y="51"/>
                    <a:pt x="109" y="253"/>
                  </a:cubicBezTo>
                  <a:cubicBezTo>
                    <a:pt x="109" y="264"/>
                    <a:pt x="109" y="310"/>
                    <a:pt x="109" y="376"/>
                  </a:cubicBezTo>
                  <a:cubicBezTo>
                    <a:pt x="88" y="376"/>
                    <a:pt x="72" y="376"/>
                    <a:pt x="64" y="376"/>
                  </a:cubicBezTo>
                  <a:cubicBezTo>
                    <a:pt x="18" y="376"/>
                    <a:pt x="0" y="399"/>
                    <a:pt x="0" y="443"/>
                  </a:cubicBezTo>
                  <a:cubicBezTo>
                    <a:pt x="0" y="457"/>
                    <a:pt x="0" y="438"/>
                    <a:pt x="0" y="476"/>
                  </a:cubicBezTo>
                  <a:cubicBezTo>
                    <a:pt x="26" y="494"/>
                    <a:pt x="63" y="510"/>
                    <a:pt x="109" y="520"/>
                  </a:cubicBezTo>
                  <a:cubicBezTo>
                    <a:pt x="109" y="778"/>
                    <a:pt x="110" y="1130"/>
                    <a:pt x="110" y="1150"/>
                  </a:cubicBezTo>
                  <a:cubicBezTo>
                    <a:pt x="110" y="1172"/>
                    <a:pt x="127" y="1188"/>
                    <a:pt x="147" y="1188"/>
                  </a:cubicBezTo>
                  <a:cubicBezTo>
                    <a:pt x="276" y="1188"/>
                    <a:pt x="276" y="1188"/>
                    <a:pt x="276" y="1188"/>
                  </a:cubicBezTo>
                  <a:cubicBezTo>
                    <a:pt x="297" y="1188"/>
                    <a:pt x="314" y="1172"/>
                    <a:pt x="314" y="1152"/>
                  </a:cubicBezTo>
                  <a:cubicBezTo>
                    <a:pt x="314" y="1133"/>
                    <a:pt x="314" y="777"/>
                    <a:pt x="314" y="524"/>
                  </a:cubicBezTo>
                  <a:cubicBezTo>
                    <a:pt x="385" y="515"/>
                    <a:pt x="463" y="500"/>
                    <a:pt x="520" y="478"/>
                  </a:cubicBezTo>
                  <a:cubicBezTo>
                    <a:pt x="520" y="460"/>
                    <a:pt x="520" y="442"/>
                    <a:pt x="520" y="421"/>
                  </a:cubicBezTo>
                  <a:cubicBezTo>
                    <a:pt x="520" y="394"/>
                    <a:pt x="511" y="377"/>
                    <a:pt x="466" y="376"/>
                  </a:cubicBezTo>
                  <a:cubicBezTo>
                    <a:pt x="448" y="376"/>
                    <a:pt x="385" y="376"/>
                    <a:pt x="314" y="376"/>
                  </a:cubicBezTo>
                  <a:cubicBezTo>
                    <a:pt x="314" y="319"/>
                    <a:pt x="314" y="280"/>
                    <a:pt x="314" y="272"/>
                  </a:cubicBezTo>
                  <a:cubicBezTo>
                    <a:pt x="314" y="163"/>
                    <a:pt x="349" y="143"/>
                    <a:pt x="440" y="14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prstClr val="black"/>
                </a:solidFill>
              </a:endParaRPr>
            </a:p>
          </p:txBody>
        </p:sp>
        <p:sp>
          <p:nvSpPr>
            <p:cNvPr id="21" name="Freeform 16">
              <a:extLst>
                <a:ext uri="{FF2B5EF4-FFF2-40B4-BE49-F238E27FC236}">
                  <a16:creationId xmlns="" xmlns:a16="http://schemas.microsoft.com/office/drawing/2014/main" id="{933220D6-F15E-4FB1-AF9C-E7113FB85AF9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2009" y="787"/>
              <a:ext cx="868" cy="1083"/>
            </a:xfrm>
            <a:custGeom>
              <a:avLst/>
              <a:gdLst>
                <a:gd name="T0" fmla="*/ 669 w 669"/>
                <a:gd name="T1" fmla="*/ 220 h 835"/>
                <a:gd name="T2" fmla="*/ 381 w 669"/>
                <a:gd name="T3" fmla="*/ 0 h 835"/>
                <a:gd name="T4" fmla="*/ 65 w 669"/>
                <a:gd name="T5" fmla="*/ 63 h 835"/>
                <a:gd name="T6" fmla="*/ 56 w 669"/>
                <a:gd name="T7" fmla="*/ 100 h 835"/>
                <a:gd name="T8" fmla="*/ 86 w 669"/>
                <a:gd name="T9" fmla="*/ 174 h 835"/>
                <a:gd name="T10" fmla="*/ 108 w 669"/>
                <a:gd name="T11" fmla="*/ 192 h 835"/>
                <a:gd name="T12" fmla="*/ 141 w 669"/>
                <a:gd name="T13" fmla="*/ 183 h 835"/>
                <a:gd name="T14" fmla="*/ 338 w 669"/>
                <a:gd name="T15" fmla="*/ 143 h 835"/>
                <a:gd name="T16" fmla="*/ 468 w 669"/>
                <a:gd name="T17" fmla="*/ 249 h 835"/>
                <a:gd name="T18" fmla="*/ 468 w 669"/>
                <a:gd name="T19" fmla="*/ 311 h 835"/>
                <a:gd name="T20" fmla="*/ 189 w 669"/>
                <a:gd name="T21" fmla="*/ 351 h 835"/>
                <a:gd name="T22" fmla="*/ 0 w 669"/>
                <a:gd name="T23" fmla="*/ 603 h 835"/>
                <a:gd name="T24" fmla="*/ 223 w 669"/>
                <a:gd name="T25" fmla="*/ 835 h 835"/>
                <a:gd name="T26" fmla="*/ 486 w 669"/>
                <a:gd name="T27" fmla="*/ 738 h 835"/>
                <a:gd name="T28" fmla="*/ 572 w 669"/>
                <a:gd name="T29" fmla="*/ 824 h 835"/>
                <a:gd name="T30" fmla="*/ 631 w 669"/>
                <a:gd name="T31" fmla="*/ 824 h 835"/>
                <a:gd name="T32" fmla="*/ 669 w 669"/>
                <a:gd name="T33" fmla="*/ 787 h 835"/>
                <a:gd name="T34" fmla="*/ 669 w 669"/>
                <a:gd name="T35" fmla="*/ 220 h 835"/>
                <a:gd name="T36" fmla="*/ 451 w 669"/>
                <a:gd name="T37" fmla="*/ 633 h 835"/>
                <a:gd name="T38" fmla="*/ 297 w 669"/>
                <a:gd name="T39" fmla="*/ 703 h 835"/>
                <a:gd name="T40" fmla="*/ 194 w 669"/>
                <a:gd name="T41" fmla="*/ 587 h 835"/>
                <a:gd name="T42" fmla="*/ 468 w 669"/>
                <a:gd name="T43" fmla="*/ 427 h 835"/>
                <a:gd name="T44" fmla="*/ 468 w 669"/>
                <a:gd name="T45" fmla="*/ 575 h 835"/>
                <a:gd name="T46" fmla="*/ 451 w 669"/>
                <a:gd name="T47" fmla="*/ 633 h 8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669" h="835">
                  <a:moveTo>
                    <a:pt x="669" y="220"/>
                  </a:moveTo>
                  <a:cubicBezTo>
                    <a:pt x="669" y="52"/>
                    <a:pt x="552" y="0"/>
                    <a:pt x="381" y="0"/>
                  </a:cubicBezTo>
                  <a:cubicBezTo>
                    <a:pt x="226" y="0"/>
                    <a:pt x="92" y="49"/>
                    <a:pt x="65" y="63"/>
                  </a:cubicBezTo>
                  <a:cubicBezTo>
                    <a:pt x="50" y="71"/>
                    <a:pt x="48" y="81"/>
                    <a:pt x="56" y="100"/>
                  </a:cubicBezTo>
                  <a:cubicBezTo>
                    <a:pt x="64" y="122"/>
                    <a:pt x="74" y="143"/>
                    <a:pt x="86" y="174"/>
                  </a:cubicBezTo>
                  <a:cubicBezTo>
                    <a:pt x="91" y="186"/>
                    <a:pt x="97" y="192"/>
                    <a:pt x="108" y="192"/>
                  </a:cubicBezTo>
                  <a:cubicBezTo>
                    <a:pt x="117" y="192"/>
                    <a:pt x="132" y="186"/>
                    <a:pt x="141" y="183"/>
                  </a:cubicBezTo>
                  <a:cubicBezTo>
                    <a:pt x="191" y="165"/>
                    <a:pt x="273" y="143"/>
                    <a:pt x="338" y="143"/>
                  </a:cubicBezTo>
                  <a:cubicBezTo>
                    <a:pt x="423" y="143"/>
                    <a:pt x="468" y="189"/>
                    <a:pt x="468" y="249"/>
                  </a:cubicBezTo>
                  <a:cubicBezTo>
                    <a:pt x="468" y="259"/>
                    <a:pt x="468" y="282"/>
                    <a:pt x="468" y="311"/>
                  </a:cubicBezTo>
                  <a:cubicBezTo>
                    <a:pt x="336" y="324"/>
                    <a:pt x="268" y="330"/>
                    <a:pt x="189" y="351"/>
                  </a:cubicBezTo>
                  <a:cubicBezTo>
                    <a:pt x="87" y="377"/>
                    <a:pt x="0" y="440"/>
                    <a:pt x="0" y="603"/>
                  </a:cubicBezTo>
                  <a:cubicBezTo>
                    <a:pt x="0" y="762"/>
                    <a:pt x="97" y="835"/>
                    <a:pt x="223" y="835"/>
                  </a:cubicBezTo>
                  <a:cubicBezTo>
                    <a:pt x="337" y="835"/>
                    <a:pt x="448" y="776"/>
                    <a:pt x="486" y="738"/>
                  </a:cubicBezTo>
                  <a:cubicBezTo>
                    <a:pt x="490" y="792"/>
                    <a:pt x="517" y="824"/>
                    <a:pt x="572" y="824"/>
                  </a:cubicBezTo>
                  <a:cubicBezTo>
                    <a:pt x="583" y="824"/>
                    <a:pt x="610" y="824"/>
                    <a:pt x="631" y="824"/>
                  </a:cubicBezTo>
                  <a:cubicBezTo>
                    <a:pt x="652" y="824"/>
                    <a:pt x="669" y="808"/>
                    <a:pt x="669" y="787"/>
                  </a:cubicBezTo>
                  <a:cubicBezTo>
                    <a:pt x="669" y="767"/>
                    <a:pt x="669" y="273"/>
                    <a:pt x="669" y="220"/>
                  </a:cubicBezTo>
                  <a:close/>
                  <a:moveTo>
                    <a:pt x="451" y="633"/>
                  </a:moveTo>
                  <a:cubicBezTo>
                    <a:pt x="404" y="676"/>
                    <a:pt x="346" y="703"/>
                    <a:pt x="297" y="703"/>
                  </a:cubicBezTo>
                  <a:cubicBezTo>
                    <a:pt x="238" y="703"/>
                    <a:pt x="194" y="659"/>
                    <a:pt x="194" y="587"/>
                  </a:cubicBezTo>
                  <a:cubicBezTo>
                    <a:pt x="194" y="436"/>
                    <a:pt x="331" y="443"/>
                    <a:pt x="468" y="427"/>
                  </a:cubicBezTo>
                  <a:cubicBezTo>
                    <a:pt x="468" y="487"/>
                    <a:pt x="468" y="546"/>
                    <a:pt x="468" y="575"/>
                  </a:cubicBezTo>
                  <a:cubicBezTo>
                    <a:pt x="468" y="596"/>
                    <a:pt x="468" y="617"/>
                    <a:pt x="451" y="63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prstClr val="black"/>
                </a:solidFill>
              </a:endParaRPr>
            </a:p>
          </p:txBody>
        </p:sp>
        <p:sp>
          <p:nvSpPr>
            <p:cNvPr id="22" name="Freeform 17">
              <a:extLst>
                <a:ext uri="{FF2B5EF4-FFF2-40B4-BE49-F238E27FC236}">
                  <a16:creationId xmlns="" xmlns:a16="http://schemas.microsoft.com/office/drawing/2014/main" id="{7CFC4469-D04E-40F1-857E-87E9A58799D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026" y="377"/>
              <a:ext cx="868" cy="1480"/>
            </a:xfrm>
            <a:custGeom>
              <a:avLst/>
              <a:gdLst>
                <a:gd name="T0" fmla="*/ 669 w 669"/>
                <a:gd name="T1" fmla="*/ 517 h 1141"/>
                <a:gd name="T2" fmla="*/ 458 w 669"/>
                <a:gd name="T3" fmla="*/ 320 h 1141"/>
                <a:gd name="T4" fmla="*/ 204 w 669"/>
                <a:gd name="T5" fmla="*/ 411 h 1141"/>
                <a:gd name="T6" fmla="*/ 204 w 669"/>
                <a:gd name="T7" fmla="*/ 19 h 1141"/>
                <a:gd name="T8" fmla="*/ 194 w 669"/>
                <a:gd name="T9" fmla="*/ 0 h 1141"/>
                <a:gd name="T10" fmla="*/ 181 w 669"/>
                <a:gd name="T11" fmla="*/ 5 h 1141"/>
                <a:gd name="T12" fmla="*/ 12 w 669"/>
                <a:gd name="T13" fmla="*/ 94 h 1141"/>
                <a:gd name="T14" fmla="*/ 0 w 669"/>
                <a:gd name="T15" fmla="*/ 112 h 1141"/>
                <a:gd name="T16" fmla="*/ 0 w 669"/>
                <a:gd name="T17" fmla="*/ 1104 h 1141"/>
                <a:gd name="T18" fmla="*/ 39 w 669"/>
                <a:gd name="T19" fmla="*/ 1141 h 1141"/>
                <a:gd name="T20" fmla="*/ 167 w 669"/>
                <a:gd name="T21" fmla="*/ 1141 h 1141"/>
                <a:gd name="T22" fmla="*/ 204 w 669"/>
                <a:gd name="T23" fmla="*/ 1105 h 1141"/>
                <a:gd name="T24" fmla="*/ 204 w 669"/>
                <a:gd name="T25" fmla="*/ 575 h 1141"/>
                <a:gd name="T26" fmla="*/ 221 w 669"/>
                <a:gd name="T27" fmla="*/ 532 h 1141"/>
                <a:gd name="T28" fmla="*/ 392 w 669"/>
                <a:gd name="T29" fmla="*/ 471 h 1141"/>
                <a:gd name="T30" fmla="*/ 466 w 669"/>
                <a:gd name="T31" fmla="*/ 567 h 1141"/>
                <a:gd name="T32" fmla="*/ 466 w 669"/>
                <a:gd name="T33" fmla="*/ 1104 h 1141"/>
                <a:gd name="T34" fmla="*/ 504 w 669"/>
                <a:gd name="T35" fmla="*/ 1141 h 1141"/>
                <a:gd name="T36" fmla="*/ 632 w 669"/>
                <a:gd name="T37" fmla="*/ 1141 h 1141"/>
                <a:gd name="T38" fmla="*/ 669 w 669"/>
                <a:gd name="T39" fmla="*/ 1104 h 1141"/>
                <a:gd name="T40" fmla="*/ 669 w 669"/>
                <a:gd name="T41" fmla="*/ 517 h 1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669" h="1141">
                  <a:moveTo>
                    <a:pt x="669" y="517"/>
                  </a:moveTo>
                  <a:cubicBezTo>
                    <a:pt x="666" y="375"/>
                    <a:pt x="580" y="320"/>
                    <a:pt x="458" y="320"/>
                  </a:cubicBezTo>
                  <a:cubicBezTo>
                    <a:pt x="356" y="320"/>
                    <a:pt x="250" y="381"/>
                    <a:pt x="204" y="411"/>
                  </a:cubicBezTo>
                  <a:cubicBezTo>
                    <a:pt x="204" y="359"/>
                    <a:pt x="204" y="139"/>
                    <a:pt x="204" y="19"/>
                  </a:cubicBezTo>
                  <a:cubicBezTo>
                    <a:pt x="204" y="4"/>
                    <a:pt x="201" y="0"/>
                    <a:pt x="194" y="0"/>
                  </a:cubicBezTo>
                  <a:cubicBezTo>
                    <a:pt x="190" y="0"/>
                    <a:pt x="187" y="2"/>
                    <a:pt x="181" y="5"/>
                  </a:cubicBezTo>
                  <a:cubicBezTo>
                    <a:pt x="128" y="38"/>
                    <a:pt x="71" y="69"/>
                    <a:pt x="12" y="94"/>
                  </a:cubicBezTo>
                  <a:cubicBezTo>
                    <a:pt x="5" y="96"/>
                    <a:pt x="1" y="99"/>
                    <a:pt x="0" y="112"/>
                  </a:cubicBezTo>
                  <a:cubicBezTo>
                    <a:pt x="1" y="132"/>
                    <a:pt x="0" y="1082"/>
                    <a:pt x="0" y="1104"/>
                  </a:cubicBezTo>
                  <a:cubicBezTo>
                    <a:pt x="0" y="1125"/>
                    <a:pt x="18" y="1141"/>
                    <a:pt x="39" y="1141"/>
                  </a:cubicBezTo>
                  <a:cubicBezTo>
                    <a:pt x="60" y="1141"/>
                    <a:pt x="146" y="1141"/>
                    <a:pt x="167" y="1141"/>
                  </a:cubicBezTo>
                  <a:cubicBezTo>
                    <a:pt x="187" y="1141"/>
                    <a:pt x="204" y="1125"/>
                    <a:pt x="204" y="1105"/>
                  </a:cubicBezTo>
                  <a:cubicBezTo>
                    <a:pt x="204" y="1084"/>
                    <a:pt x="204" y="734"/>
                    <a:pt x="204" y="575"/>
                  </a:cubicBezTo>
                  <a:cubicBezTo>
                    <a:pt x="204" y="550"/>
                    <a:pt x="210" y="539"/>
                    <a:pt x="221" y="532"/>
                  </a:cubicBezTo>
                  <a:cubicBezTo>
                    <a:pt x="271" y="502"/>
                    <a:pt x="341" y="471"/>
                    <a:pt x="392" y="471"/>
                  </a:cubicBezTo>
                  <a:cubicBezTo>
                    <a:pt x="447" y="471"/>
                    <a:pt x="466" y="510"/>
                    <a:pt x="466" y="567"/>
                  </a:cubicBezTo>
                  <a:cubicBezTo>
                    <a:pt x="466" y="785"/>
                    <a:pt x="466" y="1083"/>
                    <a:pt x="466" y="1104"/>
                  </a:cubicBezTo>
                  <a:cubicBezTo>
                    <a:pt x="466" y="1124"/>
                    <a:pt x="483" y="1141"/>
                    <a:pt x="504" y="1141"/>
                  </a:cubicBezTo>
                  <a:cubicBezTo>
                    <a:pt x="525" y="1141"/>
                    <a:pt x="611" y="1141"/>
                    <a:pt x="632" y="1141"/>
                  </a:cubicBezTo>
                  <a:cubicBezTo>
                    <a:pt x="653" y="1141"/>
                    <a:pt x="669" y="1125"/>
                    <a:pt x="669" y="1104"/>
                  </a:cubicBezTo>
                  <a:cubicBezTo>
                    <a:pt x="669" y="1084"/>
                    <a:pt x="669" y="723"/>
                    <a:pt x="669" y="517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prstClr val="black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293544558"/>
      </p:ext>
    </p:extLst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96900" y="1855787"/>
            <a:ext cx="3852000" cy="417195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95100" y="1855787"/>
            <a:ext cx="3852000" cy="417195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17AC1C-9FE1-42FA-99A3-80DA8DDB6D2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5575192"/>
      </p:ext>
    </p:extLst>
  </p:cSld>
  <p:clrMapOvr>
    <a:masterClrMapping/>
  </p:clrMapOvr>
  <p:transition>
    <p:fade/>
  </p:transition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urpose Slide Imag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5685E200-231C-462C-9340-0F878EE907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33FA8D5C-A168-453D-86D4-9C1E7E6EF4D8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7560" y="2995200"/>
            <a:ext cx="6129540" cy="271273"/>
          </a:xfrm>
          <a:prstGeom prst="rect">
            <a:avLst/>
          </a:prstGeom>
        </p:spPr>
      </p:pic>
      <p:sp>
        <p:nvSpPr>
          <p:cNvPr id="9" name="Text Placeholder 8">
            <a:extLst>
              <a:ext uri="{FF2B5EF4-FFF2-40B4-BE49-F238E27FC236}">
                <a16:creationId xmlns="" xmlns:a16="http://schemas.microsoft.com/office/drawing/2014/main" id="{47789BC6-C149-491E-85F7-BE45C04FC1F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418138" y="3371329"/>
            <a:ext cx="3128962" cy="2656409"/>
          </a:xfrm>
        </p:spPr>
        <p:txBody>
          <a:bodyPr/>
          <a:lstStyle>
            <a:lvl1pPr algn="r">
              <a:lnSpc>
                <a:spcPts val="3500"/>
              </a:lnSpc>
              <a:defRPr sz="23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grpSp>
        <p:nvGrpSpPr>
          <p:cNvPr id="8" name="Group 4">
            <a:extLst>
              <a:ext uri="{FF2B5EF4-FFF2-40B4-BE49-F238E27FC236}">
                <a16:creationId xmlns="" xmlns:a16="http://schemas.microsoft.com/office/drawing/2014/main" id="{E61854D4-7D42-42F8-8EB5-31AA12955E12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7362700" y="471600"/>
            <a:ext cx="1184400" cy="403436"/>
            <a:chOff x="134" y="-75"/>
            <a:chExt cx="5760" cy="1962"/>
          </a:xfrm>
          <a:solidFill>
            <a:schemeClr val="bg1"/>
          </a:solidFill>
        </p:grpSpPr>
        <p:sp>
          <p:nvSpPr>
            <p:cNvPr id="10" name="Freeform 5">
              <a:extLst>
                <a:ext uri="{FF2B5EF4-FFF2-40B4-BE49-F238E27FC236}">
                  <a16:creationId xmlns="" xmlns:a16="http://schemas.microsoft.com/office/drawing/2014/main" id="{3F56BFE3-0F80-47A6-849C-3DEF2E16BA07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626" y="782"/>
              <a:ext cx="452" cy="1073"/>
            </a:xfrm>
            <a:custGeom>
              <a:avLst/>
              <a:gdLst>
                <a:gd name="T0" fmla="*/ 339 w 348"/>
                <a:gd name="T1" fmla="*/ 79 h 827"/>
                <a:gd name="T2" fmla="*/ 210 w 348"/>
                <a:gd name="T3" fmla="*/ 781 h 827"/>
                <a:gd name="T4" fmla="*/ 157 w 348"/>
                <a:gd name="T5" fmla="*/ 826 h 827"/>
                <a:gd name="T6" fmla="*/ 48 w 348"/>
                <a:gd name="T7" fmla="*/ 826 h 827"/>
                <a:gd name="T8" fmla="*/ 7 w 348"/>
                <a:gd name="T9" fmla="*/ 776 h 827"/>
                <a:gd name="T10" fmla="*/ 130 w 348"/>
                <a:gd name="T11" fmla="*/ 85 h 827"/>
                <a:gd name="T12" fmla="*/ 316 w 348"/>
                <a:gd name="T13" fmla="*/ 7 h 827"/>
                <a:gd name="T14" fmla="*/ 336 w 348"/>
                <a:gd name="T15" fmla="*/ 0 h 827"/>
                <a:gd name="T16" fmla="*/ 348 w 348"/>
                <a:gd name="T17" fmla="*/ 16 h 827"/>
                <a:gd name="T18" fmla="*/ 339 w 348"/>
                <a:gd name="T19" fmla="*/ 79 h 8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48" h="827">
                  <a:moveTo>
                    <a:pt x="339" y="79"/>
                  </a:moveTo>
                  <a:cubicBezTo>
                    <a:pt x="296" y="318"/>
                    <a:pt x="253" y="542"/>
                    <a:pt x="210" y="781"/>
                  </a:cubicBezTo>
                  <a:cubicBezTo>
                    <a:pt x="204" y="812"/>
                    <a:pt x="187" y="826"/>
                    <a:pt x="157" y="826"/>
                  </a:cubicBezTo>
                  <a:cubicBezTo>
                    <a:pt x="121" y="827"/>
                    <a:pt x="84" y="827"/>
                    <a:pt x="48" y="826"/>
                  </a:cubicBezTo>
                  <a:cubicBezTo>
                    <a:pt x="10" y="826"/>
                    <a:pt x="0" y="814"/>
                    <a:pt x="7" y="776"/>
                  </a:cubicBezTo>
                  <a:cubicBezTo>
                    <a:pt x="29" y="656"/>
                    <a:pt x="111" y="190"/>
                    <a:pt x="130" y="85"/>
                  </a:cubicBezTo>
                  <a:cubicBezTo>
                    <a:pt x="198" y="61"/>
                    <a:pt x="255" y="39"/>
                    <a:pt x="316" y="7"/>
                  </a:cubicBezTo>
                  <a:cubicBezTo>
                    <a:pt x="323" y="3"/>
                    <a:pt x="330" y="0"/>
                    <a:pt x="336" y="0"/>
                  </a:cubicBezTo>
                  <a:cubicBezTo>
                    <a:pt x="345" y="0"/>
                    <a:pt x="348" y="6"/>
                    <a:pt x="348" y="16"/>
                  </a:cubicBezTo>
                  <a:cubicBezTo>
                    <a:pt x="348" y="27"/>
                    <a:pt x="340" y="70"/>
                    <a:pt x="339" y="7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prstClr val="black"/>
                </a:solidFill>
              </a:endParaRPr>
            </a:p>
          </p:txBody>
        </p:sp>
        <p:sp>
          <p:nvSpPr>
            <p:cNvPr id="11" name="Freeform 6">
              <a:extLst>
                <a:ext uri="{FF2B5EF4-FFF2-40B4-BE49-F238E27FC236}">
                  <a16:creationId xmlns="" xmlns:a16="http://schemas.microsoft.com/office/drawing/2014/main" id="{1F15C015-E08F-44A6-901F-4254A2F36DB7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435" y="-75"/>
              <a:ext cx="579" cy="352"/>
            </a:xfrm>
            <a:custGeom>
              <a:avLst/>
              <a:gdLst>
                <a:gd name="T0" fmla="*/ 447 w 447"/>
                <a:gd name="T1" fmla="*/ 133 h 271"/>
                <a:gd name="T2" fmla="*/ 447 w 447"/>
                <a:gd name="T3" fmla="*/ 133 h 271"/>
                <a:gd name="T4" fmla="*/ 444 w 447"/>
                <a:gd name="T5" fmla="*/ 127 h 271"/>
                <a:gd name="T6" fmla="*/ 322 w 447"/>
                <a:gd name="T7" fmla="*/ 2 h 271"/>
                <a:gd name="T8" fmla="*/ 312 w 447"/>
                <a:gd name="T9" fmla="*/ 2 h 271"/>
                <a:gd name="T10" fmla="*/ 8 w 447"/>
                <a:gd name="T11" fmla="*/ 128 h 271"/>
                <a:gd name="T12" fmla="*/ 1 w 447"/>
                <a:gd name="T13" fmla="*/ 135 h 271"/>
                <a:gd name="T14" fmla="*/ 1 w 447"/>
                <a:gd name="T15" fmla="*/ 137 h 271"/>
                <a:gd name="T16" fmla="*/ 6 w 447"/>
                <a:gd name="T17" fmla="*/ 144 h 271"/>
                <a:gd name="T18" fmla="*/ 263 w 447"/>
                <a:gd name="T19" fmla="*/ 268 h 271"/>
                <a:gd name="T20" fmla="*/ 278 w 447"/>
                <a:gd name="T21" fmla="*/ 268 h 271"/>
                <a:gd name="T22" fmla="*/ 441 w 447"/>
                <a:gd name="T23" fmla="*/ 145 h 271"/>
                <a:gd name="T24" fmla="*/ 446 w 447"/>
                <a:gd name="T25" fmla="*/ 138 h 271"/>
                <a:gd name="T26" fmla="*/ 446 w 447"/>
                <a:gd name="T27" fmla="*/ 138 h 271"/>
                <a:gd name="T28" fmla="*/ 447 w 447"/>
                <a:gd name="T29" fmla="*/ 136 h 271"/>
                <a:gd name="T30" fmla="*/ 447 w 447"/>
                <a:gd name="T31" fmla="*/ 133 h 2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7" h="271">
                  <a:moveTo>
                    <a:pt x="447" y="133"/>
                  </a:moveTo>
                  <a:cubicBezTo>
                    <a:pt x="447" y="133"/>
                    <a:pt x="447" y="133"/>
                    <a:pt x="447" y="133"/>
                  </a:cubicBezTo>
                  <a:cubicBezTo>
                    <a:pt x="447" y="131"/>
                    <a:pt x="446" y="128"/>
                    <a:pt x="444" y="127"/>
                  </a:cubicBezTo>
                  <a:cubicBezTo>
                    <a:pt x="322" y="2"/>
                    <a:pt x="322" y="2"/>
                    <a:pt x="322" y="2"/>
                  </a:cubicBezTo>
                  <a:cubicBezTo>
                    <a:pt x="320" y="0"/>
                    <a:pt x="315" y="0"/>
                    <a:pt x="312" y="2"/>
                  </a:cubicBezTo>
                  <a:cubicBezTo>
                    <a:pt x="234" y="57"/>
                    <a:pt x="106" y="104"/>
                    <a:pt x="8" y="128"/>
                  </a:cubicBezTo>
                  <a:cubicBezTo>
                    <a:pt x="4" y="129"/>
                    <a:pt x="2" y="132"/>
                    <a:pt x="1" y="135"/>
                  </a:cubicBezTo>
                  <a:cubicBezTo>
                    <a:pt x="1" y="135"/>
                    <a:pt x="1" y="136"/>
                    <a:pt x="1" y="137"/>
                  </a:cubicBezTo>
                  <a:cubicBezTo>
                    <a:pt x="0" y="140"/>
                    <a:pt x="2" y="143"/>
                    <a:pt x="6" y="144"/>
                  </a:cubicBezTo>
                  <a:cubicBezTo>
                    <a:pt x="95" y="167"/>
                    <a:pt x="205" y="213"/>
                    <a:pt x="263" y="268"/>
                  </a:cubicBezTo>
                  <a:cubicBezTo>
                    <a:pt x="267" y="271"/>
                    <a:pt x="273" y="271"/>
                    <a:pt x="278" y="268"/>
                  </a:cubicBezTo>
                  <a:cubicBezTo>
                    <a:pt x="441" y="145"/>
                    <a:pt x="441" y="145"/>
                    <a:pt x="441" y="145"/>
                  </a:cubicBezTo>
                  <a:cubicBezTo>
                    <a:pt x="444" y="143"/>
                    <a:pt x="445" y="141"/>
                    <a:pt x="446" y="138"/>
                  </a:cubicBezTo>
                  <a:cubicBezTo>
                    <a:pt x="446" y="138"/>
                    <a:pt x="446" y="138"/>
                    <a:pt x="446" y="138"/>
                  </a:cubicBezTo>
                  <a:cubicBezTo>
                    <a:pt x="447" y="137"/>
                    <a:pt x="447" y="137"/>
                    <a:pt x="447" y="136"/>
                  </a:cubicBezTo>
                  <a:cubicBezTo>
                    <a:pt x="447" y="135"/>
                    <a:pt x="447" y="134"/>
                    <a:pt x="447" y="133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prstClr val="black"/>
                </a:solidFill>
              </a:endParaRPr>
            </a:p>
          </p:txBody>
        </p:sp>
        <p:sp>
          <p:nvSpPr>
            <p:cNvPr id="12" name="Freeform 7">
              <a:extLst>
                <a:ext uri="{FF2B5EF4-FFF2-40B4-BE49-F238E27FC236}">
                  <a16:creationId xmlns="" xmlns:a16="http://schemas.microsoft.com/office/drawing/2014/main" id="{655F8514-72C8-4407-BD93-95327C78AEA2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366" y="330"/>
              <a:ext cx="580" cy="353"/>
            </a:xfrm>
            <a:custGeom>
              <a:avLst/>
              <a:gdLst>
                <a:gd name="T0" fmla="*/ 447 w 447"/>
                <a:gd name="T1" fmla="*/ 134 h 272"/>
                <a:gd name="T2" fmla="*/ 447 w 447"/>
                <a:gd name="T3" fmla="*/ 134 h 272"/>
                <a:gd name="T4" fmla="*/ 444 w 447"/>
                <a:gd name="T5" fmla="*/ 127 h 272"/>
                <a:gd name="T6" fmla="*/ 322 w 447"/>
                <a:gd name="T7" fmla="*/ 3 h 272"/>
                <a:gd name="T8" fmla="*/ 311 w 447"/>
                <a:gd name="T9" fmla="*/ 3 h 272"/>
                <a:gd name="T10" fmla="*/ 8 w 447"/>
                <a:gd name="T11" fmla="*/ 128 h 272"/>
                <a:gd name="T12" fmla="*/ 0 w 447"/>
                <a:gd name="T13" fmla="*/ 136 h 272"/>
                <a:gd name="T14" fmla="*/ 0 w 447"/>
                <a:gd name="T15" fmla="*/ 137 h 272"/>
                <a:gd name="T16" fmla="*/ 5 w 447"/>
                <a:gd name="T17" fmla="*/ 145 h 272"/>
                <a:gd name="T18" fmla="*/ 263 w 447"/>
                <a:gd name="T19" fmla="*/ 269 h 272"/>
                <a:gd name="T20" fmla="*/ 277 w 447"/>
                <a:gd name="T21" fmla="*/ 268 h 272"/>
                <a:gd name="T22" fmla="*/ 441 w 447"/>
                <a:gd name="T23" fmla="*/ 146 h 272"/>
                <a:gd name="T24" fmla="*/ 446 w 447"/>
                <a:gd name="T25" fmla="*/ 139 h 272"/>
                <a:gd name="T26" fmla="*/ 446 w 447"/>
                <a:gd name="T27" fmla="*/ 139 h 272"/>
                <a:gd name="T28" fmla="*/ 447 w 447"/>
                <a:gd name="T29" fmla="*/ 137 h 272"/>
                <a:gd name="T30" fmla="*/ 447 w 447"/>
                <a:gd name="T31" fmla="*/ 134 h 2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7" h="272">
                  <a:moveTo>
                    <a:pt x="447" y="134"/>
                  </a:moveTo>
                  <a:cubicBezTo>
                    <a:pt x="447" y="134"/>
                    <a:pt x="447" y="134"/>
                    <a:pt x="447" y="134"/>
                  </a:cubicBezTo>
                  <a:cubicBezTo>
                    <a:pt x="447" y="132"/>
                    <a:pt x="446" y="129"/>
                    <a:pt x="444" y="127"/>
                  </a:cubicBezTo>
                  <a:cubicBezTo>
                    <a:pt x="322" y="3"/>
                    <a:pt x="322" y="3"/>
                    <a:pt x="322" y="3"/>
                  </a:cubicBezTo>
                  <a:cubicBezTo>
                    <a:pt x="319" y="1"/>
                    <a:pt x="315" y="0"/>
                    <a:pt x="311" y="3"/>
                  </a:cubicBezTo>
                  <a:cubicBezTo>
                    <a:pt x="234" y="58"/>
                    <a:pt x="106" y="105"/>
                    <a:pt x="8" y="128"/>
                  </a:cubicBezTo>
                  <a:cubicBezTo>
                    <a:pt x="4" y="129"/>
                    <a:pt x="1" y="133"/>
                    <a:pt x="0" y="136"/>
                  </a:cubicBezTo>
                  <a:cubicBezTo>
                    <a:pt x="0" y="136"/>
                    <a:pt x="0" y="137"/>
                    <a:pt x="0" y="137"/>
                  </a:cubicBezTo>
                  <a:cubicBezTo>
                    <a:pt x="0" y="141"/>
                    <a:pt x="1" y="144"/>
                    <a:pt x="5" y="145"/>
                  </a:cubicBezTo>
                  <a:cubicBezTo>
                    <a:pt x="94" y="168"/>
                    <a:pt x="204" y="214"/>
                    <a:pt x="263" y="269"/>
                  </a:cubicBezTo>
                  <a:cubicBezTo>
                    <a:pt x="266" y="272"/>
                    <a:pt x="273" y="272"/>
                    <a:pt x="277" y="268"/>
                  </a:cubicBezTo>
                  <a:cubicBezTo>
                    <a:pt x="441" y="146"/>
                    <a:pt x="441" y="146"/>
                    <a:pt x="441" y="146"/>
                  </a:cubicBezTo>
                  <a:cubicBezTo>
                    <a:pt x="443" y="144"/>
                    <a:pt x="445" y="142"/>
                    <a:pt x="446" y="139"/>
                  </a:cubicBezTo>
                  <a:cubicBezTo>
                    <a:pt x="446" y="139"/>
                    <a:pt x="446" y="139"/>
                    <a:pt x="446" y="139"/>
                  </a:cubicBezTo>
                  <a:cubicBezTo>
                    <a:pt x="446" y="138"/>
                    <a:pt x="447" y="137"/>
                    <a:pt x="447" y="137"/>
                  </a:cubicBezTo>
                  <a:cubicBezTo>
                    <a:pt x="447" y="136"/>
                    <a:pt x="447" y="135"/>
                    <a:pt x="447" y="134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prstClr val="black"/>
                </a:solidFill>
              </a:endParaRPr>
            </a:p>
          </p:txBody>
        </p:sp>
        <p:sp>
          <p:nvSpPr>
            <p:cNvPr id="13" name="Freeform 8">
              <a:extLst>
                <a:ext uri="{FF2B5EF4-FFF2-40B4-BE49-F238E27FC236}">
                  <a16:creationId xmlns="" xmlns:a16="http://schemas.microsoft.com/office/drawing/2014/main" id="{D7A83BA7-4125-4C83-ABAA-3AD981B67D2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801" y="-75"/>
              <a:ext cx="580" cy="352"/>
            </a:xfrm>
            <a:custGeom>
              <a:avLst/>
              <a:gdLst>
                <a:gd name="T0" fmla="*/ 447 w 447"/>
                <a:gd name="T1" fmla="*/ 133 h 271"/>
                <a:gd name="T2" fmla="*/ 447 w 447"/>
                <a:gd name="T3" fmla="*/ 133 h 271"/>
                <a:gd name="T4" fmla="*/ 444 w 447"/>
                <a:gd name="T5" fmla="*/ 127 h 271"/>
                <a:gd name="T6" fmla="*/ 322 w 447"/>
                <a:gd name="T7" fmla="*/ 2 h 271"/>
                <a:gd name="T8" fmla="*/ 311 w 447"/>
                <a:gd name="T9" fmla="*/ 2 h 271"/>
                <a:gd name="T10" fmla="*/ 8 w 447"/>
                <a:gd name="T11" fmla="*/ 128 h 271"/>
                <a:gd name="T12" fmla="*/ 0 w 447"/>
                <a:gd name="T13" fmla="*/ 135 h 271"/>
                <a:gd name="T14" fmla="*/ 0 w 447"/>
                <a:gd name="T15" fmla="*/ 137 h 271"/>
                <a:gd name="T16" fmla="*/ 5 w 447"/>
                <a:gd name="T17" fmla="*/ 144 h 271"/>
                <a:gd name="T18" fmla="*/ 263 w 447"/>
                <a:gd name="T19" fmla="*/ 268 h 271"/>
                <a:gd name="T20" fmla="*/ 277 w 447"/>
                <a:gd name="T21" fmla="*/ 268 h 271"/>
                <a:gd name="T22" fmla="*/ 441 w 447"/>
                <a:gd name="T23" fmla="*/ 145 h 271"/>
                <a:gd name="T24" fmla="*/ 446 w 447"/>
                <a:gd name="T25" fmla="*/ 138 h 271"/>
                <a:gd name="T26" fmla="*/ 446 w 447"/>
                <a:gd name="T27" fmla="*/ 138 h 271"/>
                <a:gd name="T28" fmla="*/ 447 w 447"/>
                <a:gd name="T29" fmla="*/ 136 h 271"/>
                <a:gd name="T30" fmla="*/ 447 w 447"/>
                <a:gd name="T31" fmla="*/ 133 h 2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7" h="271">
                  <a:moveTo>
                    <a:pt x="447" y="133"/>
                  </a:moveTo>
                  <a:cubicBezTo>
                    <a:pt x="447" y="133"/>
                    <a:pt x="447" y="133"/>
                    <a:pt x="447" y="133"/>
                  </a:cubicBezTo>
                  <a:cubicBezTo>
                    <a:pt x="447" y="131"/>
                    <a:pt x="446" y="128"/>
                    <a:pt x="444" y="127"/>
                  </a:cubicBezTo>
                  <a:cubicBezTo>
                    <a:pt x="322" y="2"/>
                    <a:pt x="322" y="2"/>
                    <a:pt x="322" y="2"/>
                  </a:cubicBezTo>
                  <a:cubicBezTo>
                    <a:pt x="319" y="0"/>
                    <a:pt x="315" y="0"/>
                    <a:pt x="311" y="2"/>
                  </a:cubicBezTo>
                  <a:cubicBezTo>
                    <a:pt x="234" y="57"/>
                    <a:pt x="106" y="104"/>
                    <a:pt x="8" y="128"/>
                  </a:cubicBezTo>
                  <a:cubicBezTo>
                    <a:pt x="4" y="129"/>
                    <a:pt x="1" y="132"/>
                    <a:pt x="0" y="135"/>
                  </a:cubicBezTo>
                  <a:cubicBezTo>
                    <a:pt x="0" y="135"/>
                    <a:pt x="0" y="136"/>
                    <a:pt x="0" y="137"/>
                  </a:cubicBezTo>
                  <a:cubicBezTo>
                    <a:pt x="0" y="140"/>
                    <a:pt x="1" y="143"/>
                    <a:pt x="5" y="144"/>
                  </a:cubicBezTo>
                  <a:cubicBezTo>
                    <a:pt x="94" y="167"/>
                    <a:pt x="204" y="213"/>
                    <a:pt x="263" y="268"/>
                  </a:cubicBezTo>
                  <a:cubicBezTo>
                    <a:pt x="266" y="271"/>
                    <a:pt x="273" y="271"/>
                    <a:pt x="277" y="268"/>
                  </a:cubicBezTo>
                  <a:cubicBezTo>
                    <a:pt x="441" y="145"/>
                    <a:pt x="441" y="145"/>
                    <a:pt x="441" y="145"/>
                  </a:cubicBezTo>
                  <a:cubicBezTo>
                    <a:pt x="443" y="143"/>
                    <a:pt x="445" y="141"/>
                    <a:pt x="446" y="138"/>
                  </a:cubicBezTo>
                  <a:cubicBezTo>
                    <a:pt x="446" y="138"/>
                    <a:pt x="446" y="138"/>
                    <a:pt x="446" y="138"/>
                  </a:cubicBezTo>
                  <a:cubicBezTo>
                    <a:pt x="446" y="137"/>
                    <a:pt x="447" y="137"/>
                    <a:pt x="447" y="136"/>
                  </a:cubicBezTo>
                  <a:cubicBezTo>
                    <a:pt x="447" y="135"/>
                    <a:pt x="447" y="134"/>
                    <a:pt x="447" y="133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prstClr val="black"/>
                </a:solidFill>
              </a:endParaRPr>
            </a:p>
          </p:txBody>
        </p:sp>
        <p:sp>
          <p:nvSpPr>
            <p:cNvPr id="14" name="Freeform 9">
              <a:extLst>
                <a:ext uri="{FF2B5EF4-FFF2-40B4-BE49-F238E27FC236}">
                  <a16:creationId xmlns="" xmlns:a16="http://schemas.microsoft.com/office/drawing/2014/main" id="{078C3575-4A9F-449D-BC2E-E239BB135D8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733" y="330"/>
              <a:ext cx="580" cy="353"/>
            </a:xfrm>
            <a:custGeom>
              <a:avLst/>
              <a:gdLst>
                <a:gd name="T0" fmla="*/ 447 w 447"/>
                <a:gd name="T1" fmla="*/ 134 h 272"/>
                <a:gd name="T2" fmla="*/ 447 w 447"/>
                <a:gd name="T3" fmla="*/ 134 h 272"/>
                <a:gd name="T4" fmla="*/ 444 w 447"/>
                <a:gd name="T5" fmla="*/ 127 h 272"/>
                <a:gd name="T6" fmla="*/ 322 w 447"/>
                <a:gd name="T7" fmla="*/ 3 h 272"/>
                <a:gd name="T8" fmla="*/ 312 w 447"/>
                <a:gd name="T9" fmla="*/ 3 h 272"/>
                <a:gd name="T10" fmla="*/ 8 w 447"/>
                <a:gd name="T11" fmla="*/ 128 h 272"/>
                <a:gd name="T12" fmla="*/ 1 w 447"/>
                <a:gd name="T13" fmla="*/ 136 h 272"/>
                <a:gd name="T14" fmla="*/ 0 w 447"/>
                <a:gd name="T15" fmla="*/ 137 h 272"/>
                <a:gd name="T16" fmla="*/ 6 w 447"/>
                <a:gd name="T17" fmla="*/ 145 h 272"/>
                <a:gd name="T18" fmla="*/ 263 w 447"/>
                <a:gd name="T19" fmla="*/ 269 h 272"/>
                <a:gd name="T20" fmla="*/ 278 w 447"/>
                <a:gd name="T21" fmla="*/ 268 h 272"/>
                <a:gd name="T22" fmla="*/ 441 w 447"/>
                <a:gd name="T23" fmla="*/ 146 h 272"/>
                <a:gd name="T24" fmla="*/ 446 w 447"/>
                <a:gd name="T25" fmla="*/ 139 h 272"/>
                <a:gd name="T26" fmla="*/ 446 w 447"/>
                <a:gd name="T27" fmla="*/ 139 h 272"/>
                <a:gd name="T28" fmla="*/ 447 w 447"/>
                <a:gd name="T29" fmla="*/ 137 h 272"/>
                <a:gd name="T30" fmla="*/ 447 w 447"/>
                <a:gd name="T31" fmla="*/ 134 h 2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7" h="272">
                  <a:moveTo>
                    <a:pt x="447" y="134"/>
                  </a:moveTo>
                  <a:cubicBezTo>
                    <a:pt x="447" y="134"/>
                    <a:pt x="447" y="134"/>
                    <a:pt x="447" y="134"/>
                  </a:cubicBezTo>
                  <a:cubicBezTo>
                    <a:pt x="447" y="132"/>
                    <a:pt x="446" y="129"/>
                    <a:pt x="444" y="127"/>
                  </a:cubicBezTo>
                  <a:cubicBezTo>
                    <a:pt x="322" y="3"/>
                    <a:pt x="322" y="3"/>
                    <a:pt x="322" y="3"/>
                  </a:cubicBezTo>
                  <a:cubicBezTo>
                    <a:pt x="320" y="1"/>
                    <a:pt x="315" y="0"/>
                    <a:pt x="312" y="3"/>
                  </a:cubicBezTo>
                  <a:cubicBezTo>
                    <a:pt x="234" y="58"/>
                    <a:pt x="106" y="105"/>
                    <a:pt x="8" y="128"/>
                  </a:cubicBezTo>
                  <a:cubicBezTo>
                    <a:pt x="4" y="129"/>
                    <a:pt x="2" y="133"/>
                    <a:pt x="1" y="136"/>
                  </a:cubicBezTo>
                  <a:cubicBezTo>
                    <a:pt x="1" y="136"/>
                    <a:pt x="1" y="137"/>
                    <a:pt x="0" y="137"/>
                  </a:cubicBezTo>
                  <a:cubicBezTo>
                    <a:pt x="0" y="141"/>
                    <a:pt x="2" y="144"/>
                    <a:pt x="6" y="145"/>
                  </a:cubicBezTo>
                  <a:cubicBezTo>
                    <a:pt x="95" y="168"/>
                    <a:pt x="205" y="214"/>
                    <a:pt x="263" y="269"/>
                  </a:cubicBezTo>
                  <a:cubicBezTo>
                    <a:pt x="267" y="272"/>
                    <a:pt x="273" y="272"/>
                    <a:pt x="278" y="268"/>
                  </a:cubicBezTo>
                  <a:cubicBezTo>
                    <a:pt x="441" y="146"/>
                    <a:pt x="441" y="146"/>
                    <a:pt x="441" y="146"/>
                  </a:cubicBezTo>
                  <a:cubicBezTo>
                    <a:pt x="444" y="144"/>
                    <a:pt x="445" y="142"/>
                    <a:pt x="446" y="139"/>
                  </a:cubicBezTo>
                  <a:cubicBezTo>
                    <a:pt x="446" y="139"/>
                    <a:pt x="446" y="139"/>
                    <a:pt x="446" y="139"/>
                  </a:cubicBezTo>
                  <a:cubicBezTo>
                    <a:pt x="447" y="138"/>
                    <a:pt x="447" y="137"/>
                    <a:pt x="447" y="137"/>
                  </a:cubicBezTo>
                  <a:cubicBezTo>
                    <a:pt x="447" y="136"/>
                    <a:pt x="447" y="135"/>
                    <a:pt x="447" y="134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prstClr val="black"/>
                </a:solidFill>
              </a:endParaRPr>
            </a:p>
          </p:txBody>
        </p:sp>
        <p:sp>
          <p:nvSpPr>
            <p:cNvPr id="15" name="Freeform 10">
              <a:extLst>
                <a:ext uri="{FF2B5EF4-FFF2-40B4-BE49-F238E27FC236}">
                  <a16:creationId xmlns="" xmlns:a16="http://schemas.microsoft.com/office/drawing/2014/main" id="{4D2F2BA4-B5C1-418D-8BE1-FDB0658487A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170" y="-75"/>
              <a:ext cx="580" cy="352"/>
            </a:xfrm>
            <a:custGeom>
              <a:avLst/>
              <a:gdLst>
                <a:gd name="T0" fmla="*/ 447 w 447"/>
                <a:gd name="T1" fmla="*/ 133 h 271"/>
                <a:gd name="T2" fmla="*/ 447 w 447"/>
                <a:gd name="T3" fmla="*/ 133 h 271"/>
                <a:gd name="T4" fmla="*/ 444 w 447"/>
                <a:gd name="T5" fmla="*/ 127 h 271"/>
                <a:gd name="T6" fmla="*/ 322 w 447"/>
                <a:gd name="T7" fmla="*/ 2 h 271"/>
                <a:gd name="T8" fmla="*/ 312 w 447"/>
                <a:gd name="T9" fmla="*/ 2 h 271"/>
                <a:gd name="T10" fmla="*/ 8 w 447"/>
                <a:gd name="T11" fmla="*/ 128 h 271"/>
                <a:gd name="T12" fmla="*/ 1 w 447"/>
                <a:gd name="T13" fmla="*/ 135 h 271"/>
                <a:gd name="T14" fmla="*/ 0 w 447"/>
                <a:gd name="T15" fmla="*/ 137 h 271"/>
                <a:gd name="T16" fmla="*/ 5 w 447"/>
                <a:gd name="T17" fmla="*/ 144 h 271"/>
                <a:gd name="T18" fmla="*/ 263 w 447"/>
                <a:gd name="T19" fmla="*/ 268 h 271"/>
                <a:gd name="T20" fmla="*/ 277 w 447"/>
                <a:gd name="T21" fmla="*/ 268 h 271"/>
                <a:gd name="T22" fmla="*/ 441 w 447"/>
                <a:gd name="T23" fmla="*/ 145 h 271"/>
                <a:gd name="T24" fmla="*/ 446 w 447"/>
                <a:gd name="T25" fmla="*/ 138 h 271"/>
                <a:gd name="T26" fmla="*/ 446 w 447"/>
                <a:gd name="T27" fmla="*/ 138 h 271"/>
                <a:gd name="T28" fmla="*/ 447 w 447"/>
                <a:gd name="T29" fmla="*/ 136 h 271"/>
                <a:gd name="T30" fmla="*/ 447 w 447"/>
                <a:gd name="T31" fmla="*/ 133 h 2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7" h="271">
                  <a:moveTo>
                    <a:pt x="447" y="133"/>
                  </a:moveTo>
                  <a:cubicBezTo>
                    <a:pt x="447" y="133"/>
                    <a:pt x="447" y="133"/>
                    <a:pt x="447" y="133"/>
                  </a:cubicBezTo>
                  <a:cubicBezTo>
                    <a:pt x="447" y="131"/>
                    <a:pt x="446" y="128"/>
                    <a:pt x="444" y="127"/>
                  </a:cubicBezTo>
                  <a:cubicBezTo>
                    <a:pt x="322" y="2"/>
                    <a:pt x="322" y="2"/>
                    <a:pt x="322" y="2"/>
                  </a:cubicBezTo>
                  <a:cubicBezTo>
                    <a:pt x="320" y="0"/>
                    <a:pt x="315" y="0"/>
                    <a:pt x="312" y="2"/>
                  </a:cubicBezTo>
                  <a:cubicBezTo>
                    <a:pt x="234" y="57"/>
                    <a:pt x="106" y="104"/>
                    <a:pt x="8" y="128"/>
                  </a:cubicBezTo>
                  <a:cubicBezTo>
                    <a:pt x="4" y="129"/>
                    <a:pt x="1" y="132"/>
                    <a:pt x="1" y="135"/>
                  </a:cubicBezTo>
                  <a:cubicBezTo>
                    <a:pt x="0" y="135"/>
                    <a:pt x="0" y="136"/>
                    <a:pt x="0" y="137"/>
                  </a:cubicBezTo>
                  <a:cubicBezTo>
                    <a:pt x="0" y="140"/>
                    <a:pt x="2" y="143"/>
                    <a:pt x="5" y="144"/>
                  </a:cubicBezTo>
                  <a:cubicBezTo>
                    <a:pt x="94" y="167"/>
                    <a:pt x="205" y="213"/>
                    <a:pt x="263" y="268"/>
                  </a:cubicBezTo>
                  <a:cubicBezTo>
                    <a:pt x="267" y="271"/>
                    <a:pt x="273" y="271"/>
                    <a:pt x="277" y="268"/>
                  </a:cubicBezTo>
                  <a:cubicBezTo>
                    <a:pt x="441" y="145"/>
                    <a:pt x="441" y="145"/>
                    <a:pt x="441" y="145"/>
                  </a:cubicBezTo>
                  <a:cubicBezTo>
                    <a:pt x="443" y="143"/>
                    <a:pt x="445" y="141"/>
                    <a:pt x="446" y="138"/>
                  </a:cubicBezTo>
                  <a:cubicBezTo>
                    <a:pt x="446" y="138"/>
                    <a:pt x="446" y="138"/>
                    <a:pt x="446" y="138"/>
                  </a:cubicBezTo>
                  <a:cubicBezTo>
                    <a:pt x="447" y="137"/>
                    <a:pt x="447" y="137"/>
                    <a:pt x="447" y="136"/>
                  </a:cubicBezTo>
                  <a:cubicBezTo>
                    <a:pt x="447" y="135"/>
                    <a:pt x="447" y="134"/>
                    <a:pt x="447" y="133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prstClr val="black"/>
                </a:solidFill>
              </a:endParaRPr>
            </a:p>
          </p:txBody>
        </p:sp>
        <p:sp>
          <p:nvSpPr>
            <p:cNvPr id="16" name="Freeform 11">
              <a:extLst>
                <a:ext uri="{FF2B5EF4-FFF2-40B4-BE49-F238E27FC236}">
                  <a16:creationId xmlns="" xmlns:a16="http://schemas.microsoft.com/office/drawing/2014/main" id="{BF2EB0DF-ED98-4690-AF9C-794445338549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537" y="-75"/>
              <a:ext cx="579" cy="352"/>
            </a:xfrm>
            <a:custGeom>
              <a:avLst/>
              <a:gdLst>
                <a:gd name="T0" fmla="*/ 447 w 447"/>
                <a:gd name="T1" fmla="*/ 133 h 271"/>
                <a:gd name="T2" fmla="*/ 447 w 447"/>
                <a:gd name="T3" fmla="*/ 133 h 271"/>
                <a:gd name="T4" fmla="*/ 445 w 447"/>
                <a:gd name="T5" fmla="*/ 127 h 271"/>
                <a:gd name="T6" fmla="*/ 323 w 447"/>
                <a:gd name="T7" fmla="*/ 2 h 271"/>
                <a:gd name="T8" fmla="*/ 312 w 447"/>
                <a:gd name="T9" fmla="*/ 2 h 271"/>
                <a:gd name="T10" fmla="*/ 9 w 447"/>
                <a:gd name="T11" fmla="*/ 128 h 271"/>
                <a:gd name="T12" fmla="*/ 1 w 447"/>
                <a:gd name="T13" fmla="*/ 135 h 271"/>
                <a:gd name="T14" fmla="*/ 1 w 447"/>
                <a:gd name="T15" fmla="*/ 137 h 271"/>
                <a:gd name="T16" fmla="*/ 6 w 447"/>
                <a:gd name="T17" fmla="*/ 144 h 271"/>
                <a:gd name="T18" fmla="*/ 263 w 447"/>
                <a:gd name="T19" fmla="*/ 268 h 271"/>
                <a:gd name="T20" fmla="*/ 278 w 447"/>
                <a:gd name="T21" fmla="*/ 268 h 271"/>
                <a:gd name="T22" fmla="*/ 441 w 447"/>
                <a:gd name="T23" fmla="*/ 145 h 271"/>
                <a:gd name="T24" fmla="*/ 447 w 447"/>
                <a:gd name="T25" fmla="*/ 138 h 271"/>
                <a:gd name="T26" fmla="*/ 447 w 447"/>
                <a:gd name="T27" fmla="*/ 138 h 271"/>
                <a:gd name="T28" fmla="*/ 447 w 447"/>
                <a:gd name="T29" fmla="*/ 136 h 271"/>
                <a:gd name="T30" fmla="*/ 447 w 447"/>
                <a:gd name="T31" fmla="*/ 133 h 2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7" h="271">
                  <a:moveTo>
                    <a:pt x="447" y="133"/>
                  </a:moveTo>
                  <a:cubicBezTo>
                    <a:pt x="447" y="133"/>
                    <a:pt x="447" y="133"/>
                    <a:pt x="447" y="133"/>
                  </a:cubicBezTo>
                  <a:cubicBezTo>
                    <a:pt x="447" y="131"/>
                    <a:pt x="446" y="128"/>
                    <a:pt x="445" y="127"/>
                  </a:cubicBezTo>
                  <a:cubicBezTo>
                    <a:pt x="323" y="2"/>
                    <a:pt x="323" y="2"/>
                    <a:pt x="323" y="2"/>
                  </a:cubicBezTo>
                  <a:cubicBezTo>
                    <a:pt x="320" y="0"/>
                    <a:pt x="315" y="0"/>
                    <a:pt x="312" y="2"/>
                  </a:cubicBezTo>
                  <a:cubicBezTo>
                    <a:pt x="234" y="57"/>
                    <a:pt x="107" y="104"/>
                    <a:pt x="9" y="128"/>
                  </a:cubicBezTo>
                  <a:cubicBezTo>
                    <a:pt x="4" y="129"/>
                    <a:pt x="2" y="132"/>
                    <a:pt x="1" y="135"/>
                  </a:cubicBezTo>
                  <a:cubicBezTo>
                    <a:pt x="1" y="135"/>
                    <a:pt x="1" y="136"/>
                    <a:pt x="1" y="137"/>
                  </a:cubicBezTo>
                  <a:cubicBezTo>
                    <a:pt x="0" y="140"/>
                    <a:pt x="2" y="143"/>
                    <a:pt x="6" y="144"/>
                  </a:cubicBezTo>
                  <a:cubicBezTo>
                    <a:pt x="95" y="167"/>
                    <a:pt x="205" y="213"/>
                    <a:pt x="263" y="268"/>
                  </a:cubicBezTo>
                  <a:cubicBezTo>
                    <a:pt x="267" y="271"/>
                    <a:pt x="273" y="271"/>
                    <a:pt x="278" y="268"/>
                  </a:cubicBezTo>
                  <a:cubicBezTo>
                    <a:pt x="441" y="145"/>
                    <a:pt x="441" y="145"/>
                    <a:pt x="441" y="145"/>
                  </a:cubicBezTo>
                  <a:cubicBezTo>
                    <a:pt x="444" y="143"/>
                    <a:pt x="446" y="141"/>
                    <a:pt x="447" y="138"/>
                  </a:cubicBezTo>
                  <a:cubicBezTo>
                    <a:pt x="447" y="138"/>
                    <a:pt x="447" y="138"/>
                    <a:pt x="447" y="138"/>
                  </a:cubicBezTo>
                  <a:cubicBezTo>
                    <a:pt x="447" y="137"/>
                    <a:pt x="447" y="137"/>
                    <a:pt x="447" y="136"/>
                  </a:cubicBezTo>
                  <a:cubicBezTo>
                    <a:pt x="447" y="135"/>
                    <a:pt x="447" y="134"/>
                    <a:pt x="447" y="133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prstClr val="black"/>
                </a:solidFill>
              </a:endParaRPr>
            </a:p>
          </p:txBody>
        </p:sp>
        <p:sp>
          <p:nvSpPr>
            <p:cNvPr id="17" name="Freeform 12">
              <a:extLst>
                <a:ext uri="{FF2B5EF4-FFF2-40B4-BE49-F238E27FC236}">
                  <a16:creationId xmlns="" xmlns:a16="http://schemas.microsoft.com/office/drawing/2014/main" id="{F51295A4-C326-465C-B5E1-363B7050350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34" y="783"/>
              <a:ext cx="785" cy="1100"/>
            </a:xfrm>
            <a:custGeom>
              <a:avLst/>
              <a:gdLst>
                <a:gd name="T0" fmla="*/ 32 w 605"/>
                <a:gd name="T1" fmla="*/ 225 h 848"/>
                <a:gd name="T2" fmla="*/ 341 w 605"/>
                <a:gd name="T3" fmla="*/ 0 h 848"/>
                <a:gd name="T4" fmla="*/ 574 w 605"/>
                <a:gd name="T5" fmla="*/ 51 h 848"/>
                <a:gd name="T6" fmla="*/ 594 w 605"/>
                <a:gd name="T7" fmla="*/ 76 h 848"/>
                <a:gd name="T8" fmla="*/ 581 w 605"/>
                <a:gd name="T9" fmla="*/ 99 h 848"/>
                <a:gd name="T10" fmla="*/ 537 w 605"/>
                <a:gd name="T11" fmla="*/ 157 h 848"/>
                <a:gd name="T12" fmla="*/ 509 w 605"/>
                <a:gd name="T13" fmla="*/ 179 h 848"/>
                <a:gd name="T14" fmla="*/ 494 w 605"/>
                <a:gd name="T15" fmla="*/ 175 h 848"/>
                <a:gd name="T16" fmla="*/ 348 w 605"/>
                <a:gd name="T17" fmla="*/ 142 h 848"/>
                <a:gd name="T18" fmla="*/ 233 w 605"/>
                <a:gd name="T19" fmla="*/ 220 h 848"/>
                <a:gd name="T20" fmla="*/ 605 w 605"/>
                <a:gd name="T21" fmla="*/ 590 h 848"/>
                <a:gd name="T22" fmla="*/ 288 w 605"/>
                <a:gd name="T23" fmla="*/ 848 h 848"/>
                <a:gd name="T24" fmla="*/ 0 w 605"/>
                <a:gd name="T25" fmla="*/ 730 h 848"/>
                <a:gd name="T26" fmla="*/ 9 w 605"/>
                <a:gd name="T27" fmla="*/ 713 h 848"/>
                <a:gd name="T28" fmla="*/ 62 w 605"/>
                <a:gd name="T29" fmla="*/ 663 h 848"/>
                <a:gd name="T30" fmla="*/ 94 w 605"/>
                <a:gd name="T31" fmla="*/ 640 h 848"/>
                <a:gd name="T32" fmla="*/ 115 w 605"/>
                <a:gd name="T33" fmla="*/ 648 h 848"/>
                <a:gd name="T34" fmla="*/ 270 w 605"/>
                <a:gd name="T35" fmla="*/ 707 h 848"/>
                <a:gd name="T36" fmla="*/ 408 w 605"/>
                <a:gd name="T37" fmla="*/ 615 h 848"/>
                <a:gd name="T38" fmla="*/ 32 w 605"/>
                <a:gd name="T39" fmla="*/ 225 h 8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605" h="848">
                  <a:moveTo>
                    <a:pt x="32" y="225"/>
                  </a:moveTo>
                  <a:cubicBezTo>
                    <a:pt x="32" y="48"/>
                    <a:pt x="209" y="0"/>
                    <a:pt x="341" y="0"/>
                  </a:cubicBezTo>
                  <a:cubicBezTo>
                    <a:pt x="443" y="0"/>
                    <a:pt x="547" y="32"/>
                    <a:pt x="574" y="51"/>
                  </a:cubicBezTo>
                  <a:cubicBezTo>
                    <a:pt x="587" y="60"/>
                    <a:pt x="594" y="68"/>
                    <a:pt x="594" y="76"/>
                  </a:cubicBezTo>
                  <a:cubicBezTo>
                    <a:pt x="594" y="82"/>
                    <a:pt x="589" y="89"/>
                    <a:pt x="581" y="99"/>
                  </a:cubicBezTo>
                  <a:cubicBezTo>
                    <a:pt x="563" y="124"/>
                    <a:pt x="552" y="137"/>
                    <a:pt x="537" y="157"/>
                  </a:cubicBezTo>
                  <a:cubicBezTo>
                    <a:pt x="528" y="168"/>
                    <a:pt x="518" y="179"/>
                    <a:pt x="509" y="179"/>
                  </a:cubicBezTo>
                  <a:cubicBezTo>
                    <a:pt x="504" y="179"/>
                    <a:pt x="500" y="178"/>
                    <a:pt x="494" y="175"/>
                  </a:cubicBezTo>
                  <a:cubicBezTo>
                    <a:pt x="468" y="165"/>
                    <a:pt x="409" y="142"/>
                    <a:pt x="348" y="142"/>
                  </a:cubicBezTo>
                  <a:cubicBezTo>
                    <a:pt x="281" y="142"/>
                    <a:pt x="233" y="175"/>
                    <a:pt x="233" y="220"/>
                  </a:cubicBezTo>
                  <a:cubicBezTo>
                    <a:pt x="233" y="358"/>
                    <a:pt x="605" y="313"/>
                    <a:pt x="605" y="590"/>
                  </a:cubicBezTo>
                  <a:cubicBezTo>
                    <a:pt x="605" y="737"/>
                    <a:pt x="467" y="848"/>
                    <a:pt x="288" y="848"/>
                  </a:cubicBezTo>
                  <a:cubicBezTo>
                    <a:pt x="130" y="848"/>
                    <a:pt x="0" y="763"/>
                    <a:pt x="0" y="730"/>
                  </a:cubicBezTo>
                  <a:cubicBezTo>
                    <a:pt x="0" y="721"/>
                    <a:pt x="3" y="719"/>
                    <a:pt x="9" y="713"/>
                  </a:cubicBezTo>
                  <a:cubicBezTo>
                    <a:pt x="21" y="703"/>
                    <a:pt x="52" y="672"/>
                    <a:pt x="62" y="663"/>
                  </a:cubicBezTo>
                  <a:cubicBezTo>
                    <a:pt x="72" y="654"/>
                    <a:pt x="83" y="640"/>
                    <a:pt x="94" y="640"/>
                  </a:cubicBezTo>
                  <a:cubicBezTo>
                    <a:pt x="102" y="640"/>
                    <a:pt x="106" y="643"/>
                    <a:pt x="115" y="648"/>
                  </a:cubicBezTo>
                  <a:cubicBezTo>
                    <a:pt x="146" y="666"/>
                    <a:pt x="199" y="707"/>
                    <a:pt x="270" y="707"/>
                  </a:cubicBezTo>
                  <a:cubicBezTo>
                    <a:pt x="341" y="707"/>
                    <a:pt x="408" y="674"/>
                    <a:pt x="408" y="615"/>
                  </a:cubicBezTo>
                  <a:cubicBezTo>
                    <a:pt x="408" y="461"/>
                    <a:pt x="32" y="506"/>
                    <a:pt x="32" y="22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prstClr val="black"/>
                </a:solidFill>
              </a:endParaRPr>
            </a:p>
          </p:txBody>
        </p:sp>
        <p:sp>
          <p:nvSpPr>
            <p:cNvPr id="18" name="Freeform 13">
              <a:extLst>
                <a:ext uri="{FF2B5EF4-FFF2-40B4-BE49-F238E27FC236}">
                  <a16:creationId xmlns="" xmlns:a16="http://schemas.microsoft.com/office/drawing/2014/main" id="{FB21DE5C-F96D-48C7-A416-1B7DAA838008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123" y="783"/>
              <a:ext cx="785" cy="1100"/>
            </a:xfrm>
            <a:custGeom>
              <a:avLst/>
              <a:gdLst>
                <a:gd name="T0" fmla="*/ 32 w 605"/>
                <a:gd name="T1" fmla="*/ 225 h 848"/>
                <a:gd name="T2" fmla="*/ 342 w 605"/>
                <a:gd name="T3" fmla="*/ 0 h 848"/>
                <a:gd name="T4" fmla="*/ 574 w 605"/>
                <a:gd name="T5" fmla="*/ 51 h 848"/>
                <a:gd name="T6" fmla="*/ 594 w 605"/>
                <a:gd name="T7" fmla="*/ 76 h 848"/>
                <a:gd name="T8" fmla="*/ 581 w 605"/>
                <a:gd name="T9" fmla="*/ 99 h 848"/>
                <a:gd name="T10" fmla="*/ 537 w 605"/>
                <a:gd name="T11" fmla="*/ 157 h 848"/>
                <a:gd name="T12" fmla="*/ 510 w 605"/>
                <a:gd name="T13" fmla="*/ 179 h 848"/>
                <a:gd name="T14" fmla="*/ 494 w 605"/>
                <a:gd name="T15" fmla="*/ 175 h 848"/>
                <a:gd name="T16" fmla="*/ 348 w 605"/>
                <a:gd name="T17" fmla="*/ 142 h 848"/>
                <a:gd name="T18" fmla="*/ 233 w 605"/>
                <a:gd name="T19" fmla="*/ 220 h 848"/>
                <a:gd name="T20" fmla="*/ 605 w 605"/>
                <a:gd name="T21" fmla="*/ 590 h 848"/>
                <a:gd name="T22" fmla="*/ 289 w 605"/>
                <a:gd name="T23" fmla="*/ 848 h 848"/>
                <a:gd name="T24" fmla="*/ 0 w 605"/>
                <a:gd name="T25" fmla="*/ 730 h 848"/>
                <a:gd name="T26" fmla="*/ 9 w 605"/>
                <a:gd name="T27" fmla="*/ 713 h 848"/>
                <a:gd name="T28" fmla="*/ 62 w 605"/>
                <a:gd name="T29" fmla="*/ 663 h 848"/>
                <a:gd name="T30" fmla="*/ 94 w 605"/>
                <a:gd name="T31" fmla="*/ 640 h 848"/>
                <a:gd name="T32" fmla="*/ 115 w 605"/>
                <a:gd name="T33" fmla="*/ 648 h 848"/>
                <a:gd name="T34" fmla="*/ 270 w 605"/>
                <a:gd name="T35" fmla="*/ 707 h 848"/>
                <a:gd name="T36" fmla="*/ 409 w 605"/>
                <a:gd name="T37" fmla="*/ 615 h 848"/>
                <a:gd name="T38" fmla="*/ 32 w 605"/>
                <a:gd name="T39" fmla="*/ 225 h 8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605" h="848">
                  <a:moveTo>
                    <a:pt x="32" y="225"/>
                  </a:moveTo>
                  <a:cubicBezTo>
                    <a:pt x="32" y="48"/>
                    <a:pt x="210" y="0"/>
                    <a:pt x="342" y="0"/>
                  </a:cubicBezTo>
                  <a:cubicBezTo>
                    <a:pt x="443" y="0"/>
                    <a:pt x="547" y="32"/>
                    <a:pt x="574" y="51"/>
                  </a:cubicBezTo>
                  <a:cubicBezTo>
                    <a:pt x="587" y="60"/>
                    <a:pt x="594" y="68"/>
                    <a:pt x="594" y="76"/>
                  </a:cubicBezTo>
                  <a:cubicBezTo>
                    <a:pt x="594" y="82"/>
                    <a:pt x="589" y="89"/>
                    <a:pt x="581" y="99"/>
                  </a:cubicBezTo>
                  <a:cubicBezTo>
                    <a:pt x="563" y="124"/>
                    <a:pt x="553" y="137"/>
                    <a:pt x="537" y="157"/>
                  </a:cubicBezTo>
                  <a:cubicBezTo>
                    <a:pt x="528" y="168"/>
                    <a:pt x="518" y="179"/>
                    <a:pt x="510" y="179"/>
                  </a:cubicBezTo>
                  <a:cubicBezTo>
                    <a:pt x="504" y="179"/>
                    <a:pt x="501" y="178"/>
                    <a:pt x="494" y="175"/>
                  </a:cubicBezTo>
                  <a:cubicBezTo>
                    <a:pt x="469" y="165"/>
                    <a:pt x="409" y="142"/>
                    <a:pt x="348" y="142"/>
                  </a:cubicBezTo>
                  <a:cubicBezTo>
                    <a:pt x="282" y="142"/>
                    <a:pt x="233" y="175"/>
                    <a:pt x="233" y="220"/>
                  </a:cubicBezTo>
                  <a:cubicBezTo>
                    <a:pt x="233" y="358"/>
                    <a:pt x="605" y="313"/>
                    <a:pt x="605" y="590"/>
                  </a:cubicBezTo>
                  <a:cubicBezTo>
                    <a:pt x="605" y="737"/>
                    <a:pt x="467" y="848"/>
                    <a:pt x="289" y="848"/>
                  </a:cubicBezTo>
                  <a:cubicBezTo>
                    <a:pt x="130" y="848"/>
                    <a:pt x="0" y="763"/>
                    <a:pt x="0" y="730"/>
                  </a:cubicBezTo>
                  <a:cubicBezTo>
                    <a:pt x="0" y="721"/>
                    <a:pt x="3" y="719"/>
                    <a:pt x="9" y="713"/>
                  </a:cubicBezTo>
                  <a:cubicBezTo>
                    <a:pt x="21" y="703"/>
                    <a:pt x="52" y="672"/>
                    <a:pt x="62" y="663"/>
                  </a:cubicBezTo>
                  <a:cubicBezTo>
                    <a:pt x="72" y="654"/>
                    <a:pt x="84" y="640"/>
                    <a:pt x="94" y="640"/>
                  </a:cubicBezTo>
                  <a:cubicBezTo>
                    <a:pt x="102" y="640"/>
                    <a:pt x="106" y="643"/>
                    <a:pt x="115" y="648"/>
                  </a:cubicBezTo>
                  <a:cubicBezTo>
                    <a:pt x="146" y="666"/>
                    <a:pt x="199" y="707"/>
                    <a:pt x="270" y="707"/>
                  </a:cubicBezTo>
                  <a:cubicBezTo>
                    <a:pt x="341" y="707"/>
                    <a:pt x="409" y="674"/>
                    <a:pt x="409" y="615"/>
                  </a:cubicBezTo>
                  <a:cubicBezTo>
                    <a:pt x="409" y="461"/>
                    <a:pt x="32" y="506"/>
                    <a:pt x="32" y="22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prstClr val="black"/>
                </a:solidFill>
              </a:endParaRPr>
            </a:p>
          </p:txBody>
        </p:sp>
        <p:sp>
          <p:nvSpPr>
            <p:cNvPr id="19" name="Freeform 14">
              <a:extLst>
                <a:ext uri="{FF2B5EF4-FFF2-40B4-BE49-F238E27FC236}">
                  <a16:creationId xmlns="" xmlns:a16="http://schemas.microsoft.com/office/drawing/2014/main" id="{FA81914C-0873-4C9A-93EB-68181768E339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018" y="784"/>
              <a:ext cx="914" cy="1103"/>
            </a:xfrm>
            <a:custGeom>
              <a:avLst/>
              <a:gdLst>
                <a:gd name="T0" fmla="*/ 705 w 705"/>
                <a:gd name="T1" fmla="*/ 410 h 850"/>
                <a:gd name="T2" fmla="*/ 372 w 705"/>
                <a:gd name="T3" fmla="*/ 0 h 850"/>
                <a:gd name="T4" fmla="*/ 0 w 705"/>
                <a:gd name="T5" fmla="*/ 424 h 850"/>
                <a:gd name="T6" fmla="*/ 365 w 705"/>
                <a:gd name="T7" fmla="*/ 850 h 850"/>
                <a:gd name="T8" fmla="*/ 645 w 705"/>
                <a:gd name="T9" fmla="*/ 748 h 850"/>
                <a:gd name="T10" fmla="*/ 664 w 705"/>
                <a:gd name="T11" fmla="*/ 719 h 850"/>
                <a:gd name="T12" fmla="*/ 643 w 705"/>
                <a:gd name="T13" fmla="*/ 686 h 850"/>
                <a:gd name="T14" fmla="*/ 606 w 705"/>
                <a:gd name="T15" fmla="*/ 640 h 850"/>
                <a:gd name="T16" fmla="*/ 591 w 705"/>
                <a:gd name="T17" fmla="*/ 631 h 850"/>
                <a:gd name="T18" fmla="*/ 568 w 705"/>
                <a:gd name="T19" fmla="*/ 642 h 850"/>
                <a:gd name="T20" fmla="*/ 396 w 705"/>
                <a:gd name="T21" fmla="*/ 712 h 850"/>
                <a:gd name="T22" fmla="*/ 201 w 705"/>
                <a:gd name="T23" fmla="*/ 473 h 850"/>
                <a:gd name="T24" fmla="*/ 657 w 705"/>
                <a:gd name="T25" fmla="*/ 473 h 850"/>
                <a:gd name="T26" fmla="*/ 705 w 705"/>
                <a:gd name="T27" fmla="*/ 410 h 850"/>
                <a:gd name="T28" fmla="*/ 202 w 705"/>
                <a:gd name="T29" fmla="*/ 356 h 850"/>
                <a:gd name="T30" fmla="*/ 372 w 705"/>
                <a:gd name="T31" fmla="*/ 137 h 850"/>
                <a:gd name="T32" fmla="*/ 509 w 705"/>
                <a:gd name="T33" fmla="*/ 357 h 850"/>
                <a:gd name="T34" fmla="*/ 202 w 705"/>
                <a:gd name="T35" fmla="*/ 356 h 8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705" h="850">
                  <a:moveTo>
                    <a:pt x="705" y="410"/>
                  </a:moveTo>
                  <a:cubicBezTo>
                    <a:pt x="705" y="144"/>
                    <a:pt x="600" y="0"/>
                    <a:pt x="372" y="0"/>
                  </a:cubicBezTo>
                  <a:cubicBezTo>
                    <a:pt x="191" y="0"/>
                    <a:pt x="0" y="105"/>
                    <a:pt x="0" y="424"/>
                  </a:cubicBezTo>
                  <a:cubicBezTo>
                    <a:pt x="0" y="721"/>
                    <a:pt x="169" y="850"/>
                    <a:pt x="365" y="850"/>
                  </a:cubicBezTo>
                  <a:cubicBezTo>
                    <a:pt x="506" y="850"/>
                    <a:pt x="588" y="797"/>
                    <a:pt x="645" y="748"/>
                  </a:cubicBezTo>
                  <a:cubicBezTo>
                    <a:pt x="657" y="738"/>
                    <a:pt x="664" y="729"/>
                    <a:pt x="664" y="719"/>
                  </a:cubicBezTo>
                  <a:cubicBezTo>
                    <a:pt x="664" y="709"/>
                    <a:pt x="660" y="705"/>
                    <a:pt x="643" y="686"/>
                  </a:cubicBezTo>
                  <a:cubicBezTo>
                    <a:pt x="631" y="673"/>
                    <a:pt x="622" y="659"/>
                    <a:pt x="606" y="640"/>
                  </a:cubicBezTo>
                  <a:cubicBezTo>
                    <a:pt x="601" y="634"/>
                    <a:pt x="598" y="631"/>
                    <a:pt x="591" y="631"/>
                  </a:cubicBezTo>
                  <a:cubicBezTo>
                    <a:pt x="584" y="631"/>
                    <a:pt x="576" y="636"/>
                    <a:pt x="568" y="642"/>
                  </a:cubicBezTo>
                  <a:cubicBezTo>
                    <a:pt x="531" y="671"/>
                    <a:pt x="474" y="712"/>
                    <a:pt x="396" y="712"/>
                  </a:cubicBezTo>
                  <a:cubicBezTo>
                    <a:pt x="279" y="712"/>
                    <a:pt x="213" y="630"/>
                    <a:pt x="201" y="473"/>
                  </a:cubicBezTo>
                  <a:cubicBezTo>
                    <a:pt x="320" y="473"/>
                    <a:pt x="611" y="473"/>
                    <a:pt x="657" y="473"/>
                  </a:cubicBezTo>
                  <a:cubicBezTo>
                    <a:pt x="686" y="473"/>
                    <a:pt x="705" y="453"/>
                    <a:pt x="705" y="410"/>
                  </a:cubicBezTo>
                  <a:close/>
                  <a:moveTo>
                    <a:pt x="202" y="356"/>
                  </a:moveTo>
                  <a:cubicBezTo>
                    <a:pt x="215" y="215"/>
                    <a:pt x="273" y="137"/>
                    <a:pt x="372" y="137"/>
                  </a:cubicBezTo>
                  <a:cubicBezTo>
                    <a:pt x="478" y="137"/>
                    <a:pt x="509" y="236"/>
                    <a:pt x="509" y="357"/>
                  </a:cubicBezTo>
                  <a:cubicBezTo>
                    <a:pt x="416" y="357"/>
                    <a:pt x="295" y="356"/>
                    <a:pt x="202" y="35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prstClr val="black"/>
                </a:solidFill>
              </a:endParaRPr>
            </a:p>
          </p:txBody>
        </p:sp>
        <p:sp>
          <p:nvSpPr>
            <p:cNvPr id="20" name="Freeform 15">
              <a:extLst>
                <a:ext uri="{FF2B5EF4-FFF2-40B4-BE49-F238E27FC236}">
                  <a16:creationId xmlns="" xmlns:a16="http://schemas.microsoft.com/office/drawing/2014/main" id="{5BC03760-CE40-45F8-94E7-DA7780419CC2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982" y="314"/>
              <a:ext cx="685" cy="1542"/>
            </a:xfrm>
            <a:custGeom>
              <a:avLst/>
              <a:gdLst>
                <a:gd name="T0" fmla="*/ 440 w 528"/>
                <a:gd name="T1" fmla="*/ 143 h 1188"/>
                <a:gd name="T2" fmla="*/ 516 w 528"/>
                <a:gd name="T3" fmla="*/ 150 h 1188"/>
                <a:gd name="T4" fmla="*/ 528 w 528"/>
                <a:gd name="T5" fmla="*/ 143 h 1188"/>
                <a:gd name="T6" fmla="*/ 513 w 528"/>
                <a:gd name="T7" fmla="*/ 120 h 1188"/>
                <a:gd name="T8" fmla="*/ 447 w 528"/>
                <a:gd name="T9" fmla="*/ 34 h 1188"/>
                <a:gd name="T10" fmla="*/ 414 w 528"/>
                <a:gd name="T11" fmla="*/ 6 h 1188"/>
                <a:gd name="T12" fmla="*/ 339 w 528"/>
                <a:gd name="T13" fmla="*/ 0 h 1188"/>
                <a:gd name="T14" fmla="*/ 109 w 528"/>
                <a:gd name="T15" fmla="*/ 253 h 1188"/>
                <a:gd name="T16" fmla="*/ 109 w 528"/>
                <a:gd name="T17" fmla="*/ 376 h 1188"/>
                <a:gd name="T18" fmla="*/ 64 w 528"/>
                <a:gd name="T19" fmla="*/ 376 h 1188"/>
                <a:gd name="T20" fmla="*/ 0 w 528"/>
                <a:gd name="T21" fmla="*/ 443 h 1188"/>
                <a:gd name="T22" fmla="*/ 0 w 528"/>
                <a:gd name="T23" fmla="*/ 476 h 1188"/>
                <a:gd name="T24" fmla="*/ 109 w 528"/>
                <a:gd name="T25" fmla="*/ 520 h 1188"/>
                <a:gd name="T26" fmla="*/ 110 w 528"/>
                <a:gd name="T27" fmla="*/ 1150 h 1188"/>
                <a:gd name="T28" fmla="*/ 147 w 528"/>
                <a:gd name="T29" fmla="*/ 1188 h 1188"/>
                <a:gd name="T30" fmla="*/ 276 w 528"/>
                <a:gd name="T31" fmla="*/ 1188 h 1188"/>
                <a:gd name="T32" fmla="*/ 314 w 528"/>
                <a:gd name="T33" fmla="*/ 1152 h 1188"/>
                <a:gd name="T34" fmla="*/ 314 w 528"/>
                <a:gd name="T35" fmla="*/ 524 h 1188"/>
                <a:gd name="T36" fmla="*/ 520 w 528"/>
                <a:gd name="T37" fmla="*/ 478 h 1188"/>
                <a:gd name="T38" fmla="*/ 520 w 528"/>
                <a:gd name="T39" fmla="*/ 421 h 1188"/>
                <a:gd name="T40" fmla="*/ 466 w 528"/>
                <a:gd name="T41" fmla="*/ 376 h 1188"/>
                <a:gd name="T42" fmla="*/ 314 w 528"/>
                <a:gd name="T43" fmla="*/ 376 h 1188"/>
                <a:gd name="T44" fmla="*/ 314 w 528"/>
                <a:gd name="T45" fmla="*/ 272 h 1188"/>
                <a:gd name="T46" fmla="*/ 440 w 528"/>
                <a:gd name="T47" fmla="*/ 143 h 1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528" h="1188">
                  <a:moveTo>
                    <a:pt x="440" y="143"/>
                  </a:moveTo>
                  <a:cubicBezTo>
                    <a:pt x="468" y="143"/>
                    <a:pt x="500" y="150"/>
                    <a:pt x="516" y="150"/>
                  </a:cubicBezTo>
                  <a:cubicBezTo>
                    <a:pt x="523" y="150"/>
                    <a:pt x="528" y="148"/>
                    <a:pt x="528" y="143"/>
                  </a:cubicBezTo>
                  <a:cubicBezTo>
                    <a:pt x="528" y="136"/>
                    <a:pt x="518" y="126"/>
                    <a:pt x="513" y="120"/>
                  </a:cubicBezTo>
                  <a:cubicBezTo>
                    <a:pt x="487" y="88"/>
                    <a:pt x="467" y="62"/>
                    <a:pt x="447" y="34"/>
                  </a:cubicBezTo>
                  <a:cubicBezTo>
                    <a:pt x="439" y="24"/>
                    <a:pt x="430" y="12"/>
                    <a:pt x="414" y="6"/>
                  </a:cubicBezTo>
                  <a:cubicBezTo>
                    <a:pt x="400" y="1"/>
                    <a:pt x="385" y="0"/>
                    <a:pt x="339" y="0"/>
                  </a:cubicBezTo>
                  <a:cubicBezTo>
                    <a:pt x="229" y="0"/>
                    <a:pt x="109" y="51"/>
                    <a:pt x="109" y="253"/>
                  </a:cubicBezTo>
                  <a:cubicBezTo>
                    <a:pt x="109" y="264"/>
                    <a:pt x="109" y="310"/>
                    <a:pt x="109" y="376"/>
                  </a:cubicBezTo>
                  <a:cubicBezTo>
                    <a:pt x="88" y="376"/>
                    <a:pt x="72" y="376"/>
                    <a:pt x="64" y="376"/>
                  </a:cubicBezTo>
                  <a:cubicBezTo>
                    <a:pt x="18" y="376"/>
                    <a:pt x="0" y="399"/>
                    <a:pt x="0" y="443"/>
                  </a:cubicBezTo>
                  <a:cubicBezTo>
                    <a:pt x="0" y="457"/>
                    <a:pt x="0" y="438"/>
                    <a:pt x="0" y="476"/>
                  </a:cubicBezTo>
                  <a:cubicBezTo>
                    <a:pt x="26" y="494"/>
                    <a:pt x="63" y="510"/>
                    <a:pt x="109" y="520"/>
                  </a:cubicBezTo>
                  <a:cubicBezTo>
                    <a:pt x="109" y="778"/>
                    <a:pt x="110" y="1130"/>
                    <a:pt x="110" y="1150"/>
                  </a:cubicBezTo>
                  <a:cubicBezTo>
                    <a:pt x="110" y="1172"/>
                    <a:pt x="127" y="1188"/>
                    <a:pt x="147" y="1188"/>
                  </a:cubicBezTo>
                  <a:cubicBezTo>
                    <a:pt x="276" y="1188"/>
                    <a:pt x="276" y="1188"/>
                    <a:pt x="276" y="1188"/>
                  </a:cubicBezTo>
                  <a:cubicBezTo>
                    <a:pt x="297" y="1188"/>
                    <a:pt x="314" y="1172"/>
                    <a:pt x="314" y="1152"/>
                  </a:cubicBezTo>
                  <a:cubicBezTo>
                    <a:pt x="314" y="1133"/>
                    <a:pt x="314" y="777"/>
                    <a:pt x="314" y="524"/>
                  </a:cubicBezTo>
                  <a:cubicBezTo>
                    <a:pt x="385" y="515"/>
                    <a:pt x="463" y="500"/>
                    <a:pt x="520" y="478"/>
                  </a:cubicBezTo>
                  <a:cubicBezTo>
                    <a:pt x="520" y="460"/>
                    <a:pt x="520" y="442"/>
                    <a:pt x="520" y="421"/>
                  </a:cubicBezTo>
                  <a:cubicBezTo>
                    <a:pt x="520" y="394"/>
                    <a:pt x="511" y="377"/>
                    <a:pt x="466" y="376"/>
                  </a:cubicBezTo>
                  <a:cubicBezTo>
                    <a:pt x="448" y="376"/>
                    <a:pt x="385" y="376"/>
                    <a:pt x="314" y="376"/>
                  </a:cubicBezTo>
                  <a:cubicBezTo>
                    <a:pt x="314" y="319"/>
                    <a:pt x="314" y="280"/>
                    <a:pt x="314" y="272"/>
                  </a:cubicBezTo>
                  <a:cubicBezTo>
                    <a:pt x="314" y="163"/>
                    <a:pt x="349" y="143"/>
                    <a:pt x="440" y="14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prstClr val="black"/>
                </a:solidFill>
              </a:endParaRPr>
            </a:p>
          </p:txBody>
        </p:sp>
        <p:sp>
          <p:nvSpPr>
            <p:cNvPr id="21" name="Freeform 16">
              <a:extLst>
                <a:ext uri="{FF2B5EF4-FFF2-40B4-BE49-F238E27FC236}">
                  <a16:creationId xmlns="" xmlns:a16="http://schemas.microsoft.com/office/drawing/2014/main" id="{933220D6-F15E-4FB1-AF9C-E7113FB85AF9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2009" y="787"/>
              <a:ext cx="868" cy="1083"/>
            </a:xfrm>
            <a:custGeom>
              <a:avLst/>
              <a:gdLst>
                <a:gd name="T0" fmla="*/ 669 w 669"/>
                <a:gd name="T1" fmla="*/ 220 h 835"/>
                <a:gd name="T2" fmla="*/ 381 w 669"/>
                <a:gd name="T3" fmla="*/ 0 h 835"/>
                <a:gd name="T4" fmla="*/ 65 w 669"/>
                <a:gd name="T5" fmla="*/ 63 h 835"/>
                <a:gd name="T6" fmla="*/ 56 w 669"/>
                <a:gd name="T7" fmla="*/ 100 h 835"/>
                <a:gd name="T8" fmla="*/ 86 w 669"/>
                <a:gd name="T9" fmla="*/ 174 h 835"/>
                <a:gd name="T10" fmla="*/ 108 w 669"/>
                <a:gd name="T11" fmla="*/ 192 h 835"/>
                <a:gd name="T12" fmla="*/ 141 w 669"/>
                <a:gd name="T13" fmla="*/ 183 h 835"/>
                <a:gd name="T14" fmla="*/ 338 w 669"/>
                <a:gd name="T15" fmla="*/ 143 h 835"/>
                <a:gd name="T16" fmla="*/ 468 w 669"/>
                <a:gd name="T17" fmla="*/ 249 h 835"/>
                <a:gd name="T18" fmla="*/ 468 w 669"/>
                <a:gd name="T19" fmla="*/ 311 h 835"/>
                <a:gd name="T20" fmla="*/ 189 w 669"/>
                <a:gd name="T21" fmla="*/ 351 h 835"/>
                <a:gd name="T22" fmla="*/ 0 w 669"/>
                <a:gd name="T23" fmla="*/ 603 h 835"/>
                <a:gd name="T24" fmla="*/ 223 w 669"/>
                <a:gd name="T25" fmla="*/ 835 h 835"/>
                <a:gd name="T26" fmla="*/ 486 w 669"/>
                <a:gd name="T27" fmla="*/ 738 h 835"/>
                <a:gd name="T28" fmla="*/ 572 w 669"/>
                <a:gd name="T29" fmla="*/ 824 h 835"/>
                <a:gd name="T30" fmla="*/ 631 w 669"/>
                <a:gd name="T31" fmla="*/ 824 h 835"/>
                <a:gd name="T32" fmla="*/ 669 w 669"/>
                <a:gd name="T33" fmla="*/ 787 h 835"/>
                <a:gd name="T34" fmla="*/ 669 w 669"/>
                <a:gd name="T35" fmla="*/ 220 h 835"/>
                <a:gd name="T36" fmla="*/ 451 w 669"/>
                <a:gd name="T37" fmla="*/ 633 h 835"/>
                <a:gd name="T38" fmla="*/ 297 w 669"/>
                <a:gd name="T39" fmla="*/ 703 h 835"/>
                <a:gd name="T40" fmla="*/ 194 w 669"/>
                <a:gd name="T41" fmla="*/ 587 h 835"/>
                <a:gd name="T42" fmla="*/ 468 w 669"/>
                <a:gd name="T43" fmla="*/ 427 h 835"/>
                <a:gd name="T44" fmla="*/ 468 w 669"/>
                <a:gd name="T45" fmla="*/ 575 h 835"/>
                <a:gd name="T46" fmla="*/ 451 w 669"/>
                <a:gd name="T47" fmla="*/ 633 h 8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669" h="835">
                  <a:moveTo>
                    <a:pt x="669" y="220"/>
                  </a:moveTo>
                  <a:cubicBezTo>
                    <a:pt x="669" y="52"/>
                    <a:pt x="552" y="0"/>
                    <a:pt x="381" y="0"/>
                  </a:cubicBezTo>
                  <a:cubicBezTo>
                    <a:pt x="226" y="0"/>
                    <a:pt x="92" y="49"/>
                    <a:pt x="65" y="63"/>
                  </a:cubicBezTo>
                  <a:cubicBezTo>
                    <a:pt x="50" y="71"/>
                    <a:pt x="48" y="81"/>
                    <a:pt x="56" y="100"/>
                  </a:cubicBezTo>
                  <a:cubicBezTo>
                    <a:pt x="64" y="122"/>
                    <a:pt x="74" y="143"/>
                    <a:pt x="86" y="174"/>
                  </a:cubicBezTo>
                  <a:cubicBezTo>
                    <a:pt x="91" y="186"/>
                    <a:pt x="97" y="192"/>
                    <a:pt x="108" y="192"/>
                  </a:cubicBezTo>
                  <a:cubicBezTo>
                    <a:pt x="117" y="192"/>
                    <a:pt x="132" y="186"/>
                    <a:pt x="141" y="183"/>
                  </a:cubicBezTo>
                  <a:cubicBezTo>
                    <a:pt x="191" y="165"/>
                    <a:pt x="273" y="143"/>
                    <a:pt x="338" y="143"/>
                  </a:cubicBezTo>
                  <a:cubicBezTo>
                    <a:pt x="423" y="143"/>
                    <a:pt x="468" y="189"/>
                    <a:pt x="468" y="249"/>
                  </a:cubicBezTo>
                  <a:cubicBezTo>
                    <a:pt x="468" y="259"/>
                    <a:pt x="468" y="282"/>
                    <a:pt x="468" y="311"/>
                  </a:cubicBezTo>
                  <a:cubicBezTo>
                    <a:pt x="336" y="324"/>
                    <a:pt x="268" y="330"/>
                    <a:pt x="189" y="351"/>
                  </a:cubicBezTo>
                  <a:cubicBezTo>
                    <a:pt x="87" y="377"/>
                    <a:pt x="0" y="440"/>
                    <a:pt x="0" y="603"/>
                  </a:cubicBezTo>
                  <a:cubicBezTo>
                    <a:pt x="0" y="762"/>
                    <a:pt x="97" y="835"/>
                    <a:pt x="223" y="835"/>
                  </a:cubicBezTo>
                  <a:cubicBezTo>
                    <a:pt x="337" y="835"/>
                    <a:pt x="448" y="776"/>
                    <a:pt x="486" y="738"/>
                  </a:cubicBezTo>
                  <a:cubicBezTo>
                    <a:pt x="490" y="792"/>
                    <a:pt x="517" y="824"/>
                    <a:pt x="572" y="824"/>
                  </a:cubicBezTo>
                  <a:cubicBezTo>
                    <a:pt x="583" y="824"/>
                    <a:pt x="610" y="824"/>
                    <a:pt x="631" y="824"/>
                  </a:cubicBezTo>
                  <a:cubicBezTo>
                    <a:pt x="652" y="824"/>
                    <a:pt x="669" y="808"/>
                    <a:pt x="669" y="787"/>
                  </a:cubicBezTo>
                  <a:cubicBezTo>
                    <a:pt x="669" y="767"/>
                    <a:pt x="669" y="273"/>
                    <a:pt x="669" y="220"/>
                  </a:cubicBezTo>
                  <a:close/>
                  <a:moveTo>
                    <a:pt x="451" y="633"/>
                  </a:moveTo>
                  <a:cubicBezTo>
                    <a:pt x="404" y="676"/>
                    <a:pt x="346" y="703"/>
                    <a:pt x="297" y="703"/>
                  </a:cubicBezTo>
                  <a:cubicBezTo>
                    <a:pt x="238" y="703"/>
                    <a:pt x="194" y="659"/>
                    <a:pt x="194" y="587"/>
                  </a:cubicBezTo>
                  <a:cubicBezTo>
                    <a:pt x="194" y="436"/>
                    <a:pt x="331" y="443"/>
                    <a:pt x="468" y="427"/>
                  </a:cubicBezTo>
                  <a:cubicBezTo>
                    <a:pt x="468" y="487"/>
                    <a:pt x="468" y="546"/>
                    <a:pt x="468" y="575"/>
                  </a:cubicBezTo>
                  <a:cubicBezTo>
                    <a:pt x="468" y="596"/>
                    <a:pt x="468" y="617"/>
                    <a:pt x="451" y="63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prstClr val="black"/>
                </a:solidFill>
              </a:endParaRPr>
            </a:p>
          </p:txBody>
        </p:sp>
        <p:sp>
          <p:nvSpPr>
            <p:cNvPr id="22" name="Freeform 17">
              <a:extLst>
                <a:ext uri="{FF2B5EF4-FFF2-40B4-BE49-F238E27FC236}">
                  <a16:creationId xmlns="" xmlns:a16="http://schemas.microsoft.com/office/drawing/2014/main" id="{7CFC4469-D04E-40F1-857E-87E9A58799D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026" y="377"/>
              <a:ext cx="868" cy="1480"/>
            </a:xfrm>
            <a:custGeom>
              <a:avLst/>
              <a:gdLst>
                <a:gd name="T0" fmla="*/ 669 w 669"/>
                <a:gd name="T1" fmla="*/ 517 h 1141"/>
                <a:gd name="T2" fmla="*/ 458 w 669"/>
                <a:gd name="T3" fmla="*/ 320 h 1141"/>
                <a:gd name="T4" fmla="*/ 204 w 669"/>
                <a:gd name="T5" fmla="*/ 411 h 1141"/>
                <a:gd name="T6" fmla="*/ 204 w 669"/>
                <a:gd name="T7" fmla="*/ 19 h 1141"/>
                <a:gd name="T8" fmla="*/ 194 w 669"/>
                <a:gd name="T9" fmla="*/ 0 h 1141"/>
                <a:gd name="T10" fmla="*/ 181 w 669"/>
                <a:gd name="T11" fmla="*/ 5 h 1141"/>
                <a:gd name="T12" fmla="*/ 12 w 669"/>
                <a:gd name="T13" fmla="*/ 94 h 1141"/>
                <a:gd name="T14" fmla="*/ 0 w 669"/>
                <a:gd name="T15" fmla="*/ 112 h 1141"/>
                <a:gd name="T16" fmla="*/ 0 w 669"/>
                <a:gd name="T17" fmla="*/ 1104 h 1141"/>
                <a:gd name="T18" fmla="*/ 39 w 669"/>
                <a:gd name="T19" fmla="*/ 1141 h 1141"/>
                <a:gd name="T20" fmla="*/ 167 w 669"/>
                <a:gd name="T21" fmla="*/ 1141 h 1141"/>
                <a:gd name="T22" fmla="*/ 204 w 669"/>
                <a:gd name="T23" fmla="*/ 1105 h 1141"/>
                <a:gd name="T24" fmla="*/ 204 w 669"/>
                <a:gd name="T25" fmla="*/ 575 h 1141"/>
                <a:gd name="T26" fmla="*/ 221 w 669"/>
                <a:gd name="T27" fmla="*/ 532 h 1141"/>
                <a:gd name="T28" fmla="*/ 392 w 669"/>
                <a:gd name="T29" fmla="*/ 471 h 1141"/>
                <a:gd name="T30" fmla="*/ 466 w 669"/>
                <a:gd name="T31" fmla="*/ 567 h 1141"/>
                <a:gd name="T32" fmla="*/ 466 w 669"/>
                <a:gd name="T33" fmla="*/ 1104 h 1141"/>
                <a:gd name="T34" fmla="*/ 504 w 669"/>
                <a:gd name="T35" fmla="*/ 1141 h 1141"/>
                <a:gd name="T36" fmla="*/ 632 w 669"/>
                <a:gd name="T37" fmla="*/ 1141 h 1141"/>
                <a:gd name="T38" fmla="*/ 669 w 669"/>
                <a:gd name="T39" fmla="*/ 1104 h 1141"/>
                <a:gd name="T40" fmla="*/ 669 w 669"/>
                <a:gd name="T41" fmla="*/ 517 h 1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669" h="1141">
                  <a:moveTo>
                    <a:pt x="669" y="517"/>
                  </a:moveTo>
                  <a:cubicBezTo>
                    <a:pt x="666" y="375"/>
                    <a:pt x="580" y="320"/>
                    <a:pt x="458" y="320"/>
                  </a:cubicBezTo>
                  <a:cubicBezTo>
                    <a:pt x="356" y="320"/>
                    <a:pt x="250" y="381"/>
                    <a:pt x="204" y="411"/>
                  </a:cubicBezTo>
                  <a:cubicBezTo>
                    <a:pt x="204" y="359"/>
                    <a:pt x="204" y="139"/>
                    <a:pt x="204" y="19"/>
                  </a:cubicBezTo>
                  <a:cubicBezTo>
                    <a:pt x="204" y="4"/>
                    <a:pt x="201" y="0"/>
                    <a:pt x="194" y="0"/>
                  </a:cubicBezTo>
                  <a:cubicBezTo>
                    <a:pt x="190" y="0"/>
                    <a:pt x="187" y="2"/>
                    <a:pt x="181" y="5"/>
                  </a:cubicBezTo>
                  <a:cubicBezTo>
                    <a:pt x="128" y="38"/>
                    <a:pt x="71" y="69"/>
                    <a:pt x="12" y="94"/>
                  </a:cubicBezTo>
                  <a:cubicBezTo>
                    <a:pt x="5" y="96"/>
                    <a:pt x="1" y="99"/>
                    <a:pt x="0" y="112"/>
                  </a:cubicBezTo>
                  <a:cubicBezTo>
                    <a:pt x="1" y="132"/>
                    <a:pt x="0" y="1082"/>
                    <a:pt x="0" y="1104"/>
                  </a:cubicBezTo>
                  <a:cubicBezTo>
                    <a:pt x="0" y="1125"/>
                    <a:pt x="18" y="1141"/>
                    <a:pt x="39" y="1141"/>
                  </a:cubicBezTo>
                  <a:cubicBezTo>
                    <a:pt x="60" y="1141"/>
                    <a:pt x="146" y="1141"/>
                    <a:pt x="167" y="1141"/>
                  </a:cubicBezTo>
                  <a:cubicBezTo>
                    <a:pt x="187" y="1141"/>
                    <a:pt x="204" y="1125"/>
                    <a:pt x="204" y="1105"/>
                  </a:cubicBezTo>
                  <a:cubicBezTo>
                    <a:pt x="204" y="1084"/>
                    <a:pt x="204" y="734"/>
                    <a:pt x="204" y="575"/>
                  </a:cubicBezTo>
                  <a:cubicBezTo>
                    <a:pt x="204" y="550"/>
                    <a:pt x="210" y="539"/>
                    <a:pt x="221" y="532"/>
                  </a:cubicBezTo>
                  <a:cubicBezTo>
                    <a:pt x="271" y="502"/>
                    <a:pt x="341" y="471"/>
                    <a:pt x="392" y="471"/>
                  </a:cubicBezTo>
                  <a:cubicBezTo>
                    <a:pt x="447" y="471"/>
                    <a:pt x="466" y="510"/>
                    <a:pt x="466" y="567"/>
                  </a:cubicBezTo>
                  <a:cubicBezTo>
                    <a:pt x="466" y="785"/>
                    <a:pt x="466" y="1083"/>
                    <a:pt x="466" y="1104"/>
                  </a:cubicBezTo>
                  <a:cubicBezTo>
                    <a:pt x="466" y="1124"/>
                    <a:pt x="483" y="1141"/>
                    <a:pt x="504" y="1141"/>
                  </a:cubicBezTo>
                  <a:cubicBezTo>
                    <a:pt x="525" y="1141"/>
                    <a:pt x="611" y="1141"/>
                    <a:pt x="632" y="1141"/>
                  </a:cubicBezTo>
                  <a:cubicBezTo>
                    <a:pt x="653" y="1141"/>
                    <a:pt x="669" y="1125"/>
                    <a:pt x="669" y="1104"/>
                  </a:cubicBezTo>
                  <a:cubicBezTo>
                    <a:pt x="669" y="1084"/>
                    <a:pt x="669" y="723"/>
                    <a:pt x="669" y="517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prstClr val="black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257219632"/>
      </p:ext>
    </p:extLst>
  </p:cSld>
  <p:clrMapOvr>
    <a:masterClrMapping/>
  </p:clrMapOvr>
  <p:transition>
    <p:fade/>
  </p:transition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nd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4">
            <a:extLst>
              <a:ext uri="{FF2B5EF4-FFF2-40B4-BE49-F238E27FC236}">
                <a16:creationId xmlns="" xmlns:a16="http://schemas.microsoft.com/office/drawing/2014/main" id="{8AA6374D-8816-4984-AA02-834E5E492DF4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7053100" y="5839200"/>
            <a:ext cx="1494000" cy="508893"/>
            <a:chOff x="134" y="-75"/>
            <a:chExt cx="5760" cy="1962"/>
          </a:xfrm>
          <a:solidFill>
            <a:schemeClr val="bg1"/>
          </a:solidFill>
        </p:grpSpPr>
        <p:sp>
          <p:nvSpPr>
            <p:cNvPr id="7" name="Freeform 5">
              <a:extLst>
                <a:ext uri="{FF2B5EF4-FFF2-40B4-BE49-F238E27FC236}">
                  <a16:creationId xmlns="" xmlns:a16="http://schemas.microsoft.com/office/drawing/2014/main" id="{C1ABDC55-AAB3-4960-B004-F96AB041560B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626" y="782"/>
              <a:ext cx="452" cy="1073"/>
            </a:xfrm>
            <a:custGeom>
              <a:avLst/>
              <a:gdLst>
                <a:gd name="T0" fmla="*/ 339 w 348"/>
                <a:gd name="T1" fmla="*/ 79 h 827"/>
                <a:gd name="T2" fmla="*/ 210 w 348"/>
                <a:gd name="T3" fmla="*/ 781 h 827"/>
                <a:gd name="T4" fmla="*/ 157 w 348"/>
                <a:gd name="T5" fmla="*/ 826 h 827"/>
                <a:gd name="T6" fmla="*/ 48 w 348"/>
                <a:gd name="T7" fmla="*/ 826 h 827"/>
                <a:gd name="T8" fmla="*/ 7 w 348"/>
                <a:gd name="T9" fmla="*/ 776 h 827"/>
                <a:gd name="T10" fmla="*/ 130 w 348"/>
                <a:gd name="T11" fmla="*/ 85 h 827"/>
                <a:gd name="T12" fmla="*/ 316 w 348"/>
                <a:gd name="T13" fmla="*/ 7 h 827"/>
                <a:gd name="T14" fmla="*/ 336 w 348"/>
                <a:gd name="T15" fmla="*/ 0 h 827"/>
                <a:gd name="T16" fmla="*/ 348 w 348"/>
                <a:gd name="T17" fmla="*/ 16 h 827"/>
                <a:gd name="T18" fmla="*/ 339 w 348"/>
                <a:gd name="T19" fmla="*/ 79 h 8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48" h="827">
                  <a:moveTo>
                    <a:pt x="339" y="79"/>
                  </a:moveTo>
                  <a:cubicBezTo>
                    <a:pt x="296" y="318"/>
                    <a:pt x="253" y="542"/>
                    <a:pt x="210" y="781"/>
                  </a:cubicBezTo>
                  <a:cubicBezTo>
                    <a:pt x="204" y="812"/>
                    <a:pt x="187" y="826"/>
                    <a:pt x="157" y="826"/>
                  </a:cubicBezTo>
                  <a:cubicBezTo>
                    <a:pt x="121" y="827"/>
                    <a:pt x="84" y="827"/>
                    <a:pt x="48" y="826"/>
                  </a:cubicBezTo>
                  <a:cubicBezTo>
                    <a:pt x="10" y="826"/>
                    <a:pt x="0" y="814"/>
                    <a:pt x="7" y="776"/>
                  </a:cubicBezTo>
                  <a:cubicBezTo>
                    <a:pt x="29" y="656"/>
                    <a:pt x="111" y="190"/>
                    <a:pt x="130" y="85"/>
                  </a:cubicBezTo>
                  <a:cubicBezTo>
                    <a:pt x="198" y="61"/>
                    <a:pt x="255" y="39"/>
                    <a:pt x="316" y="7"/>
                  </a:cubicBezTo>
                  <a:cubicBezTo>
                    <a:pt x="323" y="3"/>
                    <a:pt x="330" y="0"/>
                    <a:pt x="336" y="0"/>
                  </a:cubicBezTo>
                  <a:cubicBezTo>
                    <a:pt x="345" y="0"/>
                    <a:pt x="348" y="6"/>
                    <a:pt x="348" y="16"/>
                  </a:cubicBezTo>
                  <a:cubicBezTo>
                    <a:pt x="348" y="27"/>
                    <a:pt x="340" y="70"/>
                    <a:pt x="339" y="7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prstClr val="white"/>
                </a:solidFill>
              </a:endParaRPr>
            </a:p>
          </p:txBody>
        </p:sp>
        <p:sp>
          <p:nvSpPr>
            <p:cNvPr id="8" name="Freeform 6">
              <a:extLst>
                <a:ext uri="{FF2B5EF4-FFF2-40B4-BE49-F238E27FC236}">
                  <a16:creationId xmlns="" xmlns:a16="http://schemas.microsoft.com/office/drawing/2014/main" id="{B44C4C4C-DC5A-47B3-B277-683EDFB7B031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435" y="-75"/>
              <a:ext cx="579" cy="352"/>
            </a:xfrm>
            <a:custGeom>
              <a:avLst/>
              <a:gdLst>
                <a:gd name="T0" fmla="*/ 447 w 447"/>
                <a:gd name="T1" fmla="*/ 133 h 271"/>
                <a:gd name="T2" fmla="*/ 447 w 447"/>
                <a:gd name="T3" fmla="*/ 133 h 271"/>
                <a:gd name="T4" fmla="*/ 444 w 447"/>
                <a:gd name="T5" fmla="*/ 127 h 271"/>
                <a:gd name="T6" fmla="*/ 322 w 447"/>
                <a:gd name="T7" fmla="*/ 2 h 271"/>
                <a:gd name="T8" fmla="*/ 312 w 447"/>
                <a:gd name="T9" fmla="*/ 2 h 271"/>
                <a:gd name="T10" fmla="*/ 8 w 447"/>
                <a:gd name="T11" fmla="*/ 128 h 271"/>
                <a:gd name="T12" fmla="*/ 1 w 447"/>
                <a:gd name="T13" fmla="*/ 135 h 271"/>
                <a:gd name="T14" fmla="*/ 1 w 447"/>
                <a:gd name="T15" fmla="*/ 137 h 271"/>
                <a:gd name="T16" fmla="*/ 6 w 447"/>
                <a:gd name="T17" fmla="*/ 144 h 271"/>
                <a:gd name="T18" fmla="*/ 263 w 447"/>
                <a:gd name="T19" fmla="*/ 268 h 271"/>
                <a:gd name="T20" fmla="*/ 278 w 447"/>
                <a:gd name="T21" fmla="*/ 268 h 271"/>
                <a:gd name="T22" fmla="*/ 441 w 447"/>
                <a:gd name="T23" fmla="*/ 145 h 271"/>
                <a:gd name="T24" fmla="*/ 446 w 447"/>
                <a:gd name="T25" fmla="*/ 138 h 271"/>
                <a:gd name="T26" fmla="*/ 446 w 447"/>
                <a:gd name="T27" fmla="*/ 138 h 271"/>
                <a:gd name="T28" fmla="*/ 447 w 447"/>
                <a:gd name="T29" fmla="*/ 136 h 271"/>
                <a:gd name="T30" fmla="*/ 447 w 447"/>
                <a:gd name="T31" fmla="*/ 133 h 2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7" h="271">
                  <a:moveTo>
                    <a:pt x="447" y="133"/>
                  </a:moveTo>
                  <a:cubicBezTo>
                    <a:pt x="447" y="133"/>
                    <a:pt x="447" y="133"/>
                    <a:pt x="447" y="133"/>
                  </a:cubicBezTo>
                  <a:cubicBezTo>
                    <a:pt x="447" y="131"/>
                    <a:pt x="446" y="128"/>
                    <a:pt x="444" y="127"/>
                  </a:cubicBezTo>
                  <a:cubicBezTo>
                    <a:pt x="322" y="2"/>
                    <a:pt x="322" y="2"/>
                    <a:pt x="322" y="2"/>
                  </a:cubicBezTo>
                  <a:cubicBezTo>
                    <a:pt x="320" y="0"/>
                    <a:pt x="315" y="0"/>
                    <a:pt x="312" y="2"/>
                  </a:cubicBezTo>
                  <a:cubicBezTo>
                    <a:pt x="234" y="57"/>
                    <a:pt x="106" y="104"/>
                    <a:pt x="8" y="128"/>
                  </a:cubicBezTo>
                  <a:cubicBezTo>
                    <a:pt x="4" y="129"/>
                    <a:pt x="2" y="132"/>
                    <a:pt x="1" y="135"/>
                  </a:cubicBezTo>
                  <a:cubicBezTo>
                    <a:pt x="1" y="135"/>
                    <a:pt x="1" y="136"/>
                    <a:pt x="1" y="137"/>
                  </a:cubicBezTo>
                  <a:cubicBezTo>
                    <a:pt x="0" y="140"/>
                    <a:pt x="2" y="143"/>
                    <a:pt x="6" y="144"/>
                  </a:cubicBezTo>
                  <a:cubicBezTo>
                    <a:pt x="95" y="167"/>
                    <a:pt x="205" y="213"/>
                    <a:pt x="263" y="268"/>
                  </a:cubicBezTo>
                  <a:cubicBezTo>
                    <a:pt x="267" y="271"/>
                    <a:pt x="273" y="271"/>
                    <a:pt x="278" y="268"/>
                  </a:cubicBezTo>
                  <a:cubicBezTo>
                    <a:pt x="441" y="145"/>
                    <a:pt x="441" y="145"/>
                    <a:pt x="441" y="145"/>
                  </a:cubicBezTo>
                  <a:cubicBezTo>
                    <a:pt x="444" y="143"/>
                    <a:pt x="445" y="141"/>
                    <a:pt x="446" y="138"/>
                  </a:cubicBezTo>
                  <a:cubicBezTo>
                    <a:pt x="446" y="138"/>
                    <a:pt x="446" y="138"/>
                    <a:pt x="446" y="138"/>
                  </a:cubicBezTo>
                  <a:cubicBezTo>
                    <a:pt x="447" y="137"/>
                    <a:pt x="447" y="137"/>
                    <a:pt x="447" y="136"/>
                  </a:cubicBezTo>
                  <a:cubicBezTo>
                    <a:pt x="447" y="135"/>
                    <a:pt x="447" y="134"/>
                    <a:pt x="447" y="133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prstClr val="white"/>
                </a:solidFill>
              </a:endParaRPr>
            </a:p>
          </p:txBody>
        </p:sp>
        <p:sp>
          <p:nvSpPr>
            <p:cNvPr id="9" name="Freeform 7">
              <a:extLst>
                <a:ext uri="{FF2B5EF4-FFF2-40B4-BE49-F238E27FC236}">
                  <a16:creationId xmlns="" xmlns:a16="http://schemas.microsoft.com/office/drawing/2014/main" id="{B4213873-F9A9-47AF-912E-AF7D8398AF8B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366" y="330"/>
              <a:ext cx="580" cy="353"/>
            </a:xfrm>
            <a:custGeom>
              <a:avLst/>
              <a:gdLst>
                <a:gd name="T0" fmla="*/ 447 w 447"/>
                <a:gd name="T1" fmla="*/ 134 h 272"/>
                <a:gd name="T2" fmla="*/ 447 w 447"/>
                <a:gd name="T3" fmla="*/ 134 h 272"/>
                <a:gd name="T4" fmla="*/ 444 w 447"/>
                <a:gd name="T5" fmla="*/ 127 h 272"/>
                <a:gd name="T6" fmla="*/ 322 w 447"/>
                <a:gd name="T7" fmla="*/ 3 h 272"/>
                <a:gd name="T8" fmla="*/ 311 w 447"/>
                <a:gd name="T9" fmla="*/ 3 h 272"/>
                <a:gd name="T10" fmla="*/ 8 w 447"/>
                <a:gd name="T11" fmla="*/ 128 h 272"/>
                <a:gd name="T12" fmla="*/ 0 w 447"/>
                <a:gd name="T13" fmla="*/ 136 h 272"/>
                <a:gd name="T14" fmla="*/ 0 w 447"/>
                <a:gd name="T15" fmla="*/ 137 h 272"/>
                <a:gd name="T16" fmla="*/ 5 w 447"/>
                <a:gd name="T17" fmla="*/ 145 h 272"/>
                <a:gd name="T18" fmla="*/ 263 w 447"/>
                <a:gd name="T19" fmla="*/ 269 h 272"/>
                <a:gd name="T20" fmla="*/ 277 w 447"/>
                <a:gd name="T21" fmla="*/ 268 h 272"/>
                <a:gd name="T22" fmla="*/ 441 w 447"/>
                <a:gd name="T23" fmla="*/ 146 h 272"/>
                <a:gd name="T24" fmla="*/ 446 w 447"/>
                <a:gd name="T25" fmla="*/ 139 h 272"/>
                <a:gd name="T26" fmla="*/ 446 w 447"/>
                <a:gd name="T27" fmla="*/ 139 h 272"/>
                <a:gd name="T28" fmla="*/ 447 w 447"/>
                <a:gd name="T29" fmla="*/ 137 h 272"/>
                <a:gd name="T30" fmla="*/ 447 w 447"/>
                <a:gd name="T31" fmla="*/ 134 h 2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7" h="272">
                  <a:moveTo>
                    <a:pt x="447" y="134"/>
                  </a:moveTo>
                  <a:cubicBezTo>
                    <a:pt x="447" y="134"/>
                    <a:pt x="447" y="134"/>
                    <a:pt x="447" y="134"/>
                  </a:cubicBezTo>
                  <a:cubicBezTo>
                    <a:pt x="447" y="132"/>
                    <a:pt x="446" y="129"/>
                    <a:pt x="444" y="127"/>
                  </a:cubicBezTo>
                  <a:cubicBezTo>
                    <a:pt x="322" y="3"/>
                    <a:pt x="322" y="3"/>
                    <a:pt x="322" y="3"/>
                  </a:cubicBezTo>
                  <a:cubicBezTo>
                    <a:pt x="319" y="1"/>
                    <a:pt x="315" y="0"/>
                    <a:pt x="311" y="3"/>
                  </a:cubicBezTo>
                  <a:cubicBezTo>
                    <a:pt x="234" y="58"/>
                    <a:pt x="106" y="105"/>
                    <a:pt x="8" y="128"/>
                  </a:cubicBezTo>
                  <a:cubicBezTo>
                    <a:pt x="4" y="129"/>
                    <a:pt x="1" y="133"/>
                    <a:pt x="0" y="136"/>
                  </a:cubicBezTo>
                  <a:cubicBezTo>
                    <a:pt x="0" y="136"/>
                    <a:pt x="0" y="137"/>
                    <a:pt x="0" y="137"/>
                  </a:cubicBezTo>
                  <a:cubicBezTo>
                    <a:pt x="0" y="141"/>
                    <a:pt x="1" y="144"/>
                    <a:pt x="5" y="145"/>
                  </a:cubicBezTo>
                  <a:cubicBezTo>
                    <a:pt x="94" y="168"/>
                    <a:pt x="204" y="214"/>
                    <a:pt x="263" y="269"/>
                  </a:cubicBezTo>
                  <a:cubicBezTo>
                    <a:pt x="266" y="272"/>
                    <a:pt x="273" y="272"/>
                    <a:pt x="277" y="268"/>
                  </a:cubicBezTo>
                  <a:cubicBezTo>
                    <a:pt x="441" y="146"/>
                    <a:pt x="441" y="146"/>
                    <a:pt x="441" y="146"/>
                  </a:cubicBezTo>
                  <a:cubicBezTo>
                    <a:pt x="443" y="144"/>
                    <a:pt x="445" y="142"/>
                    <a:pt x="446" y="139"/>
                  </a:cubicBezTo>
                  <a:cubicBezTo>
                    <a:pt x="446" y="139"/>
                    <a:pt x="446" y="139"/>
                    <a:pt x="446" y="139"/>
                  </a:cubicBezTo>
                  <a:cubicBezTo>
                    <a:pt x="446" y="138"/>
                    <a:pt x="447" y="137"/>
                    <a:pt x="447" y="137"/>
                  </a:cubicBezTo>
                  <a:cubicBezTo>
                    <a:pt x="447" y="136"/>
                    <a:pt x="447" y="135"/>
                    <a:pt x="447" y="134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prstClr val="white"/>
                </a:solidFill>
              </a:endParaRPr>
            </a:p>
          </p:txBody>
        </p:sp>
        <p:sp>
          <p:nvSpPr>
            <p:cNvPr id="10" name="Freeform 8">
              <a:extLst>
                <a:ext uri="{FF2B5EF4-FFF2-40B4-BE49-F238E27FC236}">
                  <a16:creationId xmlns="" xmlns:a16="http://schemas.microsoft.com/office/drawing/2014/main" id="{5599BDFE-FBF8-4145-B6A3-35807940974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801" y="-75"/>
              <a:ext cx="580" cy="352"/>
            </a:xfrm>
            <a:custGeom>
              <a:avLst/>
              <a:gdLst>
                <a:gd name="T0" fmla="*/ 447 w 447"/>
                <a:gd name="T1" fmla="*/ 133 h 271"/>
                <a:gd name="T2" fmla="*/ 447 w 447"/>
                <a:gd name="T3" fmla="*/ 133 h 271"/>
                <a:gd name="T4" fmla="*/ 444 w 447"/>
                <a:gd name="T5" fmla="*/ 127 h 271"/>
                <a:gd name="T6" fmla="*/ 322 w 447"/>
                <a:gd name="T7" fmla="*/ 2 h 271"/>
                <a:gd name="T8" fmla="*/ 311 w 447"/>
                <a:gd name="T9" fmla="*/ 2 h 271"/>
                <a:gd name="T10" fmla="*/ 8 w 447"/>
                <a:gd name="T11" fmla="*/ 128 h 271"/>
                <a:gd name="T12" fmla="*/ 0 w 447"/>
                <a:gd name="T13" fmla="*/ 135 h 271"/>
                <a:gd name="T14" fmla="*/ 0 w 447"/>
                <a:gd name="T15" fmla="*/ 137 h 271"/>
                <a:gd name="T16" fmla="*/ 5 w 447"/>
                <a:gd name="T17" fmla="*/ 144 h 271"/>
                <a:gd name="T18" fmla="*/ 263 w 447"/>
                <a:gd name="T19" fmla="*/ 268 h 271"/>
                <a:gd name="T20" fmla="*/ 277 w 447"/>
                <a:gd name="T21" fmla="*/ 268 h 271"/>
                <a:gd name="T22" fmla="*/ 441 w 447"/>
                <a:gd name="T23" fmla="*/ 145 h 271"/>
                <a:gd name="T24" fmla="*/ 446 w 447"/>
                <a:gd name="T25" fmla="*/ 138 h 271"/>
                <a:gd name="T26" fmla="*/ 446 w 447"/>
                <a:gd name="T27" fmla="*/ 138 h 271"/>
                <a:gd name="T28" fmla="*/ 447 w 447"/>
                <a:gd name="T29" fmla="*/ 136 h 271"/>
                <a:gd name="T30" fmla="*/ 447 w 447"/>
                <a:gd name="T31" fmla="*/ 133 h 2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7" h="271">
                  <a:moveTo>
                    <a:pt x="447" y="133"/>
                  </a:moveTo>
                  <a:cubicBezTo>
                    <a:pt x="447" y="133"/>
                    <a:pt x="447" y="133"/>
                    <a:pt x="447" y="133"/>
                  </a:cubicBezTo>
                  <a:cubicBezTo>
                    <a:pt x="447" y="131"/>
                    <a:pt x="446" y="128"/>
                    <a:pt x="444" y="127"/>
                  </a:cubicBezTo>
                  <a:cubicBezTo>
                    <a:pt x="322" y="2"/>
                    <a:pt x="322" y="2"/>
                    <a:pt x="322" y="2"/>
                  </a:cubicBezTo>
                  <a:cubicBezTo>
                    <a:pt x="319" y="0"/>
                    <a:pt x="315" y="0"/>
                    <a:pt x="311" y="2"/>
                  </a:cubicBezTo>
                  <a:cubicBezTo>
                    <a:pt x="234" y="57"/>
                    <a:pt x="106" y="104"/>
                    <a:pt x="8" y="128"/>
                  </a:cubicBezTo>
                  <a:cubicBezTo>
                    <a:pt x="4" y="129"/>
                    <a:pt x="1" y="132"/>
                    <a:pt x="0" y="135"/>
                  </a:cubicBezTo>
                  <a:cubicBezTo>
                    <a:pt x="0" y="135"/>
                    <a:pt x="0" y="136"/>
                    <a:pt x="0" y="137"/>
                  </a:cubicBezTo>
                  <a:cubicBezTo>
                    <a:pt x="0" y="140"/>
                    <a:pt x="1" y="143"/>
                    <a:pt x="5" y="144"/>
                  </a:cubicBezTo>
                  <a:cubicBezTo>
                    <a:pt x="94" y="167"/>
                    <a:pt x="204" y="213"/>
                    <a:pt x="263" y="268"/>
                  </a:cubicBezTo>
                  <a:cubicBezTo>
                    <a:pt x="266" y="271"/>
                    <a:pt x="273" y="271"/>
                    <a:pt x="277" y="268"/>
                  </a:cubicBezTo>
                  <a:cubicBezTo>
                    <a:pt x="441" y="145"/>
                    <a:pt x="441" y="145"/>
                    <a:pt x="441" y="145"/>
                  </a:cubicBezTo>
                  <a:cubicBezTo>
                    <a:pt x="443" y="143"/>
                    <a:pt x="445" y="141"/>
                    <a:pt x="446" y="138"/>
                  </a:cubicBezTo>
                  <a:cubicBezTo>
                    <a:pt x="446" y="138"/>
                    <a:pt x="446" y="138"/>
                    <a:pt x="446" y="138"/>
                  </a:cubicBezTo>
                  <a:cubicBezTo>
                    <a:pt x="446" y="137"/>
                    <a:pt x="447" y="137"/>
                    <a:pt x="447" y="136"/>
                  </a:cubicBezTo>
                  <a:cubicBezTo>
                    <a:pt x="447" y="135"/>
                    <a:pt x="447" y="134"/>
                    <a:pt x="447" y="133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prstClr val="white"/>
                </a:solidFill>
              </a:endParaRPr>
            </a:p>
          </p:txBody>
        </p:sp>
        <p:sp>
          <p:nvSpPr>
            <p:cNvPr id="11" name="Freeform 9">
              <a:extLst>
                <a:ext uri="{FF2B5EF4-FFF2-40B4-BE49-F238E27FC236}">
                  <a16:creationId xmlns="" xmlns:a16="http://schemas.microsoft.com/office/drawing/2014/main" id="{E0C07242-B85C-4F2F-B848-4A7812C1846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733" y="330"/>
              <a:ext cx="580" cy="353"/>
            </a:xfrm>
            <a:custGeom>
              <a:avLst/>
              <a:gdLst>
                <a:gd name="T0" fmla="*/ 447 w 447"/>
                <a:gd name="T1" fmla="*/ 134 h 272"/>
                <a:gd name="T2" fmla="*/ 447 w 447"/>
                <a:gd name="T3" fmla="*/ 134 h 272"/>
                <a:gd name="T4" fmla="*/ 444 w 447"/>
                <a:gd name="T5" fmla="*/ 127 h 272"/>
                <a:gd name="T6" fmla="*/ 322 w 447"/>
                <a:gd name="T7" fmla="*/ 3 h 272"/>
                <a:gd name="T8" fmla="*/ 312 w 447"/>
                <a:gd name="T9" fmla="*/ 3 h 272"/>
                <a:gd name="T10" fmla="*/ 8 w 447"/>
                <a:gd name="T11" fmla="*/ 128 h 272"/>
                <a:gd name="T12" fmla="*/ 1 w 447"/>
                <a:gd name="T13" fmla="*/ 136 h 272"/>
                <a:gd name="T14" fmla="*/ 0 w 447"/>
                <a:gd name="T15" fmla="*/ 137 h 272"/>
                <a:gd name="T16" fmla="*/ 6 w 447"/>
                <a:gd name="T17" fmla="*/ 145 h 272"/>
                <a:gd name="T18" fmla="*/ 263 w 447"/>
                <a:gd name="T19" fmla="*/ 269 h 272"/>
                <a:gd name="T20" fmla="*/ 278 w 447"/>
                <a:gd name="T21" fmla="*/ 268 h 272"/>
                <a:gd name="T22" fmla="*/ 441 w 447"/>
                <a:gd name="T23" fmla="*/ 146 h 272"/>
                <a:gd name="T24" fmla="*/ 446 w 447"/>
                <a:gd name="T25" fmla="*/ 139 h 272"/>
                <a:gd name="T26" fmla="*/ 446 w 447"/>
                <a:gd name="T27" fmla="*/ 139 h 272"/>
                <a:gd name="T28" fmla="*/ 447 w 447"/>
                <a:gd name="T29" fmla="*/ 137 h 272"/>
                <a:gd name="T30" fmla="*/ 447 w 447"/>
                <a:gd name="T31" fmla="*/ 134 h 2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7" h="272">
                  <a:moveTo>
                    <a:pt x="447" y="134"/>
                  </a:moveTo>
                  <a:cubicBezTo>
                    <a:pt x="447" y="134"/>
                    <a:pt x="447" y="134"/>
                    <a:pt x="447" y="134"/>
                  </a:cubicBezTo>
                  <a:cubicBezTo>
                    <a:pt x="447" y="132"/>
                    <a:pt x="446" y="129"/>
                    <a:pt x="444" y="127"/>
                  </a:cubicBezTo>
                  <a:cubicBezTo>
                    <a:pt x="322" y="3"/>
                    <a:pt x="322" y="3"/>
                    <a:pt x="322" y="3"/>
                  </a:cubicBezTo>
                  <a:cubicBezTo>
                    <a:pt x="320" y="1"/>
                    <a:pt x="315" y="0"/>
                    <a:pt x="312" y="3"/>
                  </a:cubicBezTo>
                  <a:cubicBezTo>
                    <a:pt x="234" y="58"/>
                    <a:pt x="106" y="105"/>
                    <a:pt x="8" y="128"/>
                  </a:cubicBezTo>
                  <a:cubicBezTo>
                    <a:pt x="4" y="129"/>
                    <a:pt x="2" y="133"/>
                    <a:pt x="1" y="136"/>
                  </a:cubicBezTo>
                  <a:cubicBezTo>
                    <a:pt x="1" y="136"/>
                    <a:pt x="1" y="137"/>
                    <a:pt x="0" y="137"/>
                  </a:cubicBezTo>
                  <a:cubicBezTo>
                    <a:pt x="0" y="141"/>
                    <a:pt x="2" y="144"/>
                    <a:pt x="6" y="145"/>
                  </a:cubicBezTo>
                  <a:cubicBezTo>
                    <a:pt x="95" y="168"/>
                    <a:pt x="205" y="214"/>
                    <a:pt x="263" y="269"/>
                  </a:cubicBezTo>
                  <a:cubicBezTo>
                    <a:pt x="267" y="272"/>
                    <a:pt x="273" y="272"/>
                    <a:pt x="278" y="268"/>
                  </a:cubicBezTo>
                  <a:cubicBezTo>
                    <a:pt x="441" y="146"/>
                    <a:pt x="441" y="146"/>
                    <a:pt x="441" y="146"/>
                  </a:cubicBezTo>
                  <a:cubicBezTo>
                    <a:pt x="444" y="144"/>
                    <a:pt x="445" y="142"/>
                    <a:pt x="446" y="139"/>
                  </a:cubicBezTo>
                  <a:cubicBezTo>
                    <a:pt x="446" y="139"/>
                    <a:pt x="446" y="139"/>
                    <a:pt x="446" y="139"/>
                  </a:cubicBezTo>
                  <a:cubicBezTo>
                    <a:pt x="447" y="138"/>
                    <a:pt x="447" y="137"/>
                    <a:pt x="447" y="137"/>
                  </a:cubicBezTo>
                  <a:cubicBezTo>
                    <a:pt x="447" y="136"/>
                    <a:pt x="447" y="135"/>
                    <a:pt x="447" y="134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prstClr val="white"/>
                </a:solidFill>
              </a:endParaRPr>
            </a:p>
          </p:txBody>
        </p:sp>
        <p:sp>
          <p:nvSpPr>
            <p:cNvPr id="12" name="Freeform 10">
              <a:extLst>
                <a:ext uri="{FF2B5EF4-FFF2-40B4-BE49-F238E27FC236}">
                  <a16:creationId xmlns="" xmlns:a16="http://schemas.microsoft.com/office/drawing/2014/main" id="{7933AC57-4D46-4DC2-813B-CC20132A6DF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170" y="-75"/>
              <a:ext cx="580" cy="352"/>
            </a:xfrm>
            <a:custGeom>
              <a:avLst/>
              <a:gdLst>
                <a:gd name="T0" fmla="*/ 447 w 447"/>
                <a:gd name="T1" fmla="*/ 133 h 271"/>
                <a:gd name="T2" fmla="*/ 447 w 447"/>
                <a:gd name="T3" fmla="*/ 133 h 271"/>
                <a:gd name="T4" fmla="*/ 444 w 447"/>
                <a:gd name="T5" fmla="*/ 127 h 271"/>
                <a:gd name="T6" fmla="*/ 322 w 447"/>
                <a:gd name="T7" fmla="*/ 2 h 271"/>
                <a:gd name="T8" fmla="*/ 312 w 447"/>
                <a:gd name="T9" fmla="*/ 2 h 271"/>
                <a:gd name="T10" fmla="*/ 8 w 447"/>
                <a:gd name="T11" fmla="*/ 128 h 271"/>
                <a:gd name="T12" fmla="*/ 1 w 447"/>
                <a:gd name="T13" fmla="*/ 135 h 271"/>
                <a:gd name="T14" fmla="*/ 0 w 447"/>
                <a:gd name="T15" fmla="*/ 137 h 271"/>
                <a:gd name="T16" fmla="*/ 5 w 447"/>
                <a:gd name="T17" fmla="*/ 144 h 271"/>
                <a:gd name="T18" fmla="*/ 263 w 447"/>
                <a:gd name="T19" fmla="*/ 268 h 271"/>
                <a:gd name="T20" fmla="*/ 277 w 447"/>
                <a:gd name="T21" fmla="*/ 268 h 271"/>
                <a:gd name="T22" fmla="*/ 441 w 447"/>
                <a:gd name="T23" fmla="*/ 145 h 271"/>
                <a:gd name="T24" fmla="*/ 446 w 447"/>
                <a:gd name="T25" fmla="*/ 138 h 271"/>
                <a:gd name="T26" fmla="*/ 446 w 447"/>
                <a:gd name="T27" fmla="*/ 138 h 271"/>
                <a:gd name="T28" fmla="*/ 447 w 447"/>
                <a:gd name="T29" fmla="*/ 136 h 271"/>
                <a:gd name="T30" fmla="*/ 447 w 447"/>
                <a:gd name="T31" fmla="*/ 133 h 2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7" h="271">
                  <a:moveTo>
                    <a:pt x="447" y="133"/>
                  </a:moveTo>
                  <a:cubicBezTo>
                    <a:pt x="447" y="133"/>
                    <a:pt x="447" y="133"/>
                    <a:pt x="447" y="133"/>
                  </a:cubicBezTo>
                  <a:cubicBezTo>
                    <a:pt x="447" y="131"/>
                    <a:pt x="446" y="128"/>
                    <a:pt x="444" y="127"/>
                  </a:cubicBezTo>
                  <a:cubicBezTo>
                    <a:pt x="322" y="2"/>
                    <a:pt x="322" y="2"/>
                    <a:pt x="322" y="2"/>
                  </a:cubicBezTo>
                  <a:cubicBezTo>
                    <a:pt x="320" y="0"/>
                    <a:pt x="315" y="0"/>
                    <a:pt x="312" y="2"/>
                  </a:cubicBezTo>
                  <a:cubicBezTo>
                    <a:pt x="234" y="57"/>
                    <a:pt x="106" y="104"/>
                    <a:pt x="8" y="128"/>
                  </a:cubicBezTo>
                  <a:cubicBezTo>
                    <a:pt x="4" y="129"/>
                    <a:pt x="1" y="132"/>
                    <a:pt x="1" y="135"/>
                  </a:cubicBezTo>
                  <a:cubicBezTo>
                    <a:pt x="0" y="135"/>
                    <a:pt x="0" y="136"/>
                    <a:pt x="0" y="137"/>
                  </a:cubicBezTo>
                  <a:cubicBezTo>
                    <a:pt x="0" y="140"/>
                    <a:pt x="2" y="143"/>
                    <a:pt x="5" y="144"/>
                  </a:cubicBezTo>
                  <a:cubicBezTo>
                    <a:pt x="94" y="167"/>
                    <a:pt x="205" y="213"/>
                    <a:pt x="263" y="268"/>
                  </a:cubicBezTo>
                  <a:cubicBezTo>
                    <a:pt x="267" y="271"/>
                    <a:pt x="273" y="271"/>
                    <a:pt x="277" y="268"/>
                  </a:cubicBezTo>
                  <a:cubicBezTo>
                    <a:pt x="441" y="145"/>
                    <a:pt x="441" y="145"/>
                    <a:pt x="441" y="145"/>
                  </a:cubicBezTo>
                  <a:cubicBezTo>
                    <a:pt x="443" y="143"/>
                    <a:pt x="445" y="141"/>
                    <a:pt x="446" y="138"/>
                  </a:cubicBezTo>
                  <a:cubicBezTo>
                    <a:pt x="446" y="138"/>
                    <a:pt x="446" y="138"/>
                    <a:pt x="446" y="138"/>
                  </a:cubicBezTo>
                  <a:cubicBezTo>
                    <a:pt x="447" y="137"/>
                    <a:pt x="447" y="137"/>
                    <a:pt x="447" y="136"/>
                  </a:cubicBezTo>
                  <a:cubicBezTo>
                    <a:pt x="447" y="135"/>
                    <a:pt x="447" y="134"/>
                    <a:pt x="447" y="133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prstClr val="white"/>
                </a:solidFill>
              </a:endParaRPr>
            </a:p>
          </p:txBody>
        </p:sp>
        <p:sp>
          <p:nvSpPr>
            <p:cNvPr id="13" name="Freeform 11">
              <a:extLst>
                <a:ext uri="{FF2B5EF4-FFF2-40B4-BE49-F238E27FC236}">
                  <a16:creationId xmlns="" xmlns:a16="http://schemas.microsoft.com/office/drawing/2014/main" id="{94CF498D-D74B-43D3-B5D6-FF90A53F66E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537" y="-75"/>
              <a:ext cx="579" cy="352"/>
            </a:xfrm>
            <a:custGeom>
              <a:avLst/>
              <a:gdLst>
                <a:gd name="T0" fmla="*/ 447 w 447"/>
                <a:gd name="T1" fmla="*/ 133 h 271"/>
                <a:gd name="T2" fmla="*/ 447 w 447"/>
                <a:gd name="T3" fmla="*/ 133 h 271"/>
                <a:gd name="T4" fmla="*/ 445 w 447"/>
                <a:gd name="T5" fmla="*/ 127 h 271"/>
                <a:gd name="T6" fmla="*/ 323 w 447"/>
                <a:gd name="T7" fmla="*/ 2 h 271"/>
                <a:gd name="T8" fmla="*/ 312 w 447"/>
                <a:gd name="T9" fmla="*/ 2 h 271"/>
                <a:gd name="T10" fmla="*/ 9 w 447"/>
                <a:gd name="T11" fmla="*/ 128 h 271"/>
                <a:gd name="T12" fmla="*/ 1 w 447"/>
                <a:gd name="T13" fmla="*/ 135 h 271"/>
                <a:gd name="T14" fmla="*/ 1 w 447"/>
                <a:gd name="T15" fmla="*/ 137 h 271"/>
                <a:gd name="T16" fmla="*/ 6 w 447"/>
                <a:gd name="T17" fmla="*/ 144 h 271"/>
                <a:gd name="T18" fmla="*/ 263 w 447"/>
                <a:gd name="T19" fmla="*/ 268 h 271"/>
                <a:gd name="T20" fmla="*/ 278 w 447"/>
                <a:gd name="T21" fmla="*/ 268 h 271"/>
                <a:gd name="T22" fmla="*/ 441 w 447"/>
                <a:gd name="T23" fmla="*/ 145 h 271"/>
                <a:gd name="T24" fmla="*/ 447 w 447"/>
                <a:gd name="T25" fmla="*/ 138 h 271"/>
                <a:gd name="T26" fmla="*/ 447 w 447"/>
                <a:gd name="T27" fmla="*/ 138 h 271"/>
                <a:gd name="T28" fmla="*/ 447 w 447"/>
                <a:gd name="T29" fmla="*/ 136 h 271"/>
                <a:gd name="T30" fmla="*/ 447 w 447"/>
                <a:gd name="T31" fmla="*/ 133 h 2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7" h="271">
                  <a:moveTo>
                    <a:pt x="447" y="133"/>
                  </a:moveTo>
                  <a:cubicBezTo>
                    <a:pt x="447" y="133"/>
                    <a:pt x="447" y="133"/>
                    <a:pt x="447" y="133"/>
                  </a:cubicBezTo>
                  <a:cubicBezTo>
                    <a:pt x="447" y="131"/>
                    <a:pt x="446" y="128"/>
                    <a:pt x="445" y="127"/>
                  </a:cubicBezTo>
                  <a:cubicBezTo>
                    <a:pt x="323" y="2"/>
                    <a:pt x="323" y="2"/>
                    <a:pt x="323" y="2"/>
                  </a:cubicBezTo>
                  <a:cubicBezTo>
                    <a:pt x="320" y="0"/>
                    <a:pt x="315" y="0"/>
                    <a:pt x="312" y="2"/>
                  </a:cubicBezTo>
                  <a:cubicBezTo>
                    <a:pt x="234" y="57"/>
                    <a:pt x="107" y="104"/>
                    <a:pt x="9" y="128"/>
                  </a:cubicBezTo>
                  <a:cubicBezTo>
                    <a:pt x="4" y="129"/>
                    <a:pt x="2" y="132"/>
                    <a:pt x="1" y="135"/>
                  </a:cubicBezTo>
                  <a:cubicBezTo>
                    <a:pt x="1" y="135"/>
                    <a:pt x="1" y="136"/>
                    <a:pt x="1" y="137"/>
                  </a:cubicBezTo>
                  <a:cubicBezTo>
                    <a:pt x="0" y="140"/>
                    <a:pt x="2" y="143"/>
                    <a:pt x="6" y="144"/>
                  </a:cubicBezTo>
                  <a:cubicBezTo>
                    <a:pt x="95" y="167"/>
                    <a:pt x="205" y="213"/>
                    <a:pt x="263" y="268"/>
                  </a:cubicBezTo>
                  <a:cubicBezTo>
                    <a:pt x="267" y="271"/>
                    <a:pt x="273" y="271"/>
                    <a:pt x="278" y="268"/>
                  </a:cubicBezTo>
                  <a:cubicBezTo>
                    <a:pt x="441" y="145"/>
                    <a:pt x="441" y="145"/>
                    <a:pt x="441" y="145"/>
                  </a:cubicBezTo>
                  <a:cubicBezTo>
                    <a:pt x="444" y="143"/>
                    <a:pt x="446" y="141"/>
                    <a:pt x="447" y="138"/>
                  </a:cubicBezTo>
                  <a:cubicBezTo>
                    <a:pt x="447" y="138"/>
                    <a:pt x="447" y="138"/>
                    <a:pt x="447" y="138"/>
                  </a:cubicBezTo>
                  <a:cubicBezTo>
                    <a:pt x="447" y="137"/>
                    <a:pt x="447" y="137"/>
                    <a:pt x="447" y="136"/>
                  </a:cubicBezTo>
                  <a:cubicBezTo>
                    <a:pt x="447" y="135"/>
                    <a:pt x="447" y="134"/>
                    <a:pt x="447" y="133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prstClr val="white"/>
                </a:solidFill>
              </a:endParaRPr>
            </a:p>
          </p:txBody>
        </p:sp>
        <p:sp>
          <p:nvSpPr>
            <p:cNvPr id="14" name="Freeform 12">
              <a:extLst>
                <a:ext uri="{FF2B5EF4-FFF2-40B4-BE49-F238E27FC236}">
                  <a16:creationId xmlns="" xmlns:a16="http://schemas.microsoft.com/office/drawing/2014/main" id="{F0B134A2-6419-46FC-B2C9-BBB881580D89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34" y="783"/>
              <a:ext cx="785" cy="1100"/>
            </a:xfrm>
            <a:custGeom>
              <a:avLst/>
              <a:gdLst>
                <a:gd name="T0" fmla="*/ 32 w 605"/>
                <a:gd name="T1" fmla="*/ 225 h 848"/>
                <a:gd name="T2" fmla="*/ 341 w 605"/>
                <a:gd name="T3" fmla="*/ 0 h 848"/>
                <a:gd name="T4" fmla="*/ 574 w 605"/>
                <a:gd name="T5" fmla="*/ 51 h 848"/>
                <a:gd name="T6" fmla="*/ 594 w 605"/>
                <a:gd name="T7" fmla="*/ 76 h 848"/>
                <a:gd name="T8" fmla="*/ 581 w 605"/>
                <a:gd name="T9" fmla="*/ 99 h 848"/>
                <a:gd name="T10" fmla="*/ 537 w 605"/>
                <a:gd name="T11" fmla="*/ 157 h 848"/>
                <a:gd name="T12" fmla="*/ 509 w 605"/>
                <a:gd name="T13" fmla="*/ 179 h 848"/>
                <a:gd name="T14" fmla="*/ 494 w 605"/>
                <a:gd name="T15" fmla="*/ 175 h 848"/>
                <a:gd name="T16" fmla="*/ 348 w 605"/>
                <a:gd name="T17" fmla="*/ 142 h 848"/>
                <a:gd name="T18" fmla="*/ 233 w 605"/>
                <a:gd name="T19" fmla="*/ 220 h 848"/>
                <a:gd name="T20" fmla="*/ 605 w 605"/>
                <a:gd name="T21" fmla="*/ 590 h 848"/>
                <a:gd name="T22" fmla="*/ 288 w 605"/>
                <a:gd name="T23" fmla="*/ 848 h 848"/>
                <a:gd name="T24" fmla="*/ 0 w 605"/>
                <a:gd name="T25" fmla="*/ 730 h 848"/>
                <a:gd name="T26" fmla="*/ 9 w 605"/>
                <a:gd name="T27" fmla="*/ 713 h 848"/>
                <a:gd name="T28" fmla="*/ 62 w 605"/>
                <a:gd name="T29" fmla="*/ 663 h 848"/>
                <a:gd name="T30" fmla="*/ 94 w 605"/>
                <a:gd name="T31" fmla="*/ 640 h 848"/>
                <a:gd name="T32" fmla="*/ 115 w 605"/>
                <a:gd name="T33" fmla="*/ 648 h 848"/>
                <a:gd name="T34" fmla="*/ 270 w 605"/>
                <a:gd name="T35" fmla="*/ 707 h 848"/>
                <a:gd name="T36" fmla="*/ 408 w 605"/>
                <a:gd name="T37" fmla="*/ 615 h 848"/>
                <a:gd name="T38" fmla="*/ 32 w 605"/>
                <a:gd name="T39" fmla="*/ 225 h 8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605" h="848">
                  <a:moveTo>
                    <a:pt x="32" y="225"/>
                  </a:moveTo>
                  <a:cubicBezTo>
                    <a:pt x="32" y="48"/>
                    <a:pt x="209" y="0"/>
                    <a:pt x="341" y="0"/>
                  </a:cubicBezTo>
                  <a:cubicBezTo>
                    <a:pt x="443" y="0"/>
                    <a:pt x="547" y="32"/>
                    <a:pt x="574" y="51"/>
                  </a:cubicBezTo>
                  <a:cubicBezTo>
                    <a:pt x="587" y="60"/>
                    <a:pt x="594" y="68"/>
                    <a:pt x="594" y="76"/>
                  </a:cubicBezTo>
                  <a:cubicBezTo>
                    <a:pt x="594" y="82"/>
                    <a:pt x="589" y="89"/>
                    <a:pt x="581" y="99"/>
                  </a:cubicBezTo>
                  <a:cubicBezTo>
                    <a:pt x="563" y="124"/>
                    <a:pt x="552" y="137"/>
                    <a:pt x="537" y="157"/>
                  </a:cubicBezTo>
                  <a:cubicBezTo>
                    <a:pt x="528" y="168"/>
                    <a:pt x="518" y="179"/>
                    <a:pt x="509" y="179"/>
                  </a:cubicBezTo>
                  <a:cubicBezTo>
                    <a:pt x="504" y="179"/>
                    <a:pt x="500" y="178"/>
                    <a:pt x="494" y="175"/>
                  </a:cubicBezTo>
                  <a:cubicBezTo>
                    <a:pt x="468" y="165"/>
                    <a:pt x="409" y="142"/>
                    <a:pt x="348" y="142"/>
                  </a:cubicBezTo>
                  <a:cubicBezTo>
                    <a:pt x="281" y="142"/>
                    <a:pt x="233" y="175"/>
                    <a:pt x="233" y="220"/>
                  </a:cubicBezTo>
                  <a:cubicBezTo>
                    <a:pt x="233" y="358"/>
                    <a:pt x="605" y="313"/>
                    <a:pt x="605" y="590"/>
                  </a:cubicBezTo>
                  <a:cubicBezTo>
                    <a:pt x="605" y="737"/>
                    <a:pt x="467" y="848"/>
                    <a:pt x="288" y="848"/>
                  </a:cubicBezTo>
                  <a:cubicBezTo>
                    <a:pt x="130" y="848"/>
                    <a:pt x="0" y="763"/>
                    <a:pt x="0" y="730"/>
                  </a:cubicBezTo>
                  <a:cubicBezTo>
                    <a:pt x="0" y="721"/>
                    <a:pt x="3" y="719"/>
                    <a:pt x="9" y="713"/>
                  </a:cubicBezTo>
                  <a:cubicBezTo>
                    <a:pt x="21" y="703"/>
                    <a:pt x="52" y="672"/>
                    <a:pt x="62" y="663"/>
                  </a:cubicBezTo>
                  <a:cubicBezTo>
                    <a:pt x="72" y="654"/>
                    <a:pt x="83" y="640"/>
                    <a:pt x="94" y="640"/>
                  </a:cubicBezTo>
                  <a:cubicBezTo>
                    <a:pt x="102" y="640"/>
                    <a:pt x="106" y="643"/>
                    <a:pt x="115" y="648"/>
                  </a:cubicBezTo>
                  <a:cubicBezTo>
                    <a:pt x="146" y="666"/>
                    <a:pt x="199" y="707"/>
                    <a:pt x="270" y="707"/>
                  </a:cubicBezTo>
                  <a:cubicBezTo>
                    <a:pt x="341" y="707"/>
                    <a:pt x="408" y="674"/>
                    <a:pt x="408" y="615"/>
                  </a:cubicBezTo>
                  <a:cubicBezTo>
                    <a:pt x="408" y="461"/>
                    <a:pt x="32" y="506"/>
                    <a:pt x="32" y="22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prstClr val="white"/>
                </a:solidFill>
              </a:endParaRPr>
            </a:p>
          </p:txBody>
        </p:sp>
        <p:sp>
          <p:nvSpPr>
            <p:cNvPr id="15" name="Freeform 13">
              <a:extLst>
                <a:ext uri="{FF2B5EF4-FFF2-40B4-BE49-F238E27FC236}">
                  <a16:creationId xmlns="" xmlns:a16="http://schemas.microsoft.com/office/drawing/2014/main" id="{669B17DC-4047-43F0-A03B-2C9AF4BF9CE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123" y="783"/>
              <a:ext cx="785" cy="1100"/>
            </a:xfrm>
            <a:custGeom>
              <a:avLst/>
              <a:gdLst>
                <a:gd name="T0" fmla="*/ 32 w 605"/>
                <a:gd name="T1" fmla="*/ 225 h 848"/>
                <a:gd name="T2" fmla="*/ 342 w 605"/>
                <a:gd name="T3" fmla="*/ 0 h 848"/>
                <a:gd name="T4" fmla="*/ 574 w 605"/>
                <a:gd name="T5" fmla="*/ 51 h 848"/>
                <a:gd name="T6" fmla="*/ 594 w 605"/>
                <a:gd name="T7" fmla="*/ 76 h 848"/>
                <a:gd name="T8" fmla="*/ 581 w 605"/>
                <a:gd name="T9" fmla="*/ 99 h 848"/>
                <a:gd name="T10" fmla="*/ 537 w 605"/>
                <a:gd name="T11" fmla="*/ 157 h 848"/>
                <a:gd name="T12" fmla="*/ 510 w 605"/>
                <a:gd name="T13" fmla="*/ 179 h 848"/>
                <a:gd name="T14" fmla="*/ 494 w 605"/>
                <a:gd name="T15" fmla="*/ 175 h 848"/>
                <a:gd name="T16" fmla="*/ 348 w 605"/>
                <a:gd name="T17" fmla="*/ 142 h 848"/>
                <a:gd name="T18" fmla="*/ 233 w 605"/>
                <a:gd name="T19" fmla="*/ 220 h 848"/>
                <a:gd name="T20" fmla="*/ 605 w 605"/>
                <a:gd name="T21" fmla="*/ 590 h 848"/>
                <a:gd name="T22" fmla="*/ 289 w 605"/>
                <a:gd name="T23" fmla="*/ 848 h 848"/>
                <a:gd name="T24" fmla="*/ 0 w 605"/>
                <a:gd name="T25" fmla="*/ 730 h 848"/>
                <a:gd name="T26" fmla="*/ 9 w 605"/>
                <a:gd name="T27" fmla="*/ 713 h 848"/>
                <a:gd name="T28" fmla="*/ 62 w 605"/>
                <a:gd name="T29" fmla="*/ 663 h 848"/>
                <a:gd name="T30" fmla="*/ 94 w 605"/>
                <a:gd name="T31" fmla="*/ 640 h 848"/>
                <a:gd name="T32" fmla="*/ 115 w 605"/>
                <a:gd name="T33" fmla="*/ 648 h 848"/>
                <a:gd name="T34" fmla="*/ 270 w 605"/>
                <a:gd name="T35" fmla="*/ 707 h 848"/>
                <a:gd name="T36" fmla="*/ 409 w 605"/>
                <a:gd name="T37" fmla="*/ 615 h 848"/>
                <a:gd name="T38" fmla="*/ 32 w 605"/>
                <a:gd name="T39" fmla="*/ 225 h 8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605" h="848">
                  <a:moveTo>
                    <a:pt x="32" y="225"/>
                  </a:moveTo>
                  <a:cubicBezTo>
                    <a:pt x="32" y="48"/>
                    <a:pt x="210" y="0"/>
                    <a:pt x="342" y="0"/>
                  </a:cubicBezTo>
                  <a:cubicBezTo>
                    <a:pt x="443" y="0"/>
                    <a:pt x="547" y="32"/>
                    <a:pt x="574" y="51"/>
                  </a:cubicBezTo>
                  <a:cubicBezTo>
                    <a:pt x="587" y="60"/>
                    <a:pt x="594" y="68"/>
                    <a:pt x="594" y="76"/>
                  </a:cubicBezTo>
                  <a:cubicBezTo>
                    <a:pt x="594" y="82"/>
                    <a:pt x="589" y="89"/>
                    <a:pt x="581" y="99"/>
                  </a:cubicBezTo>
                  <a:cubicBezTo>
                    <a:pt x="563" y="124"/>
                    <a:pt x="553" y="137"/>
                    <a:pt x="537" y="157"/>
                  </a:cubicBezTo>
                  <a:cubicBezTo>
                    <a:pt x="528" y="168"/>
                    <a:pt x="518" y="179"/>
                    <a:pt x="510" y="179"/>
                  </a:cubicBezTo>
                  <a:cubicBezTo>
                    <a:pt x="504" y="179"/>
                    <a:pt x="501" y="178"/>
                    <a:pt x="494" y="175"/>
                  </a:cubicBezTo>
                  <a:cubicBezTo>
                    <a:pt x="469" y="165"/>
                    <a:pt x="409" y="142"/>
                    <a:pt x="348" y="142"/>
                  </a:cubicBezTo>
                  <a:cubicBezTo>
                    <a:pt x="282" y="142"/>
                    <a:pt x="233" y="175"/>
                    <a:pt x="233" y="220"/>
                  </a:cubicBezTo>
                  <a:cubicBezTo>
                    <a:pt x="233" y="358"/>
                    <a:pt x="605" y="313"/>
                    <a:pt x="605" y="590"/>
                  </a:cubicBezTo>
                  <a:cubicBezTo>
                    <a:pt x="605" y="737"/>
                    <a:pt x="467" y="848"/>
                    <a:pt x="289" y="848"/>
                  </a:cubicBezTo>
                  <a:cubicBezTo>
                    <a:pt x="130" y="848"/>
                    <a:pt x="0" y="763"/>
                    <a:pt x="0" y="730"/>
                  </a:cubicBezTo>
                  <a:cubicBezTo>
                    <a:pt x="0" y="721"/>
                    <a:pt x="3" y="719"/>
                    <a:pt x="9" y="713"/>
                  </a:cubicBezTo>
                  <a:cubicBezTo>
                    <a:pt x="21" y="703"/>
                    <a:pt x="52" y="672"/>
                    <a:pt x="62" y="663"/>
                  </a:cubicBezTo>
                  <a:cubicBezTo>
                    <a:pt x="72" y="654"/>
                    <a:pt x="84" y="640"/>
                    <a:pt x="94" y="640"/>
                  </a:cubicBezTo>
                  <a:cubicBezTo>
                    <a:pt x="102" y="640"/>
                    <a:pt x="106" y="643"/>
                    <a:pt x="115" y="648"/>
                  </a:cubicBezTo>
                  <a:cubicBezTo>
                    <a:pt x="146" y="666"/>
                    <a:pt x="199" y="707"/>
                    <a:pt x="270" y="707"/>
                  </a:cubicBezTo>
                  <a:cubicBezTo>
                    <a:pt x="341" y="707"/>
                    <a:pt x="409" y="674"/>
                    <a:pt x="409" y="615"/>
                  </a:cubicBezTo>
                  <a:cubicBezTo>
                    <a:pt x="409" y="461"/>
                    <a:pt x="32" y="506"/>
                    <a:pt x="32" y="22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prstClr val="white"/>
                </a:solidFill>
              </a:endParaRPr>
            </a:p>
          </p:txBody>
        </p:sp>
        <p:sp>
          <p:nvSpPr>
            <p:cNvPr id="16" name="Freeform 14">
              <a:extLst>
                <a:ext uri="{FF2B5EF4-FFF2-40B4-BE49-F238E27FC236}">
                  <a16:creationId xmlns="" xmlns:a16="http://schemas.microsoft.com/office/drawing/2014/main" id="{1616EBA7-FC24-41F8-AF7A-22784063CAB0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018" y="784"/>
              <a:ext cx="914" cy="1103"/>
            </a:xfrm>
            <a:custGeom>
              <a:avLst/>
              <a:gdLst>
                <a:gd name="T0" fmla="*/ 705 w 705"/>
                <a:gd name="T1" fmla="*/ 410 h 850"/>
                <a:gd name="T2" fmla="*/ 372 w 705"/>
                <a:gd name="T3" fmla="*/ 0 h 850"/>
                <a:gd name="T4" fmla="*/ 0 w 705"/>
                <a:gd name="T5" fmla="*/ 424 h 850"/>
                <a:gd name="T6" fmla="*/ 365 w 705"/>
                <a:gd name="T7" fmla="*/ 850 h 850"/>
                <a:gd name="T8" fmla="*/ 645 w 705"/>
                <a:gd name="T9" fmla="*/ 748 h 850"/>
                <a:gd name="T10" fmla="*/ 664 w 705"/>
                <a:gd name="T11" fmla="*/ 719 h 850"/>
                <a:gd name="T12" fmla="*/ 643 w 705"/>
                <a:gd name="T13" fmla="*/ 686 h 850"/>
                <a:gd name="T14" fmla="*/ 606 w 705"/>
                <a:gd name="T15" fmla="*/ 640 h 850"/>
                <a:gd name="T16" fmla="*/ 591 w 705"/>
                <a:gd name="T17" fmla="*/ 631 h 850"/>
                <a:gd name="T18" fmla="*/ 568 w 705"/>
                <a:gd name="T19" fmla="*/ 642 h 850"/>
                <a:gd name="T20" fmla="*/ 396 w 705"/>
                <a:gd name="T21" fmla="*/ 712 h 850"/>
                <a:gd name="T22" fmla="*/ 201 w 705"/>
                <a:gd name="T23" fmla="*/ 473 h 850"/>
                <a:gd name="T24" fmla="*/ 657 w 705"/>
                <a:gd name="T25" fmla="*/ 473 h 850"/>
                <a:gd name="T26" fmla="*/ 705 w 705"/>
                <a:gd name="T27" fmla="*/ 410 h 850"/>
                <a:gd name="T28" fmla="*/ 202 w 705"/>
                <a:gd name="T29" fmla="*/ 356 h 850"/>
                <a:gd name="T30" fmla="*/ 372 w 705"/>
                <a:gd name="T31" fmla="*/ 137 h 850"/>
                <a:gd name="T32" fmla="*/ 509 w 705"/>
                <a:gd name="T33" fmla="*/ 357 h 850"/>
                <a:gd name="T34" fmla="*/ 202 w 705"/>
                <a:gd name="T35" fmla="*/ 356 h 8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705" h="850">
                  <a:moveTo>
                    <a:pt x="705" y="410"/>
                  </a:moveTo>
                  <a:cubicBezTo>
                    <a:pt x="705" y="144"/>
                    <a:pt x="600" y="0"/>
                    <a:pt x="372" y="0"/>
                  </a:cubicBezTo>
                  <a:cubicBezTo>
                    <a:pt x="191" y="0"/>
                    <a:pt x="0" y="105"/>
                    <a:pt x="0" y="424"/>
                  </a:cubicBezTo>
                  <a:cubicBezTo>
                    <a:pt x="0" y="721"/>
                    <a:pt x="169" y="850"/>
                    <a:pt x="365" y="850"/>
                  </a:cubicBezTo>
                  <a:cubicBezTo>
                    <a:pt x="506" y="850"/>
                    <a:pt x="588" y="797"/>
                    <a:pt x="645" y="748"/>
                  </a:cubicBezTo>
                  <a:cubicBezTo>
                    <a:pt x="657" y="738"/>
                    <a:pt x="664" y="729"/>
                    <a:pt x="664" y="719"/>
                  </a:cubicBezTo>
                  <a:cubicBezTo>
                    <a:pt x="664" y="709"/>
                    <a:pt x="660" y="705"/>
                    <a:pt x="643" y="686"/>
                  </a:cubicBezTo>
                  <a:cubicBezTo>
                    <a:pt x="631" y="673"/>
                    <a:pt x="622" y="659"/>
                    <a:pt x="606" y="640"/>
                  </a:cubicBezTo>
                  <a:cubicBezTo>
                    <a:pt x="601" y="634"/>
                    <a:pt x="598" y="631"/>
                    <a:pt x="591" y="631"/>
                  </a:cubicBezTo>
                  <a:cubicBezTo>
                    <a:pt x="584" y="631"/>
                    <a:pt x="576" y="636"/>
                    <a:pt x="568" y="642"/>
                  </a:cubicBezTo>
                  <a:cubicBezTo>
                    <a:pt x="531" y="671"/>
                    <a:pt x="474" y="712"/>
                    <a:pt x="396" y="712"/>
                  </a:cubicBezTo>
                  <a:cubicBezTo>
                    <a:pt x="279" y="712"/>
                    <a:pt x="213" y="630"/>
                    <a:pt x="201" y="473"/>
                  </a:cubicBezTo>
                  <a:cubicBezTo>
                    <a:pt x="320" y="473"/>
                    <a:pt x="611" y="473"/>
                    <a:pt x="657" y="473"/>
                  </a:cubicBezTo>
                  <a:cubicBezTo>
                    <a:pt x="686" y="473"/>
                    <a:pt x="705" y="453"/>
                    <a:pt x="705" y="410"/>
                  </a:cubicBezTo>
                  <a:close/>
                  <a:moveTo>
                    <a:pt x="202" y="356"/>
                  </a:moveTo>
                  <a:cubicBezTo>
                    <a:pt x="215" y="215"/>
                    <a:pt x="273" y="137"/>
                    <a:pt x="372" y="137"/>
                  </a:cubicBezTo>
                  <a:cubicBezTo>
                    <a:pt x="478" y="137"/>
                    <a:pt x="509" y="236"/>
                    <a:pt x="509" y="357"/>
                  </a:cubicBezTo>
                  <a:cubicBezTo>
                    <a:pt x="416" y="357"/>
                    <a:pt x="295" y="356"/>
                    <a:pt x="202" y="35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prstClr val="white"/>
                </a:solidFill>
              </a:endParaRPr>
            </a:p>
          </p:txBody>
        </p:sp>
        <p:sp>
          <p:nvSpPr>
            <p:cNvPr id="17" name="Freeform 15">
              <a:extLst>
                <a:ext uri="{FF2B5EF4-FFF2-40B4-BE49-F238E27FC236}">
                  <a16:creationId xmlns="" xmlns:a16="http://schemas.microsoft.com/office/drawing/2014/main" id="{440A2F57-511A-4BC4-BEEC-66A02B9B16E8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982" y="314"/>
              <a:ext cx="685" cy="1542"/>
            </a:xfrm>
            <a:custGeom>
              <a:avLst/>
              <a:gdLst>
                <a:gd name="T0" fmla="*/ 440 w 528"/>
                <a:gd name="T1" fmla="*/ 143 h 1188"/>
                <a:gd name="T2" fmla="*/ 516 w 528"/>
                <a:gd name="T3" fmla="*/ 150 h 1188"/>
                <a:gd name="T4" fmla="*/ 528 w 528"/>
                <a:gd name="T5" fmla="*/ 143 h 1188"/>
                <a:gd name="T6" fmla="*/ 513 w 528"/>
                <a:gd name="T7" fmla="*/ 120 h 1188"/>
                <a:gd name="T8" fmla="*/ 447 w 528"/>
                <a:gd name="T9" fmla="*/ 34 h 1188"/>
                <a:gd name="T10" fmla="*/ 414 w 528"/>
                <a:gd name="T11" fmla="*/ 6 h 1188"/>
                <a:gd name="T12" fmla="*/ 339 w 528"/>
                <a:gd name="T13" fmla="*/ 0 h 1188"/>
                <a:gd name="T14" fmla="*/ 109 w 528"/>
                <a:gd name="T15" fmla="*/ 253 h 1188"/>
                <a:gd name="T16" fmla="*/ 109 w 528"/>
                <a:gd name="T17" fmla="*/ 376 h 1188"/>
                <a:gd name="T18" fmla="*/ 64 w 528"/>
                <a:gd name="T19" fmla="*/ 376 h 1188"/>
                <a:gd name="T20" fmla="*/ 0 w 528"/>
                <a:gd name="T21" fmla="*/ 443 h 1188"/>
                <a:gd name="T22" fmla="*/ 0 w 528"/>
                <a:gd name="T23" fmla="*/ 476 h 1188"/>
                <a:gd name="T24" fmla="*/ 109 w 528"/>
                <a:gd name="T25" fmla="*/ 520 h 1188"/>
                <a:gd name="T26" fmla="*/ 110 w 528"/>
                <a:gd name="T27" fmla="*/ 1150 h 1188"/>
                <a:gd name="T28" fmla="*/ 147 w 528"/>
                <a:gd name="T29" fmla="*/ 1188 h 1188"/>
                <a:gd name="T30" fmla="*/ 276 w 528"/>
                <a:gd name="T31" fmla="*/ 1188 h 1188"/>
                <a:gd name="T32" fmla="*/ 314 w 528"/>
                <a:gd name="T33" fmla="*/ 1152 h 1188"/>
                <a:gd name="T34" fmla="*/ 314 w 528"/>
                <a:gd name="T35" fmla="*/ 524 h 1188"/>
                <a:gd name="T36" fmla="*/ 520 w 528"/>
                <a:gd name="T37" fmla="*/ 478 h 1188"/>
                <a:gd name="T38" fmla="*/ 520 w 528"/>
                <a:gd name="T39" fmla="*/ 421 h 1188"/>
                <a:gd name="T40" fmla="*/ 466 w 528"/>
                <a:gd name="T41" fmla="*/ 376 h 1188"/>
                <a:gd name="T42" fmla="*/ 314 w 528"/>
                <a:gd name="T43" fmla="*/ 376 h 1188"/>
                <a:gd name="T44" fmla="*/ 314 w 528"/>
                <a:gd name="T45" fmla="*/ 272 h 1188"/>
                <a:gd name="T46" fmla="*/ 440 w 528"/>
                <a:gd name="T47" fmla="*/ 143 h 1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528" h="1188">
                  <a:moveTo>
                    <a:pt x="440" y="143"/>
                  </a:moveTo>
                  <a:cubicBezTo>
                    <a:pt x="468" y="143"/>
                    <a:pt x="500" y="150"/>
                    <a:pt x="516" y="150"/>
                  </a:cubicBezTo>
                  <a:cubicBezTo>
                    <a:pt x="523" y="150"/>
                    <a:pt x="528" y="148"/>
                    <a:pt x="528" y="143"/>
                  </a:cubicBezTo>
                  <a:cubicBezTo>
                    <a:pt x="528" y="136"/>
                    <a:pt x="518" y="126"/>
                    <a:pt x="513" y="120"/>
                  </a:cubicBezTo>
                  <a:cubicBezTo>
                    <a:pt x="487" y="88"/>
                    <a:pt x="467" y="62"/>
                    <a:pt x="447" y="34"/>
                  </a:cubicBezTo>
                  <a:cubicBezTo>
                    <a:pt x="439" y="24"/>
                    <a:pt x="430" y="12"/>
                    <a:pt x="414" y="6"/>
                  </a:cubicBezTo>
                  <a:cubicBezTo>
                    <a:pt x="400" y="1"/>
                    <a:pt x="385" y="0"/>
                    <a:pt x="339" y="0"/>
                  </a:cubicBezTo>
                  <a:cubicBezTo>
                    <a:pt x="229" y="0"/>
                    <a:pt x="109" y="51"/>
                    <a:pt x="109" y="253"/>
                  </a:cubicBezTo>
                  <a:cubicBezTo>
                    <a:pt x="109" y="264"/>
                    <a:pt x="109" y="310"/>
                    <a:pt x="109" y="376"/>
                  </a:cubicBezTo>
                  <a:cubicBezTo>
                    <a:pt x="88" y="376"/>
                    <a:pt x="72" y="376"/>
                    <a:pt x="64" y="376"/>
                  </a:cubicBezTo>
                  <a:cubicBezTo>
                    <a:pt x="18" y="376"/>
                    <a:pt x="0" y="399"/>
                    <a:pt x="0" y="443"/>
                  </a:cubicBezTo>
                  <a:cubicBezTo>
                    <a:pt x="0" y="457"/>
                    <a:pt x="0" y="438"/>
                    <a:pt x="0" y="476"/>
                  </a:cubicBezTo>
                  <a:cubicBezTo>
                    <a:pt x="26" y="494"/>
                    <a:pt x="63" y="510"/>
                    <a:pt x="109" y="520"/>
                  </a:cubicBezTo>
                  <a:cubicBezTo>
                    <a:pt x="109" y="778"/>
                    <a:pt x="110" y="1130"/>
                    <a:pt x="110" y="1150"/>
                  </a:cubicBezTo>
                  <a:cubicBezTo>
                    <a:pt x="110" y="1172"/>
                    <a:pt x="127" y="1188"/>
                    <a:pt x="147" y="1188"/>
                  </a:cubicBezTo>
                  <a:cubicBezTo>
                    <a:pt x="276" y="1188"/>
                    <a:pt x="276" y="1188"/>
                    <a:pt x="276" y="1188"/>
                  </a:cubicBezTo>
                  <a:cubicBezTo>
                    <a:pt x="297" y="1188"/>
                    <a:pt x="314" y="1172"/>
                    <a:pt x="314" y="1152"/>
                  </a:cubicBezTo>
                  <a:cubicBezTo>
                    <a:pt x="314" y="1133"/>
                    <a:pt x="314" y="777"/>
                    <a:pt x="314" y="524"/>
                  </a:cubicBezTo>
                  <a:cubicBezTo>
                    <a:pt x="385" y="515"/>
                    <a:pt x="463" y="500"/>
                    <a:pt x="520" y="478"/>
                  </a:cubicBezTo>
                  <a:cubicBezTo>
                    <a:pt x="520" y="460"/>
                    <a:pt x="520" y="442"/>
                    <a:pt x="520" y="421"/>
                  </a:cubicBezTo>
                  <a:cubicBezTo>
                    <a:pt x="520" y="394"/>
                    <a:pt x="511" y="377"/>
                    <a:pt x="466" y="376"/>
                  </a:cubicBezTo>
                  <a:cubicBezTo>
                    <a:pt x="448" y="376"/>
                    <a:pt x="385" y="376"/>
                    <a:pt x="314" y="376"/>
                  </a:cubicBezTo>
                  <a:cubicBezTo>
                    <a:pt x="314" y="319"/>
                    <a:pt x="314" y="280"/>
                    <a:pt x="314" y="272"/>
                  </a:cubicBezTo>
                  <a:cubicBezTo>
                    <a:pt x="314" y="163"/>
                    <a:pt x="349" y="143"/>
                    <a:pt x="440" y="14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prstClr val="white"/>
                </a:solidFill>
              </a:endParaRPr>
            </a:p>
          </p:txBody>
        </p:sp>
        <p:sp>
          <p:nvSpPr>
            <p:cNvPr id="18" name="Freeform 16">
              <a:extLst>
                <a:ext uri="{FF2B5EF4-FFF2-40B4-BE49-F238E27FC236}">
                  <a16:creationId xmlns="" xmlns:a16="http://schemas.microsoft.com/office/drawing/2014/main" id="{920F9231-52EF-43E1-B7EC-83259D2B2856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2009" y="787"/>
              <a:ext cx="868" cy="1083"/>
            </a:xfrm>
            <a:custGeom>
              <a:avLst/>
              <a:gdLst>
                <a:gd name="T0" fmla="*/ 669 w 669"/>
                <a:gd name="T1" fmla="*/ 220 h 835"/>
                <a:gd name="T2" fmla="*/ 381 w 669"/>
                <a:gd name="T3" fmla="*/ 0 h 835"/>
                <a:gd name="T4" fmla="*/ 65 w 669"/>
                <a:gd name="T5" fmla="*/ 63 h 835"/>
                <a:gd name="T6" fmla="*/ 56 w 669"/>
                <a:gd name="T7" fmla="*/ 100 h 835"/>
                <a:gd name="T8" fmla="*/ 86 w 669"/>
                <a:gd name="T9" fmla="*/ 174 h 835"/>
                <a:gd name="T10" fmla="*/ 108 w 669"/>
                <a:gd name="T11" fmla="*/ 192 h 835"/>
                <a:gd name="T12" fmla="*/ 141 w 669"/>
                <a:gd name="T13" fmla="*/ 183 h 835"/>
                <a:gd name="T14" fmla="*/ 338 w 669"/>
                <a:gd name="T15" fmla="*/ 143 h 835"/>
                <a:gd name="T16" fmla="*/ 468 w 669"/>
                <a:gd name="T17" fmla="*/ 249 h 835"/>
                <a:gd name="T18" fmla="*/ 468 w 669"/>
                <a:gd name="T19" fmla="*/ 311 h 835"/>
                <a:gd name="T20" fmla="*/ 189 w 669"/>
                <a:gd name="T21" fmla="*/ 351 h 835"/>
                <a:gd name="T22" fmla="*/ 0 w 669"/>
                <a:gd name="T23" fmla="*/ 603 h 835"/>
                <a:gd name="T24" fmla="*/ 223 w 669"/>
                <a:gd name="T25" fmla="*/ 835 h 835"/>
                <a:gd name="T26" fmla="*/ 486 w 669"/>
                <a:gd name="T27" fmla="*/ 738 h 835"/>
                <a:gd name="T28" fmla="*/ 572 w 669"/>
                <a:gd name="T29" fmla="*/ 824 h 835"/>
                <a:gd name="T30" fmla="*/ 631 w 669"/>
                <a:gd name="T31" fmla="*/ 824 h 835"/>
                <a:gd name="T32" fmla="*/ 669 w 669"/>
                <a:gd name="T33" fmla="*/ 787 h 835"/>
                <a:gd name="T34" fmla="*/ 669 w 669"/>
                <a:gd name="T35" fmla="*/ 220 h 835"/>
                <a:gd name="T36" fmla="*/ 451 w 669"/>
                <a:gd name="T37" fmla="*/ 633 h 835"/>
                <a:gd name="T38" fmla="*/ 297 w 669"/>
                <a:gd name="T39" fmla="*/ 703 h 835"/>
                <a:gd name="T40" fmla="*/ 194 w 669"/>
                <a:gd name="T41" fmla="*/ 587 h 835"/>
                <a:gd name="T42" fmla="*/ 468 w 669"/>
                <a:gd name="T43" fmla="*/ 427 h 835"/>
                <a:gd name="T44" fmla="*/ 468 w 669"/>
                <a:gd name="T45" fmla="*/ 575 h 835"/>
                <a:gd name="T46" fmla="*/ 451 w 669"/>
                <a:gd name="T47" fmla="*/ 633 h 8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669" h="835">
                  <a:moveTo>
                    <a:pt x="669" y="220"/>
                  </a:moveTo>
                  <a:cubicBezTo>
                    <a:pt x="669" y="52"/>
                    <a:pt x="552" y="0"/>
                    <a:pt x="381" y="0"/>
                  </a:cubicBezTo>
                  <a:cubicBezTo>
                    <a:pt x="226" y="0"/>
                    <a:pt x="92" y="49"/>
                    <a:pt x="65" y="63"/>
                  </a:cubicBezTo>
                  <a:cubicBezTo>
                    <a:pt x="50" y="71"/>
                    <a:pt x="48" y="81"/>
                    <a:pt x="56" y="100"/>
                  </a:cubicBezTo>
                  <a:cubicBezTo>
                    <a:pt x="64" y="122"/>
                    <a:pt x="74" y="143"/>
                    <a:pt x="86" y="174"/>
                  </a:cubicBezTo>
                  <a:cubicBezTo>
                    <a:pt x="91" y="186"/>
                    <a:pt x="97" y="192"/>
                    <a:pt x="108" y="192"/>
                  </a:cubicBezTo>
                  <a:cubicBezTo>
                    <a:pt x="117" y="192"/>
                    <a:pt x="132" y="186"/>
                    <a:pt x="141" y="183"/>
                  </a:cubicBezTo>
                  <a:cubicBezTo>
                    <a:pt x="191" y="165"/>
                    <a:pt x="273" y="143"/>
                    <a:pt x="338" y="143"/>
                  </a:cubicBezTo>
                  <a:cubicBezTo>
                    <a:pt x="423" y="143"/>
                    <a:pt x="468" y="189"/>
                    <a:pt x="468" y="249"/>
                  </a:cubicBezTo>
                  <a:cubicBezTo>
                    <a:pt x="468" y="259"/>
                    <a:pt x="468" y="282"/>
                    <a:pt x="468" y="311"/>
                  </a:cubicBezTo>
                  <a:cubicBezTo>
                    <a:pt x="336" y="324"/>
                    <a:pt x="268" y="330"/>
                    <a:pt x="189" y="351"/>
                  </a:cubicBezTo>
                  <a:cubicBezTo>
                    <a:pt x="87" y="377"/>
                    <a:pt x="0" y="440"/>
                    <a:pt x="0" y="603"/>
                  </a:cubicBezTo>
                  <a:cubicBezTo>
                    <a:pt x="0" y="762"/>
                    <a:pt x="97" y="835"/>
                    <a:pt x="223" y="835"/>
                  </a:cubicBezTo>
                  <a:cubicBezTo>
                    <a:pt x="337" y="835"/>
                    <a:pt x="448" y="776"/>
                    <a:pt x="486" y="738"/>
                  </a:cubicBezTo>
                  <a:cubicBezTo>
                    <a:pt x="490" y="792"/>
                    <a:pt x="517" y="824"/>
                    <a:pt x="572" y="824"/>
                  </a:cubicBezTo>
                  <a:cubicBezTo>
                    <a:pt x="583" y="824"/>
                    <a:pt x="610" y="824"/>
                    <a:pt x="631" y="824"/>
                  </a:cubicBezTo>
                  <a:cubicBezTo>
                    <a:pt x="652" y="824"/>
                    <a:pt x="669" y="808"/>
                    <a:pt x="669" y="787"/>
                  </a:cubicBezTo>
                  <a:cubicBezTo>
                    <a:pt x="669" y="767"/>
                    <a:pt x="669" y="273"/>
                    <a:pt x="669" y="220"/>
                  </a:cubicBezTo>
                  <a:close/>
                  <a:moveTo>
                    <a:pt x="451" y="633"/>
                  </a:moveTo>
                  <a:cubicBezTo>
                    <a:pt x="404" y="676"/>
                    <a:pt x="346" y="703"/>
                    <a:pt x="297" y="703"/>
                  </a:cubicBezTo>
                  <a:cubicBezTo>
                    <a:pt x="238" y="703"/>
                    <a:pt x="194" y="659"/>
                    <a:pt x="194" y="587"/>
                  </a:cubicBezTo>
                  <a:cubicBezTo>
                    <a:pt x="194" y="436"/>
                    <a:pt x="331" y="443"/>
                    <a:pt x="468" y="427"/>
                  </a:cubicBezTo>
                  <a:cubicBezTo>
                    <a:pt x="468" y="487"/>
                    <a:pt x="468" y="546"/>
                    <a:pt x="468" y="575"/>
                  </a:cubicBezTo>
                  <a:cubicBezTo>
                    <a:pt x="468" y="596"/>
                    <a:pt x="468" y="617"/>
                    <a:pt x="451" y="63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prstClr val="white"/>
                </a:solidFill>
              </a:endParaRPr>
            </a:p>
          </p:txBody>
        </p:sp>
        <p:sp>
          <p:nvSpPr>
            <p:cNvPr id="19" name="Freeform 17">
              <a:extLst>
                <a:ext uri="{FF2B5EF4-FFF2-40B4-BE49-F238E27FC236}">
                  <a16:creationId xmlns="" xmlns:a16="http://schemas.microsoft.com/office/drawing/2014/main" id="{E12F7523-E8A1-4C9F-A0D7-3008B25E1D9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026" y="377"/>
              <a:ext cx="868" cy="1480"/>
            </a:xfrm>
            <a:custGeom>
              <a:avLst/>
              <a:gdLst>
                <a:gd name="T0" fmla="*/ 669 w 669"/>
                <a:gd name="T1" fmla="*/ 517 h 1141"/>
                <a:gd name="T2" fmla="*/ 458 w 669"/>
                <a:gd name="T3" fmla="*/ 320 h 1141"/>
                <a:gd name="T4" fmla="*/ 204 w 669"/>
                <a:gd name="T5" fmla="*/ 411 h 1141"/>
                <a:gd name="T6" fmla="*/ 204 w 669"/>
                <a:gd name="T7" fmla="*/ 19 h 1141"/>
                <a:gd name="T8" fmla="*/ 194 w 669"/>
                <a:gd name="T9" fmla="*/ 0 h 1141"/>
                <a:gd name="T10" fmla="*/ 181 w 669"/>
                <a:gd name="T11" fmla="*/ 5 h 1141"/>
                <a:gd name="T12" fmla="*/ 12 w 669"/>
                <a:gd name="T13" fmla="*/ 94 h 1141"/>
                <a:gd name="T14" fmla="*/ 0 w 669"/>
                <a:gd name="T15" fmla="*/ 112 h 1141"/>
                <a:gd name="T16" fmla="*/ 0 w 669"/>
                <a:gd name="T17" fmla="*/ 1104 h 1141"/>
                <a:gd name="T18" fmla="*/ 39 w 669"/>
                <a:gd name="T19" fmla="*/ 1141 h 1141"/>
                <a:gd name="T20" fmla="*/ 167 w 669"/>
                <a:gd name="T21" fmla="*/ 1141 h 1141"/>
                <a:gd name="T22" fmla="*/ 204 w 669"/>
                <a:gd name="T23" fmla="*/ 1105 h 1141"/>
                <a:gd name="T24" fmla="*/ 204 w 669"/>
                <a:gd name="T25" fmla="*/ 575 h 1141"/>
                <a:gd name="T26" fmla="*/ 221 w 669"/>
                <a:gd name="T27" fmla="*/ 532 h 1141"/>
                <a:gd name="T28" fmla="*/ 392 w 669"/>
                <a:gd name="T29" fmla="*/ 471 h 1141"/>
                <a:gd name="T30" fmla="*/ 466 w 669"/>
                <a:gd name="T31" fmla="*/ 567 h 1141"/>
                <a:gd name="T32" fmla="*/ 466 w 669"/>
                <a:gd name="T33" fmla="*/ 1104 h 1141"/>
                <a:gd name="T34" fmla="*/ 504 w 669"/>
                <a:gd name="T35" fmla="*/ 1141 h 1141"/>
                <a:gd name="T36" fmla="*/ 632 w 669"/>
                <a:gd name="T37" fmla="*/ 1141 h 1141"/>
                <a:gd name="T38" fmla="*/ 669 w 669"/>
                <a:gd name="T39" fmla="*/ 1104 h 1141"/>
                <a:gd name="T40" fmla="*/ 669 w 669"/>
                <a:gd name="T41" fmla="*/ 517 h 1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669" h="1141">
                  <a:moveTo>
                    <a:pt x="669" y="517"/>
                  </a:moveTo>
                  <a:cubicBezTo>
                    <a:pt x="666" y="375"/>
                    <a:pt x="580" y="320"/>
                    <a:pt x="458" y="320"/>
                  </a:cubicBezTo>
                  <a:cubicBezTo>
                    <a:pt x="356" y="320"/>
                    <a:pt x="250" y="381"/>
                    <a:pt x="204" y="411"/>
                  </a:cubicBezTo>
                  <a:cubicBezTo>
                    <a:pt x="204" y="359"/>
                    <a:pt x="204" y="139"/>
                    <a:pt x="204" y="19"/>
                  </a:cubicBezTo>
                  <a:cubicBezTo>
                    <a:pt x="204" y="4"/>
                    <a:pt x="201" y="0"/>
                    <a:pt x="194" y="0"/>
                  </a:cubicBezTo>
                  <a:cubicBezTo>
                    <a:pt x="190" y="0"/>
                    <a:pt x="187" y="2"/>
                    <a:pt x="181" y="5"/>
                  </a:cubicBezTo>
                  <a:cubicBezTo>
                    <a:pt x="128" y="38"/>
                    <a:pt x="71" y="69"/>
                    <a:pt x="12" y="94"/>
                  </a:cubicBezTo>
                  <a:cubicBezTo>
                    <a:pt x="5" y="96"/>
                    <a:pt x="1" y="99"/>
                    <a:pt x="0" y="112"/>
                  </a:cubicBezTo>
                  <a:cubicBezTo>
                    <a:pt x="1" y="132"/>
                    <a:pt x="0" y="1082"/>
                    <a:pt x="0" y="1104"/>
                  </a:cubicBezTo>
                  <a:cubicBezTo>
                    <a:pt x="0" y="1125"/>
                    <a:pt x="18" y="1141"/>
                    <a:pt x="39" y="1141"/>
                  </a:cubicBezTo>
                  <a:cubicBezTo>
                    <a:pt x="60" y="1141"/>
                    <a:pt x="146" y="1141"/>
                    <a:pt x="167" y="1141"/>
                  </a:cubicBezTo>
                  <a:cubicBezTo>
                    <a:pt x="187" y="1141"/>
                    <a:pt x="204" y="1125"/>
                    <a:pt x="204" y="1105"/>
                  </a:cubicBezTo>
                  <a:cubicBezTo>
                    <a:pt x="204" y="1084"/>
                    <a:pt x="204" y="734"/>
                    <a:pt x="204" y="575"/>
                  </a:cubicBezTo>
                  <a:cubicBezTo>
                    <a:pt x="204" y="550"/>
                    <a:pt x="210" y="539"/>
                    <a:pt x="221" y="532"/>
                  </a:cubicBezTo>
                  <a:cubicBezTo>
                    <a:pt x="271" y="502"/>
                    <a:pt x="341" y="471"/>
                    <a:pt x="392" y="471"/>
                  </a:cubicBezTo>
                  <a:cubicBezTo>
                    <a:pt x="447" y="471"/>
                    <a:pt x="466" y="510"/>
                    <a:pt x="466" y="567"/>
                  </a:cubicBezTo>
                  <a:cubicBezTo>
                    <a:pt x="466" y="785"/>
                    <a:pt x="466" y="1083"/>
                    <a:pt x="466" y="1104"/>
                  </a:cubicBezTo>
                  <a:cubicBezTo>
                    <a:pt x="466" y="1124"/>
                    <a:pt x="483" y="1141"/>
                    <a:pt x="504" y="1141"/>
                  </a:cubicBezTo>
                  <a:cubicBezTo>
                    <a:pt x="525" y="1141"/>
                    <a:pt x="611" y="1141"/>
                    <a:pt x="632" y="1141"/>
                  </a:cubicBezTo>
                  <a:cubicBezTo>
                    <a:pt x="653" y="1141"/>
                    <a:pt x="669" y="1125"/>
                    <a:pt x="669" y="1104"/>
                  </a:cubicBezTo>
                  <a:cubicBezTo>
                    <a:pt x="669" y="1084"/>
                    <a:pt x="669" y="723"/>
                    <a:pt x="669" y="517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prstClr val="white"/>
                </a:solidFill>
              </a:endParaRPr>
            </a:p>
          </p:txBody>
        </p:sp>
      </p:grpSp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BAEA2F3C-4123-4163-946A-C1ABED99E969}"/>
              </a:ext>
            </a:extLst>
          </p:cNvPr>
          <p:cNvSpPr txBox="1"/>
          <p:nvPr userDrawn="1"/>
        </p:nvSpPr>
        <p:spPr>
          <a:xfrm>
            <a:off x="2717223" y="6044400"/>
            <a:ext cx="4248777" cy="399956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>
              <a:lnSpc>
                <a:spcPts val="1340"/>
              </a:lnSpc>
            </a:pPr>
            <a:r>
              <a:rPr lang="en-GB" sz="950" dirty="0">
                <a:solidFill>
                  <a:prstClr val="white"/>
                </a:solidFill>
              </a:rPr>
              <a:t>18 </a:t>
            </a:r>
            <a:r>
              <a:rPr lang="en-GB" sz="950" dirty="0" err="1">
                <a:solidFill>
                  <a:prstClr val="white"/>
                </a:solidFill>
              </a:rPr>
              <a:t>Logie</a:t>
            </a:r>
            <a:r>
              <a:rPr lang="en-GB" sz="950" dirty="0">
                <a:solidFill>
                  <a:prstClr val="white"/>
                </a:solidFill>
              </a:rPr>
              <a:t> Mill, </a:t>
            </a:r>
            <a:r>
              <a:rPr lang="en-GB" sz="950" dirty="0" err="1">
                <a:solidFill>
                  <a:prstClr val="white"/>
                </a:solidFill>
              </a:rPr>
              <a:t>Logie</a:t>
            </a:r>
            <a:r>
              <a:rPr lang="en-GB" sz="950" dirty="0">
                <a:solidFill>
                  <a:prstClr val="white"/>
                </a:solidFill>
              </a:rPr>
              <a:t> Green Road, Edinburgh EH7 4HS</a:t>
            </a:r>
          </a:p>
          <a:p>
            <a:pPr algn="r">
              <a:lnSpc>
                <a:spcPts val="1340"/>
              </a:lnSpc>
            </a:pPr>
            <a:r>
              <a:rPr lang="en-GB" sz="950" dirty="0">
                <a:solidFill>
                  <a:prstClr val="white"/>
                </a:solidFill>
              </a:rPr>
              <a:t>TEL +44 (0)131 558 3331   FAX +44(0)131 558 1442  seafish@seafish.co.uk</a:t>
            </a:r>
          </a:p>
        </p:txBody>
      </p:sp>
    </p:spTree>
    <p:extLst>
      <p:ext uri="{BB962C8B-B14F-4D97-AF65-F5344CB8AC3E}">
        <p14:creationId xmlns:p14="http://schemas.microsoft.com/office/powerpoint/2010/main" val="1500415054"/>
      </p:ext>
    </p:extLst>
  </p:cSld>
  <p:clrMapOvr>
    <a:masterClrMapping/>
  </p:clrMapOvr>
  <p:transition>
    <p:fade/>
  </p:transition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17AC1C-9FE1-42FA-99A3-80DA8DDB6D2B}" type="slidenum">
              <a:rPr lang="en-GB" smtClean="0">
                <a:solidFill>
                  <a:srgbClr val="0075BF"/>
                </a:solidFill>
              </a:rPr>
              <a:pPr/>
              <a:t>‹#›</a:t>
            </a:fld>
            <a:endParaRPr lang="en-GB">
              <a:solidFill>
                <a:srgbClr val="0075B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0222951"/>
      </p:ext>
    </p:extLst>
  </p:cSld>
  <p:clrMapOvr>
    <a:masterClrMapping/>
  </p:clrMapOvr>
  <p:transition>
    <p:fade/>
  </p:transition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17AC1C-9FE1-42FA-99A3-80DA8DDB6D2B}" type="slidenum">
              <a:rPr lang="en-GB" smtClean="0">
                <a:solidFill>
                  <a:srgbClr val="0075BF"/>
                </a:solidFill>
              </a:rPr>
              <a:pPr/>
              <a:t>‹#›</a:t>
            </a:fld>
            <a:endParaRPr lang="en-GB">
              <a:solidFill>
                <a:srgbClr val="0075B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6216350"/>
      </p:ext>
    </p:extLst>
  </p:cSld>
  <p:clrMapOvr>
    <a:masterClrMapping/>
  </p:clrMapOvr>
  <p:transition>
    <p:fade/>
  </p:transition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ront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0" y="0"/>
            <a:ext cx="9144000" cy="8636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417AB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Rectangle 10"/>
          <p:cNvSpPr/>
          <p:nvPr userDrawn="1"/>
        </p:nvSpPr>
        <p:spPr>
          <a:xfrm>
            <a:off x="0" y="2703546"/>
            <a:ext cx="9144000" cy="4154454"/>
          </a:xfrm>
          <a:prstGeom prst="rect">
            <a:avLst/>
          </a:prstGeom>
          <a:solidFill>
            <a:srgbClr val="5185B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417AB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 userDrawn="1"/>
        </p:nvSpPr>
        <p:spPr>
          <a:xfrm>
            <a:off x="5354320" y="3078480"/>
            <a:ext cx="914400" cy="914400"/>
          </a:xfrm>
          <a:prstGeom prst="rect">
            <a:avLst/>
          </a:prstGeom>
        </p:spPr>
        <p:txBody>
          <a:bodyPr vert="horz" wrap="none" lIns="91440" tIns="45720" rIns="91440" bIns="45720" rtlCol="0" anchor="t">
            <a:normAutofit/>
          </a:bodyPr>
          <a:lstStyle/>
          <a:p>
            <a:endParaRPr lang="en-US" sz="2800" dirty="0" smtClean="0">
              <a:solidFill>
                <a:srgbClr val="18A2FF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906" y="286042"/>
            <a:ext cx="1592708" cy="316930"/>
          </a:xfrm>
          <a:prstGeom prst="rect">
            <a:avLst/>
          </a:prstGeom>
        </p:spPr>
      </p:pic>
      <p:sp>
        <p:nvSpPr>
          <p:cNvPr id="1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72747" y="1789477"/>
            <a:ext cx="6400800" cy="548973"/>
          </a:xfrm>
        </p:spPr>
        <p:txBody>
          <a:bodyPr>
            <a:normAutofit/>
          </a:bodyPr>
          <a:lstStyle>
            <a:lvl1pPr marL="0" indent="0" algn="l">
              <a:buNone/>
              <a:defRPr sz="1600" b="1">
                <a:solidFill>
                  <a:srgbClr val="626262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dirty="0" smtClean="0"/>
              <a:t>CLICK TO EDIT MASTER SUBTITLE STYLE</a:t>
            </a:r>
            <a:endParaRPr lang="en-US" dirty="0"/>
          </a:p>
        </p:txBody>
      </p:sp>
      <p:sp>
        <p:nvSpPr>
          <p:cNvPr id="14" name="Title Placeholder 1"/>
          <p:cNvSpPr>
            <a:spLocks noGrp="1"/>
          </p:cNvSpPr>
          <p:nvPr>
            <p:ph type="title"/>
          </p:nvPr>
        </p:nvSpPr>
        <p:spPr>
          <a:xfrm>
            <a:off x="372747" y="644999"/>
            <a:ext cx="8394376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35537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7650" y="217488"/>
            <a:ext cx="8629650" cy="868362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228600" y="1295400"/>
            <a:ext cx="8648700" cy="4038600"/>
          </a:xfrm>
        </p:spPr>
        <p:txBody>
          <a:bodyPr rtlCol="0">
            <a:normAutofit/>
          </a:bodyPr>
          <a:lstStyle/>
          <a:p>
            <a:pPr lvl="0"/>
            <a:endParaRPr lang="en-GB" noProof="0" dirty="0" smtClean="0"/>
          </a:p>
        </p:txBody>
      </p:sp>
    </p:spTree>
    <p:extLst>
      <p:ext uri="{BB962C8B-B14F-4D97-AF65-F5344CB8AC3E}">
        <p14:creationId xmlns:p14="http://schemas.microsoft.com/office/powerpoint/2010/main" val="1238748616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hank You / Closing Slide">
    <p:bg>
      <p:bgPr>
        <a:gradFill flip="none" rotWithShape="1">
          <a:gsLst>
            <a:gs pos="0">
              <a:schemeClr val="tx2"/>
            </a:gs>
            <a:gs pos="100000">
              <a:schemeClr val="accent1"/>
            </a:gs>
          </a:gsLst>
          <a:lin ang="162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8" y="915"/>
            <a:ext cx="9142017" cy="685617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22743" y="848698"/>
            <a:ext cx="8387999" cy="1225639"/>
          </a:xfrm>
        </p:spPr>
        <p:txBody>
          <a:bodyPr anchor="b">
            <a:normAutofit/>
          </a:bodyPr>
          <a:lstStyle>
            <a:lvl1pPr algn="l">
              <a:defRPr sz="4000" b="1" baseline="0">
                <a:solidFill>
                  <a:srgbClr val="FECC0C"/>
                </a:solidFill>
              </a:defRPr>
            </a:lvl1pPr>
          </a:lstStyle>
          <a:p>
            <a:r>
              <a:rPr lang="en-GB" dirty="0"/>
              <a:t>Thank you / closing text here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22743" y="2195084"/>
            <a:ext cx="8387999" cy="598757"/>
          </a:xfrm>
        </p:spPr>
        <p:txBody>
          <a:bodyPr>
            <a:normAutofit/>
          </a:bodyPr>
          <a:lstStyle>
            <a:lvl1pPr marL="0" indent="0" algn="l">
              <a:buNone/>
              <a:defRPr sz="2400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dirty="0"/>
              <a:t>Prompt for questions to go here?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2898" y="5725583"/>
            <a:ext cx="1453485" cy="6631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0336337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 1">
    <p:bg>
      <p:bgPr>
        <a:gradFill flip="none" rotWithShape="1">
          <a:gsLst>
            <a:gs pos="0">
              <a:schemeClr val="tx2"/>
            </a:gs>
            <a:gs pos="100000">
              <a:schemeClr val="accent1"/>
            </a:gs>
          </a:gsLst>
          <a:lin ang="162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401"/>
            <a:ext cx="9143390" cy="685719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22744" y="848698"/>
            <a:ext cx="8387999" cy="1225639"/>
          </a:xfrm>
        </p:spPr>
        <p:txBody>
          <a:bodyPr anchor="b">
            <a:normAutofit/>
          </a:bodyPr>
          <a:lstStyle>
            <a:lvl1pPr algn="l">
              <a:defRPr sz="3000" b="1" baseline="0">
                <a:solidFill>
                  <a:schemeClr val="accent3"/>
                </a:solidFill>
              </a:defRPr>
            </a:lvl1pPr>
          </a:lstStyle>
          <a:p>
            <a:r>
              <a:rPr lang="en-GB" dirty="0"/>
              <a:t>Presentation title to go here, up to a maximum of two lines of text.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22744" y="2195084"/>
            <a:ext cx="8387999" cy="598757"/>
          </a:xfrm>
        </p:spPr>
        <p:txBody>
          <a:bodyPr>
            <a:normAutofit/>
          </a:bodyPr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dirty="0"/>
              <a:t>Click to add subtitle </a:t>
            </a:r>
            <a:r>
              <a:rPr lang="mr-IN" dirty="0"/>
              <a:t>–</a:t>
            </a:r>
            <a:r>
              <a:rPr lang="en-GB" dirty="0"/>
              <a:t> date / presenter’s name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2898" y="5725583"/>
            <a:ext cx="1453485" cy="6631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6459698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ection Divider - Aqua Blu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7519737" y="5810807"/>
            <a:ext cx="1463842" cy="838295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96" y="20"/>
            <a:ext cx="9142019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22758" y="1450427"/>
            <a:ext cx="8387999" cy="1967999"/>
          </a:xfrm>
        </p:spPr>
        <p:txBody>
          <a:bodyPr anchor="t">
            <a:normAutofit/>
          </a:bodyPr>
          <a:lstStyle>
            <a:lvl1pPr algn="l">
              <a:lnSpc>
                <a:spcPct val="100000"/>
              </a:lnSpc>
              <a:defRPr sz="4000" b="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to add section title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22758" y="860565"/>
            <a:ext cx="8387999" cy="494841"/>
          </a:xfrm>
        </p:spPr>
        <p:txBody>
          <a:bodyPr>
            <a:normAutofit/>
          </a:bodyPr>
          <a:lstStyle>
            <a:lvl1pPr marL="0" indent="0" algn="l">
              <a:buNone/>
              <a:defRPr sz="2400" baseline="0">
                <a:solidFill>
                  <a:schemeClr val="tx1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dirty="0"/>
              <a:t>Click to add sub heading if needed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04587" y="6017014"/>
            <a:ext cx="1162661" cy="5304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9676768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ection Divider - Oilskin Yellow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96" y="20"/>
            <a:ext cx="9142019" cy="6858000"/>
          </a:xfrm>
          <a:prstGeom prst="rect">
            <a:avLst/>
          </a:prstGeom>
        </p:spPr>
      </p:pic>
      <p:sp>
        <p:nvSpPr>
          <p:cNvPr id="6" name="Rectangle 5"/>
          <p:cNvSpPr/>
          <p:nvPr userDrawn="1"/>
        </p:nvSpPr>
        <p:spPr>
          <a:xfrm>
            <a:off x="7519737" y="5810807"/>
            <a:ext cx="1463842" cy="838295"/>
          </a:xfrm>
          <a:prstGeom prst="rect">
            <a:avLst/>
          </a:prstGeom>
          <a:solidFill>
            <a:schemeClr val="accent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22758" y="1450427"/>
            <a:ext cx="8387999" cy="1967999"/>
          </a:xfrm>
        </p:spPr>
        <p:txBody>
          <a:bodyPr anchor="t">
            <a:normAutofit/>
          </a:bodyPr>
          <a:lstStyle>
            <a:lvl1pPr algn="l">
              <a:lnSpc>
                <a:spcPct val="100000"/>
              </a:lnSpc>
              <a:defRPr sz="4000" b="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to add section title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22758" y="860565"/>
            <a:ext cx="8387999" cy="494841"/>
          </a:xfrm>
        </p:spPr>
        <p:txBody>
          <a:bodyPr>
            <a:normAutofit/>
          </a:bodyPr>
          <a:lstStyle>
            <a:lvl1pPr marL="0" indent="0" algn="l">
              <a:buNone/>
              <a:defRPr sz="2400" baseline="0">
                <a:solidFill>
                  <a:schemeClr val="tx1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dirty="0"/>
              <a:t>Click to add sub heading if needed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04587" y="6017014"/>
            <a:ext cx="1162661" cy="5304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91192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ngl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96900" y="1855787"/>
            <a:ext cx="3852000" cy="417195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17AC1C-9FE1-42FA-99A3-80DA8DDB6D2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07910409"/>
      </p:ext>
    </p:extLst>
  </p:cSld>
  <p:clrMapOvr>
    <a:masterClrMapping/>
  </p:clrMapOvr>
  <p:transition>
    <p:fade/>
  </p:transition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ection Divider - Lifebuoy Orange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7519737" y="5810807"/>
            <a:ext cx="1463842" cy="838295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96" y="20"/>
            <a:ext cx="9142019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22758" y="1450427"/>
            <a:ext cx="8387999" cy="1967999"/>
          </a:xfrm>
        </p:spPr>
        <p:txBody>
          <a:bodyPr anchor="t">
            <a:normAutofit/>
          </a:bodyPr>
          <a:lstStyle>
            <a:lvl1pPr algn="l">
              <a:lnSpc>
                <a:spcPct val="100000"/>
              </a:lnSpc>
              <a:defRPr sz="4000" b="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to add section title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22758" y="860565"/>
            <a:ext cx="8387999" cy="494841"/>
          </a:xfrm>
        </p:spPr>
        <p:txBody>
          <a:bodyPr>
            <a:normAutofit/>
          </a:bodyPr>
          <a:lstStyle>
            <a:lvl1pPr marL="0" indent="0" algn="l">
              <a:buNone/>
              <a:defRPr sz="2400" baseline="0">
                <a:solidFill>
                  <a:schemeClr val="tx1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dirty="0"/>
              <a:t>Click to add sub heading if needed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04587" y="6017014"/>
            <a:ext cx="1162661" cy="5304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6733253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ection Divider - Seaweed Green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7519737" y="5810807"/>
            <a:ext cx="1463842" cy="838295"/>
          </a:xfrm>
          <a:prstGeom prst="rect">
            <a:avLst/>
          </a:prstGeom>
          <a:solidFill>
            <a:schemeClr val="accent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96" y="20"/>
            <a:ext cx="9142019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22758" y="1450427"/>
            <a:ext cx="8387999" cy="1967999"/>
          </a:xfrm>
        </p:spPr>
        <p:txBody>
          <a:bodyPr anchor="t">
            <a:normAutofit/>
          </a:bodyPr>
          <a:lstStyle>
            <a:lvl1pPr algn="l">
              <a:lnSpc>
                <a:spcPct val="100000"/>
              </a:lnSpc>
              <a:defRPr sz="4000" b="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to add section title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22758" y="860565"/>
            <a:ext cx="8387999" cy="494841"/>
          </a:xfrm>
        </p:spPr>
        <p:txBody>
          <a:bodyPr>
            <a:normAutofit/>
          </a:bodyPr>
          <a:lstStyle>
            <a:lvl1pPr marL="0" indent="0" algn="l">
              <a:buNone/>
              <a:defRPr sz="2400" baseline="0">
                <a:solidFill>
                  <a:schemeClr val="tx1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dirty="0"/>
              <a:t>Click to add sub heading if needed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04587" y="6017014"/>
            <a:ext cx="1162661" cy="5304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604669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ection Divider - Storm Grey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7519737" y="5810807"/>
            <a:ext cx="1463842" cy="838295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96" y="20"/>
            <a:ext cx="9142019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22758" y="1450427"/>
            <a:ext cx="8387999" cy="1967999"/>
          </a:xfrm>
        </p:spPr>
        <p:txBody>
          <a:bodyPr anchor="t">
            <a:normAutofit/>
          </a:bodyPr>
          <a:lstStyle>
            <a:lvl1pPr algn="l">
              <a:lnSpc>
                <a:spcPct val="100000"/>
              </a:lnSpc>
              <a:defRPr sz="4000" b="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to add section title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22758" y="860565"/>
            <a:ext cx="8387999" cy="494841"/>
          </a:xfrm>
        </p:spPr>
        <p:txBody>
          <a:bodyPr>
            <a:normAutofit/>
          </a:bodyPr>
          <a:lstStyle>
            <a:lvl1pPr marL="0" indent="0" algn="l">
              <a:buNone/>
              <a:defRPr sz="2400" baseline="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dirty="0"/>
              <a:t>Click to add sub heading if needed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04587" y="6026322"/>
            <a:ext cx="1162661" cy="5304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9059263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 - Picture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xmlns="" id="{DC2554E4-8B5E-445A-BB8A-87BE2A431638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-9307"/>
            <a:ext cx="9144000" cy="6867307"/>
          </a:xfrm>
          <a:ln>
            <a:noFill/>
          </a:ln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GB" dirty="0"/>
              <a:t>Click to add picture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22758" y="1617947"/>
            <a:ext cx="5573962" cy="707886"/>
          </a:xfrm>
          <a:solidFill>
            <a:schemeClr val="tx2">
              <a:alpha val="85000"/>
            </a:schemeClr>
          </a:solidFill>
        </p:spPr>
        <p:txBody>
          <a:bodyPr wrap="none" anchor="t">
            <a:spAutoFit/>
          </a:bodyPr>
          <a:lstStyle>
            <a:lvl1pPr algn="l">
              <a:lnSpc>
                <a:spcPct val="100000"/>
              </a:lnSpc>
              <a:defRPr sz="4000" b="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to add section title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29740" y="879178"/>
            <a:ext cx="5270995" cy="461665"/>
          </a:xfrm>
          <a:solidFill>
            <a:schemeClr val="tx2">
              <a:alpha val="85000"/>
            </a:schemeClr>
          </a:solidFill>
        </p:spPr>
        <p:txBody>
          <a:bodyPr wrap="none">
            <a:spAutoFit/>
          </a:bodyPr>
          <a:lstStyle>
            <a:lvl1pPr marL="0" indent="0" algn="l">
              <a:buNone/>
              <a:defRPr sz="2400" baseline="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dirty="0"/>
              <a:t>Add sub heading or delete this shape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1638731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dirty="0"/>
              <a:t>Click to edit slide heading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5489251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lumn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67296" y="274641"/>
            <a:ext cx="8388000" cy="863999"/>
          </a:xfrm>
        </p:spPr>
        <p:txBody>
          <a:bodyPr/>
          <a:lstStyle/>
          <a:p>
            <a:r>
              <a:rPr lang="en-GB" dirty="0"/>
              <a:t>Click to edit slide heading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67296" y="1384403"/>
            <a:ext cx="4038600" cy="465600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16696" y="1384403"/>
            <a:ext cx="4038600" cy="465600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5510977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eature 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10"/>
          <p:cNvSpPr>
            <a:spLocks noGrp="1"/>
          </p:cNvSpPr>
          <p:nvPr>
            <p:ph type="body" sz="quarter" idx="12" hasCustomPrompt="1"/>
          </p:nvPr>
        </p:nvSpPr>
        <p:spPr>
          <a:xfrm>
            <a:off x="367298" y="1384137"/>
            <a:ext cx="8387999" cy="4656000"/>
          </a:xfrm>
          <a:prstGeom prst="rect">
            <a:avLst/>
          </a:prstGeom>
        </p:spPr>
        <p:txBody>
          <a:bodyPr lIns="108000" tIns="46800" rIns="108000" bIns="46800" anchor="ctr" anchorCtr="0"/>
          <a:lstStyle>
            <a:lvl1pPr marL="0" indent="-360000">
              <a:spcBef>
                <a:spcPts val="0"/>
              </a:spcBef>
              <a:spcAft>
                <a:spcPts val="600"/>
              </a:spcAft>
              <a:buFont typeface="Arial" pitchFamily="34" charset="0"/>
              <a:buNone/>
              <a:defRPr sz="3200" b="0" baseline="0">
                <a:solidFill>
                  <a:schemeClr val="tx2"/>
                </a:solidFill>
              </a:defRPr>
            </a:lvl1pPr>
            <a:lvl2pPr marL="0" indent="-360000">
              <a:spcAft>
                <a:spcPts val="600"/>
              </a:spcAft>
              <a:buFont typeface="Arial" pitchFamily="34" charset="0"/>
              <a:buNone/>
              <a:defRPr sz="2400" b="0" baseline="0">
                <a:latin typeface="Arial" pitchFamily="34" charset="0"/>
                <a:cs typeface="Arial" pitchFamily="34" charset="0"/>
              </a:defRPr>
            </a:lvl2pPr>
          </a:lstStyle>
          <a:p>
            <a:pPr lvl="0"/>
            <a:r>
              <a:rPr lang="en-US" dirty="0"/>
              <a:t>Click here to insert a feature quote which could run to a number of lines.</a:t>
            </a:r>
          </a:p>
          <a:p>
            <a:pPr lvl="1"/>
            <a:r>
              <a:rPr lang="en-US" dirty="0"/>
              <a:t>Supporting information could be set in grey.</a:t>
            </a:r>
          </a:p>
        </p:txBody>
      </p:sp>
      <p:sp>
        <p:nvSpPr>
          <p:cNvPr id="5" name="Title 1"/>
          <p:cNvSpPr>
            <a:spLocks noGrp="1"/>
          </p:cNvSpPr>
          <p:nvPr>
            <p:ph type="title" hasCustomPrompt="1"/>
          </p:nvPr>
        </p:nvSpPr>
        <p:spPr>
          <a:xfrm>
            <a:off x="367296" y="274641"/>
            <a:ext cx="8388000" cy="863999"/>
          </a:xfrm>
        </p:spPr>
        <p:txBody>
          <a:bodyPr/>
          <a:lstStyle/>
          <a:p>
            <a:r>
              <a:rPr lang="en-GB" dirty="0"/>
              <a:t>Click to edit slide heading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8076737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uture with caption (full bleed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2" hasCustomPrompt="1"/>
          </p:nvPr>
        </p:nvSpPr>
        <p:spPr>
          <a:xfrm>
            <a:off x="0" y="0"/>
            <a:ext cx="9144000" cy="6858000"/>
          </a:xfrm>
          <a:ln>
            <a:noFill/>
          </a:ln>
        </p:spPr>
        <p:txBody>
          <a:bodyPr anchor="ctr"/>
          <a:lstStyle>
            <a:lvl1pPr marL="0" marR="0" indent="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Lucida Grande"/>
              <a:buNone/>
              <a:tabLst/>
              <a:defRPr/>
            </a:lvl1pPr>
          </a:lstStyle>
          <a:p>
            <a:r>
              <a:rPr lang="en-US" dirty="0"/>
              <a:t>Click to add a picture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" y="-1"/>
            <a:ext cx="2659063" cy="6858001"/>
          </a:xfrm>
          <a:gradFill flip="none" rotWithShape="1">
            <a:gsLst>
              <a:gs pos="0">
                <a:srgbClr val="0077C8">
                  <a:alpha val="85000"/>
                </a:srgbClr>
              </a:gs>
              <a:gs pos="100000">
                <a:schemeClr val="accent1">
                  <a:alpha val="90000"/>
                </a:schemeClr>
              </a:gs>
            </a:gsLst>
            <a:lin ang="16200000" scaled="0"/>
            <a:tileRect/>
          </a:gradFill>
          <a:ln>
            <a:noFill/>
          </a:ln>
        </p:spPr>
        <p:txBody>
          <a:bodyPr lIns="360000" tIns="342000">
            <a:normAutofit/>
          </a:bodyPr>
          <a:lstStyle>
            <a:lvl1pPr marL="0" indent="0" algn="l">
              <a:buNone/>
              <a:defRPr sz="2400" baseline="0">
                <a:solidFill>
                  <a:schemeClr val="bg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dirty="0"/>
              <a:t>Click to add image caption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7833892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367298" y="1354667"/>
            <a:ext cx="8387999" cy="4176000"/>
          </a:xfrm>
        </p:spPr>
        <p:txBody>
          <a:bodyPr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Lucida Grande"/>
              <a:buNone/>
              <a:tabLst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to add a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367298" y="5530667"/>
            <a:ext cx="8387999" cy="480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dirty="0"/>
              <a:t>Click to add a caption</a:t>
            </a:r>
          </a:p>
        </p:txBody>
      </p:sp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367296" y="274641"/>
            <a:ext cx="8388000" cy="863999"/>
          </a:xfrm>
        </p:spPr>
        <p:txBody>
          <a:bodyPr/>
          <a:lstStyle/>
          <a:p>
            <a:r>
              <a:rPr lang="en-GB" dirty="0"/>
              <a:t>Click to edit slide heading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1109007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dirty="0"/>
              <a:t>Click to edit slide heading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54448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Header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1840201-6420-4149-A1B3-6A656DE322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000" y="3118506"/>
            <a:ext cx="6422400" cy="823769"/>
          </a:xfrm>
        </p:spPr>
        <p:txBody>
          <a:bodyPr/>
          <a:lstStyle>
            <a:lvl1pPr algn="r"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grpSp>
        <p:nvGrpSpPr>
          <p:cNvPr id="6" name="Group 4">
            <a:extLst>
              <a:ext uri="{FF2B5EF4-FFF2-40B4-BE49-F238E27FC236}">
                <a16:creationId xmlns:a16="http://schemas.microsoft.com/office/drawing/2014/main" xmlns="" id="{8AA6374D-8816-4984-AA02-834E5E492DF4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7362700" y="3025564"/>
            <a:ext cx="1184400" cy="403436"/>
            <a:chOff x="134" y="-75"/>
            <a:chExt cx="5760" cy="1962"/>
          </a:xfrm>
          <a:solidFill>
            <a:schemeClr val="bg1"/>
          </a:solidFill>
        </p:grpSpPr>
        <p:sp>
          <p:nvSpPr>
            <p:cNvPr id="7" name="Freeform 5">
              <a:extLst>
                <a:ext uri="{FF2B5EF4-FFF2-40B4-BE49-F238E27FC236}">
                  <a16:creationId xmlns:a16="http://schemas.microsoft.com/office/drawing/2014/main" xmlns="" id="{C1ABDC55-AAB3-4960-B004-F96AB041560B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626" y="782"/>
              <a:ext cx="452" cy="1073"/>
            </a:xfrm>
            <a:custGeom>
              <a:avLst/>
              <a:gdLst>
                <a:gd name="T0" fmla="*/ 339 w 348"/>
                <a:gd name="T1" fmla="*/ 79 h 827"/>
                <a:gd name="T2" fmla="*/ 210 w 348"/>
                <a:gd name="T3" fmla="*/ 781 h 827"/>
                <a:gd name="T4" fmla="*/ 157 w 348"/>
                <a:gd name="T5" fmla="*/ 826 h 827"/>
                <a:gd name="T6" fmla="*/ 48 w 348"/>
                <a:gd name="T7" fmla="*/ 826 h 827"/>
                <a:gd name="T8" fmla="*/ 7 w 348"/>
                <a:gd name="T9" fmla="*/ 776 h 827"/>
                <a:gd name="T10" fmla="*/ 130 w 348"/>
                <a:gd name="T11" fmla="*/ 85 h 827"/>
                <a:gd name="T12" fmla="*/ 316 w 348"/>
                <a:gd name="T13" fmla="*/ 7 h 827"/>
                <a:gd name="T14" fmla="*/ 336 w 348"/>
                <a:gd name="T15" fmla="*/ 0 h 827"/>
                <a:gd name="T16" fmla="*/ 348 w 348"/>
                <a:gd name="T17" fmla="*/ 16 h 827"/>
                <a:gd name="T18" fmla="*/ 339 w 348"/>
                <a:gd name="T19" fmla="*/ 79 h 8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48" h="827">
                  <a:moveTo>
                    <a:pt x="339" y="79"/>
                  </a:moveTo>
                  <a:cubicBezTo>
                    <a:pt x="296" y="318"/>
                    <a:pt x="253" y="542"/>
                    <a:pt x="210" y="781"/>
                  </a:cubicBezTo>
                  <a:cubicBezTo>
                    <a:pt x="204" y="812"/>
                    <a:pt x="187" y="826"/>
                    <a:pt x="157" y="826"/>
                  </a:cubicBezTo>
                  <a:cubicBezTo>
                    <a:pt x="121" y="827"/>
                    <a:pt x="84" y="827"/>
                    <a:pt x="48" y="826"/>
                  </a:cubicBezTo>
                  <a:cubicBezTo>
                    <a:pt x="10" y="826"/>
                    <a:pt x="0" y="814"/>
                    <a:pt x="7" y="776"/>
                  </a:cubicBezTo>
                  <a:cubicBezTo>
                    <a:pt x="29" y="656"/>
                    <a:pt x="111" y="190"/>
                    <a:pt x="130" y="85"/>
                  </a:cubicBezTo>
                  <a:cubicBezTo>
                    <a:pt x="198" y="61"/>
                    <a:pt x="255" y="39"/>
                    <a:pt x="316" y="7"/>
                  </a:cubicBezTo>
                  <a:cubicBezTo>
                    <a:pt x="323" y="3"/>
                    <a:pt x="330" y="0"/>
                    <a:pt x="336" y="0"/>
                  </a:cubicBezTo>
                  <a:cubicBezTo>
                    <a:pt x="345" y="0"/>
                    <a:pt x="348" y="6"/>
                    <a:pt x="348" y="16"/>
                  </a:cubicBezTo>
                  <a:cubicBezTo>
                    <a:pt x="348" y="27"/>
                    <a:pt x="340" y="70"/>
                    <a:pt x="339" y="7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chemeClr val="bg1"/>
                </a:solidFill>
              </a:endParaRPr>
            </a:p>
          </p:txBody>
        </p:sp>
        <p:sp>
          <p:nvSpPr>
            <p:cNvPr id="8" name="Freeform 6">
              <a:extLst>
                <a:ext uri="{FF2B5EF4-FFF2-40B4-BE49-F238E27FC236}">
                  <a16:creationId xmlns:a16="http://schemas.microsoft.com/office/drawing/2014/main" xmlns="" id="{B44C4C4C-DC5A-47B3-B277-683EDFB7B031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435" y="-75"/>
              <a:ext cx="579" cy="352"/>
            </a:xfrm>
            <a:custGeom>
              <a:avLst/>
              <a:gdLst>
                <a:gd name="T0" fmla="*/ 447 w 447"/>
                <a:gd name="T1" fmla="*/ 133 h 271"/>
                <a:gd name="T2" fmla="*/ 447 w 447"/>
                <a:gd name="T3" fmla="*/ 133 h 271"/>
                <a:gd name="T4" fmla="*/ 444 w 447"/>
                <a:gd name="T5" fmla="*/ 127 h 271"/>
                <a:gd name="T6" fmla="*/ 322 w 447"/>
                <a:gd name="T7" fmla="*/ 2 h 271"/>
                <a:gd name="T8" fmla="*/ 312 w 447"/>
                <a:gd name="T9" fmla="*/ 2 h 271"/>
                <a:gd name="T10" fmla="*/ 8 w 447"/>
                <a:gd name="T11" fmla="*/ 128 h 271"/>
                <a:gd name="T12" fmla="*/ 1 w 447"/>
                <a:gd name="T13" fmla="*/ 135 h 271"/>
                <a:gd name="T14" fmla="*/ 1 w 447"/>
                <a:gd name="T15" fmla="*/ 137 h 271"/>
                <a:gd name="T16" fmla="*/ 6 w 447"/>
                <a:gd name="T17" fmla="*/ 144 h 271"/>
                <a:gd name="T18" fmla="*/ 263 w 447"/>
                <a:gd name="T19" fmla="*/ 268 h 271"/>
                <a:gd name="T20" fmla="*/ 278 w 447"/>
                <a:gd name="T21" fmla="*/ 268 h 271"/>
                <a:gd name="T22" fmla="*/ 441 w 447"/>
                <a:gd name="T23" fmla="*/ 145 h 271"/>
                <a:gd name="T24" fmla="*/ 446 w 447"/>
                <a:gd name="T25" fmla="*/ 138 h 271"/>
                <a:gd name="T26" fmla="*/ 446 w 447"/>
                <a:gd name="T27" fmla="*/ 138 h 271"/>
                <a:gd name="T28" fmla="*/ 447 w 447"/>
                <a:gd name="T29" fmla="*/ 136 h 271"/>
                <a:gd name="T30" fmla="*/ 447 w 447"/>
                <a:gd name="T31" fmla="*/ 133 h 2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7" h="271">
                  <a:moveTo>
                    <a:pt x="447" y="133"/>
                  </a:moveTo>
                  <a:cubicBezTo>
                    <a:pt x="447" y="133"/>
                    <a:pt x="447" y="133"/>
                    <a:pt x="447" y="133"/>
                  </a:cubicBezTo>
                  <a:cubicBezTo>
                    <a:pt x="447" y="131"/>
                    <a:pt x="446" y="128"/>
                    <a:pt x="444" y="127"/>
                  </a:cubicBezTo>
                  <a:cubicBezTo>
                    <a:pt x="322" y="2"/>
                    <a:pt x="322" y="2"/>
                    <a:pt x="322" y="2"/>
                  </a:cubicBezTo>
                  <a:cubicBezTo>
                    <a:pt x="320" y="0"/>
                    <a:pt x="315" y="0"/>
                    <a:pt x="312" y="2"/>
                  </a:cubicBezTo>
                  <a:cubicBezTo>
                    <a:pt x="234" y="57"/>
                    <a:pt x="106" y="104"/>
                    <a:pt x="8" y="128"/>
                  </a:cubicBezTo>
                  <a:cubicBezTo>
                    <a:pt x="4" y="129"/>
                    <a:pt x="2" y="132"/>
                    <a:pt x="1" y="135"/>
                  </a:cubicBezTo>
                  <a:cubicBezTo>
                    <a:pt x="1" y="135"/>
                    <a:pt x="1" y="136"/>
                    <a:pt x="1" y="137"/>
                  </a:cubicBezTo>
                  <a:cubicBezTo>
                    <a:pt x="0" y="140"/>
                    <a:pt x="2" y="143"/>
                    <a:pt x="6" y="144"/>
                  </a:cubicBezTo>
                  <a:cubicBezTo>
                    <a:pt x="95" y="167"/>
                    <a:pt x="205" y="213"/>
                    <a:pt x="263" y="268"/>
                  </a:cubicBezTo>
                  <a:cubicBezTo>
                    <a:pt x="267" y="271"/>
                    <a:pt x="273" y="271"/>
                    <a:pt x="278" y="268"/>
                  </a:cubicBezTo>
                  <a:cubicBezTo>
                    <a:pt x="441" y="145"/>
                    <a:pt x="441" y="145"/>
                    <a:pt x="441" y="145"/>
                  </a:cubicBezTo>
                  <a:cubicBezTo>
                    <a:pt x="444" y="143"/>
                    <a:pt x="445" y="141"/>
                    <a:pt x="446" y="138"/>
                  </a:cubicBezTo>
                  <a:cubicBezTo>
                    <a:pt x="446" y="138"/>
                    <a:pt x="446" y="138"/>
                    <a:pt x="446" y="138"/>
                  </a:cubicBezTo>
                  <a:cubicBezTo>
                    <a:pt x="447" y="137"/>
                    <a:pt x="447" y="137"/>
                    <a:pt x="447" y="136"/>
                  </a:cubicBezTo>
                  <a:cubicBezTo>
                    <a:pt x="447" y="135"/>
                    <a:pt x="447" y="134"/>
                    <a:pt x="447" y="133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chemeClr val="bg1"/>
                </a:solidFill>
              </a:endParaRPr>
            </a:p>
          </p:txBody>
        </p:sp>
        <p:sp>
          <p:nvSpPr>
            <p:cNvPr id="9" name="Freeform 7">
              <a:extLst>
                <a:ext uri="{FF2B5EF4-FFF2-40B4-BE49-F238E27FC236}">
                  <a16:creationId xmlns:a16="http://schemas.microsoft.com/office/drawing/2014/main" xmlns="" id="{B4213873-F9A9-47AF-912E-AF7D8398AF8B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366" y="330"/>
              <a:ext cx="580" cy="353"/>
            </a:xfrm>
            <a:custGeom>
              <a:avLst/>
              <a:gdLst>
                <a:gd name="T0" fmla="*/ 447 w 447"/>
                <a:gd name="T1" fmla="*/ 134 h 272"/>
                <a:gd name="T2" fmla="*/ 447 w 447"/>
                <a:gd name="T3" fmla="*/ 134 h 272"/>
                <a:gd name="T4" fmla="*/ 444 w 447"/>
                <a:gd name="T5" fmla="*/ 127 h 272"/>
                <a:gd name="T6" fmla="*/ 322 w 447"/>
                <a:gd name="T7" fmla="*/ 3 h 272"/>
                <a:gd name="T8" fmla="*/ 311 w 447"/>
                <a:gd name="T9" fmla="*/ 3 h 272"/>
                <a:gd name="T10" fmla="*/ 8 w 447"/>
                <a:gd name="T11" fmla="*/ 128 h 272"/>
                <a:gd name="T12" fmla="*/ 0 w 447"/>
                <a:gd name="T13" fmla="*/ 136 h 272"/>
                <a:gd name="T14" fmla="*/ 0 w 447"/>
                <a:gd name="T15" fmla="*/ 137 h 272"/>
                <a:gd name="T16" fmla="*/ 5 w 447"/>
                <a:gd name="T17" fmla="*/ 145 h 272"/>
                <a:gd name="T18" fmla="*/ 263 w 447"/>
                <a:gd name="T19" fmla="*/ 269 h 272"/>
                <a:gd name="T20" fmla="*/ 277 w 447"/>
                <a:gd name="T21" fmla="*/ 268 h 272"/>
                <a:gd name="T22" fmla="*/ 441 w 447"/>
                <a:gd name="T23" fmla="*/ 146 h 272"/>
                <a:gd name="T24" fmla="*/ 446 w 447"/>
                <a:gd name="T25" fmla="*/ 139 h 272"/>
                <a:gd name="T26" fmla="*/ 446 w 447"/>
                <a:gd name="T27" fmla="*/ 139 h 272"/>
                <a:gd name="T28" fmla="*/ 447 w 447"/>
                <a:gd name="T29" fmla="*/ 137 h 272"/>
                <a:gd name="T30" fmla="*/ 447 w 447"/>
                <a:gd name="T31" fmla="*/ 134 h 2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7" h="272">
                  <a:moveTo>
                    <a:pt x="447" y="134"/>
                  </a:moveTo>
                  <a:cubicBezTo>
                    <a:pt x="447" y="134"/>
                    <a:pt x="447" y="134"/>
                    <a:pt x="447" y="134"/>
                  </a:cubicBezTo>
                  <a:cubicBezTo>
                    <a:pt x="447" y="132"/>
                    <a:pt x="446" y="129"/>
                    <a:pt x="444" y="127"/>
                  </a:cubicBezTo>
                  <a:cubicBezTo>
                    <a:pt x="322" y="3"/>
                    <a:pt x="322" y="3"/>
                    <a:pt x="322" y="3"/>
                  </a:cubicBezTo>
                  <a:cubicBezTo>
                    <a:pt x="319" y="1"/>
                    <a:pt x="315" y="0"/>
                    <a:pt x="311" y="3"/>
                  </a:cubicBezTo>
                  <a:cubicBezTo>
                    <a:pt x="234" y="58"/>
                    <a:pt x="106" y="105"/>
                    <a:pt x="8" y="128"/>
                  </a:cubicBezTo>
                  <a:cubicBezTo>
                    <a:pt x="4" y="129"/>
                    <a:pt x="1" y="133"/>
                    <a:pt x="0" y="136"/>
                  </a:cubicBezTo>
                  <a:cubicBezTo>
                    <a:pt x="0" y="136"/>
                    <a:pt x="0" y="137"/>
                    <a:pt x="0" y="137"/>
                  </a:cubicBezTo>
                  <a:cubicBezTo>
                    <a:pt x="0" y="141"/>
                    <a:pt x="1" y="144"/>
                    <a:pt x="5" y="145"/>
                  </a:cubicBezTo>
                  <a:cubicBezTo>
                    <a:pt x="94" y="168"/>
                    <a:pt x="204" y="214"/>
                    <a:pt x="263" y="269"/>
                  </a:cubicBezTo>
                  <a:cubicBezTo>
                    <a:pt x="266" y="272"/>
                    <a:pt x="273" y="272"/>
                    <a:pt x="277" y="268"/>
                  </a:cubicBezTo>
                  <a:cubicBezTo>
                    <a:pt x="441" y="146"/>
                    <a:pt x="441" y="146"/>
                    <a:pt x="441" y="146"/>
                  </a:cubicBezTo>
                  <a:cubicBezTo>
                    <a:pt x="443" y="144"/>
                    <a:pt x="445" y="142"/>
                    <a:pt x="446" y="139"/>
                  </a:cubicBezTo>
                  <a:cubicBezTo>
                    <a:pt x="446" y="139"/>
                    <a:pt x="446" y="139"/>
                    <a:pt x="446" y="139"/>
                  </a:cubicBezTo>
                  <a:cubicBezTo>
                    <a:pt x="446" y="138"/>
                    <a:pt x="447" y="137"/>
                    <a:pt x="447" y="137"/>
                  </a:cubicBezTo>
                  <a:cubicBezTo>
                    <a:pt x="447" y="136"/>
                    <a:pt x="447" y="135"/>
                    <a:pt x="447" y="134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chemeClr val="bg1"/>
                </a:solidFill>
              </a:endParaRPr>
            </a:p>
          </p:txBody>
        </p:sp>
        <p:sp>
          <p:nvSpPr>
            <p:cNvPr id="10" name="Freeform 8">
              <a:extLst>
                <a:ext uri="{FF2B5EF4-FFF2-40B4-BE49-F238E27FC236}">
                  <a16:creationId xmlns:a16="http://schemas.microsoft.com/office/drawing/2014/main" xmlns="" id="{5599BDFE-FBF8-4145-B6A3-35807940974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801" y="-75"/>
              <a:ext cx="580" cy="352"/>
            </a:xfrm>
            <a:custGeom>
              <a:avLst/>
              <a:gdLst>
                <a:gd name="T0" fmla="*/ 447 w 447"/>
                <a:gd name="T1" fmla="*/ 133 h 271"/>
                <a:gd name="T2" fmla="*/ 447 w 447"/>
                <a:gd name="T3" fmla="*/ 133 h 271"/>
                <a:gd name="T4" fmla="*/ 444 w 447"/>
                <a:gd name="T5" fmla="*/ 127 h 271"/>
                <a:gd name="T6" fmla="*/ 322 w 447"/>
                <a:gd name="T7" fmla="*/ 2 h 271"/>
                <a:gd name="T8" fmla="*/ 311 w 447"/>
                <a:gd name="T9" fmla="*/ 2 h 271"/>
                <a:gd name="T10" fmla="*/ 8 w 447"/>
                <a:gd name="T11" fmla="*/ 128 h 271"/>
                <a:gd name="T12" fmla="*/ 0 w 447"/>
                <a:gd name="T13" fmla="*/ 135 h 271"/>
                <a:gd name="T14" fmla="*/ 0 w 447"/>
                <a:gd name="T15" fmla="*/ 137 h 271"/>
                <a:gd name="T16" fmla="*/ 5 w 447"/>
                <a:gd name="T17" fmla="*/ 144 h 271"/>
                <a:gd name="T18" fmla="*/ 263 w 447"/>
                <a:gd name="T19" fmla="*/ 268 h 271"/>
                <a:gd name="T20" fmla="*/ 277 w 447"/>
                <a:gd name="T21" fmla="*/ 268 h 271"/>
                <a:gd name="T22" fmla="*/ 441 w 447"/>
                <a:gd name="T23" fmla="*/ 145 h 271"/>
                <a:gd name="T24" fmla="*/ 446 w 447"/>
                <a:gd name="T25" fmla="*/ 138 h 271"/>
                <a:gd name="T26" fmla="*/ 446 w 447"/>
                <a:gd name="T27" fmla="*/ 138 h 271"/>
                <a:gd name="T28" fmla="*/ 447 w 447"/>
                <a:gd name="T29" fmla="*/ 136 h 271"/>
                <a:gd name="T30" fmla="*/ 447 w 447"/>
                <a:gd name="T31" fmla="*/ 133 h 2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7" h="271">
                  <a:moveTo>
                    <a:pt x="447" y="133"/>
                  </a:moveTo>
                  <a:cubicBezTo>
                    <a:pt x="447" y="133"/>
                    <a:pt x="447" y="133"/>
                    <a:pt x="447" y="133"/>
                  </a:cubicBezTo>
                  <a:cubicBezTo>
                    <a:pt x="447" y="131"/>
                    <a:pt x="446" y="128"/>
                    <a:pt x="444" y="127"/>
                  </a:cubicBezTo>
                  <a:cubicBezTo>
                    <a:pt x="322" y="2"/>
                    <a:pt x="322" y="2"/>
                    <a:pt x="322" y="2"/>
                  </a:cubicBezTo>
                  <a:cubicBezTo>
                    <a:pt x="319" y="0"/>
                    <a:pt x="315" y="0"/>
                    <a:pt x="311" y="2"/>
                  </a:cubicBezTo>
                  <a:cubicBezTo>
                    <a:pt x="234" y="57"/>
                    <a:pt x="106" y="104"/>
                    <a:pt x="8" y="128"/>
                  </a:cubicBezTo>
                  <a:cubicBezTo>
                    <a:pt x="4" y="129"/>
                    <a:pt x="1" y="132"/>
                    <a:pt x="0" y="135"/>
                  </a:cubicBezTo>
                  <a:cubicBezTo>
                    <a:pt x="0" y="135"/>
                    <a:pt x="0" y="136"/>
                    <a:pt x="0" y="137"/>
                  </a:cubicBezTo>
                  <a:cubicBezTo>
                    <a:pt x="0" y="140"/>
                    <a:pt x="1" y="143"/>
                    <a:pt x="5" y="144"/>
                  </a:cubicBezTo>
                  <a:cubicBezTo>
                    <a:pt x="94" y="167"/>
                    <a:pt x="204" y="213"/>
                    <a:pt x="263" y="268"/>
                  </a:cubicBezTo>
                  <a:cubicBezTo>
                    <a:pt x="266" y="271"/>
                    <a:pt x="273" y="271"/>
                    <a:pt x="277" y="268"/>
                  </a:cubicBezTo>
                  <a:cubicBezTo>
                    <a:pt x="441" y="145"/>
                    <a:pt x="441" y="145"/>
                    <a:pt x="441" y="145"/>
                  </a:cubicBezTo>
                  <a:cubicBezTo>
                    <a:pt x="443" y="143"/>
                    <a:pt x="445" y="141"/>
                    <a:pt x="446" y="138"/>
                  </a:cubicBezTo>
                  <a:cubicBezTo>
                    <a:pt x="446" y="138"/>
                    <a:pt x="446" y="138"/>
                    <a:pt x="446" y="138"/>
                  </a:cubicBezTo>
                  <a:cubicBezTo>
                    <a:pt x="446" y="137"/>
                    <a:pt x="447" y="137"/>
                    <a:pt x="447" y="136"/>
                  </a:cubicBezTo>
                  <a:cubicBezTo>
                    <a:pt x="447" y="135"/>
                    <a:pt x="447" y="134"/>
                    <a:pt x="447" y="133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chemeClr val="bg1"/>
                </a:solidFill>
              </a:endParaRPr>
            </a:p>
          </p:txBody>
        </p:sp>
        <p:sp>
          <p:nvSpPr>
            <p:cNvPr id="11" name="Freeform 9">
              <a:extLst>
                <a:ext uri="{FF2B5EF4-FFF2-40B4-BE49-F238E27FC236}">
                  <a16:creationId xmlns:a16="http://schemas.microsoft.com/office/drawing/2014/main" xmlns="" id="{E0C07242-B85C-4F2F-B848-4A7812C1846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733" y="330"/>
              <a:ext cx="580" cy="353"/>
            </a:xfrm>
            <a:custGeom>
              <a:avLst/>
              <a:gdLst>
                <a:gd name="T0" fmla="*/ 447 w 447"/>
                <a:gd name="T1" fmla="*/ 134 h 272"/>
                <a:gd name="T2" fmla="*/ 447 w 447"/>
                <a:gd name="T3" fmla="*/ 134 h 272"/>
                <a:gd name="T4" fmla="*/ 444 w 447"/>
                <a:gd name="T5" fmla="*/ 127 h 272"/>
                <a:gd name="T6" fmla="*/ 322 w 447"/>
                <a:gd name="T7" fmla="*/ 3 h 272"/>
                <a:gd name="T8" fmla="*/ 312 w 447"/>
                <a:gd name="T9" fmla="*/ 3 h 272"/>
                <a:gd name="T10" fmla="*/ 8 w 447"/>
                <a:gd name="T11" fmla="*/ 128 h 272"/>
                <a:gd name="T12" fmla="*/ 1 w 447"/>
                <a:gd name="T13" fmla="*/ 136 h 272"/>
                <a:gd name="T14" fmla="*/ 0 w 447"/>
                <a:gd name="T15" fmla="*/ 137 h 272"/>
                <a:gd name="T16" fmla="*/ 6 w 447"/>
                <a:gd name="T17" fmla="*/ 145 h 272"/>
                <a:gd name="T18" fmla="*/ 263 w 447"/>
                <a:gd name="T19" fmla="*/ 269 h 272"/>
                <a:gd name="T20" fmla="*/ 278 w 447"/>
                <a:gd name="T21" fmla="*/ 268 h 272"/>
                <a:gd name="T22" fmla="*/ 441 w 447"/>
                <a:gd name="T23" fmla="*/ 146 h 272"/>
                <a:gd name="T24" fmla="*/ 446 w 447"/>
                <a:gd name="T25" fmla="*/ 139 h 272"/>
                <a:gd name="T26" fmla="*/ 446 w 447"/>
                <a:gd name="T27" fmla="*/ 139 h 272"/>
                <a:gd name="T28" fmla="*/ 447 w 447"/>
                <a:gd name="T29" fmla="*/ 137 h 272"/>
                <a:gd name="T30" fmla="*/ 447 w 447"/>
                <a:gd name="T31" fmla="*/ 134 h 2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7" h="272">
                  <a:moveTo>
                    <a:pt x="447" y="134"/>
                  </a:moveTo>
                  <a:cubicBezTo>
                    <a:pt x="447" y="134"/>
                    <a:pt x="447" y="134"/>
                    <a:pt x="447" y="134"/>
                  </a:cubicBezTo>
                  <a:cubicBezTo>
                    <a:pt x="447" y="132"/>
                    <a:pt x="446" y="129"/>
                    <a:pt x="444" y="127"/>
                  </a:cubicBezTo>
                  <a:cubicBezTo>
                    <a:pt x="322" y="3"/>
                    <a:pt x="322" y="3"/>
                    <a:pt x="322" y="3"/>
                  </a:cubicBezTo>
                  <a:cubicBezTo>
                    <a:pt x="320" y="1"/>
                    <a:pt x="315" y="0"/>
                    <a:pt x="312" y="3"/>
                  </a:cubicBezTo>
                  <a:cubicBezTo>
                    <a:pt x="234" y="58"/>
                    <a:pt x="106" y="105"/>
                    <a:pt x="8" y="128"/>
                  </a:cubicBezTo>
                  <a:cubicBezTo>
                    <a:pt x="4" y="129"/>
                    <a:pt x="2" y="133"/>
                    <a:pt x="1" y="136"/>
                  </a:cubicBezTo>
                  <a:cubicBezTo>
                    <a:pt x="1" y="136"/>
                    <a:pt x="1" y="137"/>
                    <a:pt x="0" y="137"/>
                  </a:cubicBezTo>
                  <a:cubicBezTo>
                    <a:pt x="0" y="141"/>
                    <a:pt x="2" y="144"/>
                    <a:pt x="6" y="145"/>
                  </a:cubicBezTo>
                  <a:cubicBezTo>
                    <a:pt x="95" y="168"/>
                    <a:pt x="205" y="214"/>
                    <a:pt x="263" y="269"/>
                  </a:cubicBezTo>
                  <a:cubicBezTo>
                    <a:pt x="267" y="272"/>
                    <a:pt x="273" y="272"/>
                    <a:pt x="278" y="268"/>
                  </a:cubicBezTo>
                  <a:cubicBezTo>
                    <a:pt x="441" y="146"/>
                    <a:pt x="441" y="146"/>
                    <a:pt x="441" y="146"/>
                  </a:cubicBezTo>
                  <a:cubicBezTo>
                    <a:pt x="444" y="144"/>
                    <a:pt x="445" y="142"/>
                    <a:pt x="446" y="139"/>
                  </a:cubicBezTo>
                  <a:cubicBezTo>
                    <a:pt x="446" y="139"/>
                    <a:pt x="446" y="139"/>
                    <a:pt x="446" y="139"/>
                  </a:cubicBezTo>
                  <a:cubicBezTo>
                    <a:pt x="447" y="138"/>
                    <a:pt x="447" y="137"/>
                    <a:pt x="447" y="137"/>
                  </a:cubicBezTo>
                  <a:cubicBezTo>
                    <a:pt x="447" y="136"/>
                    <a:pt x="447" y="135"/>
                    <a:pt x="447" y="134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chemeClr val="bg1"/>
                </a:solidFill>
              </a:endParaRPr>
            </a:p>
          </p:txBody>
        </p:sp>
        <p:sp>
          <p:nvSpPr>
            <p:cNvPr id="12" name="Freeform 10">
              <a:extLst>
                <a:ext uri="{FF2B5EF4-FFF2-40B4-BE49-F238E27FC236}">
                  <a16:creationId xmlns:a16="http://schemas.microsoft.com/office/drawing/2014/main" xmlns="" id="{7933AC57-4D46-4DC2-813B-CC20132A6DF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170" y="-75"/>
              <a:ext cx="580" cy="352"/>
            </a:xfrm>
            <a:custGeom>
              <a:avLst/>
              <a:gdLst>
                <a:gd name="T0" fmla="*/ 447 w 447"/>
                <a:gd name="T1" fmla="*/ 133 h 271"/>
                <a:gd name="T2" fmla="*/ 447 w 447"/>
                <a:gd name="T3" fmla="*/ 133 h 271"/>
                <a:gd name="T4" fmla="*/ 444 w 447"/>
                <a:gd name="T5" fmla="*/ 127 h 271"/>
                <a:gd name="T6" fmla="*/ 322 w 447"/>
                <a:gd name="T7" fmla="*/ 2 h 271"/>
                <a:gd name="T8" fmla="*/ 312 w 447"/>
                <a:gd name="T9" fmla="*/ 2 h 271"/>
                <a:gd name="T10" fmla="*/ 8 w 447"/>
                <a:gd name="T11" fmla="*/ 128 h 271"/>
                <a:gd name="T12" fmla="*/ 1 w 447"/>
                <a:gd name="T13" fmla="*/ 135 h 271"/>
                <a:gd name="T14" fmla="*/ 0 w 447"/>
                <a:gd name="T15" fmla="*/ 137 h 271"/>
                <a:gd name="T16" fmla="*/ 5 w 447"/>
                <a:gd name="T17" fmla="*/ 144 h 271"/>
                <a:gd name="T18" fmla="*/ 263 w 447"/>
                <a:gd name="T19" fmla="*/ 268 h 271"/>
                <a:gd name="T20" fmla="*/ 277 w 447"/>
                <a:gd name="T21" fmla="*/ 268 h 271"/>
                <a:gd name="T22" fmla="*/ 441 w 447"/>
                <a:gd name="T23" fmla="*/ 145 h 271"/>
                <a:gd name="T24" fmla="*/ 446 w 447"/>
                <a:gd name="T25" fmla="*/ 138 h 271"/>
                <a:gd name="T26" fmla="*/ 446 w 447"/>
                <a:gd name="T27" fmla="*/ 138 h 271"/>
                <a:gd name="T28" fmla="*/ 447 w 447"/>
                <a:gd name="T29" fmla="*/ 136 h 271"/>
                <a:gd name="T30" fmla="*/ 447 w 447"/>
                <a:gd name="T31" fmla="*/ 133 h 2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7" h="271">
                  <a:moveTo>
                    <a:pt x="447" y="133"/>
                  </a:moveTo>
                  <a:cubicBezTo>
                    <a:pt x="447" y="133"/>
                    <a:pt x="447" y="133"/>
                    <a:pt x="447" y="133"/>
                  </a:cubicBezTo>
                  <a:cubicBezTo>
                    <a:pt x="447" y="131"/>
                    <a:pt x="446" y="128"/>
                    <a:pt x="444" y="127"/>
                  </a:cubicBezTo>
                  <a:cubicBezTo>
                    <a:pt x="322" y="2"/>
                    <a:pt x="322" y="2"/>
                    <a:pt x="322" y="2"/>
                  </a:cubicBezTo>
                  <a:cubicBezTo>
                    <a:pt x="320" y="0"/>
                    <a:pt x="315" y="0"/>
                    <a:pt x="312" y="2"/>
                  </a:cubicBezTo>
                  <a:cubicBezTo>
                    <a:pt x="234" y="57"/>
                    <a:pt x="106" y="104"/>
                    <a:pt x="8" y="128"/>
                  </a:cubicBezTo>
                  <a:cubicBezTo>
                    <a:pt x="4" y="129"/>
                    <a:pt x="1" y="132"/>
                    <a:pt x="1" y="135"/>
                  </a:cubicBezTo>
                  <a:cubicBezTo>
                    <a:pt x="0" y="135"/>
                    <a:pt x="0" y="136"/>
                    <a:pt x="0" y="137"/>
                  </a:cubicBezTo>
                  <a:cubicBezTo>
                    <a:pt x="0" y="140"/>
                    <a:pt x="2" y="143"/>
                    <a:pt x="5" y="144"/>
                  </a:cubicBezTo>
                  <a:cubicBezTo>
                    <a:pt x="94" y="167"/>
                    <a:pt x="205" y="213"/>
                    <a:pt x="263" y="268"/>
                  </a:cubicBezTo>
                  <a:cubicBezTo>
                    <a:pt x="267" y="271"/>
                    <a:pt x="273" y="271"/>
                    <a:pt x="277" y="268"/>
                  </a:cubicBezTo>
                  <a:cubicBezTo>
                    <a:pt x="441" y="145"/>
                    <a:pt x="441" y="145"/>
                    <a:pt x="441" y="145"/>
                  </a:cubicBezTo>
                  <a:cubicBezTo>
                    <a:pt x="443" y="143"/>
                    <a:pt x="445" y="141"/>
                    <a:pt x="446" y="138"/>
                  </a:cubicBezTo>
                  <a:cubicBezTo>
                    <a:pt x="446" y="138"/>
                    <a:pt x="446" y="138"/>
                    <a:pt x="446" y="138"/>
                  </a:cubicBezTo>
                  <a:cubicBezTo>
                    <a:pt x="447" y="137"/>
                    <a:pt x="447" y="137"/>
                    <a:pt x="447" y="136"/>
                  </a:cubicBezTo>
                  <a:cubicBezTo>
                    <a:pt x="447" y="135"/>
                    <a:pt x="447" y="134"/>
                    <a:pt x="447" y="133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chemeClr val="bg1"/>
                </a:solidFill>
              </a:endParaRPr>
            </a:p>
          </p:txBody>
        </p:sp>
        <p:sp>
          <p:nvSpPr>
            <p:cNvPr id="13" name="Freeform 11">
              <a:extLst>
                <a:ext uri="{FF2B5EF4-FFF2-40B4-BE49-F238E27FC236}">
                  <a16:creationId xmlns:a16="http://schemas.microsoft.com/office/drawing/2014/main" xmlns="" id="{94CF498D-D74B-43D3-B5D6-FF90A53F66E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537" y="-75"/>
              <a:ext cx="579" cy="352"/>
            </a:xfrm>
            <a:custGeom>
              <a:avLst/>
              <a:gdLst>
                <a:gd name="T0" fmla="*/ 447 w 447"/>
                <a:gd name="T1" fmla="*/ 133 h 271"/>
                <a:gd name="T2" fmla="*/ 447 w 447"/>
                <a:gd name="T3" fmla="*/ 133 h 271"/>
                <a:gd name="T4" fmla="*/ 445 w 447"/>
                <a:gd name="T5" fmla="*/ 127 h 271"/>
                <a:gd name="T6" fmla="*/ 323 w 447"/>
                <a:gd name="T7" fmla="*/ 2 h 271"/>
                <a:gd name="T8" fmla="*/ 312 w 447"/>
                <a:gd name="T9" fmla="*/ 2 h 271"/>
                <a:gd name="T10" fmla="*/ 9 w 447"/>
                <a:gd name="T11" fmla="*/ 128 h 271"/>
                <a:gd name="T12" fmla="*/ 1 w 447"/>
                <a:gd name="T13" fmla="*/ 135 h 271"/>
                <a:gd name="T14" fmla="*/ 1 w 447"/>
                <a:gd name="T15" fmla="*/ 137 h 271"/>
                <a:gd name="T16" fmla="*/ 6 w 447"/>
                <a:gd name="T17" fmla="*/ 144 h 271"/>
                <a:gd name="T18" fmla="*/ 263 w 447"/>
                <a:gd name="T19" fmla="*/ 268 h 271"/>
                <a:gd name="T20" fmla="*/ 278 w 447"/>
                <a:gd name="T21" fmla="*/ 268 h 271"/>
                <a:gd name="T22" fmla="*/ 441 w 447"/>
                <a:gd name="T23" fmla="*/ 145 h 271"/>
                <a:gd name="T24" fmla="*/ 447 w 447"/>
                <a:gd name="T25" fmla="*/ 138 h 271"/>
                <a:gd name="T26" fmla="*/ 447 w 447"/>
                <a:gd name="T27" fmla="*/ 138 h 271"/>
                <a:gd name="T28" fmla="*/ 447 w 447"/>
                <a:gd name="T29" fmla="*/ 136 h 271"/>
                <a:gd name="T30" fmla="*/ 447 w 447"/>
                <a:gd name="T31" fmla="*/ 133 h 2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7" h="271">
                  <a:moveTo>
                    <a:pt x="447" y="133"/>
                  </a:moveTo>
                  <a:cubicBezTo>
                    <a:pt x="447" y="133"/>
                    <a:pt x="447" y="133"/>
                    <a:pt x="447" y="133"/>
                  </a:cubicBezTo>
                  <a:cubicBezTo>
                    <a:pt x="447" y="131"/>
                    <a:pt x="446" y="128"/>
                    <a:pt x="445" y="127"/>
                  </a:cubicBezTo>
                  <a:cubicBezTo>
                    <a:pt x="323" y="2"/>
                    <a:pt x="323" y="2"/>
                    <a:pt x="323" y="2"/>
                  </a:cubicBezTo>
                  <a:cubicBezTo>
                    <a:pt x="320" y="0"/>
                    <a:pt x="315" y="0"/>
                    <a:pt x="312" y="2"/>
                  </a:cubicBezTo>
                  <a:cubicBezTo>
                    <a:pt x="234" y="57"/>
                    <a:pt x="107" y="104"/>
                    <a:pt x="9" y="128"/>
                  </a:cubicBezTo>
                  <a:cubicBezTo>
                    <a:pt x="4" y="129"/>
                    <a:pt x="2" y="132"/>
                    <a:pt x="1" y="135"/>
                  </a:cubicBezTo>
                  <a:cubicBezTo>
                    <a:pt x="1" y="135"/>
                    <a:pt x="1" y="136"/>
                    <a:pt x="1" y="137"/>
                  </a:cubicBezTo>
                  <a:cubicBezTo>
                    <a:pt x="0" y="140"/>
                    <a:pt x="2" y="143"/>
                    <a:pt x="6" y="144"/>
                  </a:cubicBezTo>
                  <a:cubicBezTo>
                    <a:pt x="95" y="167"/>
                    <a:pt x="205" y="213"/>
                    <a:pt x="263" y="268"/>
                  </a:cubicBezTo>
                  <a:cubicBezTo>
                    <a:pt x="267" y="271"/>
                    <a:pt x="273" y="271"/>
                    <a:pt x="278" y="268"/>
                  </a:cubicBezTo>
                  <a:cubicBezTo>
                    <a:pt x="441" y="145"/>
                    <a:pt x="441" y="145"/>
                    <a:pt x="441" y="145"/>
                  </a:cubicBezTo>
                  <a:cubicBezTo>
                    <a:pt x="444" y="143"/>
                    <a:pt x="446" y="141"/>
                    <a:pt x="447" y="138"/>
                  </a:cubicBezTo>
                  <a:cubicBezTo>
                    <a:pt x="447" y="138"/>
                    <a:pt x="447" y="138"/>
                    <a:pt x="447" y="138"/>
                  </a:cubicBezTo>
                  <a:cubicBezTo>
                    <a:pt x="447" y="137"/>
                    <a:pt x="447" y="137"/>
                    <a:pt x="447" y="136"/>
                  </a:cubicBezTo>
                  <a:cubicBezTo>
                    <a:pt x="447" y="135"/>
                    <a:pt x="447" y="134"/>
                    <a:pt x="447" y="133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chemeClr val="bg1"/>
                </a:solidFill>
              </a:endParaRPr>
            </a:p>
          </p:txBody>
        </p:sp>
        <p:sp>
          <p:nvSpPr>
            <p:cNvPr id="14" name="Freeform 12">
              <a:extLst>
                <a:ext uri="{FF2B5EF4-FFF2-40B4-BE49-F238E27FC236}">
                  <a16:creationId xmlns:a16="http://schemas.microsoft.com/office/drawing/2014/main" xmlns="" id="{F0B134A2-6419-46FC-B2C9-BBB881580D89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34" y="783"/>
              <a:ext cx="785" cy="1100"/>
            </a:xfrm>
            <a:custGeom>
              <a:avLst/>
              <a:gdLst>
                <a:gd name="T0" fmla="*/ 32 w 605"/>
                <a:gd name="T1" fmla="*/ 225 h 848"/>
                <a:gd name="T2" fmla="*/ 341 w 605"/>
                <a:gd name="T3" fmla="*/ 0 h 848"/>
                <a:gd name="T4" fmla="*/ 574 w 605"/>
                <a:gd name="T5" fmla="*/ 51 h 848"/>
                <a:gd name="T6" fmla="*/ 594 w 605"/>
                <a:gd name="T7" fmla="*/ 76 h 848"/>
                <a:gd name="T8" fmla="*/ 581 w 605"/>
                <a:gd name="T9" fmla="*/ 99 h 848"/>
                <a:gd name="T10" fmla="*/ 537 w 605"/>
                <a:gd name="T11" fmla="*/ 157 h 848"/>
                <a:gd name="T12" fmla="*/ 509 w 605"/>
                <a:gd name="T13" fmla="*/ 179 h 848"/>
                <a:gd name="T14" fmla="*/ 494 w 605"/>
                <a:gd name="T15" fmla="*/ 175 h 848"/>
                <a:gd name="T16" fmla="*/ 348 w 605"/>
                <a:gd name="T17" fmla="*/ 142 h 848"/>
                <a:gd name="T18" fmla="*/ 233 w 605"/>
                <a:gd name="T19" fmla="*/ 220 h 848"/>
                <a:gd name="T20" fmla="*/ 605 w 605"/>
                <a:gd name="T21" fmla="*/ 590 h 848"/>
                <a:gd name="T22" fmla="*/ 288 w 605"/>
                <a:gd name="T23" fmla="*/ 848 h 848"/>
                <a:gd name="T24" fmla="*/ 0 w 605"/>
                <a:gd name="T25" fmla="*/ 730 h 848"/>
                <a:gd name="T26" fmla="*/ 9 w 605"/>
                <a:gd name="T27" fmla="*/ 713 h 848"/>
                <a:gd name="T28" fmla="*/ 62 w 605"/>
                <a:gd name="T29" fmla="*/ 663 h 848"/>
                <a:gd name="T30" fmla="*/ 94 w 605"/>
                <a:gd name="T31" fmla="*/ 640 h 848"/>
                <a:gd name="T32" fmla="*/ 115 w 605"/>
                <a:gd name="T33" fmla="*/ 648 h 848"/>
                <a:gd name="T34" fmla="*/ 270 w 605"/>
                <a:gd name="T35" fmla="*/ 707 h 848"/>
                <a:gd name="T36" fmla="*/ 408 w 605"/>
                <a:gd name="T37" fmla="*/ 615 h 848"/>
                <a:gd name="T38" fmla="*/ 32 w 605"/>
                <a:gd name="T39" fmla="*/ 225 h 8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605" h="848">
                  <a:moveTo>
                    <a:pt x="32" y="225"/>
                  </a:moveTo>
                  <a:cubicBezTo>
                    <a:pt x="32" y="48"/>
                    <a:pt x="209" y="0"/>
                    <a:pt x="341" y="0"/>
                  </a:cubicBezTo>
                  <a:cubicBezTo>
                    <a:pt x="443" y="0"/>
                    <a:pt x="547" y="32"/>
                    <a:pt x="574" y="51"/>
                  </a:cubicBezTo>
                  <a:cubicBezTo>
                    <a:pt x="587" y="60"/>
                    <a:pt x="594" y="68"/>
                    <a:pt x="594" y="76"/>
                  </a:cubicBezTo>
                  <a:cubicBezTo>
                    <a:pt x="594" y="82"/>
                    <a:pt x="589" y="89"/>
                    <a:pt x="581" y="99"/>
                  </a:cubicBezTo>
                  <a:cubicBezTo>
                    <a:pt x="563" y="124"/>
                    <a:pt x="552" y="137"/>
                    <a:pt x="537" y="157"/>
                  </a:cubicBezTo>
                  <a:cubicBezTo>
                    <a:pt x="528" y="168"/>
                    <a:pt x="518" y="179"/>
                    <a:pt x="509" y="179"/>
                  </a:cubicBezTo>
                  <a:cubicBezTo>
                    <a:pt x="504" y="179"/>
                    <a:pt x="500" y="178"/>
                    <a:pt x="494" y="175"/>
                  </a:cubicBezTo>
                  <a:cubicBezTo>
                    <a:pt x="468" y="165"/>
                    <a:pt x="409" y="142"/>
                    <a:pt x="348" y="142"/>
                  </a:cubicBezTo>
                  <a:cubicBezTo>
                    <a:pt x="281" y="142"/>
                    <a:pt x="233" y="175"/>
                    <a:pt x="233" y="220"/>
                  </a:cubicBezTo>
                  <a:cubicBezTo>
                    <a:pt x="233" y="358"/>
                    <a:pt x="605" y="313"/>
                    <a:pt x="605" y="590"/>
                  </a:cubicBezTo>
                  <a:cubicBezTo>
                    <a:pt x="605" y="737"/>
                    <a:pt x="467" y="848"/>
                    <a:pt x="288" y="848"/>
                  </a:cubicBezTo>
                  <a:cubicBezTo>
                    <a:pt x="130" y="848"/>
                    <a:pt x="0" y="763"/>
                    <a:pt x="0" y="730"/>
                  </a:cubicBezTo>
                  <a:cubicBezTo>
                    <a:pt x="0" y="721"/>
                    <a:pt x="3" y="719"/>
                    <a:pt x="9" y="713"/>
                  </a:cubicBezTo>
                  <a:cubicBezTo>
                    <a:pt x="21" y="703"/>
                    <a:pt x="52" y="672"/>
                    <a:pt x="62" y="663"/>
                  </a:cubicBezTo>
                  <a:cubicBezTo>
                    <a:pt x="72" y="654"/>
                    <a:pt x="83" y="640"/>
                    <a:pt x="94" y="640"/>
                  </a:cubicBezTo>
                  <a:cubicBezTo>
                    <a:pt x="102" y="640"/>
                    <a:pt x="106" y="643"/>
                    <a:pt x="115" y="648"/>
                  </a:cubicBezTo>
                  <a:cubicBezTo>
                    <a:pt x="146" y="666"/>
                    <a:pt x="199" y="707"/>
                    <a:pt x="270" y="707"/>
                  </a:cubicBezTo>
                  <a:cubicBezTo>
                    <a:pt x="341" y="707"/>
                    <a:pt x="408" y="674"/>
                    <a:pt x="408" y="615"/>
                  </a:cubicBezTo>
                  <a:cubicBezTo>
                    <a:pt x="408" y="461"/>
                    <a:pt x="32" y="506"/>
                    <a:pt x="32" y="22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chemeClr val="bg1"/>
                </a:solidFill>
              </a:endParaRPr>
            </a:p>
          </p:txBody>
        </p:sp>
        <p:sp>
          <p:nvSpPr>
            <p:cNvPr id="15" name="Freeform 13">
              <a:extLst>
                <a:ext uri="{FF2B5EF4-FFF2-40B4-BE49-F238E27FC236}">
                  <a16:creationId xmlns:a16="http://schemas.microsoft.com/office/drawing/2014/main" xmlns="" id="{669B17DC-4047-43F0-A03B-2C9AF4BF9CE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123" y="783"/>
              <a:ext cx="785" cy="1100"/>
            </a:xfrm>
            <a:custGeom>
              <a:avLst/>
              <a:gdLst>
                <a:gd name="T0" fmla="*/ 32 w 605"/>
                <a:gd name="T1" fmla="*/ 225 h 848"/>
                <a:gd name="T2" fmla="*/ 342 w 605"/>
                <a:gd name="T3" fmla="*/ 0 h 848"/>
                <a:gd name="T4" fmla="*/ 574 w 605"/>
                <a:gd name="T5" fmla="*/ 51 h 848"/>
                <a:gd name="T6" fmla="*/ 594 w 605"/>
                <a:gd name="T7" fmla="*/ 76 h 848"/>
                <a:gd name="T8" fmla="*/ 581 w 605"/>
                <a:gd name="T9" fmla="*/ 99 h 848"/>
                <a:gd name="T10" fmla="*/ 537 w 605"/>
                <a:gd name="T11" fmla="*/ 157 h 848"/>
                <a:gd name="T12" fmla="*/ 510 w 605"/>
                <a:gd name="T13" fmla="*/ 179 h 848"/>
                <a:gd name="T14" fmla="*/ 494 w 605"/>
                <a:gd name="T15" fmla="*/ 175 h 848"/>
                <a:gd name="T16" fmla="*/ 348 w 605"/>
                <a:gd name="T17" fmla="*/ 142 h 848"/>
                <a:gd name="T18" fmla="*/ 233 w 605"/>
                <a:gd name="T19" fmla="*/ 220 h 848"/>
                <a:gd name="T20" fmla="*/ 605 w 605"/>
                <a:gd name="T21" fmla="*/ 590 h 848"/>
                <a:gd name="T22" fmla="*/ 289 w 605"/>
                <a:gd name="T23" fmla="*/ 848 h 848"/>
                <a:gd name="T24" fmla="*/ 0 w 605"/>
                <a:gd name="T25" fmla="*/ 730 h 848"/>
                <a:gd name="T26" fmla="*/ 9 w 605"/>
                <a:gd name="T27" fmla="*/ 713 h 848"/>
                <a:gd name="T28" fmla="*/ 62 w 605"/>
                <a:gd name="T29" fmla="*/ 663 h 848"/>
                <a:gd name="T30" fmla="*/ 94 w 605"/>
                <a:gd name="T31" fmla="*/ 640 h 848"/>
                <a:gd name="T32" fmla="*/ 115 w 605"/>
                <a:gd name="T33" fmla="*/ 648 h 848"/>
                <a:gd name="T34" fmla="*/ 270 w 605"/>
                <a:gd name="T35" fmla="*/ 707 h 848"/>
                <a:gd name="T36" fmla="*/ 409 w 605"/>
                <a:gd name="T37" fmla="*/ 615 h 848"/>
                <a:gd name="T38" fmla="*/ 32 w 605"/>
                <a:gd name="T39" fmla="*/ 225 h 8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605" h="848">
                  <a:moveTo>
                    <a:pt x="32" y="225"/>
                  </a:moveTo>
                  <a:cubicBezTo>
                    <a:pt x="32" y="48"/>
                    <a:pt x="210" y="0"/>
                    <a:pt x="342" y="0"/>
                  </a:cubicBezTo>
                  <a:cubicBezTo>
                    <a:pt x="443" y="0"/>
                    <a:pt x="547" y="32"/>
                    <a:pt x="574" y="51"/>
                  </a:cubicBezTo>
                  <a:cubicBezTo>
                    <a:pt x="587" y="60"/>
                    <a:pt x="594" y="68"/>
                    <a:pt x="594" y="76"/>
                  </a:cubicBezTo>
                  <a:cubicBezTo>
                    <a:pt x="594" y="82"/>
                    <a:pt x="589" y="89"/>
                    <a:pt x="581" y="99"/>
                  </a:cubicBezTo>
                  <a:cubicBezTo>
                    <a:pt x="563" y="124"/>
                    <a:pt x="553" y="137"/>
                    <a:pt x="537" y="157"/>
                  </a:cubicBezTo>
                  <a:cubicBezTo>
                    <a:pt x="528" y="168"/>
                    <a:pt x="518" y="179"/>
                    <a:pt x="510" y="179"/>
                  </a:cubicBezTo>
                  <a:cubicBezTo>
                    <a:pt x="504" y="179"/>
                    <a:pt x="501" y="178"/>
                    <a:pt x="494" y="175"/>
                  </a:cubicBezTo>
                  <a:cubicBezTo>
                    <a:pt x="469" y="165"/>
                    <a:pt x="409" y="142"/>
                    <a:pt x="348" y="142"/>
                  </a:cubicBezTo>
                  <a:cubicBezTo>
                    <a:pt x="282" y="142"/>
                    <a:pt x="233" y="175"/>
                    <a:pt x="233" y="220"/>
                  </a:cubicBezTo>
                  <a:cubicBezTo>
                    <a:pt x="233" y="358"/>
                    <a:pt x="605" y="313"/>
                    <a:pt x="605" y="590"/>
                  </a:cubicBezTo>
                  <a:cubicBezTo>
                    <a:pt x="605" y="737"/>
                    <a:pt x="467" y="848"/>
                    <a:pt x="289" y="848"/>
                  </a:cubicBezTo>
                  <a:cubicBezTo>
                    <a:pt x="130" y="848"/>
                    <a:pt x="0" y="763"/>
                    <a:pt x="0" y="730"/>
                  </a:cubicBezTo>
                  <a:cubicBezTo>
                    <a:pt x="0" y="721"/>
                    <a:pt x="3" y="719"/>
                    <a:pt x="9" y="713"/>
                  </a:cubicBezTo>
                  <a:cubicBezTo>
                    <a:pt x="21" y="703"/>
                    <a:pt x="52" y="672"/>
                    <a:pt x="62" y="663"/>
                  </a:cubicBezTo>
                  <a:cubicBezTo>
                    <a:pt x="72" y="654"/>
                    <a:pt x="84" y="640"/>
                    <a:pt x="94" y="640"/>
                  </a:cubicBezTo>
                  <a:cubicBezTo>
                    <a:pt x="102" y="640"/>
                    <a:pt x="106" y="643"/>
                    <a:pt x="115" y="648"/>
                  </a:cubicBezTo>
                  <a:cubicBezTo>
                    <a:pt x="146" y="666"/>
                    <a:pt x="199" y="707"/>
                    <a:pt x="270" y="707"/>
                  </a:cubicBezTo>
                  <a:cubicBezTo>
                    <a:pt x="341" y="707"/>
                    <a:pt x="409" y="674"/>
                    <a:pt x="409" y="615"/>
                  </a:cubicBezTo>
                  <a:cubicBezTo>
                    <a:pt x="409" y="461"/>
                    <a:pt x="32" y="506"/>
                    <a:pt x="32" y="22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chemeClr val="bg1"/>
                </a:solidFill>
              </a:endParaRPr>
            </a:p>
          </p:txBody>
        </p:sp>
        <p:sp>
          <p:nvSpPr>
            <p:cNvPr id="16" name="Freeform 14">
              <a:extLst>
                <a:ext uri="{FF2B5EF4-FFF2-40B4-BE49-F238E27FC236}">
                  <a16:creationId xmlns:a16="http://schemas.microsoft.com/office/drawing/2014/main" xmlns="" id="{1616EBA7-FC24-41F8-AF7A-22784063CAB0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018" y="784"/>
              <a:ext cx="914" cy="1103"/>
            </a:xfrm>
            <a:custGeom>
              <a:avLst/>
              <a:gdLst>
                <a:gd name="T0" fmla="*/ 705 w 705"/>
                <a:gd name="T1" fmla="*/ 410 h 850"/>
                <a:gd name="T2" fmla="*/ 372 w 705"/>
                <a:gd name="T3" fmla="*/ 0 h 850"/>
                <a:gd name="T4" fmla="*/ 0 w 705"/>
                <a:gd name="T5" fmla="*/ 424 h 850"/>
                <a:gd name="T6" fmla="*/ 365 w 705"/>
                <a:gd name="T7" fmla="*/ 850 h 850"/>
                <a:gd name="T8" fmla="*/ 645 w 705"/>
                <a:gd name="T9" fmla="*/ 748 h 850"/>
                <a:gd name="T10" fmla="*/ 664 w 705"/>
                <a:gd name="T11" fmla="*/ 719 h 850"/>
                <a:gd name="T12" fmla="*/ 643 w 705"/>
                <a:gd name="T13" fmla="*/ 686 h 850"/>
                <a:gd name="T14" fmla="*/ 606 w 705"/>
                <a:gd name="T15" fmla="*/ 640 h 850"/>
                <a:gd name="T16" fmla="*/ 591 w 705"/>
                <a:gd name="T17" fmla="*/ 631 h 850"/>
                <a:gd name="T18" fmla="*/ 568 w 705"/>
                <a:gd name="T19" fmla="*/ 642 h 850"/>
                <a:gd name="T20" fmla="*/ 396 w 705"/>
                <a:gd name="T21" fmla="*/ 712 h 850"/>
                <a:gd name="T22" fmla="*/ 201 w 705"/>
                <a:gd name="T23" fmla="*/ 473 h 850"/>
                <a:gd name="T24" fmla="*/ 657 w 705"/>
                <a:gd name="T25" fmla="*/ 473 h 850"/>
                <a:gd name="T26" fmla="*/ 705 w 705"/>
                <a:gd name="T27" fmla="*/ 410 h 850"/>
                <a:gd name="T28" fmla="*/ 202 w 705"/>
                <a:gd name="T29" fmla="*/ 356 h 850"/>
                <a:gd name="T30" fmla="*/ 372 w 705"/>
                <a:gd name="T31" fmla="*/ 137 h 850"/>
                <a:gd name="T32" fmla="*/ 509 w 705"/>
                <a:gd name="T33" fmla="*/ 357 h 850"/>
                <a:gd name="T34" fmla="*/ 202 w 705"/>
                <a:gd name="T35" fmla="*/ 356 h 8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705" h="850">
                  <a:moveTo>
                    <a:pt x="705" y="410"/>
                  </a:moveTo>
                  <a:cubicBezTo>
                    <a:pt x="705" y="144"/>
                    <a:pt x="600" y="0"/>
                    <a:pt x="372" y="0"/>
                  </a:cubicBezTo>
                  <a:cubicBezTo>
                    <a:pt x="191" y="0"/>
                    <a:pt x="0" y="105"/>
                    <a:pt x="0" y="424"/>
                  </a:cubicBezTo>
                  <a:cubicBezTo>
                    <a:pt x="0" y="721"/>
                    <a:pt x="169" y="850"/>
                    <a:pt x="365" y="850"/>
                  </a:cubicBezTo>
                  <a:cubicBezTo>
                    <a:pt x="506" y="850"/>
                    <a:pt x="588" y="797"/>
                    <a:pt x="645" y="748"/>
                  </a:cubicBezTo>
                  <a:cubicBezTo>
                    <a:pt x="657" y="738"/>
                    <a:pt x="664" y="729"/>
                    <a:pt x="664" y="719"/>
                  </a:cubicBezTo>
                  <a:cubicBezTo>
                    <a:pt x="664" y="709"/>
                    <a:pt x="660" y="705"/>
                    <a:pt x="643" y="686"/>
                  </a:cubicBezTo>
                  <a:cubicBezTo>
                    <a:pt x="631" y="673"/>
                    <a:pt x="622" y="659"/>
                    <a:pt x="606" y="640"/>
                  </a:cubicBezTo>
                  <a:cubicBezTo>
                    <a:pt x="601" y="634"/>
                    <a:pt x="598" y="631"/>
                    <a:pt x="591" y="631"/>
                  </a:cubicBezTo>
                  <a:cubicBezTo>
                    <a:pt x="584" y="631"/>
                    <a:pt x="576" y="636"/>
                    <a:pt x="568" y="642"/>
                  </a:cubicBezTo>
                  <a:cubicBezTo>
                    <a:pt x="531" y="671"/>
                    <a:pt x="474" y="712"/>
                    <a:pt x="396" y="712"/>
                  </a:cubicBezTo>
                  <a:cubicBezTo>
                    <a:pt x="279" y="712"/>
                    <a:pt x="213" y="630"/>
                    <a:pt x="201" y="473"/>
                  </a:cubicBezTo>
                  <a:cubicBezTo>
                    <a:pt x="320" y="473"/>
                    <a:pt x="611" y="473"/>
                    <a:pt x="657" y="473"/>
                  </a:cubicBezTo>
                  <a:cubicBezTo>
                    <a:pt x="686" y="473"/>
                    <a:pt x="705" y="453"/>
                    <a:pt x="705" y="410"/>
                  </a:cubicBezTo>
                  <a:close/>
                  <a:moveTo>
                    <a:pt x="202" y="356"/>
                  </a:moveTo>
                  <a:cubicBezTo>
                    <a:pt x="215" y="215"/>
                    <a:pt x="273" y="137"/>
                    <a:pt x="372" y="137"/>
                  </a:cubicBezTo>
                  <a:cubicBezTo>
                    <a:pt x="478" y="137"/>
                    <a:pt x="509" y="236"/>
                    <a:pt x="509" y="357"/>
                  </a:cubicBezTo>
                  <a:cubicBezTo>
                    <a:pt x="416" y="357"/>
                    <a:pt x="295" y="356"/>
                    <a:pt x="202" y="35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chemeClr val="bg1"/>
                </a:solidFill>
              </a:endParaRPr>
            </a:p>
          </p:txBody>
        </p:sp>
        <p:sp>
          <p:nvSpPr>
            <p:cNvPr id="17" name="Freeform 15">
              <a:extLst>
                <a:ext uri="{FF2B5EF4-FFF2-40B4-BE49-F238E27FC236}">
                  <a16:creationId xmlns:a16="http://schemas.microsoft.com/office/drawing/2014/main" xmlns="" id="{440A2F57-511A-4BC4-BEEC-66A02B9B16E8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982" y="314"/>
              <a:ext cx="685" cy="1542"/>
            </a:xfrm>
            <a:custGeom>
              <a:avLst/>
              <a:gdLst>
                <a:gd name="T0" fmla="*/ 440 w 528"/>
                <a:gd name="T1" fmla="*/ 143 h 1188"/>
                <a:gd name="T2" fmla="*/ 516 w 528"/>
                <a:gd name="T3" fmla="*/ 150 h 1188"/>
                <a:gd name="T4" fmla="*/ 528 w 528"/>
                <a:gd name="T5" fmla="*/ 143 h 1188"/>
                <a:gd name="T6" fmla="*/ 513 w 528"/>
                <a:gd name="T7" fmla="*/ 120 h 1188"/>
                <a:gd name="T8" fmla="*/ 447 w 528"/>
                <a:gd name="T9" fmla="*/ 34 h 1188"/>
                <a:gd name="T10" fmla="*/ 414 w 528"/>
                <a:gd name="T11" fmla="*/ 6 h 1188"/>
                <a:gd name="T12" fmla="*/ 339 w 528"/>
                <a:gd name="T13" fmla="*/ 0 h 1188"/>
                <a:gd name="T14" fmla="*/ 109 w 528"/>
                <a:gd name="T15" fmla="*/ 253 h 1188"/>
                <a:gd name="T16" fmla="*/ 109 w 528"/>
                <a:gd name="T17" fmla="*/ 376 h 1188"/>
                <a:gd name="T18" fmla="*/ 64 w 528"/>
                <a:gd name="T19" fmla="*/ 376 h 1188"/>
                <a:gd name="T20" fmla="*/ 0 w 528"/>
                <a:gd name="T21" fmla="*/ 443 h 1188"/>
                <a:gd name="T22" fmla="*/ 0 w 528"/>
                <a:gd name="T23" fmla="*/ 476 h 1188"/>
                <a:gd name="T24" fmla="*/ 109 w 528"/>
                <a:gd name="T25" fmla="*/ 520 h 1188"/>
                <a:gd name="T26" fmla="*/ 110 w 528"/>
                <a:gd name="T27" fmla="*/ 1150 h 1188"/>
                <a:gd name="T28" fmla="*/ 147 w 528"/>
                <a:gd name="T29" fmla="*/ 1188 h 1188"/>
                <a:gd name="T30" fmla="*/ 276 w 528"/>
                <a:gd name="T31" fmla="*/ 1188 h 1188"/>
                <a:gd name="T32" fmla="*/ 314 w 528"/>
                <a:gd name="T33" fmla="*/ 1152 h 1188"/>
                <a:gd name="T34" fmla="*/ 314 w 528"/>
                <a:gd name="T35" fmla="*/ 524 h 1188"/>
                <a:gd name="T36" fmla="*/ 520 w 528"/>
                <a:gd name="T37" fmla="*/ 478 h 1188"/>
                <a:gd name="T38" fmla="*/ 520 w 528"/>
                <a:gd name="T39" fmla="*/ 421 h 1188"/>
                <a:gd name="T40" fmla="*/ 466 w 528"/>
                <a:gd name="T41" fmla="*/ 376 h 1188"/>
                <a:gd name="T42" fmla="*/ 314 w 528"/>
                <a:gd name="T43" fmla="*/ 376 h 1188"/>
                <a:gd name="T44" fmla="*/ 314 w 528"/>
                <a:gd name="T45" fmla="*/ 272 h 1188"/>
                <a:gd name="T46" fmla="*/ 440 w 528"/>
                <a:gd name="T47" fmla="*/ 143 h 1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528" h="1188">
                  <a:moveTo>
                    <a:pt x="440" y="143"/>
                  </a:moveTo>
                  <a:cubicBezTo>
                    <a:pt x="468" y="143"/>
                    <a:pt x="500" y="150"/>
                    <a:pt x="516" y="150"/>
                  </a:cubicBezTo>
                  <a:cubicBezTo>
                    <a:pt x="523" y="150"/>
                    <a:pt x="528" y="148"/>
                    <a:pt x="528" y="143"/>
                  </a:cubicBezTo>
                  <a:cubicBezTo>
                    <a:pt x="528" y="136"/>
                    <a:pt x="518" y="126"/>
                    <a:pt x="513" y="120"/>
                  </a:cubicBezTo>
                  <a:cubicBezTo>
                    <a:pt x="487" y="88"/>
                    <a:pt x="467" y="62"/>
                    <a:pt x="447" y="34"/>
                  </a:cubicBezTo>
                  <a:cubicBezTo>
                    <a:pt x="439" y="24"/>
                    <a:pt x="430" y="12"/>
                    <a:pt x="414" y="6"/>
                  </a:cubicBezTo>
                  <a:cubicBezTo>
                    <a:pt x="400" y="1"/>
                    <a:pt x="385" y="0"/>
                    <a:pt x="339" y="0"/>
                  </a:cubicBezTo>
                  <a:cubicBezTo>
                    <a:pt x="229" y="0"/>
                    <a:pt x="109" y="51"/>
                    <a:pt x="109" y="253"/>
                  </a:cubicBezTo>
                  <a:cubicBezTo>
                    <a:pt x="109" y="264"/>
                    <a:pt x="109" y="310"/>
                    <a:pt x="109" y="376"/>
                  </a:cubicBezTo>
                  <a:cubicBezTo>
                    <a:pt x="88" y="376"/>
                    <a:pt x="72" y="376"/>
                    <a:pt x="64" y="376"/>
                  </a:cubicBezTo>
                  <a:cubicBezTo>
                    <a:pt x="18" y="376"/>
                    <a:pt x="0" y="399"/>
                    <a:pt x="0" y="443"/>
                  </a:cubicBezTo>
                  <a:cubicBezTo>
                    <a:pt x="0" y="457"/>
                    <a:pt x="0" y="438"/>
                    <a:pt x="0" y="476"/>
                  </a:cubicBezTo>
                  <a:cubicBezTo>
                    <a:pt x="26" y="494"/>
                    <a:pt x="63" y="510"/>
                    <a:pt x="109" y="520"/>
                  </a:cubicBezTo>
                  <a:cubicBezTo>
                    <a:pt x="109" y="778"/>
                    <a:pt x="110" y="1130"/>
                    <a:pt x="110" y="1150"/>
                  </a:cubicBezTo>
                  <a:cubicBezTo>
                    <a:pt x="110" y="1172"/>
                    <a:pt x="127" y="1188"/>
                    <a:pt x="147" y="1188"/>
                  </a:cubicBezTo>
                  <a:cubicBezTo>
                    <a:pt x="276" y="1188"/>
                    <a:pt x="276" y="1188"/>
                    <a:pt x="276" y="1188"/>
                  </a:cubicBezTo>
                  <a:cubicBezTo>
                    <a:pt x="297" y="1188"/>
                    <a:pt x="314" y="1172"/>
                    <a:pt x="314" y="1152"/>
                  </a:cubicBezTo>
                  <a:cubicBezTo>
                    <a:pt x="314" y="1133"/>
                    <a:pt x="314" y="777"/>
                    <a:pt x="314" y="524"/>
                  </a:cubicBezTo>
                  <a:cubicBezTo>
                    <a:pt x="385" y="515"/>
                    <a:pt x="463" y="500"/>
                    <a:pt x="520" y="478"/>
                  </a:cubicBezTo>
                  <a:cubicBezTo>
                    <a:pt x="520" y="460"/>
                    <a:pt x="520" y="442"/>
                    <a:pt x="520" y="421"/>
                  </a:cubicBezTo>
                  <a:cubicBezTo>
                    <a:pt x="520" y="394"/>
                    <a:pt x="511" y="377"/>
                    <a:pt x="466" y="376"/>
                  </a:cubicBezTo>
                  <a:cubicBezTo>
                    <a:pt x="448" y="376"/>
                    <a:pt x="385" y="376"/>
                    <a:pt x="314" y="376"/>
                  </a:cubicBezTo>
                  <a:cubicBezTo>
                    <a:pt x="314" y="319"/>
                    <a:pt x="314" y="280"/>
                    <a:pt x="314" y="272"/>
                  </a:cubicBezTo>
                  <a:cubicBezTo>
                    <a:pt x="314" y="163"/>
                    <a:pt x="349" y="143"/>
                    <a:pt x="440" y="14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chemeClr val="bg1"/>
                </a:solidFill>
              </a:endParaRPr>
            </a:p>
          </p:txBody>
        </p:sp>
        <p:sp>
          <p:nvSpPr>
            <p:cNvPr id="18" name="Freeform 16">
              <a:extLst>
                <a:ext uri="{FF2B5EF4-FFF2-40B4-BE49-F238E27FC236}">
                  <a16:creationId xmlns:a16="http://schemas.microsoft.com/office/drawing/2014/main" xmlns="" id="{920F9231-52EF-43E1-B7EC-83259D2B2856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2009" y="787"/>
              <a:ext cx="868" cy="1083"/>
            </a:xfrm>
            <a:custGeom>
              <a:avLst/>
              <a:gdLst>
                <a:gd name="T0" fmla="*/ 669 w 669"/>
                <a:gd name="T1" fmla="*/ 220 h 835"/>
                <a:gd name="T2" fmla="*/ 381 w 669"/>
                <a:gd name="T3" fmla="*/ 0 h 835"/>
                <a:gd name="T4" fmla="*/ 65 w 669"/>
                <a:gd name="T5" fmla="*/ 63 h 835"/>
                <a:gd name="T6" fmla="*/ 56 w 669"/>
                <a:gd name="T7" fmla="*/ 100 h 835"/>
                <a:gd name="T8" fmla="*/ 86 w 669"/>
                <a:gd name="T9" fmla="*/ 174 h 835"/>
                <a:gd name="T10" fmla="*/ 108 w 669"/>
                <a:gd name="T11" fmla="*/ 192 h 835"/>
                <a:gd name="T12" fmla="*/ 141 w 669"/>
                <a:gd name="T13" fmla="*/ 183 h 835"/>
                <a:gd name="T14" fmla="*/ 338 w 669"/>
                <a:gd name="T15" fmla="*/ 143 h 835"/>
                <a:gd name="T16" fmla="*/ 468 w 669"/>
                <a:gd name="T17" fmla="*/ 249 h 835"/>
                <a:gd name="T18" fmla="*/ 468 w 669"/>
                <a:gd name="T19" fmla="*/ 311 h 835"/>
                <a:gd name="T20" fmla="*/ 189 w 669"/>
                <a:gd name="T21" fmla="*/ 351 h 835"/>
                <a:gd name="T22" fmla="*/ 0 w 669"/>
                <a:gd name="T23" fmla="*/ 603 h 835"/>
                <a:gd name="T24" fmla="*/ 223 w 669"/>
                <a:gd name="T25" fmla="*/ 835 h 835"/>
                <a:gd name="T26" fmla="*/ 486 w 669"/>
                <a:gd name="T27" fmla="*/ 738 h 835"/>
                <a:gd name="T28" fmla="*/ 572 w 669"/>
                <a:gd name="T29" fmla="*/ 824 h 835"/>
                <a:gd name="T30" fmla="*/ 631 w 669"/>
                <a:gd name="T31" fmla="*/ 824 h 835"/>
                <a:gd name="T32" fmla="*/ 669 w 669"/>
                <a:gd name="T33" fmla="*/ 787 h 835"/>
                <a:gd name="T34" fmla="*/ 669 w 669"/>
                <a:gd name="T35" fmla="*/ 220 h 835"/>
                <a:gd name="T36" fmla="*/ 451 w 669"/>
                <a:gd name="T37" fmla="*/ 633 h 835"/>
                <a:gd name="T38" fmla="*/ 297 w 669"/>
                <a:gd name="T39" fmla="*/ 703 h 835"/>
                <a:gd name="T40" fmla="*/ 194 w 669"/>
                <a:gd name="T41" fmla="*/ 587 h 835"/>
                <a:gd name="T42" fmla="*/ 468 w 669"/>
                <a:gd name="T43" fmla="*/ 427 h 835"/>
                <a:gd name="T44" fmla="*/ 468 w 669"/>
                <a:gd name="T45" fmla="*/ 575 h 835"/>
                <a:gd name="T46" fmla="*/ 451 w 669"/>
                <a:gd name="T47" fmla="*/ 633 h 8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669" h="835">
                  <a:moveTo>
                    <a:pt x="669" y="220"/>
                  </a:moveTo>
                  <a:cubicBezTo>
                    <a:pt x="669" y="52"/>
                    <a:pt x="552" y="0"/>
                    <a:pt x="381" y="0"/>
                  </a:cubicBezTo>
                  <a:cubicBezTo>
                    <a:pt x="226" y="0"/>
                    <a:pt x="92" y="49"/>
                    <a:pt x="65" y="63"/>
                  </a:cubicBezTo>
                  <a:cubicBezTo>
                    <a:pt x="50" y="71"/>
                    <a:pt x="48" y="81"/>
                    <a:pt x="56" y="100"/>
                  </a:cubicBezTo>
                  <a:cubicBezTo>
                    <a:pt x="64" y="122"/>
                    <a:pt x="74" y="143"/>
                    <a:pt x="86" y="174"/>
                  </a:cubicBezTo>
                  <a:cubicBezTo>
                    <a:pt x="91" y="186"/>
                    <a:pt x="97" y="192"/>
                    <a:pt x="108" y="192"/>
                  </a:cubicBezTo>
                  <a:cubicBezTo>
                    <a:pt x="117" y="192"/>
                    <a:pt x="132" y="186"/>
                    <a:pt x="141" y="183"/>
                  </a:cubicBezTo>
                  <a:cubicBezTo>
                    <a:pt x="191" y="165"/>
                    <a:pt x="273" y="143"/>
                    <a:pt x="338" y="143"/>
                  </a:cubicBezTo>
                  <a:cubicBezTo>
                    <a:pt x="423" y="143"/>
                    <a:pt x="468" y="189"/>
                    <a:pt x="468" y="249"/>
                  </a:cubicBezTo>
                  <a:cubicBezTo>
                    <a:pt x="468" y="259"/>
                    <a:pt x="468" y="282"/>
                    <a:pt x="468" y="311"/>
                  </a:cubicBezTo>
                  <a:cubicBezTo>
                    <a:pt x="336" y="324"/>
                    <a:pt x="268" y="330"/>
                    <a:pt x="189" y="351"/>
                  </a:cubicBezTo>
                  <a:cubicBezTo>
                    <a:pt x="87" y="377"/>
                    <a:pt x="0" y="440"/>
                    <a:pt x="0" y="603"/>
                  </a:cubicBezTo>
                  <a:cubicBezTo>
                    <a:pt x="0" y="762"/>
                    <a:pt x="97" y="835"/>
                    <a:pt x="223" y="835"/>
                  </a:cubicBezTo>
                  <a:cubicBezTo>
                    <a:pt x="337" y="835"/>
                    <a:pt x="448" y="776"/>
                    <a:pt x="486" y="738"/>
                  </a:cubicBezTo>
                  <a:cubicBezTo>
                    <a:pt x="490" y="792"/>
                    <a:pt x="517" y="824"/>
                    <a:pt x="572" y="824"/>
                  </a:cubicBezTo>
                  <a:cubicBezTo>
                    <a:pt x="583" y="824"/>
                    <a:pt x="610" y="824"/>
                    <a:pt x="631" y="824"/>
                  </a:cubicBezTo>
                  <a:cubicBezTo>
                    <a:pt x="652" y="824"/>
                    <a:pt x="669" y="808"/>
                    <a:pt x="669" y="787"/>
                  </a:cubicBezTo>
                  <a:cubicBezTo>
                    <a:pt x="669" y="767"/>
                    <a:pt x="669" y="273"/>
                    <a:pt x="669" y="220"/>
                  </a:cubicBezTo>
                  <a:close/>
                  <a:moveTo>
                    <a:pt x="451" y="633"/>
                  </a:moveTo>
                  <a:cubicBezTo>
                    <a:pt x="404" y="676"/>
                    <a:pt x="346" y="703"/>
                    <a:pt x="297" y="703"/>
                  </a:cubicBezTo>
                  <a:cubicBezTo>
                    <a:pt x="238" y="703"/>
                    <a:pt x="194" y="659"/>
                    <a:pt x="194" y="587"/>
                  </a:cubicBezTo>
                  <a:cubicBezTo>
                    <a:pt x="194" y="436"/>
                    <a:pt x="331" y="443"/>
                    <a:pt x="468" y="427"/>
                  </a:cubicBezTo>
                  <a:cubicBezTo>
                    <a:pt x="468" y="487"/>
                    <a:pt x="468" y="546"/>
                    <a:pt x="468" y="575"/>
                  </a:cubicBezTo>
                  <a:cubicBezTo>
                    <a:pt x="468" y="596"/>
                    <a:pt x="468" y="617"/>
                    <a:pt x="451" y="63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chemeClr val="bg1"/>
                </a:solidFill>
              </a:endParaRPr>
            </a:p>
          </p:txBody>
        </p:sp>
        <p:sp>
          <p:nvSpPr>
            <p:cNvPr id="19" name="Freeform 17">
              <a:extLst>
                <a:ext uri="{FF2B5EF4-FFF2-40B4-BE49-F238E27FC236}">
                  <a16:creationId xmlns:a16="http://schemas.microsoft.com/office/drawing/2014/main" xmlns="" id="{E12F7523-E8A1-4C9F-A0D7-3008B25E1D9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026" y="377"/>
              <a:ext cx="868" cy="1480"/>
            </a:xfrm>
            <a:custGeom>
              <a:avLst/>
              <a:gdLst>
                <a:gd name="T0" fmla="*/ 669 w 669"/>
                <a:gd name="T1" fmla="*/ 517 h 1141"/>
                <a:gd name="T2" fmla="*/ 458 w 669"/>
                <a:gd name="T3" fmla="*/ 320 h 1141"/>
                <a:gd name="T4" fmla="*/ 204 w 669"/>
                <a:gd name="T5" fmla="*/ 411 h 1141"/>
                <a:gd name="T6" fmla="*/ 204 w 669"/>
                <a:gd name="T7" fmla="*/ 19 h 1141"/>
                <a:gd name="T8" fmla="*/ 194 w 669"/>
                <a:gd name="T9" fmla="*/ 0 h 1141"/>
                <a:gd name="T10" fmla="*/ 181 w 669"/>
                <a:gd name="T11" fmla="*/ 5 h 1141"/>
                <a:gd name="T12" fmla="*/ 12 w 669"/>
                <a:gd name="T13" fmla="*/ 94 h 1141"/>
                <a:gd name="T14" fmla="*/ 0 w 669"/>
                <a:gd name="T15" fmla="*/ 112 h 1141"/>
                <a:gd name="T16" fmla="*/ 0 w 669"/>
                <a:gd name="T17" fmla="*/ 1104 h 1141"/>
                <a:gd name="T18" fmla="*/ 39 w 669"/>
                <a:gd name="T19" fmla="*/ 1141 h 1141"/>
                <a:gd name="T20" fmla="*/ 167 w 669"/>
                <a:gd name="T21" fmla="*/ 1141 h 1141"/>
                <a:gd name="T22" fmla="*/ 204 w 669"/>
                <a:gd name="T23" fmla="*/ 1105 h 1141"/>
                <a:gd name="T24" fmla="*/ 204 w 669"/>
                <a:gd name="T25" fmla="*/ 575 h 1141"/>
                <a:gd name="T26" fmla="*/ 221 w 669"/>
                <a:gd name="T27" fmla="*/ 532 h 1141"/>
                <a:gd name="T28" fmla="*/ 392 w 669"/>
                <a:gd name="T29" fmla="*/ 471 h 1141"/>
                <a:gd name="T30" fmla="*/ 466 w 669"/>
                <a:gd name="T31" fmla="*/ 567 h 1141"/>
                <a:gd name="T32" fmla="*/ 466 w 669"/>
                <a:gd name="T33" fmla="*/ 1104 h 1141"/>
                <a:gd name="T34" fmla="*/ 504 w 669"/>
                <a:gd name="T35" fmla="*/ 1141 h 1141"/>
                <a:gd name="T36" fmla="*/ 632 w 669"/>
                <a:gd name="T37" fmla="*/ 1141 h 1141"/>
                <a:gd name="T38" fmla="*/ 669 w 669"/>
                <a:gd name="T39" fmla="*/ 1104 h 1141"/>
                <a:gd name="T40" fmla="*/ 669 w 669"/>
                <a:gd name="T41" fmla="*/ 517 h 1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669" h="1141">
                  <a:moveTo>
                    <a:pt x="669" y="517"/>
                  </a:moveTo>
                  <a:cubicBezTo>
                    <a:pt x="666" y="375"/>
                    <a:pt x="580" y="320"/>
                    <a:pt x="458" y="320"/>
                  </a:cubicBezTo>
                  <a:cubicBezTo>
                    <a:pt x="356" y="320"/>
                    <a:pt x="250" y="381"/>
                    <a:pt x="204" y="411"/>
                  </a:cubicBezTo>
                  <a:cubicBezTo>
                    <a:pt x="204" y="359"/>
                    <a:pt x="204" y="139"/>
                    <a:pt x="204" y="19"/>
                  </a:cubicBezTo>
                  <a:cubicBezTo>
                    <a:pt x="204" y="4"/>
                    <a:pt x="201" y="0"/>
                    <a:pt x="194" y="0"/>
                  </a:cubicBezTo>
                  <a:cubicBezTo>
                    <a:pt x="190" y="0"/>
                    <a:pt x="187" y="2"/>
                    <a:pt x="181" y="5"/>
                  </a:cubicBezTo>
                  <a:cubicBezTo>
                    <a:pt x="128" y="38"/>
                    <a:pt x="71" y="69"/>
                    <a:pt x="12" y="94"/>
                  </a:cubicBezTo>
                  <a:cubicBezTo>
                    <a:pt x="5" y="96"/>
                    <a:pt x="1" y="99"/>
                    <a:pt x="0" y="112"/>
                  </a:cubicBezTo>
                  <a:cubicBezTo>
                    <a:pt x="1" y="132"/>
                    <a:pt x="0" y="1082"/>
                    <a:pt x="0" y="1104"/>
                  </a:cubicBezTo>
                  <a:cubicBezTo>
                    <a:pt x="0" y="1125"/>
                    <a:pt x="18" y="1141"/>
                    <a:pt x="39" y="1141"/>
                  </a:cubicBezTo>
                  <a:cubicBezTo>
                    <a:pt x="60" y="1141"/>
                    <a:pt x="146" y="1141"/>
                    <a:pt x="167" y="1141"/>
                  </a:cubicBezTo>
                  <a:cubicBezTo>
                    <a:pt x="187" y="1141"/>
                    <a:pt x="204" y="1125"/>
                    <a:pt x="204" y="1105"/>
                  </a:cubicBezTo>
                  <a:cubicBezTo>
                    <a:pt x="204" y="1084"/>
                    <a:pt x="204" y="734"/>
                    <a:pt x="204" y="575"/>
                  </a:cubicBezTo>
                  <a:cubicBezTo>
                    <a:pt x="204" y="550"/>
                    <a:pt x="210" y="539"/>
                    <a:pt x="221" y="532"/>
                  </a:cubicBezTo>
                  <a:cubicBezTo>
                    <a:pt x="271" y="502"/>
                    <a:pt x="341" y="471"/>
                    <a:pt x="392" y="471"/>
                  </a:cubicBezTo>
                  <a:cubicBezTo>
                    <a:pt x="447" y="471"/>
                    <a:pt x="466" y="510"/>
                    <a:pt x="466" y="567"/>
                  </a:cubicBezTo>
                  <a:cubicBezTo>
                    <a:pt x="466" y="785"/>
                    <a:pt x="466" y="1083"/>
                    <a:pt x="466" y="1104"/>
                  </a:cubicBezTo>
                  <a:cubicBezTo>
                    <a:pt x="466" y="1124"/>
                    <a:pt x="483" y="1141"/>
                    <a:pt x="504" y="1141"/>
                  </a:cubicBezTo>
                  <a:cubicBezTo>
                    <a:pt x="525" y="1141"/>
                    <a:pt x="611" y="1141"/>
                    <a:pt x="632" y="1141"/>
                  </a:cubicBezTo>
                  <a:cubicBezTo>
                    <a:pt x="653" y="1141"/>
                    <a:pt x="669" y="1125"/>
                    <a:pt x="669" y="1104"/>
                  </a:cubicBezTo>
                  <a:cubicBezTo>
                    <a:pt x="669" y="1084"/>
                    <a:pt x="669" y="723"/>
                    <a:pt x="669" y="517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486356541"/>
      </p:ext>
    </p:extLst>
  </p:cSld>
  <p:clrMapOvr>
    <a:masterClrMapping/>
  </p:clrMapOvr>
  <p:transition>
    <p:fade/>
  </p:transition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hank You / Closing Slide">
    <p:bg>
      <p:bgPr>
        <a:gradFill flip="none" rotWithShape="1">
          <a:gsLst>
            <a:gs pos="0">
              <a:schemeClr val="tx2"/>
            </a:gs>
            <a:gs pos="100000">
              <a:schemeClr val="accent1"/>
            </a:gs>
          </a:gsLst>
          <a:lin ang="162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8" y="915"/>
            <a:ext cx="9142017" cy="685617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22744" y="848698"/>
            <a:ext cx="8387999" cy="1225639"/>
          </a:xfrm>
        </p:spPr>
        <p:txBody>
          <a:bodyPr anchor="b">
            <a:normAutofit/>
          </a:bodyPr>
          <a:lstStyle>
            <a:lvl1pPr algn="l">
              <a:defRPr sz="4000" b="1" baseline="0">
                <a:solidFill>
                  <a:srgbClr val="FECC0C"/>
                </a:solidFill>
              </a:defRPr>
            </a:lvl1pPr>
          </a:lstStyle>
          <a:p>
            <a:r>
              <a:rPr lang="en-GB" dirty="0"/>
              <a:t>Thank you / closing text here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22744" y="2195084"/>
            <a:ext cx="8387999" cy="598757"/>
          </a:xfrm>
        </p:spPr>
        <p:txBody>
          <a:bodyPr>
            <a:normAutofit/>
          </a:bodyPr>
          <a:lstStyle>
            <a:lvl1pPr marL="0" indent="0" algn="l">
              <a:buNone/>
              <a:defRPr sz="2400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dirty="0"/>
              <a:t>Prompt for questions to go here?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2898" y="5725583"/>
            <a:ext cx="1453485" cy="6631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65740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Header Imag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1840201-6420-4149-A1B3-6A656DE322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000" y="3118506"/>
            <a:ext cx="6422400" cy="823769"/>
          </a:xfrm>
        </p:spPr>
        <p:txBody>
          <a:bodyPr/>
          <a:lstStyle>
            <a:lvl1pPr algn="r"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grpSp>
        <p:nvGrpSpPr>
          <p:cNvPr id="6" name="Group 4">
            <a:extLst>
              <a:ext uri="{FF2B5EF4-FFF2-40B4-BE49-F238E27FC236}">
                <a16:creationId xmlns:a16="http://schemas.microsoft.com/office/drawing/2014/main" xmlns="" id="{8AA6374D-8816-4984-AA02-834E5E492DF4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7362700" y="3025564"/>
            <a:ext cx="1184400" cy="403436"/>
            <a:chOff x="134" y="-75"/>
            <a:chExt cx="5760" cy="1962"/>
          </a:xfrm>
          <a:solidFill>
            <a:schemeClr val="bg1"/>
          </a:solidFill>
        </p:grpSpPr>
        <p:sp>
          <p:nvSpPr>
            <p:cNvPr id="7" name="Freeform 5">
              <a:extLst>
                <a:ext uri="{FF2B5EF4-FFF2-40B4-BE49-F238E27FC236}">
                  <a16:creationId xmlns:a16="http://schemas.microsoft.com/office/drawing/2014/main" xmlns="" id="{C1ABDC55-AAB3-4960-B004-F96AB041560B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626" y="782"/>
              <a:ext cx="452" cy="1073"/>
            </a:xfrm>
            <a:custGeom>
              <a:avLst/>
              <a:gdLst>
                <a:gd name="T0" fmla="*/ 339 w 348"/>
                <a:gd name="T1" fmla="*/ 79 h 827"/>
                <a:gd name="T2" fmla="*/ 210 w 348"/>
                <a:gd name="T3" fmla="*/ 781 h 827"/>
                <a:gd name="T4" fmla="*/ 157 w 348"/>
                <a:gd name="T5" fmla="*/ 826 h 827"/>
                <a:gd name="T6" fmla="*/ 48 w 348"/>
                <a:gd name="T7" fmla="*/ 826 h 827"/>
                <a:gd name="T8" fmla="*/ 7 w 348"/>
                <a:gd name="T9" fmla="*/ 776 h 827"/>
                <a:gd name="T10" fmla="*/ 130 w 348"/>
                <a:gd name="T11" fmla="*/ 85 h 827"/>
                <a:gd name="T12" fmla="*/ 316 w 348"/>
                <a:gd name="T13" fmla="*/ 7 h 827"/>
                <a:gd name="T14" fmla="*/ 336 w 348"/>
                <a:gd name="T15" fmla="*/ 0 h 827"/>
                <a:gd name="T16" fmla="*/ 348 w 348"/>
                <a:gd name="T17" fmla="*/ 16 h 827"/>
                <a:gd name="T18" fmla="*/ 339 w 348"/>
                <a:gd name="T19" fmla="*/ 79 h 8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48" h="827">
                  <a:moveTo>
                    <a:pt x="339" y="79"/>
                  </a:moveTo>
                  <a:cubicBezTo>
                    <a:pt x="296" y="318"/>
                    <a:pt x="253" y="542"/>
                    <a:pt x="210" y="781"/>
                  </a:cubicBezTo>
                  <a:cubicBezTo>
                    <a:pt x="204" y="812"/>
                    <a:pt x="187" y="826"/>
                    <a:pt x="157" y="826"/>
                  </a:cubicBezTo>
                  <a:cubicBezTo>
                    <a:pt x="121" y="827"/>
                    <a:pt x="84" y="827"/>
                    <a:pt x="48" y="826"/>
                  </a:cubicBezTo>
                  <a:cubicBezTo>
                    <a:pt x="10" y="826"/>
                    <a:pt x="0" y="814"/>
                    <a:pt x="7" y="776"/>
                  </a:cubicBezTo>
                  <a:cubicBezTo>
                    <a:pt x="29" y="656"/>
                    <a:pt x="111" y="190"/>
                    <a:pt x="130" y="85"/>
                  </a:cubicBezTo>
                  <a:cubicBezTo>
                    <a:pt x="198" y="61"/>
                    <a:pt x="255" y="39"/>
                    <a:pt x="316" y="7"/>
                  </a:cubicBezTo>
                  <a:cubicBezTo>
                    <a:pt x="323" y="3"/>
                    <a:pt x="330" y="0"/>
                    <a:pt x="336" y="0"/>
                  </a:cubicBezTo>
                  <a:cubicBezTo>
                    <a:pt x="345" y="0"/>
                    <a:pt x="348" y="6"/>
                    <a:pt x="348" y="16"/>
                  </a:cubicBezTo>
                  <a:cubicBezTo>
                    <a:pt x="348" y="27"/>
                    <a:pt x="340" y="70"/>
                    <a:pt x="339" y="7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chemeClr val="bg1"/>
                </a:solidFill>
              </a:endParaRPr>
            </a:p>
          </p:txBody>
        </p:sp>
        <p:sp>
          <p:nvSpPr>
            <p:cNvPr id="8" name="Freeform 6">
              <a:extLst>
                <a:ext uri="{FF2B5EF4-FFF2-40B4-BE49-F238E27FC236}">
                  <a16:creationId xmlns:a16="http://schemas.microsoft.com/office/drawing/2014/main" xmlns="" id="{B44C4C4C-DC5A-47B3-B277-683EDFB7B031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435" y="-75"/>
              <a:ext cx="579" cy="352"/>
            </a:xfrm>
            <a:custGeom>
              <a:avLst/>
              <a:gdLst>
                <a:gd name="T0" fmla="*/ 447 w 447"/>
                <a:gd name="T1" fmla="*/ 133 h 271"/>
                <a:gd name="T2" fmla="*/ 447 w 447"/>
                <a:gd name="T3" fmla="*/ 133 h 271"/>
                <a:gd name="T4" fmla="*/ 444 w 447"/>
                <a:gd name="T5" fmla="*/ 127 h 271"/>
                <a:gd name="T6" fmla="*/ 322 w 447"/>
                <a:gd name="T7" fmla="*/ 2 h 271"/>
                <a:gd name="T8" fmla="*/ 312 w 447"/>
                <a:gd name="T9" fmla="*/ 2 h 271"/>
                <a:gd name="T10" fmla="*/ 8 w 447"/>
                <a:gd name="T11" fmla="*/ 128 h 271"/>
                <a:gd name="T12" fmla="*/ 1 w 447"/>
                <a:gd name="T13" fmla="*/ 135 h 271"/>
                <a:gd name="T14" fmla="*/ 1 w 447"/>
                <a:gd name="T15" fmla="*/ 137 h 271"/>
                <a:gd name="T16" fmla="*/ 6 w 447"/>
                <a:gd name="T17" fmla="*/ 144 h 271"/>
                <a:gd name="T18" fmla="*/ 263 w 447"/>
                <a:gd name="T19" fmla="*/ 268 h 271"/>
                <a:gd name="T20" fmla="*/ 278 w 447"/>
                <a:gd name="T21" fmla="*/ 268 h 271"/>
                <a:gd name="T22" fmla="*/ 441 w 447"/>
                <a:gd name="T23" fmla="*/ 145 h 271"/>
                <a:gd name="T24" fmla="*/ 446 w 447"/>
                <a:gd name="T25" fmla="*/ 138 h 271"/>
                <a:gd name="T26" fmla="*/ 446 w 447"/>
                <a:gd name="T27" fmla="*/ 138 h 271"/>
                <a:gd name="T28" fmla="*/ 447 w 447"/>
                <a:gd name="T29" fmla="*/ 136 h 271"/>
                <a:gd name="T30" fmla="*/ 447 w 447"/>
                <a:gd name="T31" fmla="*/ 133 h 2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7" h="271">
                  <a:moveTo>
                    <a:pt x="447" y="133"/>
                  </a:moveTo>
                  <a:cubicBezTo>
                    <a:pt x="447" y="133"/>
                    <a:pt x="447" y="133"/>
                    <a:pt x="447" y="133"/>
                  </a:cubicBezTo>
                  <a:cubicBezTo>
                    <a:pt x="447" y="131"/>
                    <a:pt x="446" y="128"/>
                    <a:pt x="444" y="127"/>
                  </a:cubicBezTo>
                  <a:cubicBezTo>
                    <a:pt x="322" y="2"/>
                    <a:pt x="322" y="2"/>
                    <a:pt x="322" y="2"/>
                  </a:cubicBezTo>
                  <a:cubicBezTo>
                    <a:pt x="320" y="0"/>
                    <a:pt x="315" y="0"/>
                    <a:pt x="312" y="2"/>
                  </a:cubicBezTo>
                  <a:cubicBezTo>
                    <a:pt x="234" y="57"/>
                    <a:pt x="106" y="104"/>
                    <a:pt x="8" y="128"/>
                  </a:cubicBezTo>
                  <a:cubicBezTo>
                    <a:pt x="4" y="129"/>
                    <a:pt x="2" y="132"/>
                    <a:pt x="1" y="135"/>
                  </a:cubicBezTo>
                  <a:cubicBezTo>
                    <a:pt x="1" y="135"/>
                    <a:pt x="1" y="136"/>
                    <a:pt x="1" y="137"/>
                  </a:cubicBezTo>
                  <a:cubicBezTo>
                    <a:pt x="0" y="140"/>
                    <a:pt x="2" y="143"/>
                    <a:pt x="6" y="144"/>
                  </a:cubicBezTo>
                  <a:cubicBezTo>
                    <a:pt x="95" y="167"/>
                    <a:pt x="205" y="213"/>
                    <a:pt x="263" y="268"/>
                  </a:cubicBezTo>
                  <a:cubicBezTo>
                    <a:pt x="267" y="271"/>
                    <a:pt x="273" y="271"/>
                    <a:pt x="278" y="268"/>
                  </a:cubicBezTo>
                  <a:cubicBezTo>
                    <a:pt x="441" y="145"/>
                    <a:pt x="441" y="145"/>
                    <a:pt x="441" y="145"/>
                  </a:cubicBezTo>
                  <a:cubicBezTo>
                    <a:pt x="444" y="143"/>
                    <a:pt x="445" y="141"/>
                    <a:pt x="446" y="138"/>
                  </a:cubicBezTo>
                  <a:cubicBezTo>
                    <a:pt x="446" y="138"/>
                    <a:pt x="446" y="138"/>
                    <a:pt x="446" y="138"/>
                  </a:cubicBezTo>
                  <a:cubicBezTo>
                    <a:pt x="447" y="137"/>
                    <a:pt x="447" y="137"/>
                    <a:pt x="447" y="136"/>
                  </a:cubicBezTo>
                  <a:cubicBezTo>
                    <a:pt x="447" y="135"/>
                    <a:pt x="447" y="134"/>
                    <a:pt x="447" y="133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chemeClr val="bg1"/>
                </a:solidFill>
              </a:endParaRPr>
            </a:p>
          </p:txBody>
        </p:sp>
        <p:sp>
          <p:nvSpPr>
            <p:cNvPr id="9" name="Freeform 7">
              <a:extLst>
                <a:ext uri="{FF2B5EF4-FFF2-40B4-BE49-F238E27FC236}">
                  <a16:creationId xmlns:a16="http://schemas.microsoft.com/office/drawing/2014/main" xmlns="" id="{B4213873-F9A9-47AF-912E-AF7D8398AF8B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366" y="330"/>
              <a:ext cx="580" cy="353"/>
            </a:xfrm>
            <a:custGeom>
              <a:avLst/>
              <a:gdLst>
                <a:gd name="T0" fmla="*/ 447 w 447"/>
                <a:gd name="T1" fmla="*/ 134 h 272"/>
                <a:gd name="T2" fmla="*/ 447 w 447"/>
                <a:gd name="T3" fmla="*/ 134 h 272"/>
                <a:gd name="T4" fmla="*/ 444 w 447"/>
                <a:gd name="T5" fmla="*/ 127 h 272"/>
                <a:gd name="T6" fmla="*/ 322 w 447"/>
                <a:gd name="T7" fmla="*/ 3 h 272"/>
                <a:gd name="T8" fmla="*/ 311 w 447"/>
                <a:gd name="T9" fmla="*/ 3 h 272"/>
                <a:gd name="T10" fmla="*/ 8 w 447"/>
                <a:gd name="T11" fmla="*/ 128 h 272"/>
                <a:gd name="T12" fmla="*/ 0 w 447"/>
                <a:gd name="T13" fmla="*/ 136 h 272"/>
                <a:gd name="T14" fmla="*/ 0 w 447"/>
                <a:gd name="T15" fmla="*/ 137 h 272"/>
                <a:gd name="T16" fmla="*/ 5 w 447"/>
                <a:gd name="T17" fmla="*/ 145 h 272"/>
                <a:gd name="T18" fmla="*/ 263 w 447"/>
                <a:gd name="T19" fmla="*/ 269 h 272"/>
                <a:gd name="T20" fmla="*/ 277 w 447"/>
                <a:gd name="T21" fmla="*/ 268 h 272"/>
                <a:gd name="T22" fmla="*/ 441 w 447"/>
                <a:gd name="T23" fmla="*/ 146 h 272"/>
                <a:gd name="T24" fmla="*/ 446 w 447"/>
                <a:gd name="T25" fmla="*/ 139 h 272"/>
                <a:gd name="T26" fmla="*/ 446 w 447"/>
                <a:gd name="T27" fmla="*/ 139 h 272"/>
                <a:gd name="T28" fmla="*/ 447 w 447"/>
                <a:gd name="T29" fmla="*/ 137 h 272"/>
                <a:gd name="T30" fmla="*/ 447 w 447"/>
                <a:gd name="T31" fmla="*/ 134 h 2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7" h="272">
                  <a:moveTo>
                    <a:pt x="447" y="134"/>
                  </a:moveTo>
                  <a:cubicBezTo>
                    <a:pt x="447" y="134"/>
                    <a:pt x="447" y="134"/>
                    <a:pt x="447" y="134"/>
                  </a:cubicBezTo>
                  <a:cubicBezTo>
                    <a:pt x="447" y="132"/>
                    <a:pt x="446" y="129"/>
                    <a:pt x="444" y="127"/>
                  </a:cubicBezTo>
                  <a:cubicBezTo>
                    <a:pt x="322" y="3"/>
                    <a:pt x="322" y="3"/>
                    <a:pt x="322" y="3"/>
                  </a:cubicBezTo>
                  <a:cubicBezTo>
                    <a:pt x="319" y="1"/>
                    <a:pt x="315" y="0"/>
                    <a:pt x="311" y="3"/>
                  </a:cubicBezTo>
                  <a:cubicBezTo>
                    <a:pt x="234" y="58"/>
                    <a:pt x="106" y="105"/>
                    <a:pt x="8" y="128"/>
                  </a:cubicBezTo>
                  <a:cubicBezTo>
                    <a:pt x="4" y="129"/>
                    <a:pt x="1" y="133"/>
                    <a:pt x="0" y="136"/>
                  </a:cubicBezTo>
                  <a:cubicBezTo>
                    <a:pt x="0" y="136"/>
                    <a:pt x="0" y="137"/>
                    <a:pt x="0" y="137"/>
                  </a:cubicBezTo>
                  <a:cubicBezTo>
                    <a:pt x="0" y="141"/>
                    <a:pt x="1" y="144"/>
                    <a:pt x="5" y="145"/>
                  </a:cubicBezTo>
                  <a:cubicBezTo>
                    <a:pt x="94" y="168"/>
                    <a:pt x="204" y="214"/>
                    <a:pt x="263" y="269"/>
                  </a:cubicBezTo>
                  <a:cubicBezTo>
                    <a:pt x="266" y="272"/>
                    <a:pt x="273" y="272"/>
                    <a:pt x="277" y="268"/>
                  </a:cubicBezTo>
                  <a:cubicBezTo>
                    <a:pt x="441" y="146"/>
                    <a:pt x="441" y="146"/>
                    <a:pt x="441" y="146"/>
                  </a:cubicBezTo>
                  <a:cubicBezTo>
                    <a:pt x="443" y="144"/>
                    <a:pt x="445" y="142"/>
                    <a:pt x="446" y="139"/>
                  </a:cubicBezTo>
                  <a:cubicBezTo>
                    <a:pt x="446" y="139"/>
                    <a:pt x="446" y="139"/>
                    <a:pt x="446" y="139"/>
                  </a:cubicBezTo>
                  <a:cubicBezTo>
                    <a:pt x="446" y="138"/>
                    <a:pt x="447" y="137"/>
                    <a:pt x="447" y="137"/>
                  </a:cubicBezTo>
                  <a:cubicBezTo>
                    <a:pt x="447" y="136"/>
                    <a:pt x="447" y="135"/>
                    <a:pt x="447" y="134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chemeClr val="bg1"/>
                </a:solidFill>
              </a:endParaRPr>
            </a:p>
          </p:txBody>
        </p:sp>
        <p:sp>
          <p:nvSpPr>
            <p:cNvPr id="10" name="Freeform 8">
              <a:extLst>
                <a:ext uri="{FF2B5EF4-FFF2-40B4-BE49-F238E27FC236}">
                  <a16:creationId xmlns:a16="http://schemas.microsoft.com/office/drawing/2014/main" xmlns="" id="{5599BDFE-FBF8-4145-B6A3-35807940974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801" y="-75"/>
              <a:ext cx="580" cy="352"/>
            </a:xfrm>
            <a:custGeom>
              <a:avLst/>
              <a:gdLst>
                <a:gd name="T0" fmla="*/ 447 w 447"/>
                <a:gd name="T1" fmla="*/ 133 h 271"/>
                <a:gd name="T2" fmla="*/ 447 w 447"/>
                <a:gd name="T3" fmla="*/ 133 h 271"/>
                <a:gd name="T4" fmla="*/ 444 w 447"/>
                <a:gd name="T5" fmla="*/ 127 h 271"/>
                <a:gd name="T6" fmla="*/ 322 w 447"/>
                <a:gd name="T7" fmla="*/ 2 h 271"/>
                <a:gd name="T8" fmla="*/ 311 w 447"/>
                <a:gd name="T9" fmla="*/ 2 h 271"/>
                <a:gd name="T10" fmla="*/ 8 w 447"/>
                <a:gd name="T11" fmla="*/ 128 h 271"/>
                <a:gd name="T12" fmla="*/ 0 w 447"/>
                <a:gd name="T13" fmla="*/ 135 h 271"/>
                <a:gd name="T14" fmla="*/ 0 w 447"/>
                <a:gd name="T15" fmla="*/ 137 h 271"/>
                <a:gd name="T16" fmla="*/ 5 w 447"/>
                <a:gd name="T17" fmla="*/ 144 h 271"/>
                <a:gd name="T18" fmla="*/ 263 w 447"/>
                <a:gd name="T19" fmla="*/ 268 h 271"/>
                <a:gd name="T20" fmla="*/ 277 w 447"/>
                <a:gd name="T21" fmla="*/ 268 h 271"/>
                <a:gd name="T22" fmla="*/ 441 w 447"/>
                <a:gd name="T23" fmla="*/ 145 h 271"/>
                <a:gd name="T24" fmla="*/ 446 w 447"/>
                <a:gd name="T25" fmla="*/ 138 h 271"/>
                <a:gd name="T26" fmla="*/ 446 w 447"/>
                <a:gd name="T27" fmla="*/ 138 h 271"/>
                <a:gd name="T28" fmla="*/ 447 w 447"/>
                <a:gd name="T29" fmla="*/ 136 h 271"/>
                <a:gd name="T30" fmla="*/ 447 w 447"/>
                <a:gd name="T31" fmla="*/ 133 h 2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7" h="271">
                  <a:moveTo>
                    <a:pt x="447" y="133"/>
                  </a:moveTo>
                  <a:cubicBezTo>
                    <a:pt x="447" y="133"/>
                    <a:pt x="447" y="133"/>
                    <a:pt x="447" y="133"/>
                  </a:cubicBezTo>
                  <a:cubicBezTo>
                    <a:pt x="447" y="131"/>
                    <a:pt x="446" y="128"/>
                    <a:pt x="444" y="127"/>
                  </a:cubicBezTo>
                  <a:cubicBezTo>
                    <a:pt x="322" y="2"/>
                    <a:pt x="322" y="2"/>
                    <a:pt x="322" y="2"/>
                  </a:cubicBezTo>
                  <a:cubicBezTo>
                    <a:pt x="319" y="0"/>
                    <a:pt x="315" y="0"/>
                    <a:pt x="311" y="2"/>
                  </a:cubicBezTo>
                  <a:cubicBezTo>
                    <a:pt x="234" y="57"/>
                    <a:pt x="106" y="104"/>
                    <a:pt x="8" y="128"/>
                  </a:cubicBezTo>
                  <a:cubicBezTo>
                    <a:pt x="4" y="129"/>
                    <a:pt x="1" y="132"/>
                    <a:pt x="0" y="135"/>
                  </a:cubicBezTo>
                  <a:cubicBezTo>
                    <a:pt x="0" y="135"/>
                    <a:pt x="0" y="136"/>
                    <a:pt x="0" y="137"/>
                  </a:cubicBezTo>
                  <a:cubicBezTo>
                    <a:pt x="0" y="140"/>
                    <a:pt x="1" y="143"/>
                    <a:pt x="5" y="144"/>
                  </a:cubicBezTo>
                  <a:cubicBezTo>
                    <a:pt x="94" y="167"/>
                    <a:pt x="204" y="213"/>
                    <a:pt x="263" y="268"/>
                  </a:cubicBezTo>
                  <a:cubicBezTo>
                    <a:pt x="266" y="271"/>
                    <a:pt x="273" y="271"/>
                    <a:pt x="277" y="268"/>
                  </a:cubicBezTo>
                  <a:cubicBezTo>
                    <a:pt x="441" y="145"/>
                    <a:pt x="441" y="145"/>
                    <a:pt x="441" y="145"/>
                  </a:cubicBezTo>
                  <a:cubicBezTo>
                    <a:pt x="443" y="143"/>
                    <a:pt x="445" y="141"/>
                    <a:pt x="446" y="138"/>
                  </a:cubicBezTo>
                  <a:cubicBezTo>
                    <a:pt x="446" y="138"/>
                    <a:pt x="446" y="138"/>
                    <a:pt x="446" y="138"/>
                  </a:cubicBezTo>
                  <a:cubicBezTo>
                    <a:pt x="446" y="137"/>
                    <a:pt x="447" y="137"/>
                    <a:pt x="447" y="136"/>
                  </a:cubicBezTo>
                  <a:cubicBezTo>
                    <a:pt x="447" y="135"/>
                    <a:pt x="447" y="134"/>
                    <a:pt x="447" y="133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chemeClr val="bg1"/>
                </a:solidFill>
              </a:endParaRPr>
            </a:p>
          </p:txBody>
        </p:sp>
        <p:sp>
          <p:nvSpPr>
            <p:cNvPr id="11" name="Freeform 9">
              <a:extLst>
                <a:ext uri="{FF2B5EF4-FFF2-40B4-BE49-F238E27FC236}">
                  <a16:creationId xmlns:a16="http://schemas.microsoft.com/office/drawing/2014/main" xmlns="" id="{E0C07242-B85C-4F2F-B848-4A7812C1846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733" y="330"/>
              <a:ext cx="580" cy="353"/>
            </a:xfrm>
            <a:custGeom>
              <a:avLst/>
              <a:gdLst>
                <a:gd name="T0" fmla="*/ 447 w 447"/>
                <a:gd name="T1" fmla="*/ 134 h 272"/>
                <a:gd name="T2" fmla="*/ 447 w 447"/>
                <a:gd name="T3" fmla="*/ 134 h 272"/>
                <a:gd name="T4" fmla="*/ 444 w 447"/>
                <a:gd name="T5" fmla="*/ 127 h 272"/>
                <a:gd name="T6" fmla="*/ 322 w 447"/>
                <a:gd name="T7" fmla="*/ 3 h 272"/>
                <a:gd name="T8" fmla="*/ 312 w 447"/>
                <a:gd name="T9" fmla="*/ 3 h 272"/>
                <a:gd name="T10" fmla="*/ 8 w 447"/>
                <a:gd name="T11" fmla="*/ 128 h 272"/>
                <a:gd name="T12" fmla="*/ 1 w 447"/>
                <a:gd name="T13" fmla="*/ 136 h 272"/>
                <a:gd name="T14" fmla="*/ 0 w 447"/>
                <a:gd name="T15" fmla="*/ 137 h 272"/>
                <a:gd name="T16" fmla="*/ 6 w 447"/>
                <a:gd name="T17" fmla="*/ 145 h 272"/>
                <a:gd name="T18" fmla="*/ 263 w 447"/>
                <a:gd name="T19" fmla="*/ 269 h 272"/>
                <a:gd name="T20" fmla="*/ 278 w 447"/>
                <a:gd name="T21" fmla="*/ 268 h 272"/>
                <a:gd name="T22" fmla="*/ 441 w 447"/>
                <a:gd name="T23" fmla="*/ 146 h 272"/>
                <a:gd name="T24" fmla="*/ 446 w 447"/>
                <a:gd name="T25" fmla="*/ 139 h 272"/>
                <a:gd name="T26" fmla="*/ 446 w 447"/>
                <a:gd name="T27" fmla="*/ 139 h 272"/>
                <a:gd name="T28" fmla="*/ 447 w 447"/>
                <a:gd name="T29" fmla="*/ 137 h 272"/>
                <a:gd name="T30" fmla="*/ 447 w 447"/>
                <a:gd name="T31" fmla="*/ 134 h 2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7" h="272">
                  <a:moveTo>
                    <a:pt x="447" y="134"/>
                  </a:moveTo>
                  <a:cubicBezTo>
                    <a:pt x="447" y="134"/>
                    <a:pt x="447" y="134"/>
                    <a:pt x="447" y="134"/>
                  </a:cubicBezTo>
                  <a:cubicBezTo>
                    <a:pt x="447" y="132"/>
                    <a:pt x="446" y="129"/>
                    <a:pt x="444" y="127"/>
                  </a:cubicBezTo>
                  <a:cubicBezTo>
                    <a:pt x="322" y="3"/>
                    <a:pt x="322" y="3"/>
                    <a:pt x="322" y="3"/>
                  </a:cubicBezTo>
                  <a:cubicBezTo>
                    <a:pt x="320" y="1"/>
                    <a:pt x="315" y="0"/>
                    <a:pt x="312" y="3"/>
                  </a:cubicBezTo>
                  <a:cubicBezTo>
                    <a:pt x="234" y="58"/>
                    <a:pt x="106" y="105"/>
                    <a:pt x="8" y="128"/>
                  </a:cubicBezTo>
                  <a:cubicBezTo>
                    <a:pt x="4" y="129"/>
                    <a:pt x="2" y="133"/>
                    <a:pt x="1" y="136"/>
                  </a:cubicBezTo>
                  <a:cubicBezTo>
                    <a:pt x="1" y="136"/>
                    <a:pt x="1" y="137"/>
                    <a:pt x="0" y="137"/>
                  </a:cubicBezTo>
                  <a:cubicBezTo>
                    <a:pt x="0" y="141"/>
                    <a:pt x="2" y="144"/>
                    <a:pt x="6" y="145"/>
                  </a:cubicBezTo>
                  <a:cubicBezTo>
                    <a:pt x="95" y="168"/>
                    <a:pt x="205" y="214"/>
                    <a:pt x="263" y="269"/>
                  </a:cubicBezTo>
                  <a:cubicBezTo>
                    <a:pt x="267" y="272"/>
                    <a:pt x="273" y="272"/>
                    <a:pt x="278" y="268"/>
                  </a:cubicBezTo>
                  <a:cubicBezTo>
                    <a:pt x="441" y="146"/>
                    <a:pt x="441" y="146"/>
                    <a:pt x="441" y="146"/>
                  </a:cubicBezTo>
                  <a:cubicBezTo>
                    <a:pt x="444" y="144"/>
                    <a:pt x="445" y="142"/>
                    <a:pt x="446" y="139"/>
                  </a:cubicBezTo>
                  <a:cubicBezTo>
                    <a:pt x="446" y="139"/>
                    <a:pt x="446" y="139"/>
                    <a:pt x="446" y="139"/>
                  </a:cubicBezTo>
                  <a:cubicBezTo>
                    <a:pt x="447" y="138"/>
                    <a:pt x="447" y="137"/>
                    <a:pt x="447" y="137"/>
                  </a:cubicBezTo>
                  <a:cubicBezTo>
                    <a:pt x="447" y="136"/>
                    <a:pt x="447" y="135"/>
                    <a:pt x="447" y="134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chemeClr val="bg1"/>
                </a:solidFill>
              </a:endParaRPr>
            </a:p>
          </p:txBody>
        </p:sp>
        <p:sp>
          <p:nvSpPr>
            <p:cNvPr id="12" name="Freeform 10">
              <a:extLst>
                <a:ext uri="{FF2B5EF4-FFF2-40B4-BE49-F238E27FC236}">
                  <a16:creationId xmlns:a16="http://schemas.microsoft.com/office/drawing/2014/main" xmlns="" id="{7933AC57-4D46-4DC2-813B-CC20132A6DF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170" y="-75"/>
              <a:ext cx="580" cy="352"/>
            </a:xfrm>
            <a:custGeom>
              <a:avLst/>
              <a:gdLst>
                <a:gd name="T0" fmla="*/ 447 w 447"/>
                <a:gd name="T1" fmla="*/ 133 h 271"/>
                <a:gd name="T2" fmla="*/ 447 w 447"/>
                <a:gd name="T3" fmla="*/ 133 h 271"/>
                <a:gd name="T4" fmla="*/ 444 w 447"/>
                <a:gd name="T5" fmla="*/ 127 h 271"/>
                <a:gd name="T6" fmla="*/ 322 w 447"/>
                <a:gd name="T7" fmla="*/ 2 h 271"/>
                <a:gd name="T8" fmla="*/ 312 w 447"/>
                <a:gd name="T9" fmla="*/ 2 h 271"/>
                <a:gd name="T10" fmla="*/ 8 w 447"/>
                <a:gd name="T11" fmla="*/ 128 h 271"/>
                <a:gd name="T12" fmla="*/ 1 w 447"/>
                <a:gd name="T13" fmla="*/ 135 h 271"/>
                <a:gd name="T14" fmla="*/ 0 w 447"/>
                <a:gd name="T15" fmla="*/ 137 h 271"/>
                <a:gd name="T16" fmla="*/ 5 w 447"/>
                <a:gd name="T17" fmla="*/ 144 h 271"/>
                <a:gd name="T18" fmla="*/ 263 w 447"/>
                <a:gd name="T19" fmla="*/ 268 h 271"/>
                <a:gd name="T20" fmla="*/ 277 w 447"/>
                <a:gd name="T21" fmla="*/ 268 h 271"/>
                <a:gd name="T22" fmla="*/ 441 w 447"/>
                <a:gd name="T23" fmla="*/ 145 h 271"/>
                <a:gd name="T24" fmla="*/ 446 w 447"/>
                <a:gd name="T25" fmla="*/ 138 h 271"/>
                <a:gd name="T26" fmla="*/ 446 w 447"/>
                <a:gd name="T27" fmla="*/ 138 h 271"/>
                <a:gd name="T28" fmla="*/ 447 w 447"/>
                <a:gd name="T29" fmla="*/ 136 h 271"/>
                <a:gd name="T30" fmla="*/ 447 w 447"/>
                <a:gd name="T31" fmla="*/ 133 h 2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7" h="271">
                  <a:moveTo>
                    <a:pt x="447" y="133"/>
                  </a:moveTo>
                  <a:cubicBezTo>
                    <a:pt x="447" y="133"/>
                    <a:pt x="447" y="133"/>
                    <a:pt x="447" y="133"/>
                  </a:cubicBezTo>
                  <a:cubicBezTo>
                    <a:pt x="447" y="131"/>
                    <a:pt x="446" y="128"/>
                    <a:pt x="444" y="127"/>
                  </a:cubicBezTo>
                  <a:cubicBezTo>
                    <a:pt x="322" y="2"/>
                    <a:pt x="322" y="2"/>
                    <a:pt x="322" y="2"/>
                  </a:cubicBezTo>
                  <a:cubicBezTo>
                    <a:pt x="320" y="0"/>
                    <a:pt x="315" y="0"/>
                    <a:pt x="312" y="2"/>
                  </a:cubicBezTo>
                  <a:cubicBezTo>
                    <a:pt x="234" y="57"/>
                    <a:pt x="106" y="104"/>
                    <a:pt x="8" y="128"/>
                  </a:cubicBezTo>
                  <a:cubicBezTo>
                    <a:pt x="4" y="129"/>
                    <a:pt x="1" y="132"/>
                    <a:pt x="1" y="135"/>
                  </a:cubicBezTo>
                  <a:cubicBezTo>
                    <a:pt x="0" y="135"/>
                    <a:pt x="0" y="136"/>
                    <a:pt x="0" y="137"/>
                  </a:cubicBezTo>
                  <a:cubicBezTo>
                    <a:pt x="0" y="140"/>
                    <a:pt x="2" y="143"/>
                    <a:pt x="5" y="144"/>
                  </a:cubicBezTo>
                  <a:cubicBezTo>
                    <a:pt x="94" y="167"/>
                    <a:pt x="205" y="213"/>
                    <a:pt x="263" y="268"/>
                  </a:cubicBezTo>
                  <a:cubicBezTo>
                    <a:pt x="267" y="271"/>
                    <a:pt x="273" y="271"/>
                    <a:pt x="277" y="268"/>
                  </a:cubicBezTo>
                  <a:cubicBezTo>
                    <a:pt x="441" y="145"/>
                    <a:pt x="441" y="145"/>
                    <a:pt x="441" y="145"/>
                  </a:cubicBezTo>
                  <a:cubicBezTo>
                    <a:pt x="443" y="143"/>
                    <a:pt x="445" y="141"/>
                    <a:pt x="446" y="138"/>
                  </a:cubicBezTo>
                  <a:cubicBezTo>
                    <a:pt x="446" y="138"/>
                    <a:pt x="446" y="138"/>
                    <a:pt x="446" y="138"/>
                  </a:cubicBezTo>
                  <a:cubicBezTo>
                    <a:pt x="447" y="137"/>
                    <a:pt x="447" y="137"/>
                    <a:pt x="447" y="136"/>
                  </a:cubicBezTo>
                  <a:cubicBezTo>
                    <a:pt x="447" y="135"/>
                    <a:pt x="447" y="134"/>
                    <a:pt x="447" y="133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chemeClr val="bg1"/>
                </a:solidFill>
              </a:endParaRPr>
            </a:p>
          </p:txBody>
        </p:sp>
        <p:sp>
          <p:nvSpPr>
            <p:cNvPr id="13" name="Freeform 11">
              <a:extLst>
                <a:ext uri="{FF2B5EF4-FFF2-40B4-BE49-F238E27FC236}">
                  <a16:creationId xmlns:a16="http://schemas.microsoft.com/office/drawing/2014/main" xmlns="" id="{94CF498D-D74B-43D3-B5D6-FF90A53F66E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537" y="-75"/>
              <a:ext cx="579" cy="352"/>
            </a:xfrm>
            <a:custGeom>
              <a:avLst/>
              <a:gdLst>
                <a:gd name="T0" fmla="*/ 447 w 447"/>
                <a:gd name="T1" fmla="*/ 133 h 271"/>
                <a:gd name="T2" fmla="*/ 447 w 447"/>
                <a:gd name="T3" fmla="*/ 133 h 271"/>
                <a:gd name="T4" fmla="*/ 445 w 447"/>
                <a:gd name="T5" fmla="*/ 127 h 271"/>
                <a:gd name="T6" fmla="*/ 323 w 447"/>
                <a:gd name="T7" fmla="*/ 2 h 271"/>
                <a:gd name="T8" fmla="*/ 312 w 447"/>
                <a:gd name="T9" fmla="*/ 2 h 271"/>
                <a:gd name="T10" fmla="*/ 9 w 447"/>
                <a:gd name="T11" fmla="*/ 128 h 271"/>
                <a:gd name="T12" fmla="*/ 1 w 447"/>
                <a:gd name="T13" fmla="*/ 135 h 271"/>
                <a:gd name="T14" fmla="*/ 1 w 447"/>
                <a:gd name="T15" fmla="*/ 137 h 271"/>
                <a:gd name="T16" fmla="*/ 6 w 447"/>
                <a:gd name="T17" fmla="*/ 144 h 271"/>
                <a:gd name="T18" fmla="*/ 263 w 447"/>
                <a:gd name="T19" fmla="*/ 268 h 271"/>
                <a:gd name="T20" fmla="*/ 278 w 447"/>
                <a:gd name="T21" fmla="*/ 268 h 271"/>
                <a:gd name="T22" fmla="*/ 441 w 447"/>
                <a:gd name="T23" fmla="*/ 145 h 271"/>
                <a:gd name="T24" fmla="*/ 447 w 447"/>
                <a:gd name="T25" fmla="*/ 138 h 271"/>
                <a:gd name="T26" fmla="*/ 447 w 447"/>
                <a:gd name="T27" fmla="*/ 138 h 271"/>
                <a:gd name="T28" fmla="*/ 447 w 447"/>
                <a:gd name="T29" fmla="*/ 136 h 271"/>
                <a:gd name="T30" fmla="*/ 447 w 447"/>
                <a:gd name="T31" fmla="*/ 133 h 2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7" h="271">
                  <a:moveTo>
                    <a:pt x="447" y="133"/>
                  </a:moveTo>
                  <a:cubicBezTo>
                    <a:pt x="447" y="133"/>
                    <a:pt x="447" y="133"/>
                    <a:pt x="447" y="133"/>
                  </a:cubicBezTo>
                  <a:cubicBezTo>
                    <a:pt x="447" y="131"/>
                    <a:pt x="446" y="128"/>
                    <a:pt x="445" y="127"/>
                  </a:cubicBezTo>
                  <a:cubicBezTo>
                    <a:pt x="323" y="2"/>
                    <a:pt x="323" y="2"/>
                    <a:pt x="323" y="2"/>
                  </a:cubicBezTo>
                  <a:cubicBezTo>
                    <a:pt x="320" y="0"/>
                    <a:pt x="315" y="0"/>
                    <a:pt x="312" y="2"/>
                  </a:cubicBezTo>
                  <a:cubicBezTo>
                    <a:pt x="234" y="57"/>
                    <a:pt x="107" y="104"/>
                    <a:pt x="9" y="128"/>
                  </a:cubicBezTo>
                  <a:cubicBezTo>
                    <a:pt x="4" y="129"/>
                    <a:pt x="2" y="132"/>
                    <a:pt x="1" y="135"/>
                  </a:cubicBezTo>
                  <a:cubicBezTo>
                    <a:pt x="1" y="135"/>
                    <a:pt x="1" y="136"/>
                    <a:pt x="1" y="137"/>
                  </a:cubicBezTo>
                  <a:cubicBezTo>
                    <a:pt x="0" y="140"/>
                    <a:pt x="2" y="143"/>
                    <a:pt x="6" y="144"/>
                  </a:cubicBezTo>
                  <a:cubicBezTo>
                    <a:pt x="95" y="167"/>
                    <a:pt x="205" y="213"/>
                    <a:pt x="263" y="268"/>
                  </a:cubicBezTo>
                  <a:cubicBezTo>
                    <a:pt x="267" y="271"/>
                    <a:pt x="273" y="271"/>
                    <a:pt x="278" y="268"/>
                  </a:cubicBezTo>
                  <a:cubicBezTo>
                    <a:pt x="441" y="145"/>
                    <a:pt x="441" y="145"/>
                    <a:pt x="441" y="145"/>
                  </a:cubicBezTo>
                  <a:cubicBezTo>
                    <a:pt x="444" y="143"/>
                    <a:pt x="446" y="141"/>
                    <a:pt x="447" y="138"/>
                  </a:cubicBezTo>
                  <a:cubicBezTo>
                    <a:pt x="447" y="138"/>
                    <a:pt x="447" y="138"/>
                    <a:pt x="447" y="138"/>
                  </a:cubicBezTo>
                  <a:cubicBezTo>
                    <a:pt x="447" y="137"/>
                    <a:pt x="447" y="137"/>
                    <a:pt x="447" y="136"/>
                  </a:cubicBezTo>
                  <a:cubicBezTo>
                    <a:pt x="447" y="135"/>
                    <a:pt x="447" y="134"/>
                    <a:pt x="447" y="133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chemeClr val="bg1"/>
                </a:solidFill>
              </a:endParaRPr>
            </a:p>
          </p:txBody>
        </p:sp>
        <p:sp>
          <p:nvSpPr>
            <p:cNvPr id="14" name="Freeform 12">
              <a:extLst>
                <a:ext uri="{FF2B5EF4-FFF2-40B4-BE49-F238E27FC236}">
                  <a16:creationId xmlns:a16="http://schemas.microsoft.com/office/drawing/2014/main" xmlns="" id="{F0B134A2-6419-46FC-B2C9-BBB881580D89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34" y="783"/>
              <a:ext cx="785" cy="1100"/>
            </a:xfrm>
            <a:custGeom>
              <a:avLst/>
              <a:gdLst>
                <a:gd name="T0" fmla="*/ 32 w 605"/>
                <a:gd name="T1" fmla="*/ 225 h 848"/>
                <a:gd name="T2" fmla="*/ 341 w 605"/>
                <a:gd name="T3" fmla="*/ 0 h 848"/>
                <a:gd name="T4" fmla="*/ 574 w 605"/>
                <a:gd name="T5" fmla="*/ 51 h 848"/>
                <a:gd name="T6" fmla="*/ 594 w 605"/>
                <a:gd name="T7" fmla="*/ 76 h 848"/>
                <a:gd name="T8" fmla="*/ 581 w 605"/>
                <a:gd name="T9" fmla="*/ 99 h 848"/>
                <a:gd name="T10" fmla="*/ 537 w 605"/>
                <a:gd name="T11" fmla="*/ 157 h 848"/>
                <a:gd name="T12" fmla="*/ 509 w 605"/>
                <a:gd name="T13" fmla="*/ 179 h 848"/>
                <a:gd name="T14" fmla="*/ 494 w 605"/>
                <a:gd name="T15" fmla="*/ 175 h 848"/>
                <a:gd name="T16" fmla="*/ 348 w 605"/>
                <a:gd name="T17" fmla="*/ 142 h 848"/>
                <a:gd name="T18" fmla="*/ 233 w 605"/>
                <a:gd name="T19" fmla="*/ 220 h 848"/>
                <a:gd name="T20" fmla="*/ 605 w 605"/>
                <a:gd name="T21" fmla="*/ 590 h 848"/>
                <a:gd name="T22" fmla="*/ 288 w 605"/>
                <a:gd name="T23" fmla="*/ 848 h 848"/>
                <a:gd name="T24" fmla="*/ 0 w 605"/>
                <a:gd name="T25" fmla="*/ 730 h 848"/>
                <a:gd name="T26" fmla="*/ 9 w 605"/>
                <a:gd name="T27" fmla="*/ 713 h 848"/>
                <a:gd name="T28" fmla="*/ 62 w 605"/>
                <a:gd name="T29" fmla="*/ 663 h 848"/>
                <a:gd name="T30" fmla="*/ 94 w 605"/>
                <a:gd name="T31" fmla="*/ 640 h 848"/>
                <a:gd name="T32" fmla="*/ 115 w 605"/>
                <a:gd name="T33" fmla="*/ 648 h 848"/>
                <a:gd name="T34" fmla="*/ 270 w 605"/>
                <a:gd name="T35" fmla="*/ 707 h 848"/>
                <a:gd name="T36" fmla="*/ 408 w 605"/>
                <a:gd name="T37" fmla="*/ 615 h 848"/>
                <a:gd name="T38" fmla="*/ 32 w 605"/>
                <a:gd name="T39" fmla="*/ 225 h 8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605" h="848">
                  <a:moveTo>
                    <a:pt x="32" y="225"/>
                  </a:moveTo>
                  <a:cubicBezTo>
                    <a:pt x="32" y="48"/>
                    <a:pt x="209" y="0"/>
                    <a:pt x="341" y="0"/>
                  </a:cubicBezTo>
                  <a:cubicBezTo>
                    <a:pt x="443" y="0"/>
                    <a:pt x="547" y="32"/>
                    <a:pt x="574" y="51"/>
                  </a:cubicBezTo>
                  <a:cubicBezTo>
                    <a:pt x="587" y="60"/>
                    <a:pt x="594" y="68"/>
                    <a:pt x="594" y="76"/>
                  </a:cubicBezTo>
                  <a:cubicBezTo>
                    <a:pt x="594" y="82"/>
                    <a:pt x="589" y="89"/>
                    <a:pt x="581" y="99"/>
                  </a:cubicBezTo>
                  <a:cubicBezTo>
                    <a:pt x="563" y="124"/>
                    <a:pt x="552" y="137"/>
                    <a:pt x="537" y="157"/>
                  </a:cubicBezTo>
                  <a:cubicBezTo>
                    <a:pt x="528" y="168"/>
                    <a:pt x="518" y="179"/>
                    <a:pt x="509" y="179"/>
                  </a:cubicBezTo>
                  <a:cubicBezTo>
                    <a:pt x="504" y="179"/>
                    <a:pt x="500" y="178"/>
                    <a:pt x="494" y="175"/>
                  </a:cubicBezTo>
                  <a:cubicBezTo>
                    <a:pt x="468" y="165"/>
                    <a:pt x="409" y="142"/>
                    <a:pt x="348" y="142"/>
                  </a:cubicBezTo>
                  <a:cubicBezTo>
                    <a:pt x="281" y="142"/>
                    <a:pt x="233" y="175"/>
                    <a:pt x="233" y="220"/>
                  </a:cubicBezTo>
                  <a:cubicBezTo>
                    <a:pt x="233" y="358"/>
                    <a:pt x="605" y="313"/>
                    <a:pt x="605" y="590"/>
                  </a:cubicBezTo>
                  <a:cubicBezTo>
                    <a:pt x="605" y="737"/>
                    <a:pt x="467" y="848"/>
                    <a:pt x="288" y="848"/>
                  </a:cubicBezTo>
                  <a:cubicBezTo>
                    <a:pt x="130" y="848"/>
                    <a:pt x="0" y="763"/>
                    <a:pt x="0" y="730"/>
                  </a:cubicBezTo>
                  <a:cubicBezTo>
                    <a:pt x="0" y="721"/>
                    <a:pt x="3" y="719"/>
                    <a:pt x="9" y="713"/>
                  </a:cubicBezTo>
                  <a:cubicBezTo>
                    <a:pt x="21" y="703"/>
                    <a:pt x="52" y="672"/>
                    <a:pt x="62" y="663"/>
                  </a:cubicBezTo>
                  <a:cubicBezTo>
                    <a:pt x="72" y="654"/>
                    <a:pt x="83" y="640"/>
                    <a:pt x="94" y="640"/>
                  </a:cubicBezTo>
                  <a:cubicBezTo>
                    <a:pt x="102" y="640"/>
                    <a:pt x="106" y="643"/>
                    <a:pt x="115" y="648"/>
                  </a:cubicBezTo>
                  <a:cubicBezTo>
                    <a:pt x="146" y="666"/>
                    <a:pt x="199" y="707"/>
                    <a:pt x="270" y="707"/>
                  </a:cubicBezTo>
                  <a:cubicBezTo>
                    <a:pt x="341" y="707"/>
                    <a:pt x="408" y="674"/>
                    <a:pt x="408" y="615"/>
                  </a:cubicBezTo>
                  <a:cubicBezTo>
                    <a:pt x="408" y="461"/>
                    <a:pt x="32" y="506"/>
                    <a:pt x="32" y="22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chemeClr val="bg1"/>
                </a:solidFill>
              </a:endParaRPr>
            </a:p>
          </p:txBody>
        </p:sp>
        <p:sp>
          <p:nvSpPr>
            <p:cNvPr id="15" name="Freeform 13">
              <a:extLst>
                <a:ext uri="{FF2B5EF4-FFF2-40B4-BE49-F238E27FC236}">
                  <a16:creationId xmlns:a16="http://schemas.microsoft.com/office/drawing/2014/main" xmlns="" id="{669B17DC-4047-43F0-A03B-2C9AF4BF9CE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123" y="783"/>
              <a:ext cx="785" cy="1100"/>
            </a:xfrm>
            <a:custGeom>
              <a:avLst/>
              <a:gdLst>
                <a:gd name="T0" fmla="*/ 32 w 605"/>
                <a:gd name="T1" fmla="*/ 225 h 848"/>
                <a:gd name="T2" fmla="*/ 342 w 605"/>
                <a:gd name="T3" fmla="*/ 0 h 848"/>
                <a:gd name="T4" fmla="*/ 574 w 605"/>
                <a:gd name="T5" fmla="*/ 51 h 848"/>
                <a:gd name="T6" fmla="*/ 594 w 605"/>
                <a:gd name="T7" fmla="*/ 76 h 848"/>
                <a:gd name="T8" fmla="*/ 581 w 605"/>
                <a:gd name="T9" fmla="*/ 99 h 848"/>
                <a:gd name="T10" fmla="*/ 537 w 605"/>
                <a:gd name="T11" fmla="*/ 157 h 848"/>
                <a:gd name="T12" fmla="*/ 510 w 605"/>
                <a:gd name="T13" fmla="*/ 179 h 848"/>
                <a:gd name="T14" fmla="*/ 494 w 605"/>
                <a:gd name="T15" fmla="*/ 175 h 848"/>
                <a:gd name="T16" fmla="*/ 348 w 605"/>
                <a:gd name="T17" fmla="*/ 142 h 848"/>
                <a:gd name="T18" fmla="*/ 233 w 605"/>
                <a:gd name="T19" fmla="*/ 220 h 848"/>
                <a:gd name="T20" fmla="*/ 605 w 605"/>
                <a:gd name="T21" fmla="*/ 590 h 848"/>
                <a:gd name="T22" fmla="*/ 289 w 605"/>
                <a:gd name="T23" fmla="*/ 848 h 848"/>
                <a:gd name="T24" fmla="*/ 0 w 605"/>
                <a:gd name="T25" fmla="*/ 730 h 848"/>
                <a:gd name="T26" fmla="*/ 9 w 605"/>
                <a:gd name="T27" fmla="*/ 713 h 848"/>
                <a:gd name="T28" fmla="*/ 62 w 605"/>
                <a:gd name="T29" fmla="*/ 663 h 848"/>
                <a:gd name="T30" fmla="*/ 94 w 605"/>
                <a:gd name="T31" fmla="*/ 640 h 848"/>
                <a:gd name="T32" fmla="*/ 115 w 605"/>
                <a:gd name="T33" fmla="*/ 648 h 848"/>
                <a:gd name="T34" fmla="*/ 270 w 605"/>
                <a:gd name="T35" fmla="*/ 707 h 848"/>
                <a:gd name="T36" fmla="*/ 409 w 605"/>
                <a:gd name="T37" fmla="*/ 615 h 848"/>
                <a:gd name="T38" fmla="*/ 32 w 605"/>
                <a:gd name="T39" fmla="*/ 225 h 8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605" h="848">
                  <a:moveTo>
                    <a:pt x="32" y="225"/>
                  </a:moveTo>
                  <a:cubicBezTo>
                    <a:pt x="32" y="48"/>
                    <a:pt x="210" y="0"/>
                    <a:pt x="342" y="0"/>
                  </a:cubicBezTo>
                  <a:cubicBezTo>
                    <a:pt x="443" y="0"/>
                    <a:pt x="547" y="32"/>
                    <a:pt x="574" y="51"/>
                  </a:cubicBezTo>
                  <a:cubicBezTo>
                    <a:pt x="587" y="60"/>
                    <a:pt x="594" y="68"/>
                    <a:pt x="594" y="76"/>
                  </a:cubicBezTo>
                  <a:cubicBezTo>
                    <a:pt x="594" y="82"/>
                    <a:pt x="589" y="89"/>
                    <a:pt x="581" y="99"/>
                  </a:cubicBezTo>
                  <a:cubicBezTo>
                    <a:pt x="563" y="124"/>
                    <a:pt x="553" y="137"/>
                    <a:pt x="537" y="157"/>
                  </a:cubicBezTo>
                  <a:cubicBezTo>
                    <a:pt x="528" y="168"/>
                    <a:pt x="518" y="179"/>
                    <a:pt x="510" y="179"/>
                  </a:cubicBezTo>
                  <a:cubicBezTo>
                    <a:pt x="504" y="179"/>
                    <a:pt x="501" y="178"/>
                    <a:pt x="494" y="175"/>
                  </a:cubicBezTo>
                  <a:cubicBezTo>
                    <a:pt x="469" y="165"/>
                    <a:pt x="409" y="142"/>
                    <a:pt x="348" y="142"/>
                  </a:cubicBezTo>
                  <a:cubicBezTo>
                    <a:pt x="282" y="142"/>
                    <a:pt x="233" y="175"/>
                    <a:pt x="233" y="220"/>
                  </a:cubicBezTo>
                  <a:cubicBezTo>
                    <a:pt x="233" y="358"/>
                    <a:pt x="605" y="313"/>
                    <a:pt x="605" y="590"/>
                  </a:cubicBezTo>
                  <a:cubicBezTo>
                    <a:pt x="605" y="737"/>
                    <a:pt x="467" y="848"/>
                    <a:pt x="289" y="848"/>
                  </a:cubicBezTo>
                  <a:cubicBezTo>
                    <a:pt x="130" y="848"/>
                    <a:pt x="0" y="763"/>
                    <a:pt x="0" y="730"/>
                  </a:cubicBezTo>
                  <a:cubicBezTo>
                    <a:pt x="0" y="721"/>
                    <a:pt x="3" y="719"/>
                    <a:pt x="9" y="713"/>
                  </a:cubicBezTo>
                  <a:cubicBezTo>
                    <a:pt x="21" y="703"/>
                    <a:pt x="52" y="672"/>
                    <a:pt x="62" y="663"/>
                  </a:cubicBezTo>
                  <a:cubicBezTo>
                    <a:pt x="72" y="654"/>
                    <a:pt x="84" y="640"/>
                    <a:pt x="94" y="640"/>
                  </a:cubicBezTo>
                  <a:cubicBezTo>
                    <a:pt x="102" y="640"/>
                    <a:pt x="106" y="643"/>
                    <a:pt x="115" y="648"/>
                  </a:cubicBezTo>
                  <a:cubicBezTo>
                    <a:pt x="146" y="666"/>
                    <a:pt x="199" y="707"/>
                    <a:pt x="270" y="707"/>
                  </a:cubicBezTo>
                  <a:cubicBezTo>
                    <a:pt x="341" y="707"/>
                    <a:pt x="409" y="674"/>
                    <a:pt x="409" y="615"/>
                  </a:cubicBezTo>
                  <a:cubicBezTo>
                    <a:pt x="409" y="461"/>
                    <a:pt x="32" y="506"/>
                    <a:pt x="32" y="22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chemeClr val="bg1"/>
                </a:solidFill>
              </a:endParaRPr>
            </a:p>
          </p:txBody>
        </p:sp>
        <p:sp>
          <p:nvSpPr>
            <p:cNvPr id="16" name="Freeform 14">
              <a:extLst>
                <a:ext uri="{FF2B5EF4-FFF2-40B4-BE49-F238E27FC236}">
                  <a16:creationId xmlns:a16="http://schemas.microsoft.com/office/drawing/2014/main" xmlns="" id="{1616EBA7-FC24-41F8-AF7A-22784063CAB0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018" y="784"/>
              <a:ext cx="914" cy="1103"/>
            </a:xfrm>
            <a:custGeom>
              <a:avLst/>
              <a:gdLst>
                <a:gd name="T0" fmla="*/ 705 w 705"/>
                <a:gd name="T1" fmla="*/ 410 h 850"/>
                <a:gd name="T2" fmla="*/ 372 w 705"/>
                <a:gd name="T3" fmla="*/ 0 h 850"/>
                <a:gd name="T4" fmla="*/ 0 w 705"/>
                <a:gd name="T5" fmla="*/ 424 h 850"/>
                <a:gd name="T6" fmla="*/ 365 w 705"/>
                <a:gd name="T7" fmla="*/ 850 h 850"/>
                <a:gd name="T8" fmla="*/ 645 w 705"/>
                <a:gd name="T9" fmla="*/ 748 h 850"/>
                <a:gd name="T10" fmla="*/ 664 w 705"/>
                <a:gd name="T11" fmla="*/ 719 h 850"/>
                <a:gd name="T12" fmla="*/ 643 w 705"/>
                <a:gd name="T13" fmla="*/ 686 h 850"/>
                <a:gd name="T14" fmla="*/ 606 w 705"/>
                <a:gd name="T15" fmla="*/ 640 h 850"/>
                <a:gd name="T16" fmla="*/ 591 w 705"/>
                <a:gd name="T17" fmla="*/ 631 h 850"/>
                <a:gd name="T18" fmla="*/ 568 w 705"/>
                <a:gd name="T19" fmla="*/ 642 h 850"/>
                <a:gd name="T20" fmla="*/ 396 w 705"/>
                <a:gd name="T21" fmla="*/ 712 h 850"/>
                <a:gd name="T22" fmla="*/ 201 w 705"/>
                <a:gd name="T23" fmla="*/ 473 h 850"/>
                <a:gd name="T24" fmla="*/ 657 w 705"/>
                <a:gd name="T25" fmla="*/ 473 h 850"/>
                <a:gd name="T26" fmla="*/ 705 w 705"/>
                <a:gd name="T27" fmla="*/ 410 h 850"/>
                <a:gd name="T28" fmla="*/ 202 w 705"/>
                <a:gd name="T29" fmla="*/ 356 h 850"/>
                <a:gd name="T30" fmla="*/ 372 w 705"/>
                <a:gd name="T31" fmla="*/ 137 h 850"/>
                <a:gd name="T32" fmla="*/ 509 w 705"/>
                <a:gd name="T33" fmla="*/ 357 h 850"/>
                <a:gd name="T34" fmla="*/ 202 w 705"/>
                <a:gd name="T35" fmla="*/ 356 h 8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705" h="850">
                  <a:moveTo>
                    <a:pt x="705" y="410"/>
                  </a:moveTo>
                  <a:cubicBezTo>
                    <a:pt x="705" y="144"/>
                    <a:pt x="600" y="0"/>
                    <a:pt x="372" y="0"/>
                  </a:cubicBezTo>
                  <a:cubicBezTo>
                    <a:pt x="191" y="0"/>
                    <a:pt x="0" y="105"/>
                    <a:pt x="0" y="424"/>
                  </a:cubicBezTo>
                  <a:cubicBezTo>
                    <a:pt x="0" y="721"/>
                    <a:pt x="169" y="850"/>
                    <a:pt x="365" y="850"/>
                  </a:cubicBezTo>
                  <a:cubicBezTo>
                    <a:pt x="506" y="850"/>
                    <a:pt x="588" y="797"/>
                    <a:pt x="645" y="748"/>
                  </a:cubicBezTo>
                  <a:cubicBezTo>
                    <a:pt x="657" y="738"/>
                    <a:pt x="664" y="729"/>
                    <a:pt x="664" y="719"/>
                  </a:cubicBezTo>
                  <a:cubicBezTo>
                    <a:pt x="664" y="709"/>
                    <a:pt x="660" y="705"/>
                    <a:pt x="643" y="686"/>
                  </a:cubicBezTo>
                  <a:cubicBezTo>
                    <a:pt x="631" y="673"/>
                    <a:pt x="622" y="659"/>
                    <a:pt x="606" y="640"/>
                  </a:cubicBezTo>
                  <a:cubicBezTo>
                    <a:pt x="601" y="634"/>
                    <a:pt x="598" y="631"/>
                    <a:pt x="591" y="631"/>
                  </a:cubicBezTo>
                  <a:cubicBezTo>
                    <a:pt x="584" y="631"/>
                    <a:pt x="576" y="636"/>
                    <a:pt x="568" y="642"/>
                  </a:cubicBezTo>
                  <a:cubicBezTo>
                    <a:pt x="531" y="671"/>
                    <a:pt x="474" y="712"/>
                    <a:pt x="396" y="712"/>
                  </a:cubicBezTo>
                  <a:cubicBezTo>
                    <a:pt x="279" y="712"/>
                    <a:pt x="213" y="630"/>
                    <a:pt x="201" y="473"/>
                  </a:cubicBezTo>
                  <a:cubicBezTo>
                    <a:pt x="320" y="473"/>
                    <a:pt x="611" y="473"/>
                    <a:pt x="657" y="473"/>
                  </a:cubicBezTo>
                  <a:cubicBezTo>
                    <a:pt x="686" y="473"/>
                    <a:pt x="705" y="453"/>
                    <a:pt x="705" y="410"/>
                  </a:cubicBezTo>
                  <a:close/>
                  <a:moveTo>
                    <a:pt x="202" y="356"/>
                  </a:moveTo>
                  <a:cubicBezTo>
                    <a:pt x="215" y="215"/>
                    <a:pt x="273" y="137"/>
                    <a:pt x="372" y="137"/>
                  </a:cubicBezTo>
                  <a:cubicBezTo>
                    <a:pt x="478" y="137"/>
                    <a:pt x="509" y="236"/>
                    <a:pt x="509" y="357"/>
                  </a:cubicBezTo>
                  <a:cubicBezTo>
                    <a:pt x="416" y="357"/>
                    <a:pt x="295" y="356"/>
                    <a:pt x="202" y="35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chemeClr val="bg1"/>
                </a:solidFill>
              </a:endParaRPr>
            </a:p>
          </p:txBody>
        </p:sp>
        <p:sp>
          <p:nvSpPr>
            <p:cNvPr id="17" name="Freeform 15">
              <a:extLst>
                <a:ext uri="{FF2B5EF4-FFF2-40B4-BE49-F238E27FC236}">
                  <a16:creationId xmlns:a16="http://schemas.microsoft.com/office/drawing/2014/main" xmlns="" id="{440A2F57-511A-4BC4-BEEC-66A02B9B16E8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982" y="314"/>
              <a:ext cx="685" cy="1542"/>
            </a:xfrm>
            <a:custGeom>
              <a:avLst/>
              <a:gdLst>
                <a:gd name="T0" fmla="*/ 440 w 528"/>
                <a:gd name="T1" fmla="*/ 143 h 1188"/>
                <a:gd name="T2" fmla="*/ 516 w 528"/>
                <a:gd name="T3" fmla="*/ 150 h 1188"/>
                <a:gd name="T4" fmla="*/ 528 w 528"/>
                <a:gd name="T5" fmla="*/ 143 h 1188"/>
                <a:gd name="T6" fmla="*/ 513 w 528"/>
                <a:gd name="T7" fmla="*/ 120 h 1188"/>
                <a:gd name="T8" fmla="*/ 447 w 528"/>
                <a:gd name="T9" fmla="*/ 34 h 1188"/>
                <a:gd name="T10" fmla="*/ 414 w 528"/>
                <a:gd name="T11" fmla="*/ 6 h 1188"/>
                <a:gd name="T12" fmla="*/ 339 w 528"/>
                <a:gd name="T13" fmla="*/ 0 h 1188"/>
                <a:gd name="T14" fmla="*/ 109 w 528"/>
                <a:gd name="T15" fmla="*/ 253 h 1188"/>
                <a:gd name="T16" fmla="*/ 109 w 528"/>
                <a:gd name="T17" fmla="*/ 376 h 1188"/>
                <a:gd name="T18" fmla="*/ 64 w 528"/>
                <a:gd name="T19" fmla="*/ 376 h 1188"/>
                <a:gd name="T20" fmla="*/ 0 w 528"/>
                <a:gd name="T21" fmla="*/ 443 h 1188"/>
                <a:gd name="T22" fmla="*/ 0 w 528"/>
                <a:gd name="T23" fmla="*/ 476 h 1188"/>
                <a:gd name="T24" fmla="*/ 109 w 528"/>
                <a:gd name="T25" fmla="*/ 520 h 1188"/>
                <a:gd name="T26" fmla="*/ 110 w 528"/>
                <a:gd name="T27" fmla="*/ 1150 h 1188"/>
                <a:gd name="T28" fmla="*/ 147 w 528"/>
                <a:gd name="T29" fmla="*/ 1188 h 1188"/>
                <a:gd name="T30" fmla="*/ 276 w 528"/>
                <a:gd name="T31" fmla="*/ 1188 h 1188"/>
                <a:gd name="T32" fmla="*/ 314 w 528"/>
                <a:gd name="T33" fmla="*/ 1152 h 1188"/>
                <a:gd name="T34" fmla="*/ 314 w 528"/>
                <a:gd name="T35" fmla="*/ 524 h 1188"/>
                <a:gd name="T36" fmla="*/ 520 w 528"/>
                <a:gd name="T37" fmla="*/ 478 h 1188"/>
                <a:gd name="T38" fmla="*/ 520 w 528"/>
                <a:gd name="T39" fmla="*/ 421 h 1188"/>
                <a:gd name="T40" fmla="*/ 466 w 528"/>
                <a:gd name="T41" fmla="*/ 376 h 1188"/>
                <a:gd name="T42" fmla="*/ 314 w 528"/>
                <a:gd name="T43" fmla="*/ 376 h 1188"/>
                <a:gd name="T44" fmla="*/ 314 w 528"/>
                <a:gd name="T45" fmla="*/ 272 h 1188"/>
                <a:gd name="T46" fmla="*/ 440 w 528"/>
                <a:gd name="T47" fmla="*/ 143 h 1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528" h="1188">
                  <a:moveTo>
                    <a:pt x="440" y="143"/>
                  </a:moveTo>
                  <a:cubicBezTo>
                    <a:pt x="468" y="143"/>
                    <a:pt x="500" y="150"/>
                    <a:pt x="516" y="150"/>
                  </a:cubicBezTo>
                  <a:cubicBezTo>
                    <a:pt x="523" y="150"/>
                    <a:pt x="528" y="148"/>
                    <a:pt x="528" y="143"/>
                  </a:cubicBezTo>
                  <a:cubicBezTo>
                    <a:pt x="528" y="136"/>
                    <a:pt x="518" y="126"/>
                    <a:pt x="513" y="120"/>
                  </a:cubicBezTo>
                  <a:cubicBezTo>
                    <a:pt x="487" y="88"/>
                    <a:pt x="467" y="62"/>
                    <a:pt x="447" y="34"/>
                  </a:cubicBezTo>
                  <a:cubicBezTo>
                    <a:pt x="439" y="24"/>
                    <a:pt x="430" y="12"/>
                    <a:pt x="414" y="6"/>
                  </a:cubicBezTo>
                  <a:cubicBezTo>
                    <a:pt x="400" y="1"/>
                    <a:pt x="385" y="0"/>
                    <a:pt x="339" y="0"/>
                  </a:cubicBezTo>
                  <a:cubicBezTo>
                    <a:pt x="229" y="0"/>
                    <a:pt x="109" y="51"/>
                    <a:pt x="109" y="253"/>
                  </a:cubicBezTo>
                  <a:cubicBezTo>
                    <a:pt x="109" y="264"/>
                    <a:pt x="109" y="310"/>
                    <a:pt x="109" y="376"/>
                  </a:cubicBezTo>
                  <a:cubicBezTo>
                    <a:pt x="88" y="376"/>
                    <a:pt x="72" y="376"/>
                    <a:pt x="64" y="376"/>
                  </a:cubicBezTo>
                  <a:cubicBezTo>
                    <a:pt x="18" y="376"/>
                    <a:pt x="0" y="399"/>
                    <a:pt x="0" y="443"/>
                  </a:cubicBezTo>
                  <a:cubicBezTo>
                    <a:pt x="0" y="457"/>
                    <a:pt x="0" y="438"/>
                    <a:pt x="0" y="476"/>
                  </a:cubicBezTo>
                  <a:cubicBezTo>
                    <a:pt x="26" y="494"/>
                    <a:pt x="63" y="510"/>
                    <a:pt x="109" y="520"/>
                  </a:cubicBezTo>
                  <a:cubicBezTo>
                    <a:pt x="109" y="778"/>
                    <a:pt x="110" y="1130"/>
                    <a:pt x="110" y="1150"/>
                  </a:cubicBezTo>
                  <a:cubicBezTo>
                    <a:pt x="110" y="1172"/>
                    <a:pt x="127" y="1188"/>
                    <a:pt x="147" y="1188"/>
                  </a:cubicBezTo>
                  <a:cubicBezTo>
                    <a:pt x="276" y="1188"/>
                    <a:pt x="276" y="1188"/>
                    <a:pt x="276" y="1188"/>
                  </a:cubicBezTo>
                  <a:cubicBezTo>
                    <a:pt x="297" y="1188"/>
                    <a:pt x="314" y="1172"/>
                    <a:pt x="314" y="1152"/>
                  </a:cubicBezTo>
                  <a:cubicBezTo>
                    <a:pt x="314" y="1133"/>
                    <a:pt x="314" y="777"/>
                    <a:pt x="314" y="524"/>
                  </a:cubicBezTo>
                  <a:cubicBezTo>
                    <a:pt x="385" y="515"/>
                    <a:pt x="463" y="500"/>
                    <a:pt x="520" y="478"/>
                  </a:cubicBezTo>
                  <a:cubicBezTo>
                    <a:pt x="520" y="460"/>
                    <a:pt x="520" y="442"/>
                    <a:pt x="520" y="421"/>
                  </a:cubicBezTo>
                  <a:cubicBezTo>
                    <a:pt x="520" y="394"/>
                    <a:pt x="511" y="377"/>
                    <a:pt x="466" y="376"/>
                  </a:cubicBezTo>
                  <a:cubicBezTo>
                    <a:pt x="448" y="376"/>
                    <a:pt x="385" y="376"/>
                    <a:pt x="314" y="376"/>
                  </a:cubicBezTo>
                  <a:cubicBezTo>
                    <a:pt x="314" y="319"/>
                    <a:pt x="314" y="280"/>
                    <a:pt x="314" y="272"/>
                  </a:cubicBezTo>
                  <a:cubicBezTo>
                    <a:pt x="314" y="163"/>
                    <a:pt x="349" y="143"/>
                    <a:pt x="440" y="14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chemeClr val="bg1"/>
                </a:solidFill>
              </a:endParaRPr>
            </a:p>
          </p:txBody>
        </p:sp>
        <p:sp>
          <p:nvSpPr>
            <p:cNvPr id="18" name="Freeform 16">
              <a:extLst>
                <a:ext uri="{FF2B5EF4-FFF2-40B4-BE49-F238E27FC236}">
                  <a16:creationId xmlns:a16="http://schemas.microsoft.com/office/drawing/2014/main" xmlns="" id="{920F9231-52EF-43E1-B7EC-83259D2B2856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2009" y="787"/>
              <a:ext cx="868" cy="1083"/>
            </a:xfrm>
            <a:custGeom>
              <a:avLst/>
              <a:gdLst>
                <a:gd name="T0" fmla="*/ 669 w 669"/>
                <a:gd name="T1" fmla="*/ 220 h 835"/>
                <a:gd name="T2" fmla="*/ 381 w 669"/>
                <a:gd name="T3" fmla="*/ 0 h 835"/>
                <a:gd name="T4" fmla="*/ 65 w 669"/>
                <a:gd name="T5" fmla="*/ 63 h 835"/>
                <a:gd name="T6" fmla="*/ 56 w 669"/>
                <a:gd name="T7" fmla="*/ 100 h 835"/>
                <a:gd name="T8" fmla="*/ 86 w 669"/>
                <a:gd name="T9" fmla="*/ 174 h 835"/>
                <a:gd name="T10" fmla="*/ 108 w 669"/>
                <a:gd name="T11" fmla="*/ 192 h 835"/>
                <a:gd name="T12" fmla="*/ 141 w 669"/>
                <a:gd name="T13" fmla="*/ 183 h 835"/>
                <a:gd name="T14" fmla="*/ 338 w 669"/>
                <a:gd name="T15" fmla="*/ 143 h 835"/>
                <a:gd name="T16" fmla="*/ 468 w 669"/>
                <a:gd name="T17" fmla="*/ 249 h 835"/>
                <a:gd name="T18" fmla="*/ 468 w 669"/>
                <a:gd name="T19" fmla="*/ 311 h 835"/>
                <a:gd name="T20" fmla="*/ 189 w 669"/>
                <a:gd name="T21" fmla="*/ 351 h 835"/>
                <a:gd name="T22" fmla="*/ 0 w 669"/>
                <a:gd name="T23" fmla="*/ 603 h 835"/>
                <a:gd name="T24" fmla="*/ 223 w 669"/>
                <a:gd name="T25" fmla="*/ 835 h 835"/>
                <a:gd name="T26" fmla="*/ 486 w 669"/>
                <a:gd name="T27" fmla="*/ 738 h 835"/>
                <a:gd name="T28" fmla="*/ 572 w 669"/>
                <a:gd name="T29" fmla="*/ 824 h 835"/>
                <a:gd name="T30" fmla="*/ 631 w 669"/>
                <a:gd name="T31" fmla="*/ 824 h 835"/>
                <a:gd name="T32" fmla="*/ 669 w 669"/>
                <a:gd name="T33" fmla="*/ 787 h 835"/>
                <a:gd name="T34" fmla="*/ 669 w 669"/>
                <a:gd name="T35" fmla="*/ 220 h 835"/>
                <a:gd name="T36" fmla="*/ 451 w 669"/>
                <a:gd name="T37" fmla="*/ 633 h 835"/>
                <a:gd name="T38" fmla="*/ 297 w 669"/>
                <a:gd name="T39" fmla="*/ 703 h 835"/>
                <a:gd name="T40" fmla="*/ 194 w 669"/>
                <a:gd name="T41" fmla="*/ 587 h 835"/>
                <a:gd name="T42" fmla="*/ 468 w 669"/>
                <a:gd name="T43" fmla="*/ 427 h 835"/>
                <a:gd name="T44" fmla="*/ 468 w 669"/>
                <a:gd name="T45" fmla="*/ 575 h 835"/>
                <a:gd name="T46" fmla="*/ 451 w 669"/>
                <a:gd name="T47" fmla="*/ 633 h 8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669" h="835">
                  <a:moveTo>
                    <a:pt x="669" y="220"/>
                  </a:moveTo>
                  <a:cubicBezTo>
                    <a:pt x="669" y="52"/>
                    <a:pt x="552" y="0"/>
                    <a:pt x="381" y="0"/>
                  </a:cubicBezTo>
                  <a:cubicBezTo>
                    <a:pt x="226" y="0"/>
                    <a:pt x="92" y="49"/>
                    <a:pt x="65" y="63"/>
                  </a:cubicBezTo>
                  <a:cubicBezTo>
                    <a:pt x="50" y="71"/>
                    <a:pt x="48" y="81"/>
                    <a:pt x="56" y="100"/>
                  </a:cubicBezTo>
                  <a:cubicBezTo>
                    <a:pt x="64" y="122"/>
                    <a:pt x="74" y="143"/>
                    <a:pt x="86" y="174"/>
                  </a:cubicBezTo>
                  <a:cubicBezTo>
                    <a:pt x="91" y="186"/>
                    <a:pt x="97" y="192"/>
                    <a:pt x="108" y="192"/>
                  </a:cubicBezTo>
                  <a:cubicBezTo>
                    <a:pt x="117" y="192"/>
                    <a:pt x="132" y="186"/>
                    <a:pt x="141" y="183"/>
                  </a:cubicBezTo>
                  <a:cubicBezTo>
                    <a:pt x="191" y="165"/>
                    <a:pt x="273" y="143"/>
                    <a:pt x="338" y="143"/>
                  </a:cubicBezTo>
                  <a:cubicBezTo>
                    <a:pt x="423" y="143"/>
                    <a:pt x="468" y="189"/>
                    <a:pt x="468" y="249"/>
                  </a:cubicBezTo>
                  <a:cubicBezTo>
                    <a:pt x="468" y="259"/>
                    <a:pt x="468" y="282"/>
                    <a:pt x="468" y="311"/>
                  </a:cubicBezTo>
                  <a:cubicBezTo>
                    <a:pt x="336" y="324"/>
                    <a:pt x="268" y="330"/>
                    <a:pt x="189" y="351"/>
                  </a:cubicBezTo>
                  <a:cubicBezTo>
                    <a:pt x="87" y="377"/>
                    <a:pt x="0" y="440"/>
                    <a:pt x="0" y="603"/>
                  </a:cubicBezTo>
                  <a:cubicBezTo>
                    <a:pt x="0" y="762"/>
                    <a:pt x="97" y="835"/>
                    <a:pt x="223" y="835"/>
                  </a:cubicBezTo>
                  <a:cubicBezTo>
                    <a:pt x="337" y="835"/>
                    <a:pt x="448" y="776"/>
                    <a:pt x="486" y="738"/>
                  </a:cubicBezTo>
                  <a:cubicBezTo>
                    <a:pt x="490" y="792"/>
                    <a:pt x="517" y="824"/>
                    <a:pt x="572" y="824"/>
                  </a:cubicBezTo>
                  <a:cubicBezTo>
                    <a:pt x="583" y="824"/>
                    <a:pt x="610" y="824"/>
                    <a:pt x="631" y="824"/>
                  </a:cubicBezTo>
                  <a:cubicBezTo>
                    <a:pt x="652" y="824"/>
                    <a:pt x="669" y="808"/>
                    <a:pt x="669" y="787"/>
                  </a:cubicBezTo>
                  <a:cubicBezTo>
                    <a:pt x="669" y="767"/>
                    <a:pt x="669" y="273"/>
                    <a:pt x="669" y="220"/>
                  </a:cubicBezTo>
                  <a:close/>
                  <a:moveTo>
                    <a:pt x="451" y="633"/>
                  </a:moveTo>
                  <a:cubicBezTo>
                    <a:pt x="404" y="676"/>
                    <a:pt x="346" y="703"/>
                    <a:pt x="297" y="703"/>
                  </a:cubicBezTo>
                  <a:cubicBezTo>
                    <a:pt x="238" y="703"/>
                    <a:pt x="194" y="659"/>
                    <a:pt x="194" y="587"/>
                  </a:cubicBezTo>
                  <a:cubicBezTo>
                    <a:pt x="194" y="436"/>
                    <a:pt x="331" y="443"/>
                    <a:pt x="468" y="427"/>
                  </a:cubicBezTo>
                  <a:cubicBezTo>
                    <a:pt x="468" y="487"/>
                    <a:pt x="468" y="546"/>
                    <a:pt x="468" y="575"/>
                  </a:cubicBezTo>
                  <a:cubicBezTo>
                    <a:pt x="468" y="596"/>
                    <a:pt x="468" y="617"/>
                    <a:pt x="451" y="63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chemeClr val="bg1"/>
                </a:solidFill>
              </a:endParaRPr>
            </a:p>
          </p:txBody>
        </p:sp>
        <p:sp>
          <p:nvSpPr>
            <p:cNvPr id="19" name="Freeform 17">
              <a:extLst>
                <a:ext uri="{FF2B5EF4-FFF2-40B4-BE49-F238E27FC236}">
                  <a16:creationId xmlns:a16="http://schemas.microsoft.com/office/drawing/2014/main" xmlns="" id="{E12F7523-E8A1-4C9F-A0D7-3008B25E1D9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026" y="377"/>
              <a:ext cx="868" cy="1480"/>
            </a:xfrm>
            <a:custGeom>
              <a:avLst/>
              <a:gdLst>
                <a:gd name="T0" fmla="*/ 669 w 669"/>
                <a:gd name="T1" fmla="*/ 517 h 1141"/>
                <a:gd name="T2" fmla="*/ 458 w 669"/>
                <a:gd name="T3" fmla="*/ 320 h 1141"/>
                <a:gd name="T4" fmla="*/ 204 w 669"/>
                <a:gd name="T5" fmla="*/ 411 h 1141"/>
                <a:gd name="T6" fmla="*/ 204 w 669"/>
                <a:gd name="T7" fmla="*/ 19 h 1141"/>
                <a:gd name="T8" fmla="*/ 194 w 669"/>
                <a:gd name="T9" fmla="*/ 0 h 1141"/>
                <a:gd name="T10" fmla="*/ 181 w 669"/>
                <a:gd name="T11" fmla="*/ 5 h 1141"/>
                <a:gd name="T12" fmla="*/ 12 w 669"/>
                <a:gd name="T13" fmla="*/ 94 h 1141"/>
                <a:gd name="T14" fmla="*/ 0 w 669"/>
                <a:gd name="T15" fmla="*/ 112 h 1141"/>
                <a:gd name="T16" fmla="*/ 0 w 669"/>
                <a:gd name="T17" fmla="*/ 1104 h 1141"/>
                <a:gd name="T18" fmla="*/ 39 w 669"/>
                <a:gd name="T19" fmla="*/ 1141 h 1141"/>
                <a:gd name="T20" fmla="*/ 167 w 669"/>
                <a:gd name="T21" fmla="*/ 1141 h 1141"/>
                <a:gd name="T22" fmla="*/ 204 w 669"/>
                <a:gd name="T23" fmla="*/ 1105 h 1141"/>
                <a:gd name="T24" fmla="*/ 204 w 669"/>
                <a:gd name="T25" fmla="*/ 575 h 1141"/>
                <a:gd name="T26" fmla="*/ 221 w 669"/>
                <a:gd name="T27" fmla="*/ 532 h 1141"/>
                <a:gd name="T28" fmla="*/ 392 w 669"/>
                <a:gd name="T29" fmla="*/ 471 h 1141"/>
                <a:gd name="T30" fmla="*/ 466 w 669"/>
                <a:gd name="T31" fmla="*/ 567 h 1141"/>
                <a:gd name="T32" fmla="*/ 466 w 669"/>
                <a:gd name="T33" fmla="*/ 1104 h 1141"/>
                <a:gd name="T34" fmla="*/ 504 w 669"/>
                <a:gd name="T35" fmla="*/ 1141 h 1141"/>
                <a:gd name="T36" fmla="*/ 632 w 669"/>
                <a:gd name="T37" fmla="*/ 1141 h 1141"/>
                <a:gd name="T38" fmla="*/ 669 w 669"/>
                <a:gd name="T39" fmla="*/ 1104 h 1141"/>
                <a:gd name="T40" fmla="*/ 669 w 669"/>
                <a:gd name="T41" fmla="*/ 517 h 1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669" h="1141">
                  <a:moveTo>
                    <a:pt x="669" y="517"/>
                  </a:moveTo>
                  <a:cubicBezTo>
                    <a:pt x="666" y="375"/>
                    <a:pt x="580" y="320"/>
                    <a:pt x="458" y="320"/>
                  </a:cubicBezTo>
                  <a:cubicBezTo>
                    <a:pt x="356" y="320"/>
                    <a:pt x="250" y="381"/>
                    <a:pt x="204" y="411"/>
                  </a:cubicBezTo>
                  <a:cubicBezTo>
                    <a:pt x="204" y="359"/>
                    <a:pt x="204" y="139"/>
                    <a:pt x="204" y="19"/>
                  </a:cubicBezTo>
                  <a:cubicBezTo>
                    <a:pt x="204" y="4"/>
                    <a:pt x="201" y="0"/>
                    <a:pt x="194" y="0"/>
                  </a:cubicBezTo>
                  <a:cubicBezTo>
                    <a:pt x="190" y="0"/>
                    <a:pt x="187" y="2"/>
                    <a:pt x="181" y="5"/>
                  </a:cubicBezTo>
                  <a:cubicBezTo>
                    <a:pt x="128" y="38"/>
                    <a:pt x="71" y="69"/>
                    <a:pt x="12" y="94"/>
                  </a:cubicBezTo>
                  <a:cubicBezTo>
                    <a:pt x="5" y="96"/>
                    <a:pt x="1" y="99"/>
                    <a:pt x="0" y="112"/>
                  </a:cubicBezTo>
                  <a:cubicBezTo>
                    <a:pt x="1" y="132"/>
                    <a:pt x="0" y="1082"/>
                    <a:pt x="0" y="1104"/>
                  </a:cubicBezTo>
                  <a:cubicBezTo>
                    <a:pt x="0" y="1125"/>
                    <a:pt x="18" y="1141"/>
                    <a:pt x="39" y="1141"/>
                  </a:cubicBezTo>
                  <a:cubicBezTo>
                    <a:pt x="60" y="1141"/>
                    <a:pt x="146" y="1141"/>
                    <a:pt x="167" y="1141"/>
                  </a:cubicBezTo>
                  <a:cubicBezTo>
                    <a:pt x="187" y="1141"/>
                    <a:pt x="204" y="1125"/>
                    <a:pt x="204" y="1105"/>
                  </a:cubicBezTo>
                  <a:cubicBezTo>
                    <a:pt x="204" y="1084"/>
                    <a:pt x="204" y="734"/>
                    <a:pt x="204" y="575"/>
                  </a:cubicBezTo>
                  <a:cubicBezTo>
                    <a:pt x="204" y="550"/>
                    <a:pt x="210" y="539"/>
                    <a:pt x="221" y="532"/>
                  </a:cubicBezTo>
                  <a:cubicBezTo>
                    <a:pt x="271" y="502"/>
                    <a:pt x="341" y="471"/>
                    <a:pt x="392" y="471"/>
                  </a:cubicBezTo>
                  <a:cubicBezTo>
                    <a:pt x="447" y="471"/>
                    <a:pt x="466" y="510"/>
                    <a:pt x="466" y="567"/>
                  </a:cubicBezTo>
                  <a:cubicBezTo>
                    <a:pt x="466" y="785"/>
                    <a:pt x="466" y="1083"/>
                    <a:pt x="466" y="1104"/>
                  </a:cubicBezTo>
                  <a:cubicBezTo>
                    <a:pt x="466" y="1124"/>
                    <a:pt x="483" y="1141"/>
                    <a:pt x="504" y="1141"/>
                  </a:cubicBezTo>
                  <a:cubicBezTo>
                    <a:pt x="525" y="1141"/>
                    <a:pt x="611" y="1141"/>
                    <a:pt x="632" y="1141"/>
                  </a:cubicBezTo>
                  <a:cubicBezTo>
                    <a:pt x="653" y="1141"/>
                    <a:pt x="669" y="1125"/>
                    <a:pt x="669" y="1104"/>
                  </a:cubicBezTo>
                  <a:cubicBezTo>
                    <a:pt x="669" y="1084"/>
                    <a:pt x="669" y="723"/>
                    <a:pt x="669" y="517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22308998"/>
      </p:ext>
    </p:extLst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urpose Slide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685E200-231C-462C-9340-0F878EE907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33FA8D5C-A168-453D-86D4-9C1E7E6EF4D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7560" y="2995200"/>
            <a:ext cx="6129540" cy="271273"/>
          </a:xfrm>
          <a:prstGeom prst="rect">
            <a:avLst/>
          </a:prstGeom>
        </p:spPr>
      </p:pic>
      <p:sp>
        <p:nvSpPr>
          <p:cNvPr id="9" name="Text Placeholder 8">
            <a:extLst>
              <a:ext uri="{FF2B5EF4-FFF2-40B4-BE49-F238E27FC236}">
                <a16:creationId xmlns:a16="http://schemas.microsoft.com/office/drawing/2014/main" xmlns="" id="{47789BC6-C149-491E-85F7-BE45C04FC1F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418138" y="3371329"/>
            <a:ext cx="3128962" cy="2656409"/>
          </a:xfrm>
        </p:spPr>
        <p:txBody>
          <a:bodyPr/>
          <a:lstStyle>
            <a:lvl1pPr algn="r">
              <a:lnSpc>
                <a:spcPts val="3500"/>
              </a:lnSpc>
              <a:defRPr sz="230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6971436"/>
      </p:ext>
    </p:extLst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.xml"/><Relationship Id="rId13" Type="http://schemas.openxmlformats.org/officeDocument/2006/relationships/slideLayout" Target="../slideLayouts/slideLayout28.xml"/><Relationship Id="rId18" Type="http://schemas.openxmlformats.org/officeDocument/2006/relationships/slideLayout" Target="../slideLayouts/slideLayout33.xml"/><Relationship Id="rId3" Type="http://schemas.openxmlformats.org/officeDocument/2006/relationships/slideLayout" Target="../slideLayouts/slideLayout18.xml"/><Relationship Id="rId21" Type="http://schemas.openxmlformats.org/officeDocument/2006/relationships/slideLayout" Target="../slideLayouts/slideLayout36.xml"/><Relationship Id="rId7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7.xml"/><Relationship Id="rId17" Type="http://schemas.openxmlformats.org/officeDocument/2006/relationships/slideLayout" Target="../slideLayouts/slideLayout32.xml"/><Relationship Id="rId25" Type="http://schemas.openxmlformats.org/officeDocument/2006/relationships/theme" Target="../theme/theme2.xml"/><Relationship Id="rId2" Type="http://schemas.openxmlformats.org/officeDocument/2006/relationships/slideLayout" Target="../slideLayouts/slideLayout17.xml"/><Relationship Id="rId16" Type="http://schemas.openxmlformats.org/officeDocument/2006/relationships/slideLayout" Target="../slideLayouts/slideLayout31.xml"/><Relationship Id="rId20" Type="http://schemas.openxmlformats.org/officeDocument/2006/relationships/slideLayout" Target="../slideLayouts/slideLayout35.xml"/><Relationship Id="rId1" Type="http://schemas.openxmlformats.org/officeDocument/2006/relationships/slideLayout" Target="../slideLayouts/slideLayout16.xml"/><Relationship Id="rId6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6.xml"/><Relationship Id="rId24" Type="http://schemas.openxmlformats.org/officeDocument/2006/relationships/slideLayout" Target="../slideLayouts/slideLayout39.xml"/><Relationship Id="rId5" Type="http://schemas.openxmlformats.org/officeDocument/2006/relationships/slideLayout" Target="../slideLayouts/slideLayout20.xml"/><Relationship Id="rId15" Type="http://schemas.openxmlformats.org/officeDocument/2006/relationships/slideLayout" Target="../slideLayouts/slideLayout30.xml"/><Relationship Id="rId23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25.xml"/><Relationship Id="rId19" Type="http://schemas.openxmlformats.org/officeDocument/2006/relationships/slideLayout" Target="../slideLayouts/slideLayout34.xml"/><Relationship Id="rId4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4.xml"/><Relationship Id="rId14" Type="http://schemas.openxmlformats.org/officeDocument/2006/relationships/slideLayout" Target="../slideLayouts/slideLayout29.xml"/><Relationship Id="rId22" Type="http://schemas.openxmlformats.org/officeDocument/2006/relationships/slideLayout" Target="../slideLayouts/slideLayout37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7.xml"/><Relationship Id="rId13" Type="http://schemas.openxmlformats.org/officeDocument/2006/relationships/slideLayout" Target="../slideLayouts/slideLayout52.xml"/><Relationship Id="rId18" Type="http://schemas.openxmlformats.org/officeDocument/2006/relationships/theme" Target="../theme/theme3.xml"/><Relationship Id="rId3" Type="http://schemas.openxmlformats.org/officeDocument/2006/relationships/slideLayout" Target="../slideLayouts/slideLayout42.xml"/><Relationship Id="rId7" Type="http://schemas.openxmlformats.org/officeDocument/2006/relationships/slideLayout" Target="../slideLayouts/slideLayout46.xml"/><Relationship Id="rId12" Type="http://schemas.openxmlformats.org/officeDocument/2006/relationships/slideLayout" Target="../slideLayouts/slideLayout51.xml"/><Relationship Id="rId17" Type="http://schemas.openxmlformats.org/officeDocument/2006/relationships/slideLayout" Target="../slideLayouts/slideLayout56.xml"/><Relationship Id="rId2" Type="http://schemas.openxmlformats.org/officeDocument/2006/relationships/slideLayout" Target="../slideLayouts/slideLayout41.xml"/><Relationship Id="rId16" Type="http://schemas.openxmlformats.org/officeDocument/2006/relationships/slideLayout" Target="../slideLayouts/slideLayout55.xml"/><Relationship Id="rId1" Type="http://schemas.openxmlformats.org/officeDocument/2006/relationships/slideLayout" Target="../slideLayouts/slideLayout40.xml"/><Relationship Id="rId6" Type="http://schemas.openxmlformats.org/officeDocument/2006/relationships/slideLayout" Target="../slideLayouts/slideLayout45.xml"/><Relationship Id="rId11" Type="http://schemas.openxmlformats.org/officeDocument/2006/relationships/slideLayout" Target="../slideLayouts/slideLayout50.xml"/><Relationship Id="rId5" Type="http://schemas.openxmlformats.org/officeDocument/2006/relationships/slideLayout" Target="../slideLayouts/slideLayout44.xml"/><Relationship Id="rId15" Type="http://schemas.openxmlformats.org/officeDocument/2006/relationships/slideLayout" Target="../slideLayouts/slideLayout54.xml"/><Relationship Id="rId10" Type="http://schemas.openxmlformats.org/officeDocument/2006/relationships/slideLayout" Target="../slideLayouts/slideLayout49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3.xml"/><Relationship Id="rId9" Type="http://schemas.openxmlformats.org/officeDocument/2006/relationships/slideLayout" Target="../slideLayouts/slideLayout48.xml"/><Relationship Id="rId14" Type="http://schemas.openxmlformats.org/officeDocument/2006/relationships/slideLayout" Target="../slideLayouts/slideLayout5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4.xml"/><Relationship Id="rId13" Type="http://schemas.openxmlformats.org/officeDocument/2006/relationships/slideLayout" Target="../slideLayouts/slideLayout69.xml"/><Relationship Id="rId3" Type="http://schemas.openxmlformats.org/officeDocument/2006/relationships/slideLayout" Target="../slideLayouts/slideLayout59.xml"/><Relationship Id="rId7" Type="http://schemas.openxmlformats.org/officeDocument/2006/relationships/slideLayout" Target="../slideLayouts/slideLayout63.xml"/><Relationship Id="rId12" Type="http://schemas.openxmlformats.org/officeDocument/2006/relationships/slideLayout" Target="../slideLayouts/slideLayout68.xml"/><Relationship Id="rId2" Type="http://schemas.openxmlformats.org/officeDocument/2006/relationships/slideLayout" Target="../slideLayouts/slideLayout58.xml"/><Relationship Id="rId16" Type="http://schemas.openxmlformats.org/officeDocument/2006/relationships/image" Target="../media/image32.png"/><Relationship Id="rId1" Type="http://schemas.openxmlformats.org/officeDocument/2006/relationships/slideLayout" Target="../slideLayouts/slideLayout57.xml"/><Relationship Id="rId6" Type="http://schemas.openxmlformats.org/officeDocument/2006/relationships/slideLayout" Target="../slideLayouts/slideLayout62.xml"/><Relationship Id="rId11" Type="http://schemas.openxmlformats.org/officeDocument/2006/relationships/slideLayout" Target="../slideLayouts/slideLayout67.xml"/><Relationship Id="rId5" Type="http://schemas.openxmlformats.org/officeDocument/2006/relationships/slideLayout" Target="../slideLayouts/slideLayout61.xml"/><Relationship Id="rId15" Type="http://schemas.openxmlformats.org/officeDocument/2006/relationships/theme" Target="../theme/theme4.xml"/><Relationship Id="rId10" Type="http://schemas.openxmlformats.org/officeDocument/2006/relationships/slideLayout" Target="../slideLayouts/slideLayout66.xml"/><Relationship Id="rId4" Type="http://schemas.openxmlformats.org/officeDocument/2006/relationships/slideLayout" Target="../slideLayouts/slideLayout60.xml"/><Relationship Id="rId9" Type="http://schemas.openxmlformats.org/officeDocument/2006/relationships/slideLayout" Target="../slideLayouts/slideLayout65.xml"/><Relationship Id="rId14" Type="http://schemas.openxmlformats.org/officeDocument/2006/relationships/slideLayout" Target="../slideLayouts/slideLayout7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96900" y="527050"/>
            <a:ext cx="6731667" cy="777875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96900" y="1855787"/>
            <a:ext cx="7950200" cy="4171951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6900" y="6212667"/>
            <a:ext cx="1506200" cy="277065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l">
              <a:defRPr sz="1200">
                <a:solidFill>
                  <a:schemeClr val="accent1"/>
                </a:solidFill>
              </a:defRPr>
            </a:lvl1pPr>
          </a:lstStyle>
          <a:p>
            <a:fld id="{3F690C12-BAD4-4AF6-81CC-E798817215F4}" type="datetime3">
              <a:rPr lang="en-US" smtClean="0"/>
              <a:t>22 December 2021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96900" y="6552074"/>
            <a:ext cx="7950200" cy="212408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>
              <a:defRPr sz="1200">
                <a:solidFill>
                  <a:schemeClr val="accent1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47100" y="6231601"/>
            <a:ext cx="290900" cy="258132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r">
              <a:defRPr sz="1000">
                <a:solidFill>
                  <a:schemeClr val="accent1"/>
                </a:solidFill>
              </a:defRPr>
            </a:lvl1pPr>
          </a:lstStyle>
          <a:p>
            <a:fld id="{3F17AC1C-9FE1-42FA-99A3-80DA8DDB6D2B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8BA690F1-BF49-47B1-B953-55E8388BEBEA}"/>
              </a:ext>
            </a:extLst>
          </p:cNvPr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3100" y="6231600"/>
            <a:ext cx="6444000" cy="258133"/>
          </a:xfrm>
          <a:prstGeom prst="rect">
            <a:avLst/>
          </a:prstGeom>
        </p:spPr>
      </p:pic>
      <p:grpSp>
        <p:nvGrpSpPr>
          <p:cNvPr id="12" name="Group 4">
            <a:extLst>
              <a:ext uri="{FF2B5EF4-FFF2-40B4-BE49-F238E27FC236}">
                <a16:creationId xmlns:a16="http://schemas.microsoft.com/office/drawing/2014/main" xmlns="" id="{5175D0F3-A7E4-4BFD-8553-0D26E0BB7BFF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7362700" y="471600"/>
            <a:ext cx="1184400" cy="403436"/>
            <a:chOff x="134" y="-75"/>
            <a:chExt cx="5760" cy="1962"/>
          </a:xfrm>
        </p:grpSpPr>
        <p:sp>
          <p:nvSpPr>
            <p:cNvPr id="14" name="Freeform 5">
              <a:extLst>
                <a:ext uri="{FF2B5EF4-FFF2-40B4-BE49-F238E27FC236}">
                  <a16:creationId xmlns:a16="http://schemas.microsoft.com/office/drawing/2014/main" xmlns="" id="{7DFCE972-EAA5-4B92-BA49-CD32C6DC93A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626" y="782"/>
              <a:ext cx="452" cy="1073"/>
            </a:xfrm>
            <a:custGeom>
              <a:avLst/>
              <a:gdLst>
                <a:gd name="T0" fmla="*/ 339 w 348"/>
                <a:gd name="T1" fmla="*/ 79 h 827"/>
                <a:gd name="T2" fmla="*/ 210 w 348"/>
                <a:gd name="T3" fmla="*/ 781 h 827"/>
                <a:gd name="T4" fmla="*/ 157 w 348"/>
                <a:gd name="T5" fmla="*/ 826 h 827"/>
                <a:gd name="T6" fmla="*/ 48 w 348"/>
                <a:gd name="T7" fmla="*/ 826 h 827"/>
                <a:gd name="T8" fmla="*/ 7 w 348"/>
                <a:gd name="T9" fmla="*/ 776 h 827"/>
                <a:gd name="T10" fmla="*/ 130 w 348"/>
                <a:gd name="T11" fmla="*/ 85 h 827"/>
                <a:gd name="T12" fmla="*/ 316 w 348"/>
                <a:gd name="T13" fmla="*/ 7 h 827"/>
                <a:gd name="T14" fmla="*/ 336 w 348"/>
                <a:gd name="T15" fmla="*/ 0 h 827"/>
                <a:gd name="T16" fmla="*/ 348 w 348"/>
                <a:gd name="T17" fmla="*/ 16 h 827"/>
                <a:gd name="T18" fmla="*/ 339 w 348"/>
                <a:gd name="T19" fmla="*/ 79 h 8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48" h="827">
                  <a:moveTo>
                    <a:pt x="339" y="79"/>
                  </a:moveTo>
                  <a:cubicBezTo>
                    <a:pt x="296" y="318"/>
                    <a:pt x="253" y="542"/>
                    <a:pt x="210" y="781"/>
                  </a:cubicBezTo>
                  <a:cubicBezTo>
                    <a:pt x="204" y="812"/>
                    <a:pt x="187" y="826"/>
                    <a:pt x="157" y="826"/>
                  </a:cubicBezTo>
                  <a:cubicBezTo>
                    <a:pt x="121" y="827"/>
                    <a:pt x="84" y="827"/>
                    <a:pt x="48" y="826"/>
                  </a:cubicBezTo>
                  <a:cubicBezTo>
                    <a:pt x="10" y="826"/>
                    <a:pt x="0" y="814"/>
                    <a:pt x="7" y="776"/>
                  </a:cubicBezTo>
                  <a:cubicBezTo>
                    <a:pt x="29" y="656"/>
                    <a:pt x="111" y="190"/>
                    <a:pt x="130" y="85"/>
                  </a:cubicBezTo>
                  <a:cubicBezTo>
                    <a:pt x="198" y="61"/>
                    <a:pt x="255" y="39"/>
                    <a:pt x="316" y="7"/>
                  </a:cubicBezTo>
                  <a:cubicBezTo>
                    <a:pt x="323" y="3"/>
                    <a:pt x="330" y="0"/>
                    <a:pt x="336" y="0"/>
                  </a:cubicBezTo>
                  <a:cubicBezTo>
                    <a:pt x="345" y="0"/>
                    <a:pt x="348" y="6"/>
                    <a:pt x="348" y="16"/>
                  </a:cubicBezTo>
                  <a:cubicBezTo>
                    <a:pt x="348" y="27"/>
                    <a:pt x="340" y="70"/>
                    <a:pt x="339" y="79"/>
                  </a:cubicBezTo>
                  <a:close/>
                </a:path>
              </a:pathLst>
            </a:custGeom>
            <a:solidFill>
              <a:srgbClr val="0075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5" name="Freeform 6">
              <a:extLst>
                <a:ext uri="{FF2B5EF4-FFF2-40B4-BE49-F238E27FC236}">
                  <a16:creationId xmlns:a16="http://schemas.microsoft.com/office/drawing/2014/main" xmlns="" id="{1A77D11B-9455-4FB8-9F9F-889262CAFDE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435" y="-75"/>
              <a:ext cx="579" cy="352"/>
            </a:xfrm>
            <a:custGeom>
              <a:avLst/>
              <a:gdLst>
                <a:gd name="T0" fmla="*/ 447 w 447"/>
                <a:gd name="T1" fmla="*/ 133 h 271"/>
                <a:gd name="T2" fmla="*/ 447 w 447"/>
                <a:gd name="T3" fmla="*/ 133 h 271"/>
                <a:gd name="T4" fmla="*/ 444 w 447"/>
                <a:gd name="T5" fmla="*/ 127 h 271"/>
                <a:gd name="T6" fmla="*/ 322 w 447"/>
                <a:gd name="T7" fmla="*/ 2 h 271"/>
                <a:gd name="T8" fmla="*/ 312 w 447"/>
                <a:gd name="T9" fmla="*/ 2 h 271"/>
                <a:gd name="T10" fmla="*/ 8 w 447"/>
                <a:gd name="T11" fmla="*/ 128 h 271"/>
                <a:gd name="T12" fmla="*/ 1 w 447"/>
                <a:gd name="T13" fmla="*/ 135 h 271"/>
                <a:gd name="T14" fmla="*/ 1 w 447"/>
                <a:gd name="T15" fmla="*/ 137 h 271"/>
                <a:gd name="T16" fmla="*/ 6 w 447"/>
                <a:gd name="T17" fmla="*/ 144 h 271"/>
                <a:gd name="T18" fmla="*/ 263 w 447"/>
                <a:gd name="T19" fmla="*/ 268 h 271"/>
                <a:gd name="T20" fmla="*/ 278 w 447"/>
                <a:gd name="T21" fmla="*/ 268 h 271"/>
                <a:gd name="T22" fmla="*/ 441 w 447"/>
                <a:gd name="T23" fmla="*/ 145 h 271"/>
                <a:gd name="T24" fmla="*/ 446 w 447"/>
                <a:gd name="T25" fmla="*/ 138 h 271"/>
                <a:gd name="T26" fmla="*/ 446 w 447"/>
                <a:gd name="T27" fmla="*/ 138 h 271"/>
                <a:gd name="T28" fmla="*/ 447 w 447"/>
                <a:gd name="T29" fmla="*/ 136 h 271"/>
                <a:gd name="T30" fmla="*/ 447 w 447"/>
                <a:gd name="T31" fmla="*/ 133 h 2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7" h="271">
                  <a:moveTo>
                    <a:pt x="447" y="133"/>
                  </a:moveTo>
                  <a:cubicBezTo>
                    <a:pt x="447" y="133"/>
                    <a:pt x="447" y="133"/>
                    <a:pt x="447" y="133"/>
                  </a:cubicBezTo>
                  <a:cubicBezTo>
                    <a:pt x="447" y="131"/>
                    <a:pt x="446" y="128"/>
                    <a:pt x="444" y="127"/>
                  </a:cubicBezTo>
                  <a:cubicBezTo>
                    <a:pt x="322" y="2"/>
                    <a:pt x="322" y="2"/>
                    <a:pt x="322" y="2"/>
                  </a:cubicBezTo>
                  <a:cubicBezTo>
                    <a:pt x="320" y="0"/>
                    <a:pt x="315" y="0"/>
                    <a:pt x="312" y="2"/>
                  </a:cubicBezTo>
                  <a:cubicBezTo>
                    <a:pt x="234" y="57"/>
                    <a:pt x="106" y="104"/>
                    <a:pt x="8" y="128"/>
                  </a:cubicBezTo>
                  <a:cubicBezTo>
                    <a:pt x="4" y="129"/>
                    <a:pt x="2" y="132"/>
                    <a:pt x="1" y="135"/>
                  </a:cubicBezTo>
                  <a:cubicBezTo>
                    <a:pt x="1" y="135"/>
                    <a:pt x="1" y="136"/>
                    <a:pt x="1" y="137"/>
                  </a:cubicBezTo>
                  <a:cubicBezTo>
                    <a:pt x="0" y="140"/>
                    <a:pt x="2" y="143"/>
                    <a:pt x="6" y="144"/>
                  </a:cubicBezTo>
                  <a:cubicBezTo>
                    <a:pt x="95" y="167"/>
                    <a:pt x="205" y="213"/>
                    <a:pt x="263" y="268"/>
                  </a:cubicBezTo>
                  <a:cubicBezTo>
                    <a:pt x="267" y="271"/>
                    <a:pt x="273" y="271"/>
                    <a:pt x="278" y="268"/>
                  </a:cubicBezTo>
                  <a:cubicBezTo>
                    <a:pt x="441" y="145"/>
                    <a:pt x="441" y="145"/>
                    <a:pt x="441" y="145"/>
                  </a:cubicBezTo>
                  <a:cubicBezTo>
                    <a:pt x="444" y="143"/>
                    <a:pt x="445" y="141"/>
                    <a:pt x="446" y="138"/>
                  </a:cubicBezTo>
                  <a:cubicBezTo>
                    <a:pt x="446" y="138"/>
                    <a:pt x="446" y="138"/>
                    <a:pt x="446" y="138"/>
                  </a:cubicBezTo>
                  <a:cubicBezTo>
                    <a:pt x="447" y="137"/>
                    <a:pt x="447" y="137"/>
                    <a:pt x="447" y="136"/>
                  </a:cubicBezTo>
                  <a:cubicBezTo>
                    <a:pt x="447" y="135"/>
                    <a:pt x="447" y="134"/>
                    <a:pt x="447" y="133"/>
                  </a:cubicBezTo>
                </a:path>
              </a:pathLst>
            </a:custGeom>
            <a:solidFill>
              <a:srgbClr val="00A0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6" name="Freeform 7">
              <a:extLst>
                <a:ext uri="{FF2B5EF4-FFF2-40B4-BE49-F238E27FC236}">
                  <a16:creationId xmlns:a16="http://schemas.microsoft.com/office/drawing/2014/main" xmlns="" id="{719E90E0-B605-4752-90BB-52F1C0818D4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366" y="330"/>
              <a:ext cx="580" cy="353"/>
            </a:xfrm>
            <a:custGeom>
              <a:avLst/>
              <a:gdLst>
                <a:gd name="T0" fmla="*/ 447 w 447"/>
                <a:gd name="T1" fmla="*/ 134 h 272"/>
                <a:gd name="T2" fmla="*/ 447 w 447"/>
                <a:gd name="T3" fmla="*/ 134 h 272"/>
                <a:gd name="T4" fmla="*/ 444 w 447"/>
                <a:gd name="T5" fmla="*/ 127 h 272"/>
                <a:gd name="T6" fmla="*/ 322 w 447"/>
                <a:gd name="T7" fmla="*/ 3 h 272"/>
                <a:gd name="T8" fmla="*/ 311 w 447"/>
                <a:gd name="T9" fmla="*/ 3 h 272"/>
                <a:gd name="T10" fmla="*/ 8 w 447"/>
                <a:gd name="T11" fmla="*/ 128 h 272"/>
                <a:gd name="T12" fmla="*/ 0 w 447"/>
                <a:gd name="T13" fmla="*/ 136 h 272"/>
                <a:gd name="T14" fmla="*/ 0 w 447"/>
                <a:gd name="T15" fmla="*/ 137 h 272"/>
                <a:gd name="T16" fmla="*/ 5 w 447"/>
                <a:gd name="T17" fmla="*/ 145 h 272"/>
                <a:gd name="T18" fmla="*/ 263 w 447"/>
                <a:gd name="T19" fmla="*/ 269 h 272"/>
                <a:gd name="T20" fmla="*/ 277 w 447"/>
                <a:gd name="T21" fmla="*/ 268 h 272"/>
                <a:gd name="T22" fmla="*/ 441 w 447"/>
                <a:gd name="T23" fmla="*/ 146 h 272"/>
                <a:gd name="T24" fmla="*/ 446 w 447"/>
                <a:gd name="T25" fmla="*/ 139 h 272"/>
                <a:gd name="T26" fmla="*/ 446 w 447"/>
                <a:gd name="T27" fmla="*/ 139 h 272"/>
                <a:gd name="T28" fmla="*/ 447 w 447"/>
                <a:gd name="T29" fmla="*/ 137 h 272"/>
                <a:gd name="T30" fmla="*/ 447 w 447"/>
                <a:gd name="T31" fmla="*/ 134 h 2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7" h="272">
                  <a:moveTo>
                    <a:pt x="447" y="134"/>
                  </a:moveTo>
                  <a:cubicBezTo>
                    <a:pt x="447" y="134"/>
                    <a:pt x="447" y="134"/>
                    <a:pt x="447" y="134"/>
                  </a:cubicBezTo>
                  <a:cubicBezTo>
                    <a:pt x="447" y="132"/>
                    <a:pt x="446" y="129"/>
                    <a:pt x="444" y="127"/>
                  </a:cubicBezTo>
                  <a:cubicBezTo>
                    <a:pt x="322" y="3"/>
                    <a:pt x="322" y="3"/>
                    <a:pt x="322" y="3"/>
                  </a:cubicBezTo>
                  <a:cubicBezTo>
                    <a:pt x="319" y="1"/>
                    <a:pt x="315" y="0"/>
                    <a:pt x="311" y="3"/>
                  </a:cubicBezTo>
                  <a:cubicBezTo>
                    <a:pt x="234" y="58"/>
                    <a:pt x="106" y="105"/>
                    <a:pt x="8" y="128"/>
                  </a:cubicBezTo>
                  <a:cubicBezTo>
                    <a:pt x="4" y="129"/>
                    <a:pt x="1" y="133"/>
                    <a:pt x="0" y="136"/>
                  </a:cubicBezTo>
                  <a:cubicBezTo>
                    <a:pt x="0" y="136"/>
                    <a:pt x="0" y="137"/>
                    <a:pt x="0" y="137"/>
                  </a:cubicBezTo>
                  <a:cubicBezTo>
                    <a:pt x="0" y="141"/>
                    <a:pt x="1" y="144"/>
                    <a:pt x="5" y="145"/>
                  </a:cubicBezTo>
                  <a:cubicBezTo>
                    <a:pt x="94" y="168"/>
                    <a:pt x="204" y="214"/>
                    <a:pt x="263" y="269"/>
                  </a:cubicBezTo>
                  <a:cubicBezTo>
                    <a:pt x="266" y="272"/>
                    <a:pt x="273" y="272"/>
                    <a:pt x="277" y="268"/>
                  </a:cubicBezTo>
                  <a:cubicBezTo>
                    <a:pt x="441" y="146"/>
                    <a:pt x="441" y="146"/>
                    <a:pt x="441" y="146"/>
                  </a:cubicBezTo>
                  <a:cubicBezTo>
                    <a:pt x="443" y="144"/>
                    <a:pt x="445" y="142"/>
                    <a:pt x="446" y="139"/>
                  </a:cubicBezTo>
                  <a:cubicBezTo>
                    <a:pt x="446" y="139"/>
                    <a:pt x="446" y="139"/>
                    <a:pt x="446" y="139"/>
                  </a:cubicBezTo>
                  <a:cubicBezTo>
                    <a:pt x="446" y="138"/>
                    <a:pt x="447" y="137"/>
                    <a:pt x="447" y="137"/>
                  </a:cubicBezTo>
                  <a:cubicBezTo>
                    <a:pt x="447" y="136"/>
                    <a:pt x="447" y="135"/>
                    <a:pt x="447" y="134"/>
                  </a:cubicBezTo>
                </a:path>
              </a:pathLst>
            </a:custGeom>
            <a:solidFill>
              <a:srgbClr val="00A0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7" name="Freeform 8">
              <a:extLst>
                <a:ext uri="{FF2B5EF4-FFF2-40B4-BE49-F238E27FC236}">
                  <a16:creationId xmlns:a16="http://schemas.microsoft.com/office/drawing/2014/main" xmlns="" id="{FF8933A7-22F5-4C93-BFB8-CC701FF6C788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801" y="-75"/>
              <a:ext cx="580" cy="352"/>
            </a:xfrm>
            <a:custGeom>
              <a:avLst/>
              <a:gdLst>
                <a:gd name="T0" fmla="*/ 447 w 447"/>
                <a:gd name="T1" fmla="*/ 133 h 271"/>
                <a:gd name="T2" fmla="*/ 447 w 447"/>
                <a:gd name="T3" fmla="*/ 133 h 271"/>
                <a:gd name="T4" fmla="*/ 444 w 447"/>
                <a:gd name="T5" fmla="*/ 127 h 271"/>
                <a:gd name="T6" fmla="*/ 322 w 447"/>
                <a:gd name="T7" fmla="*/ 2 h 271"/>
                <a:gd name="T8" fmla="*/ 311 w 447"/>
                <a:gd name="T9" fmla="*/ 2 h 271"/>
                <a:gd name="T10" fmla="*/ 8 w 447"/>
                <a:gd name="T11" fmla="*/ 128 h 271"/>
                <a:gd name="T12" fmla="*/ 0 w 447"/>
                <a:gd name="T13" fmla="*/ 135 h 271"/>
                <a:gd name="T14" fmla="*/ 0 w 447"/>
                <a:gd name="T15" fmla="*/ 137 h 271"/>
                <a:gd name="T16" fmla="*/ 5 w 447"/>
                <a:gd name="T17" fmla="*/ 144 h 271"/>
                <a:gd name="T18" fmla="*/ 263 w 447"/>
                <a:gd name="T19" fmla="*/ 268 h 271"/>
                <a:gd name="T20" fmla="*/ 277 w 447"/>
                <a:gd name="T21" fmla="*/ 268 h 271"/>
                <a:gd name="T22" fmla="*/ 441 w 447"/>
                <a:gd name="T23" fmla="*/ 145 h 271"/>
                <a:gd name="T24" fmla="*/ 446 w 447"/>
                <a:gd name="T25" fmla="*/ 138 h 271"/>
                <a:gd name="T26" fmla="*/ 446 w 447"/>
                <a:gd name="T27" fmla="*/ 138 h 271"/>
                <a:gd name="T28" fmla="*/ 447 w 447"/>
                <a:gd name="T29" fmla="*/ 136 h 271"/>
                <a:gd name="T30" fmla="*/ 447 w 447"/>
                <a:gd name="T31" fmla="*/ 133 h 2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7" h="271">
                  <a:moveTo>
                    <a:pt x="447" y="133"/>
                  </a:moveTo>
                  <a:cubicBezTo>
                    <a:pt x="447" y="133"/>
                    <a:pt x="447" y="133"/>
                    <a:pt x="447" y="133"/>
                  </a:cubicBezTo>
                  <a:cubicBezTo>
                    <a:pt x="447" y="131"/>
                    <a:pt x="446" y="128"/>
                    <a:pt x="444" y="127"/>
                  </a:cubicBezTo>
                  <a:cubicBezTo>
                    <a:pt x="322" y="2"/>
                    <a:pt x="322" y="2"/>
                    <a:pt x="322" y="2"/>
                  </a:cubicBezTo>
                  <a:cubicBezTo>
                    <a:pt x="319" y="0"/>
                    <a:pt x="315" y="0"/>
                    <a:pt x="311" y="2"/>
                  </a:cubicBezTo>
                  <a:cubicBezTo>
                    <a:pt x="234" y="57"/>
                    <a:pt x="106" y="104"/>
                    <a:pt x="8" y="128"/>
                  </a:cubicBezTo>
                  <a:cubicBezTo>
                    <a:pt x="4" y="129"/>
                    <a:pt x="1" y="132"/>
                    <a:pt x="0" y="135"/>
                  </a:cubicBezTo>
                  <a:cubicBezTo>
                    <a:pt x="0" y="135"/>
                    <a:pt x="0" y="136"/>
                    <a:pt x="0" y="137"/>
                  </a:cubicBezTo>
                  <a:cubicBezTo>
                    <a:pt x="0" y="140"/>
                    <a:pt x="1" y="143"/>
                    <a:pt x="5" y="144"/>
                  </a:cubicBezTo>
                  <a:cubicBezTo>
                    <a:pt x="94" y="167"/>
                    <a:pt x="204" y="213"/>
                    <a:pt x="263" y="268"/>
                  </a:cubicBezTo>
                  <a:cubicBezTo>
                    <a:pt x="266" y="271"/>
                    <a:pt x="273" y="271"/>
                    <a:pt x="277" y="268"/>
                  </a:cubicBezTo>
                  <a:cubicBezTo>
                    <a:pt x="441" y="145"/>
                    <a:pt x="441" y="145"/>
                    <a:pt x="441" y="145"/>
                  </a:cubicBezTo>
                  <a:cubicBezTo>
                    <a:pt x="443" y="143"/>
                    <a:pt x="445" y="141"/>
                    <a:pt x="446" y="138"/>
                  </a:cubicBezTo>
                  <a:cubicBezTo>
                    <a:pt x="446" y="138"/>
                    <a:pt x="446" y="138"/>
                    <a:pt x="446" y="138"/>
                  </a:cubicBezTo>
                  <a:cubicBezTo>
                    <a:pt x="446" y="137"/>
                    <a:pt x="447" y="137"/>
                    <a:pt x="447" y="136"/>
                  </a:cubicBezTo>
                  <a:cubicBezTo>
                    <a:pt x="447" y="135"/>
                    <a:pt x="447" y="134"/>
                    <a:pt x="447" y="133"/>
                  </a:cubicBezTo>
                </a:path>
              </a:pathLst>
            </a:custGeom>
            <a:solidFill>
              <a:srgbClr val="00A0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8" name="Freeform 9">
              <a:extLst>
                <a:ext uri="{FF2B5EF4-FFF2-40B4-BE49-F238E27FC236}">
                  <a16:creationId xmlns:a16="http://schemas.microsoft.com/office/drawing/2014/main" xmlns="" id="{8AB74FF3-49A4-4132-8720-66A2CA737F9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733" y="330"/>
              <a:ext cx="580" cy="353"/>
            </a:xfrm>
            <a:custGeom>
              <a:avLst/>
              <a:gdLst>
                <a:gd name="T0" fmla="*/ 447 w 447"/>
                <a:gd name="T1" fmla="*/ 134 h 272"/>
                <a:gd name="T2" fmla="*/ 447 w 447"/>
                <a:gd name="T3" fmla="*/ 134 h 272"/>
                <a:gd name="T4" fmla="*/ 444 w 447"/>
                <a:gd name="T5" fmla="*/ 127 h 272"/>
                <a:gd name="T6" fmla="*/ 322 w 447"/>
                <a:gd name="T7" fmla="*/ 3 h 272"/>
                <a:gd name="T8" fmla="*/ 312 w 447"/>
                <a:gd name="T9" fmla="*/ 3 h 272"/>
                <a:gd name="T10" fmla="*/ 8 w 447"/>
                <a:gd name="T11" fmla="*/ 128 h 272"/>
                <a:gd name="T12" fmla="*/ 1 w 447"/>
                <a:gd name="T13" fmla="*/ 136 h 272"/>
                <a:gd name="T14" fmla="*/ 0 w 447"/>
                <a:gd name="T15" fmla="*/ 137 h 272"/>
                <a:gd name="T16" fmla="*/ 6 w 447"/>
                <a:gd name="T17" fmla="*/ 145 h 272"/>
                <a:gd name="T18" fmla="*/ 263 w 447"/>
                <a:gd name="T19" fmla="*/ 269 h 272"/>
                <a:gd name="T20" fmla="*/ 278 w 447"/>
                <a:gd name="T21" fmla="*/ 268 h 272"/>
                <a:gd name="T22" fmla="*/ 441 w 447"/>
                <a:gd name="T23" fmla="*/ 146 h 272"/>
                <a:gd name="T24" fmla="*/ 446 w 447"/>
                <a:gd name="T25" fmla="*/ 139 h 272"/>
                <a:gd name="T26" fmla="*/ 446 w 447"/>
                <a:gd name="T27" fmla="*/ 139 h 272"/>
                <a:gd name="T28" fmla="*/ 447 w 447"/>
                <a:gd name="T29" fmla="*/ 137 h 272"/>
                <a:gd name="T30" fmla="*/ 447 w 447"/>
                <a:gd name="T31" fmla="*/ 134 h 2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7" h="272">
                  <a:moveTo>
                    <a:pt x="447" y="134"/>
                  </a:moveTo>
                  <a:cubicBezTo>
                    <a:pt x="447" y="134"/>
                    <a:pt x="447" y="134"/>
                    <a:pt x="447" y="134"/>
                  </a:cubicBezTo>
                  <a:cubicBezTo>
                    <a:pt x="447" y="132"/>
                    <a:pt x="446" y="129"/>
                    <a:pt x="444" y="127"/>
                  </a:cubicBezTo>
                  <a:cubicBezTo>
                    <a:pt x="322" y="3"/>
                    <a:pt x="322" y="3"/>
                    <a:pt x="322" y="3"/>
                  </a:cubicBezTo>
                  <a:cubicBezTo>
                    <a:pt x="320" y="1"/>
                    <a:pt x="315" y="0"/>
                    <a:pt x="312" y="3"/>
                  </a:cubicBezTo>
                  <a:cubicBezTo>
                    <a:pt x="234" y="58"/>
                    <a:pt x="106" y="105"/>
                    <a:pt x="8" y="128"/>
                  </a:cubicBezTo>
                  <a:cubicBezTo>
                    <a:pt x="4" y="129"/>
                    <a:pt x="2" y="133"/>
                    <a:pt x="1" y="136"/>
                  </a:cubicBezTo>
                  <a:cubicBezTo>
                    <a:pt x="1" y="136"/>
                    <a:pt x="1" y="137"/>
                    <a:pt x="0" y="137"/>
                  </a:cubicBezTo>
                  <a:cubicBezTo>
                    <a:pt x="0" y="141"/>
                    <a:pt x="2" y="144"/>
                    <a:pt x="6" y="145"/>
                  </a:cubicBezTo>
                  <a:cubicBezTo>
                    <a:pt x="95" y="168"/>
                    <a:pt x="205" y="214"/>
                    <a:pt x="263" y="269"/>
                  </a:cubicBezTo>
                  <a:cubicBezTo>
                    <a:pt x="267" y="272"/>
                    <a:pt x="273" y="272"/>
                    <a:pt x="278" y="268"/>
                  </a:cubicBezTo>
                  <a:cubicBezTo>
                    <a:pt x="441" y="146"/>
                    <a:pt x="441" y="146"/>
                    <a:pt x="441" y="146"/>
                  </a:cubicBezTo>
                  <a:cubicBezTo>
                    <a:pt x="444" y="144"/>
                    <a:pt x="445" y="142"/>
                    <a:pt x="446" y="139"/>
                  </a:cubicBezTo>
                  <a:cubicBezTo>
                    <a:pt x="446" y="139"/>
                    <a:pt x="446" y="139"/>
                    <a:pt x="446" y="139"/>
                  </a:cubicBezTo>
                  <a:cubicBezTo>
                    <a:pt x="447" y="138"/>
                    <a:pt x="447" y="137"/>
                    <a:pt x="447" y="137"/>
                  </a:cubicBezTo>
                  <a:cubicBezTo>
                    <a:pt x="447" y="136"/>
                    <a:pt x="447" y="135"/>
                    <a:pt x="447" y="134"/>
                  </a:cubicBezTo>
                </a:path>
              </a:pathLst>
            </a:custGeom>
            <a:solidFill>
              <a:srgbClr val="0075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9" name="Freeform 10">
              <a:extLst>
                <a:ext uri="{FF2B5EF4-FFF2-40B4-BE49-F238E27FC236}">
                  <a16:creationId xmlns:a16="http://schemas.microsoft.com/office/drawing/2014/main" xmlns="" id="{A9532494-F208-400B-B2D0-EBE14034D7F1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170" y="-75"/>
              <a:ext cx="580" cy="352"/>
            </a:xfrm>
            <a:custGeom>
              <a:avLst/>
              <a:gdLst>
                <a:gd name="T0" fmla="*/ 447 w 447"/>
                <a:gd name="T1" fmla="*/ 133 h 271"/>
                <a:gd name="T2" fmla="*/ 447 w 447"/>
                <a:gd name="T3" fmla="*/ 133 h 271"/>
                <a:gd name="T4" fmla="*/ 444 w 447"/>
                <a:gd name="T5" fmla="*/ 127 h 271"/>
                <a:gd name="T6" fmla="*/ 322 w 447"/>
                <a:gd name="T7" fmla="*/ 2 h 271"/>
                <a:gd name="T8" fmla="*/ 312 w 447"/>
                <a:gd name="T9" fmla="*/ 2 h 271"/>
                <a:gd name="T10" fmla="*/ 8 w 447"/>
                <a:gd name="T11" fmla="*/ 128 h 271"/>
                <a:gd name="T12" fmla="*/ 1 w 447"/>
                <a:gd name="T13" fmla="*/ 135 h 271"/>
                <a:gd name="T14" fmla="*/ 0 w 447"/>
                <a:gd name="T15" fmla="*/ 137 h 271"/>
                <a:gd name="T16" fmla="*/ 5 w 447"/>
                <a:gd name="T17" fmla="*/ 144 h 271"/>
                <a:gd name="T18" fmla="*/ 263 w 447"/>
                <a:gd name="T19" fmla="*/ 268 h 271"/>
                <a:gd name="T20" fmla="*/ 277 w 447"/>
                <a:gd name="T21" fmla="*/ 268 h 271"/>
                <a:gd name="T22" fmla="*/ 441 w 447"/>
                <a:gd name="T23" fmla="*/ 145 h 271"/>
                <a:gd name="T24" fmla="*/ 446 w 447"/>
                <a:gd name="T25" fmla="*/ 138 h 271"/>
                <a:gd name="T26" fmla="*/ 446 w 447"/>
                <a:gd name="T27" fmla="*/ 138 h 271"/>
                <a:gd name="T28" fmla="*/ 447 w 447"/>
                <a:gd name="T29" fmla="*/ 136 h 271"/>
                <a:gd name="T30" fmla="*/ 447 w 447"/>
                <a:gd name="T31" fmla="*/ 133 h 2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7" h="271">
                  <a:moveTo>
                    <a:pt x="447" y="133"/>
                  </a:moveTo>
                  <a:cubicBezTo>
                    <a:pt x="447" y="133"/>
                    <a:pt x="447" y="133"/>
                    <a:pt x="447" y="133"/>
                  </a:cubicBezTo>
                  <a:cubicBezTo>
                    <a:pt x="447" y="131"/>
                    <a:pt x="446" y="128"/>
                    <a:pt x="444" y="127"/>
                  </a:cubicBezTo>
                  <a:cubicBezTo>
                    <a:pt x="322" y="2"/>
                    <a:pt x="322" y="2"/>
                    <a:pt x="322" y="2"/>
                  </a:cubicBezTo>
                  <a:cubicBezTo>
                    <a:pt x="320" y="0"/>
                    <a:pt x="315" y="0"/>
                    <a:pt x="312" y="2"/>
                  </a:cubicBezTo>
                  <a:cubicBezTo>
                    <a:pt x="234" y="57"/>
                    <a:pt x="106" y="104"/>
                    <a:pt x="8" y="128"/>
                  </a:cubicBezTo>
                  <a:cubicBezTo>
                    <a:pt x="4" y="129"/>
                    <a:pt x="1" y="132"/>
                    <a:pt x="1" y="135"/>
                  </a:cubicBezTo>
                  <a:cubicBezTo>
                    <a:pt x="0" y="135"/>
                    <a:pt x="0" y="136"/>
                    <a:pt x="0" y="137"/>
                  </a:cubicBezTo>
                  <a:cubicBezTo>
                    <a:pt x="0" y="140"/>
                    <a:pt x="2" y="143"/>
                    <a:pt x="5" y="144"/>
                  </a:cubicBezTo>
                  <a:cubicBezTo>
                    <a:pt x="94" y="167"/>
                    <a:pt x="205" y="213"/>
                    <a:pt x="263" y="268"/>
                  </a:cubicBezTo>
                  <a:cubicBezTo>
                    <a:pt x="267" y="271"/>
                    <a:pt x="273" y="271"/>
                    <a:pt x="277" y="268"/>
                  </a:cubicBezTo>
                  <a:cubicBezTo>
                    <a:pt x="441" y="145"/>
                    <a:pt x="441" y="145"/>
                    <a:pt x="441" y="145"/>
                  </a:cubicBezTo>
                  <a:cubicBezTo>
                    <a:pt x="443" y="143"/>
                    <a:pt x="445" y="141"/>
                    <a:pt x="446" y="138"/>
                  </a:cubicBezTo>
                  <a:cubicBezTo>
                    <a:pt x="446" y="138"/>
                    <a:pt x="446" y="138"/>
                    <a:pt x="446" y="138"/>
                  </a:cubicBezTo>
                  <a:cubicBezTo>
                    <a:pt x="447" y="137"/>
                    <a:pt x="447" y="137"/>
                    <a:pt x="447" y="136"/>
                  </a:cubicBezTo>
                  <a:cubicBezTo>
                    <a:pt x="447" y="135"/>
                    <a:pt x="447" y="134"/>
                    <a:pt x="447" y="133"/>
                  </a:cubicBezTo>
                </a:path>
              </a:pathLst>
            </a:custGeom>
            <a:solidFill>
              <a:srgbClr val="00A0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0" name="Freeform 11">
              <a:extLst>
                <a:ext uri="{FF2B5EF4-FFF2-40B4-BE49-F238E27FC236}">
                  <a16:creationId xmlns:a16="http://schemas.microsoft.com/office/drawing/2014/main" xmlns="" id="{9F7F3F3C-A874-45EB-8829-6DBFF4D0BDB2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537" y="-75"/>
              <a:ext cx="579" cy="352"/>
            </a:xfrm>
            <a:custGeom>
              <a:avLst/>
              <a:gdLst>
                <a:gd name="T0" fmla="*/ 447 w 447"/>
                <a:gd name="T1" fmla="*/ 133 h 271"/>
                <a:gd name="T2" fmla="*/ 447 w 447"/>
                <a:gd name="T3" fmla="*/ 133 h 271"/>
                <a:gd name="T4" fmla="*/ 445 w 447"/>
                <a:gd name="T5" fmla="*/ 127 h 271"/>
                <a:gd name="T6" fmla="*/ 323 w 447"/>
                <a:gd name="T7" fmla="*/ 2 h 271"/>
                <a:gd name="T8" fmla="*/ 312 w 447"/>
                <a:gd name="T9" fmla="*/ 2 h 271"/>
                <a:gd name="T10" fmla="*/ 9 w 447"/>
                <a:gd name="T11" fmla="*/ 128 h 271"/>
                <a:gd name="T12" fmla="*/ 1 w 447"/>
                <a:gd name="T13" fmla="*/ 135 h 271"/>
                <a:gd name="T14" fmla="*/ 1 w 447"/>
                <a:gd name="T15" fmla="*/ 137 h 271"/>
                <a:gd name="T16" fmla="*/ 6 w 447"/>
                <a:gd name="T17" fmla="*/ 144 h 271"/>
                <a:gd name="T18" fmla="*/ 263 w 447"/>
                <a:gd name="T19" fmla="*/ 268 h 271"/>
                <a:gd name="T20" fmla="*/ 278 w 447"/>
                <a:gd name="T21" fmla="*/ 268 h 271"/>
                <a:gd name="T22" fmla="*/ 441 w 447"/>
                <a:gd name="T23" fmla="*/ 145 h 271"/>
                <a:gd name="T24" fmla="*/ 447 w 447"/>
                <a:gd name="T25" fmla="*/ 138 h 271"/>
                <a:gd name="T26" fmla="*/ 447 w 447"/>
                <a:gd name="T27" fmla="*/ 138 h 271"/>
                <a:gd name="T28" fmla="*/ 447 w 447"/>
                <a:gd name="T29" fmla="*/ 136 h 271"/>
                <a:gd name="T30" fmla="*/ 447 w 447"/>
                <a:gd name="T31" fmla="*/ 133 h 2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7" h="271">
                  <a:moveTo>
                    <a:pt x="447" y="133"/>
                  </a:moveTo>
                  <a:cubicBezTo>
                    <a:pt x="447" y="133"/>
                    <a:pt x="447" y="133"/>
                    <a:pt x="447" y="133"/>
                  </a:cubicBezTo>
                  <a:cubicBezTo>
                    <a:pt x="447" y="131"/>
                    <a:pt x="446" y="128"/>
                    <a:pt x="445" y="127"/>
                  </a:cubicBezTo>
                  <a:cubicBezTo>
                    <a:pt x="323" y="2"/>
                    <a:pt x="323" y="2"/>
                    <a:pt x="323" y="2"/>
                  </a:cubicBezTo>
                  <a:cubicBezTo>
                    <a:pt x="320" y="0"/>
                    <a:pt x="315" y="0"/>
                    <a:pt x="312" y="2"/>
                  </a:cubicBezTo>
                  <a:cubicBezTo>
                    <a:pt x="234" y="57"/>
                    <a:pt x="107" y="104"/>
                    <a:pt x="9" y="128"/>
                  </a:cubicBezTo>
                  <a:cubicBezTo>
                    <a:pt x="4" y="129"/>
                    <a:pt x="2" y="132"/>
                    <a:pt x="1" y="135"/>
                  </a:cubicBezTo>
                  <a:cubicBezTo>
                    <a:pt x="1" y="135"/>
                    <a:pt x="1" y="136"/>
                    <a:pt x="1" y="137"/>
                  </a:cubicBezTo>
                  <a:cubicBezTo>
                    <a:pt x="0" y="140"/>
                    <a:pt x="2" y="143"/>
                    <a:pt x="6" y="144"/>
                  </a:cubicBezTo>
                  <a:cubicBezTo>
                    <a:pt x="95" y="167"/>
                    <a:pt x="205" y="213"/>
                    <a:pt x="263" y="268"/>
                  </a:cubicBezTo>
                  <a:cubicBezTo>
                    <a:pt x="267" y="271"/>
                    <a:pt x="273" y="271"/>
                    <a:pt x="278" y="268"/>
                  </a:cubicBezTo>
                  <a:cubicBezTo>
                    <a:pt x="441" y="145"/>
                    <a:pt x="441" y="145"/>
                    <a:pt x="441" y="145"/>
                  </a:cubicBezTo>
                  <a:cubicBezTo>
                    <a:pt x="444" y="143"/>
                    <a:pt x="446" y="141"/>
                    <a:pt x="447" y="138"/>
                  </a:cubicBezTo>
                  <a:cubicBezTo>
                    <a:pt x="447" y="138"/>
                    <a:pt x="447" y="138"/>
                    <a:pt x="447" y="138"/>
                  </a:cubicBezTo>
                  <a:cubicBezTo>
                    <a:pt x="447" y="137"/>
                    <a:pt x="447" y="137"/>
                    <a:pt x="447" y="136"/>
                  </a:cubicBezTo>
                  <a:cubicBezTo>
                    <a:pt x="447" y="135"/>
                    <a:pt x="447" y="134"/>
                    <a:pt x="447" y="133"/>
                  </a:cubicBezTo>
                </a:path>
              </a:pathLst>
            </a:custGeom>
            <a:solidFill>
              <a:srgbClr val="00A0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1" name="Freeform 12">
              <a:extLst>
                <a:ext uri="{FF2B5EF4-FFF2-40B4-BE49-F238E27FC236}">
                  <a16:creationId xmlns:a16="http://schemas.microsoft.com/office/drawing/2014/main" xmlns="" id="{B72883E8-82FC-41A5-9094-CE4889AB311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34" y="783"/>
              <a:ext cx="785" cy="1100"/>
            </a:xfrm>
            <a:custGeom>
              <a:avLst/>
              <a:gdLst>
                <a:gd name="T0" fmla="*/ 32 w 605"/>
                <a:gd name="T1" fmla="*/ 225 h 848"/>
                <a:gd name="T2" fmla="*/ 341 w 605"/>
                <a:gd name="T3" fmla="*/ 0 h 848"/>
                <a:gd name="T4" fmla="*/ 574 w 605"/>
                <a:gd name="T5" fmla="*/ 51 h 848"/>
                <a:gd name="T6" fmla="*/ 594 w 605"/>
                <a:gd name="T7" fmla="*/ 76 h 848"/>
                <a:gd name="T8" fmla="*/ 581 w 605"/>
                <a:gd name="T9" fmla="*/ 99 h 848"/>
                <a:gd name="T10" fmla="*/ 537 w 605"/>
                <a:gd name="T11" fmla="*/ 157 h 848"/>
                <a:gd name="T12" fmla="*/ 509 w 605"/>
                <a:gd name="T13" fmla="*/ 179 h 848"/>
                <a:gd name="T14" fmla="*/ 494 w 605"/>
                <a:gd name="T15" fmla="*/ 175 h 848"/>
                <a:gd name="T16" fmla="*/ 348 w 605"/>
                <a:gd name="T17" fmla="*/ 142 h 848"/>
                <a:gd name="T18" fmla="*/ 233 w 605"/>
                <a:gd name="T19" fmla="*/ 220 h 848"/>
                <a:gd name="T20" fmla="*/ 605 w 605"/>
                <a:gd name="T21" fmla="*/ 590 h 848"/>
                <a:gd name="T22" fmla="*/ 288 w 605"/>
                <a:gd name="T23" fmla="*/ 848 h 848"/>
                <a:gd name="T24" fmla="*/ 0 w 605"/>
                <a:gd name="T25" fmla="*/ 730 h 848"/>
                <a:gd name="T26" fmla="*/ 9 w 605"/>
                <a:gd name="T27" fmla="*/ 713 h 848"/>
                <a:gd name="T28" fmla="*/ 62 w 605"/>
                <a:gd name="T29" fmla="*/ 663 h 848"/>
                <a:gd name="T30" fmla="*/ 94 w 605"/>
                <a:gd name="T31" fmla="*/ 640 h 848"/>
                <a:gd name="T32" fmla="*/ 115 w 605"/>
                <a:gd name="T33" fmla="*/ 648 h 848"/>
                <a:gd name="T34" fmla="*/ 270 w 605"/>
                <a:gd name="T35" fmla="*/ 707 h 848"/>
                <a:gd name="T36" fmla="*/ 408 w 605"/>
                <a:gd name="T37" fmla="*/ 615 h 848"/>
                <a:gd name="T38" fmla="*/ 32 w 605"/>
                <a:gd name="T39" fmla="*/ 225 h 8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605" h="848">
                  <a:moveTo>
                    <a:pt x="32" y="225"/>
                  </a:moveTo>
                  <a:cubicBezTo>
                    <a:pt x="32" y="48"/>
                    <a:pt x="209" y="0"/>
                    <a:pt x="341" y="0"/>
                  </a:cubicBezTo>
                  <a:cubicBezTo>
                    <a:pt x="443" y="0"/>
                    <a:pt x="547" y="32"/>
                    <a:pt x="574" y="51"/>
                  </a:cubicBezTo>
                  <a:cubicBezTo>
                    <a:pt x="587" y="60"/>
                    <a:pt x="594" y="68"/>
                    <a:pt x="594" y="76"/>
                  </a:cubicBezTo>
                  <a:cubicBezTo>
                    <a:pt x="594" y="82"/>
                    <a:pt x="589" y="89"/>
                    <a:pt x="581" y="99"/>
                  </a:cubicBezTo>
                  <a:cubicBezTo>
                    <a:pt x="563" y="124"/>
                    <a:pt x="552" y="137"/>
                    <a:pt x="537" y="157"/>
                  </a:cubicBezTo>
                  <a:cubicBezTo>
                    <a:pt x="528" y="168"/>
                    <a:pt x="518" y="179"/>
                    <a:pt x="509" y="179"/>
                  </a:cubicBezTo>
                  <a:cubicBezTo>
                    <a:pt x="504" y="179"/>
                    <a:pt x="500" y="178"/>
                    <a:pt x="494" y="175"/>
                  </a:cubicBezTo>
                  <a:cubicBezTo>
                    <a:pt x="468" y="165"/>
                    <a:pt x="409" y="142"/>
                    <a:pt x="348" y="142"/>
                  </a:cubicBezTo>
                  <a:cubicBezTo>
                    <a:pt x="281" y="142"/>
                    <a:pt x="233" y="175"/>
                    <a:pt x="233" y="220"/>
                  </a:cubicBezTo>
                  <a:cubicBezTo>
                    <a:pt x="233" y="358"/>
                    <a:pt x="605" y="313"/>
                    <a:pt x="605" y="590"/>
                  </a:cubicBezTo>
                  <a:cubicBezTo>
                    <a:pt x="605" y="737"/>
                    <a:pt x="467" y="848"/>
                    <a:pt x="288" y="848"/>
                  </a:cubicBezTo>
                  <a:cubicBezTo>
                    <a:pt x="130" y="848"/>
                    <a:pt x="0" y="763"/>
                    <a:pt x="0" y="730"/>
                  </a:cubicBezTo>
                  <a:cubicBezTo>
                    <a:pt x="0" y="721"/>
                    <a:pt x="3" y="719"/>
                    <a:pt x="9" y="713"/>
                  </a:cubicBezTo>
                  <a:cubicBezTo>
                    <a:pt x="21" y="703"/>
                    <a:pt x="52" y="672"/>
                    <a:pt x="62" y="663"/>
                  </a:cubicBezTo>
                  <a:cubicBezTo>
                    <a:pt x="72" y="654"/>
                    <a:pt x="83" y="640"/>
                    <a:pt x="94" y="640"/>
                  </a:cubicBezTo>
                  <a:cubicBezTo>
                    <a:pt x="102" y="640"/>
                    <a:pt x="106" y="643"/>
                    <a:pt x="115" y="648"/>
                  </a:cubicBezTo>
                  <a:cubicBezTo>
                    <a:pt x="146" y="666"/>
                    <a:pt x="199" y="707"/>
                    <a:pt x="270" y="707"/>
                  </a:cubicBezTo>
                  <a:cubicBezTo>
                    <a:pt x="341" y="707"/>
                    <a:pt x="408" y="674"/>
                    <a:pt x="408" y="615"/>
                  </a:cubicBezTo>
                  <a:cubicBezTo>
                    <a:pt x="408" y="461"/>
                    <a:pt x="32" y="506"/>
                    <a:pt x="32" y="225"/>
                  </a:cubicBezTo>
                  <a:close/>
                </a:path>
              </a:pathLst>
            </a:custGeom>
            <a:solidFill>
              <a:srgbClr val="0075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2" name="Freeform 13">
              <a:extLst>
                <a:ext uri="{FF2B5EF4-FFF2-40B4-BE49-F238E27FC236}">
                  <a16:creationId xmlns:a16="http://schemas.microsoft.com/office/drawing/2014/main" xmlns="" id="{F7F58AD2-8B06-4C2D-BAA2-CA87C64DA66B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123" y="783"/>
              <a:ext cx="785" cy="1100"/>
            </a:xfrm>
            <a:custGeom>
              <a:avLst/>
              <a:gdLst>
                <a:gd name="T0" fmla="*/ 32 w 605"/>
                <a:gd name="T1" fmla="*/ 225 h 848"/>
                <a:gd name="T2" fmla="*/ 342 w 605"/>
                <a:gd name="T3" fmla="*/ 0 h 848"/>
                <a:gd name="T4" fmla="*/ 574 w 605"/>
                <a:gd name="T5" fmla="*/ 51 h 848"/>
                <a:gd name="T6" fmla="*/ 594 w 605"/>
                <a:gd name="T7" fmla="*/ 76 h 848"/>
                <a:gd name="T8" fmla="*/ 581 w 605"/>
                <a:gd name="T9" fmla="*/ 99 h 848"/>
                <a:gd name="T10" fmla="*/ 537 w 605"/>
                <a:gd name="T11" fmla="*/ 157 h 848"/>
                <a:gd name="T12" fmla="*/ 510 w 605"/>
                <a:gd name="T13" fmla="*/ 179 h 848"/>
                <a:gd name="T14" fmla="*/ 494 w 605"/>
                <a:gd name="T15" fmla="*/ 175 h 848"/>
                <a:gd name="T16" fmla="*/ 348 w 605"/>
                <a:gd name="T17" fmla="*/ 142 h 848"/>
                <a:gd name="T18" fmla="*/ 233 w 605"/>
                <a:gd name="T19" fmla="*/ 220 h 848"/>
                <a:gd name="T20" fmla="*/ 605 w 605"/>
                <a:gd name="T21" fmla="*/ 590 h 848"/>
                <a:gd name="T22" fmla="*/ 289 w 605"/>
                <a:gd name="T23" fmla="*/ 848 h 848"/>
                <a:gd name="T24" fmla="*/ 0 w 605"/>
                <a:gd name="T25" fmla="*/ 730 h 848"/>
                <a:gd name="T26" fmla="*/ 9 w 605"/>
                <a:gd name="T27" fmla="*/ 713 h 848"/>
                <a:gd name="T28" fmla="*/ 62 w 605"/>
                <a:gd name="T29" fmla="*/ 663 h 848"/>
                <a:gd name="T30" fmla="*/ 94 w 605"/>
                <a:gd name="T31" fmla="*/ 640 h 848"/>
                <a:gd name="T32" fmla="*/ 115 w 605"/>
                <a:gd name="T33" fmla="*/ 648 h 848"/>
                <a:gd name="T34" fmla="*/ 270 w 605"/>
                <a:gd name="T35" fmla="*/ 707 h 848"/>
                <a:gd name="T36" fmla="*/ 409 w 605"/>
                <a:gd name="T37" fmla="*/ 615 h 848"/>
                <a:gd name="T38" fmla="*/ 32 w 605"/>
                <a:gd name="T39" fmla="*/ 225 h 8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605" h="848">
                  <a:moveTo>
                    <a:pt x="32" y="225"/>
                  </a:moveTo>
                  <a:cubicBezTo>
                    <a:pt x="32" y="48"/>
                    <a:pt x="210" y="0"/>
                    <a:pt x="342" y="0"/>
                  </a:cubicBezTo>
                  <a:cubicBezTo>
                    <a:pt x="443" y="0"/>
                    <a:pt x="547" y="32"/>
                    <a:pt x="574" y="51"/>
                  </a:cubicBezTo>
                  <a:cubicBezTo>
                    <a:pt x="587" y="60"/>
                    <a:pt x="594" y="68"/>
                    <a:pt x="594" y="76"/>
                  </a:cubicBezTo>
                  <a:cubicBezTo>
                    <a:pt x="594" y="82"/>
                    <a:pt x="589" y="89"/>
                    <a:pt x="581" y="99"/>
                  </a:cubicBezTo>
                  <a:cubicBezTo>
                    <a:pt x="563" y="124"/>
                    <a:pt x="553" y="137"/>
                    <a:pt x="537" y="157"/>
                  </a:cubicBezTo>
                  <a:cubicBezTo>
                    <a:pt x="528" y="168"/>
                    <a:pt x="518" y="179"/>
                    <a:pt x="510" y="179"/>
                  </a:cubicBezTo>
                  <a:cubicBezTo>
                    <a:pt x="504" y="179"/>
                    <a:pt x="501" y="178"/>
                    <a:pt x="494" y="175"/>
                  </a:cubicBezTo>
                  <a:cubicBezTo>
                    <a:pt x="469" y="165"/>
                    <a:pt x="409" y="142"/>
                    <a:pt x="348" y="142"/>
                  </a:cubicBezTo>
                  <a:cubicBezTo>
                    <a:pt x="282" y="142"/>
                    <a:pt x="233" y="175"/>
                    <a:pt x="233" y="220"/>
                  </a:cubicBezTo>
                  <a:cubicBezTo>
                    <a:pt x="233" y="358"/>
                    <a:pt x="605" y="313"/>
                    <a:pt x="605" y="590"/>
                  </a:cubicBezTo>
                  <a:cubicBezTo>
                    <a:pt x="605" y="737"/>
                    <a:pt x="467" y="848"/>
                    <a:pt x="289" y="848"/>
                  </a:cubicBezTo>
                  <a:cubicBezTo>
                    <a:pt x="130" y="848"/>
                    <a:pt x="0" y="763"/>
                    <a:pt x="0" y="730"/>
                  </a:cubicBezTo>
                  <a:cubicBezTo>
                    <a:pt x="0" y="721"/>
                    <a:pt x="3" y="719"/>
                    <a:pt x="9" y="713"/>
                  </a:cubicBezTo>
                  <a:cubicBezTo>
                    <a:pt x="21" y="703"/>
                    <a:pt x="52" y="672"/>
                    <a:pt x="62" y="663"/>
                  </a:cubicBezTo>
                  <a:cubicBezTo>
                    <a:pt x="72" y="654"/>
                    <a:pt x="84" y="640"/>
                    <a:pt x="94" y="640"/>
                  </a:cubicBezTo>
                  <a:cubicBezTo>
                    <a:pt x="102" y="640"/>
                    <a:pt x="106" y="643"/>
                    <a:pt x="115" y="648"/>
                  </a:cubicBezTo>
                  <a:cubicBezTo>
                    <a:pt x="146" y="666"/>
                    <a:pt x="199" y="707"/>
                    <a:pt x="270" y="707"/>
                  </a:cubicBezTo>
                  <a:cubicBezTo>
                    <a:pt x="341" y="707"/>
                    <a:pt x="409" y="674"/>
                    <a:pt x="409" y="615"/>
                  </a:cubicBezTo>
                  <a:cubicBezTo>
                    <a:pt x="409" y="461"/>
                    <a:pt x="32" y="506"/>
                    <a:pt x="32" y="225"/>
                  </a:cubicBezTo>
                  <a:close/>
                </a:path>
              </a:pathLst>
            </a:custGeom>
            <a:solidFill>
              <a:srgbClr val="0075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3" name="Freeform 14">
              <a:extLst>
                <a:ext uri="{FF2B5EF4-FFF2-40B4-BE49-F238E27FC236}">
                  <a16:creationId xmlns:a16="http://schemas.microsoft.com/office/drawing/2014/main" xmlns="" id="{D35B62C9-EE8F-45F7-9561-7384B2AAE67E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018" y="784"/>
              <a:ext cx="914" cy="1103"/>
            </a:xfrm>
            <a:custGeom>
              <a:avLst/>
              <a:gdLst>
                <a:gd name="T0" fmla="*/ 705 w 705"/>
                <a:gd name="T1" fmla="*/ 410 h 850"/>
                <a:gd name="T2" fmla="*/ 372 w 705"/>
                <a:gd name="T3" fmla="*/ 0 h 850"/>
                <a:gd name="T4" fmla="*/ 0 w 705"/>
                <a:gd name="T5" fmla="*/ 424 h 850"/>
                <a:gd name="T6" fmla="*/ 365 w 705"/>
                <a:gd name="T7" fmla="*/ 850 h 850"/>
                <a:gd name="T8" fmla="*/ 645 w 705"/>
                <a:gd name="T9" fmla="*/ 748 h 850"/>
                <a:gd name="T10" fmla="*/ 664 w 705"/>
                <a:gd name="T11" fmla="*/ 719 h 850"/>
                <a:gd name="T12" fmla="*/ 643 w 705"/>
                <a:gd name="T13" fmla="*/ 686 h 850"/>
                <a:gd name="T14" fmla="*/ 606 w 705"/>
                <a:gd name="T15" fmla="*/ 640 h 850"/>
                <a:gd name="T16" fmla="*/ 591 w 705"/>
                <a:gd name="T17" fmla="*/ 631 h 850"/>
                <a:gd name="T18" fmla="*/ 568 w 705"/>
                <a:gd name="T19" fmla="*/ 642 h 850"/>
                <a:gd name="T20" fmla="*/ 396 w 705"/>
                <a:gd name="T21" fmla="*/ 712 h 850"/>
                <a:gd name="T22" fmla="*/ 201 w 705"/>
                <a:gd name="T23" fmla="*/ 473 h 850"/>
                <a:gd name="T24" fmla="*/ 657 w 705"/>
                <a:gd name="T25" fmla="*/ 473 h 850"/>
                <a:gd name="T26" fmla="*/ 705 w 705"/>
                <a:gd name="T27" fmla="*/ 410 h 850"/>
                <a:gd name="T28" fmla="*/ 202 w 705"/>
                <a:gd name="T29" fmla="*/ 356 h 850"/>
                <a:gd name="T30" fmla="*/ 372 w 705"/>
                <a:gd name="T31" fmla="*/ 137 h 850"/>
                <a:gd name="T32" fmla="*/ 509 w 705"/>
                <a:gd name="T33" fmla="*/ 357 h 850"/>
                <a:gd name="T34" fmla="*/ 202 w 705"/>
                <a:gd name="T35" fmla="*/ 356 h 8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705" h="850">
                  <a:moveTo>
                    <a:pt x="705" y="410"/>
                  </a:moveTo>
                  <a:cubicBezTo>
                    <a:pt x="705" y="144"/>
                    <a:pt x="600" y="0"/>
                    <a:pt x="372" y="0"/>
                  </a:cubicBezTo>
                  <a:cubicBezTo>
                    <a:pt x="191" y="0"/>
                    <a:pt x="0" y="105"/>
                    <a:pt x="0" y="424"/>
                  </a:cubicBezTo>
                  <a:cubicBezTo>
                    <a:pt x="0" y="721"/>
                    <a:pt x="169" y="850"/>
                    <a:pt x="365" y="850"/>
                  </a:cubicBezTo>
                  <a:cubicBezTo>
                    <a:pt x="506" y="850"/>
                    <a:pt x="588" y="797"/>
                    <a:pt x="645" y="748"/>
                  </a:cubicBezTo>
                  <a:cubicBezTo>
                    <a:pt x="657" y="738"/>
                    <a:pt x="664" y="729"/>
                    <a:pt x="664" y="719"/>
                  </a:cubicBezTo>
                  <a:cubicBezTo>
                    <a:pt x="664" y="709"/>
                    <a:pt x="660" y="705"/>
                    <a:pt x="643" y="686"/>
                  </a:cubicBezTo>
                  <a:cubicBezTo>
                    <a:pt x="631" y="673"/>
                    <a:pt x="622" y="659"/>
                    <a:pt x="606" y="640"/>
                  </a:cubicBezTo>
                  <a:cubicBezTo>
                    <a:pt x="601" y="634"/>
                    <a:pt x="598" y="631"/>
                    <a:pt x="591" y="631"/>
                  </a:cubicBezTo>
                  <a:cubicBezTo>
                    <a:pt x="584" y="631"/>
                    <a:pt x="576" y="636"/>
                    <a:pt x="568" y="642"/>
                  </a:cubicBezTo>
                  <a:cubicBezTo>
                    <a:pt x="531" y="671"/>
                    <a:pt x="474" y="712"/>
                    <a:pt x="396" y="712"/>
                  </a:cubicBezTo>
                  <a:cubicBezTo>
                    <a:pt x="279" y="712"/>
                    <a:pt x="213" y="630"/>
                    <a:pt x="201" y="473"/>
                  </a:cubicBezTo>
                  <a:cubicBezTo>
                    <a:pt x="320" y="473"/>
                    <a:pt x="611" y="473"/>
                    <a:pt x="657" y="473"/>
                  </a:cubicBezTo>
                  <a:cubicBezTo>
                    <a:pt x="686" y="473"/>
                    <a:pt x="705" y="453"/>
                    <a:pt x="705" y="410"/>
                  </a:cubicBezTo>
                  <a:close/>
                  <a:moveTo>
                    <a:pt x="202" y="356"/>
                  </a:moveTo>
                  <a:cubicBezTo>
                    <a:pt x="215" y="215"/>
                    <a:pt x="273" y="137"/>
                    <a:pt x="372" y="137"/>
                  </a:cubicBezTo>
                  <a:cubicBezTo>
                    <a:pt x="478" y="137"/>
                    <a:pt x="509" y="236"/>
                    <a:pt x="509" y="357"/>
                  </a:cubicBezTo>
                  <a:cubicBezTo>
                    <a:pt x="416" y="357"/>
                    <a:pt x="295" y="356"/>
                    <a:pt x="202" y="356"/>
                  </a:cubicBezTo>
                  <a:close/>
                </a:path>
              </a:pathLst>
            </a:custGeom>
            <a:solidFill>
              <a:srgbClr val="0075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4" name="Freeform 15">
              <a:extLst>
                <a:ext uri="{FF2B5EF4-FFF2-40B4-BE49-F238E27FC236}">
                  <a16:creationId xmlns:a16="http://schemas.microsoft.com/office/drawing/2014/main" xmlns="" id="{F8332340-5CE5-4249-B2D0-A7EE26F9C9E7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982" y="314"/>
              <a:ext cx="685" cy="1542"/>
            </a:xfrm>
            <a:custGeom>
              <a:avLst/>
              <a:gdLst>
                <a:gd name="T0" fmla="*/ 440 w 528"/>
                <a:gd name="T1" fmla="*/ 143 h 1188"/>
                <a:gd name="T2" fmla="*/ 516 w 528"/>
                <a:gd name="T3" fmla="*/ 150 h 1188"/>
                <a:gd name="T4" fmla="*/ 528 w 528"/>
                <a:gd name="T5" fmla="*/ 143 h 1188"/>
                <a:gd name="T6" fmla="*/ 513 w 528"/>
                <a:gd name="T7" fmla="*/ 120 h 1188"/>
                <a:gd name="T8" fmla="*/ 447 w 528"/>
                <a:gd name="T9" fmla="*/ 34 h 1188"/>
                <a:gd name="T10" fmla="*/ 414 w 528"/>
                <a:gd name="T11" fmla="*/ 6 h 1188"/>
                <a:gd name="T12" fmla="*/ 339 w 528"/>
                <a:gd name="T13" fmla="*/ 0 h 1188"/>
                <a:gd name="T14" fmla="*/ 109 w 528"/>
                <a:gd name="T15" fmla="*/ 253 h 1188"/>
                <a:gd name="T16" fmla="*/ 109 w 528"/>
                <a:gd name="T17" fmla="*/ 376 h 1188"/>
                <a:gd name="T18" fmla="*/ 64 w 528"/>
                <a:gd name="T19" fmla="*/ 376 h 1188"/>
                <a:gd name="T20" fmla="*/ 0 w 528"/>
                <a:gd name="T21" fmla="*/ 443 h 1188"/>
                <a:gd name="T22" fmla="*/ 0 w 528"/>
                <a:gd name="T23" fmla="*/ 476 h 1188"/>
                <a:gd name="T24" fmla="*/ 109 w 528"/>
                <a:gd name="T25" fmla="*/ 520 h 1188"/>
                <a:gd name="T26" fmla="*/ 110 w 528"/>
                <a:gd name="T27" fmla="*/ 1150 h 1188"/>
                <a:gd name="T28" fmla="*/ 147 w 528"/>
                <a:gd name="T29" fmla="*/ 1188 h 1188"/>
                <a:gd name="T30" fmla="*/ 276 w 528"/>
                <a:gd name="T31" fmla="*/ 1188 h 1188"/>
                <a:gd name="T32" fmla="*/ 314 w 528"/>
                <a:gd name="T33" fmla="*/ 1152 h 1188"/>
                <a:gd name="T34" fmla="*/ 314 w 528"/>
                <a:gd name="T35" fmla="*/ 524 h 1188"/>
                <a:gd name="T36" fmla="*/ 520 w 528"/>
                <a:gd name="T37" fmla="*/ 478 h 1188"/>
                <a:gd name="T38" fmla="*/ 520 w 528"/>
                <a:gd name="T39" fmla="*/ 421 h 1188"/>
                <a:gd name="T40" fmla="*/ 466 w 528"/>
                <a:gd name="T41" fmla="*/ 376 h 1188"/>
                <a:gd name="T42" fmla="*/ 314 w 528"/>
                <a:gd name="T43" fmla="*/ 376 h 1188"/>
                <a:gd name="T44" fmla="*/ 314 w 528"/>
                <a:gd name="T45" fmla="*/ 272 h 1188"/>
                <a:gd name="T46" fmla="*/ 440 w 528"/>
                <a:gd name="T47" fmla="*/ 143 h 1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528" h="1188">
                  <a:moveTo>
                    <a:pt x="440" y="143"/>
                  </a:moveTo>
                  <a:cubicBezTo>
                    <a:pt x="468" y="143"/>
                    <a:pt x="500" y="150"/>
                    <a:pt x="516" y="150"/>
                  </a:cubicBezTo>
                  <a:cubicBezTo>
                    <a:pt x="523" y="150"/>
                    <a:pt x="528" y="148"/>
                    <a:pt x="528" y="143"/>
                  </a:cubicBezTo>
                  <a:cubicBezTo>
                    <a:pt x="528" y="136"/>
                    <a:pt x="518" y="126"/>
                    <a:pt x="513" y="120"/>
                  </a:cubicBezTo>
                  <a:cubicBezTo>
                    <a:pt x="487" y="88"/>
                    <a:pt x="467" y="62"/>
                    <a:pt x="447" y="34"/>
                  </a:cubicBezTo>
                  <a:cubicBezTo>
                    <a:pt x="439" y="24"/>
                    <a:pt x="430" y="12"/>
                    <a:pt x="414" y="6"/>
                  </a:cubicBezTo>
                  <a:cubicBezTo>
                    <a:pt x="400" y="1"/>
                    <a:pt x="385" y="0"/>
                    <a:pt x="339" y="0"/>
                  </a:cubicBezTo>
                  <a:cubicBezTo>
                    <a:pt x="229" y="0"/>
                    <a:pt x="109" y="51"/>
                    <a:pt x="109" y="253"/>
                  </a:cubicBezTo>
                  <a:cubicBezTo>
                    <a:pt x="109" y="264"/>
                    <a:pt x="109" y="310"/>
                    <a:pt x="109" y="376"/>
                  </a:cubicBezTo>
                  <a:cubicBezTo>
                    <a:pt x="88" y="376"/>
                    <a:pt x="72" y="376"/>
                    <a:pt x="64" y="376"/>
                  </a:cubicBezTo>
                  <a:cubicBezTo>
                    <a:pt x="18" y="376"/>
                    <a:pt x="0" y="399"/>
                    <a:pt x="0" y="443"/>
                  </a:cubicBezTo>
                  <a:cubicBezTo>
                    <a:pt x="0" y="457"/>
                    <a:pt x="0" y="438"/>
                    <a:pt x="0" y="476"/>
                  </a:cubicBezTo>
                  <a:cubicBezTo>
                    <a:pt x="26" y="494"/>
                    <a:pt x="63" y="510"/>
                    <a:pt x="109" y="520"/>
                  </a:cubicBezTo>
                  <a:cubicBezTo>
                    <a:pt x="109" y="778"/>
                    <a:pt x="110" y="1130"/>
                    <a:pt x="110" y="1150"/>
                  </a:cubicBezTo>
                  <a:cubicBezTo>
                    <a:pt x="110" y="1172"/>
                    <a:pt x="127" y="1188"/>
                    <a:pt x="147" y="1188"/>
                  </a:cubicBezTo>
                  <a:cubicBezTo>
                    <a:pt x="276" y="1188"/>
                    <a:pt x="276" y="1188"/>
                    <a:pt x="276" y="1188"/>
                  </a:cubicBezTo>
                  <a:cubicBezTo>
                    <a:pt x="297" y="1188"/>
                    <a:pt x="314" y="1172"/>
                    <a:pt x="314" y="1152"/>
                  </a:cubicBezTo>
                  <a:cubicBezTo>
                    <a:pt x="314" y="1133"/>
                    <a:pt x="314" y="777"/>
                    <a:pt x="314" y="524"/>
                  </a:cubicBezTo>
                  <a:cubicBezTo>
                    <a:pt x="385" y="515"/>
                    <a:pt x="463" y="500"/>
                    <a:pt x="520" y="478"/>
                  </a:cubicBezTo>
                  <a:cubicBezTo>
                    <a:pt x="520" y="460"/>
                    <a:pt x="520" y="442"/>
                    <a:pt x="520" y="421"/>
                  </a:cubicBezTo>
                  <a:cubicBezTo>
                    <a:pt x="520" y="394"/>
                    <a:pt x="511" y="377"/>
                    <a:pt x="466" y="376"/>
                  </a:cubicBezTo>
                  <a:cubicBezTo>
                    <a:pt x="448" y="376"/>
                    <a:pt x="385" y="376"/>
                    <a:pt x="314" y="376"/>
                  </a:cubicBezTo>
                  <a:cubicBezTo>
                    <a:pt x="314" y="319"/>
                    <a:pt x="314" y="280"/>
                    <a:pt x="314" y="272"/>
                  </a:cubicBezTo>
                  <a:cubicBezTo>
                    <a:pt x="314" y="163"/>
                    <a:pt x="349" y="143"/>
                    <a:pt x="440" y="143"/>
                  </a:cubicBezTo>
                  <a:close/>
                </a:path>
              </a:pathLst>
            </a:custGeom>
            <a:solidFill>
              <a:srgbClr val="0075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5" name="Freeform 16">
              <a:extLst>
                <a:ext uri="{FF2B5EF4-FFF2-40B4-BE49-F238E27FC236}">
                  <a16:creationId xmlns:a16="http://schemas.microsoft.com/office/drawing/2014/main" xmlns="" id="{252E8A71-FE3C-4C28-A170-42EC748ECE5C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2009" y="787"/>
              <a:ext cx="868" cy="1083"/>
            </a:xfrm>
            <a:custGeom>
              <a:avLst/>
              <a:gdLst>
                <a:gd name="T0" fmla="*/ 669 w 669"/>
                <a:gd name="T1" fmla="*/ 220 h 835"/>
                <a:gd name="T2" fmla="*/ 381 w 669"/>
                <a:gd name="T3" fmla="*/ 0 h 835"/>
                <a:gd name="T4" fmla="*/ 65 w 669"/>
                <a:gd name="T5" fmla="*/ 63 h 835"/>
                <a:gd name="T6" fmla="*/ 56 w 669"/>
                <a:gd name="T7" fmla="*/ 100 h 835"/>
                <a:gd name="T8" fmla="*/ 86 w 669"/>
                <a:gd name="T9" fmla="*/ 174 h 835"/>
                <a:gd name="T10" fmla="*/ 108 w 669"/>
                <a:gd name="T11" fmla="*/ 192 h 835"/>
                <a:gd name="T12" fmla="*/ 141 w 669"/>
                <a:gd name="T13" fmla="*/ 183 h 835"/>
                <a:gd name="T14" fmla="*/ 338 w 669"/>
                <a:gd name="T15" fmla="*/ 143 h 835"/>
                <a:gd name="T16" fmla="*/ 468 w 669"/>
                <a:gd name="T17" fmla="*/ 249 h 835"/>
                <a:gd name="T18" fmla="*/ 468 w 669"/>
                <a:gd name="T19" fmla="*/ 311 h 835"/>
                <a:gd name="T20" fmla="*/ 189 w 669"/>
                <a:gd name="T21" fmla="*/ 351 h 835"/>
                <a:gd name="T22" fmla="*/ 0 w 669"/>
                <a:gd name="T23" fmla="*/ 603 h 835"/>
                <a:gd name="T24" fmla="*/ 223 w 669"/>
                <a:gd name="T25" fmla="*/ 835 h 835"/>
                <a:gd name="T26" fmla="*/ 486 w 669"/>
                <a:gd name="T27" fmla="*/ 738 h 835"/>
                <a:gd name="T28" fmla="*/ 572 w 669"/>
                <a:gd name="T29" fmla="*/ 824 h 835"/>
                <a:gd name="T30" fmla="*/ 631 w 669"/>
                <a:gd name="T31" fmla="*/ 824 h 835"/>
                <a:gd name="T32" fmla="*/ 669 w 669"/>
                <a:gd name="T33" fmla="*/ 787 h 835"/>
                <a:gd name="T34" fmla="*/ 669 w 669"/>
                <a:gd name="T35" fmla="*/ 220 h 835"/>
                <a:gd name="T36" fmla="*/ 451 w 669"/>
                <a:gd name="T37" fmla="*/ 633 h 835"/>
                <a:gd name="T38" fmla="*/ 297 w 669"/>
                <a:gd name="T39" fmla="*/ 703 h 835"/>
                <a:gd name="T40" fmla="*/ 194 w 669"/>
                <a:gd name="T41" fmla="*/ 587 h 835"/>
                <a:gd name="T42" fmla="*/ 468 w 669"/>
                <a:gd name="T43" fmla="*/ 427 h 835"/>
                <a:gd name="T44" fmla="*/ 468 w 669"/>
                <a:gd name="T45" fmla="*/ 575 h 835"/>
                <a:gd name="T46" fmla="*/ 451 w 669"/>
                <a:gd name="T47" fmla="*/ 633 h 8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669" h="835">
                  <a:moveTo>
                    <a:pt x="669" y="220"/>
                  </a:moveTo>
                  <a:cubicBezTo>
                    <a:pt x="669" y="52"/>
                    <a:pt x="552" y="0"/>
                    <a:pt x="381" y="0"/>
                  </a:cubicBezTo>
                  <a:cubicBezTo>
                    <a:pt x="226" y="0"/>
                    <a:pt x="92" y="49"/>
                    <a:pt x="65" y="63"/>
                  </a:cubicBezTo>
                  <a:cubicBezTo>
                    <a:pt x="50" y="71"/>
                    <a:pt x="48" y="81"/>
                    <a:pt x="56" y="100"/>
                  </a:cubicBezTo>
                  <a:cubicBezTo>
                    <a:pt x="64" y="122"/>
                    <a:pt x="74" y="143"/>
                    <a:pt x="86" y="174"/>
                  </a:cubicBezTo>
                  <a:cubicBezTo>
                    <a:pt x="91" y="186"/>
                    <a:pt x="97" y="192"/>
                    <a:pt x="108" y="192"/>
                  </a:cubicBezTo>
                  <a:cubicBezTo>
                    <a:pt x="117" y="192"/>
                    <a:pt x="132" y="186"/>
                    <a:pt x="141" y="183"/>
                  </a:cubicBezTo>
                  <a:cubicBezTo>
                    <a:pt x="191" y="165"/>
                    <a:pt x="273" y="143"/>
                    <a:pt x="338" y="143"/>
                  </a:cubicBezTo>
                  <a:cubicBezTo>
                    <a:pt x="423" y="143"/>
                    <a:pt x="468" y="189"/>
                    <a:pt x="468" y="249"/>
                  </a:cubicBezTo>
                  <a:cubicBezTo>
                    <a:pt x="468" y="259"/>
                    <a:pt x="468" y="282"/>
                    <a:pt x="468" y="311"/>
                  </a:cubicBezTo>
                  <a:cubicBezTo>
                    <a:pt x="336" y="324"/>
                    <a:pt x="268" y="330"/>
                    <a:pt x="189" y="351"/>
                  </a:cubicBezTo>
                  <a:cubicBezTo>
                    <a:pt x="87" y="377"/>
                    <a:pt x="0" y="440"/>
                    <a:pt x="0" y="603"/>
                  </a:cubicBezTo>
                  <a:cubicBezTo>
                    <a:pt x="0" y="762"/>
                    <a:pt x="97" y="835"/>
                    <a:pt x="223" y="835"/>
                  </a:cubicBezTo>
                  <a:cubicBezTo>
                    <a:pt x="337" y="835"/>
                    <a:pt x="448" y="776"/>
                    <a:pt x="486" y="738"/>
                  </a:cubicBezTo>
                  <a:cubicBezTo>
                    <a:pt x="490" y="792"/>
                    <a:pt x="517" y="824"/>
                    <a:pt x="572" y="824"/>
                  </a:cubicBezTo>
                  <a:cubicBezTo>
                    <a:pt x="583" y="824"/>
                    <a:pt x="610" y="824"/>
                    <a:pt x="631" y="824"/>
                  </a:cubicBezTo>
                  <a:cubicBezTo>
                    <a:pt x="652" y="824"/>
                    <a:pt x="669" y="808"/>
                    <a:pt x="669" y="787"/>
                  </a:cubicBezTo>
                  <a:cubicBezTo>
                    <a:pt x="669" y="767"/>
                    <a:pt x="669" y="273"/>
                    <a:pt x="669" y="220"/>
                  </a:cubicBezTo>
                  <a:close/>
                  <a:moveTo>
                    <a:pt x="451" y="633"/>
                  </a:moveTo>
                  <a:cubicBezTo>
                    <a:pt x="404" y="676"/>
                    <a:pt x="346" y="703"/>
                    <a:pt x="297" y="703"/>
                  </a:cubicBezTo>
                  <a:cubicBezTo>
                    <a:pt x="238" y="703"/>
                    <a:pt x="194" y="659"/>
                    <a:pt x="194" y="587"/>
                  </a:cubicBezTo>
                  <a:cubicBezTo>
                    <a:pt x="194" y="436"/>
                    <a:pt x="331" y="443"/>
                    <a:pt x="468" y="427"/>
                  </a:cubicBezTo>
                  <a:cubicBezTo>
                    <a:pt x="468" y="487"/>
                    <a:pt x="468" y="546"/>
                    <a:pt x="468" y="575"/>
                  </a:cubicBezTo>
                  <a:cubicBezTo>
                    <a:pt x="468" y="596"/>
                    <a:pt x="468" y="617"/>
                    <a:pt x="451" y="633"/>
                  </a:cubicBezTo>
                  <a:close/>
                </a:path>
              </a:pathLst>
            </a:custGeom>
            <a:solidFill>
              <a:srgbClr val="0075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6" name="Freeform 17">
              <a:extLst>
                <a:ext uri="{FF2B5EF4-FFF2-40B4-BE49-F238E27FC236}">
                  <a16:creationId xmlns:a16="http://schemas.microsoft.com/office/drawing/2014/main" xmlns="" id="{387437AA-6487-4B95-B4F0-ABAA6962C3D7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026" y="377"/>
              <a:ext cx="868" cy="1480"/>
            </a:xfrm>
            <a:custGeom>
              <a:avLst/>
              <a:gdLst>
                <a:gd name="T0" fmla="*/ 669 w 669"/>
                <a:gd name="T1" fmla="*/ 517 h 1141"/>
                <a:gd name="T2" fmla="*/ 458 w 669"/>
                <a:gd name="T3" fmla="*/ 320 h 1141"/>
                <a:gd name="T4" fmla="*/ 204 w 669"/>
                <a:gd name="T5" fmla="*/ 411 h 1141"/>
                <a:gd name="T6" fmla="*/ 204 w 669"/>
                <a:gd name="T7" fmla="*/ 19 h 1141"/>
                <a:gd name="T8" fmla="*/ 194 w 669"/>
                <a:gd name="T9" fmla="*/ 0 h 1141"/>
                <a:gd name="T10" fmla="*/ 181 w 669"/>
                <a:gd name="T11" fmla="*/ 5 h 1141"/>
                <a:gd name="T12" fmla="*/ 12 w 669"/>
                <a:gd name="T13" fmla="*/ 94 h 1141"/>
                <a:gd name="T14" fmla="*/ 0 w 669"/>
                <a:gd name="T15" fmla="*/ 112 h 1141"/>
                <a:gd name="T16" fmla="*/ 0 w 669"/>
                <a:gd name="T17" fmla="*/ 1104 h 1141"/>
                <a:gd name="T18" fmla="*/ 39 w 669"/>
                <a:gd name="T19" fmla="*/ 1141 h 1141"/>
                <a:gd name="T20" fmla="*/ 167 w 669"/>
                <a:gd name="T21" fmla="*/ 1141 h 1141"/>
                <a:gd name="T22" fmla="*/ 204 w 669"/>
                <a:gd name="T23" fmla="*/ 1105 h 1141"/>
                <a:gd name="T24" fmla="*/ 204 w 669"/>
                <a:gd name="T25" fmla="*/ 575 h 1141"/>
                <a:gd name="T26" fmla="*/ 221 w 669"/>
                <a:gd name="T27" fmla="*/ 532 h 1141"/>
                <a:gd name="T28" fmla="*/ 392 w 669"/>
                <a:gd name="T29" fmla="*/ 471 h 1141"/>
                <a:gd name="T30" fmla="*/ 466 w 669"/>
                <a:gd name="T31" fmla="*/ 567 h 1141"/>
                <a:gd name="T32" fmla="*/ 466 w 669"/>
                <a:gd name="T33" fmla="*/ 1104 h 1141"/>
                <a:gd name="T34" fmla="*/ 504 w 669"/>
                <a:gd name="T35" fmla="*/ 1141 h 1141"/>
                <a:gd name="T36" fmla="*/ 632 w 669"/>
                <a:gd name="T37" fmla="*/ 1141 h 1141"/>
                <a:gd name="T38" fmla="*/ 669 w 669"/>
                <a:gd name="T39" fmla="*/ 1104 h 1141"/>
                <a:gd name="T40" fmla="*/ 669 w 669"/>
                <a:gd name="T41" fmla="*/ 517 h 1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669" h="1141">
                  <a:moveTo>
                    <a:pt x="669" y="517"/>
                  </a:moveTo>
                  <a:cubicBezTo>
                    <a:pt x="666" y="375"/>
                    <a:pt x="580" y="320"/>
                    <a:pt x="458" y="320"/>
                  </a:cubicBezTo>
                  <a:cubicBezTo>
                    <a:pt x="356" y="320"/>
                    <a:pt x="250" y="381"/>
                    <a:pt x="204" y="411"/>
                  </a:cubicBezTo>
                  <a:cubicBezTo>
                    <a:pt x="204" y="359"/>
                    <a:pt x="204" y="139"/>
                    <a:pt x="204" y="19"/>
                  </a:cubicBezTo>
                  <a:cubicBezTo>
                    <a:pt x="204" y="4"/>
                    <a:pt x="201" y="0"/>
                    <a:pt x="194" y="0"/>
                  </a:cubicBezTo>
                  <a:cubicBezTo>
                    <a:pt x="190" y="0"/>
                    <a:pt x="187" y="2"/>
                    <a:pt x="181" y="5"/>
                  </a:cubicBezTo>
                  <a:cubicBezTo>
                    <a:pt x="128" y="38"/>
                    <a:pt x="71" y="69"/>
                    <a:pt x="12" y="94"/>
                  </a:cubicBezTo>
                  <a:cubicBezTo>
                    <a:pt x="5" y="96"/>
                    <a:pt x="1" y="99"/>
                    <a:pt x="0" y="112"/>
                  </a:cubicBezTo>
                  <a:cubicBezTo>
                    <a:pt x="1" y="132"/>
                    <a:pt x="0" y="1082"/>
                    <a:pt x="0" y="1104"/>
                  </a:cubicBezTo>
                  <a:cubicBezTo>
                    <a:pt x="0" y="1125"/>
                    <a:pt x="18" y="1141"/>
                    <a:pt x="39" y="1141"/>
                  </a:cubicBezTo>
                  <a:cubicBezTo>
                    <a:pt x="60" y="1141"/>
                    <a:pt x="146" y="1141"/>
                    <a:pt x="167" y="1141"/>
                  </a:cubicBezTo>
                  <a:cubicBezTo>
                    <a:pt x="187" y="1141"/>
                    <a:pt x="204" y="1125"/>
                    <a:pt x="204" y="1105"/>
                  </a:cubicBezTo>
                  <a:cubicBezTo>
                    <a:pt x="204" y="1084"/>
                    <a:pt x="204" y="734"/>
                    <a:pt x="204" y="575"/>
                  </a:cubicBezTo>
                  <a:cubicBezTo>
                    <a:pt x="204" y="550"/>
                    <a:pt x="210" y="539"/>
                    <a:pt x="221" y="532"/>
                  </a:cubicBezTo>
                  <a:cubicBezTo>
                    <a:pt x="271" y="502"/>
                    <a:pt x="341" y="471"/>
                    <a:pt x="392" y="471"/>
                  </a:cubicBezTo>
                  <a:cubicBezTo>
                    <a:pt x="447" y="471"/>
                    <a:pt x="466" y="510"/>
                    <a:pt x="466" y="567"/>
                  </a:cubicBezTo>
                  <a:cubicBezTo>
                    <a:pt x="466" y="785"/>
                    <a:pt x="466" y="1083"/>
                    <a:pt x="466" y="1104"/>
                  </a:cubicBezTo>
                  <a:cubicBezTo>
                    <a:pt x="466" y="1124"/>
                    <a:pt x="483" y="1141"/>
                    <a:pt x="504" y="1141"/>
                  </a:cubicBezTo>
                  <a:cubicBezTo>
                    <a:pt x="525" y="1141"/>
                    <a:pt x="611" y="1141"/>
                    <a:pt x="632" y="1141"/>
                  </a:cubicBezTo>
                  <a:cubicBezTo>
                    <a:pt x="653" y="1141"/>
                    <a:pt x="669" y="1125"/>
                    <a:pt x="669" y="1104"/>
                  </a:cubicBezTo>
                  <a:cubicBezTo>
                    <a:pt x="669" y="1084"/>
                    <a:pt x="669" y="723"/>
                    <a:pt x="669" y="517"/>
                  </a:cubicBezTo>
                </a:path>
              </a:pathLst>
            </a:custGeom>
            <a:solidFill>
              <a:srgbClr val="0075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21238653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597" r:id="rId1"/>
    <p:sldLayoutId id="2147485598" r:id="rId2"/>
    <p:sldLayoutId id="2147485599" r:id="rId3"/>
    <p:sldLayoutId id="2147485600" r:id="rId4"/>
    <p:sldLayoutId id="2147485601" r:id="rId5"/>
    <p:sldLayoutId id="2147485602" r:id="rId6"/>
    <p:sldLayoutId id="2147485603" r:id="rId7"/>
    <p:sldLayoutId id="2147485604" r:id="rId8"/>
    <p:sldLayoutId id="2147485605" r:id="rId9"/>
    <p:sldLayoutId id="2147485606" r:id="rId10"/>
    <p:sldLayoutId id="2147485607" r:id="rId11"/>
    <p:sldLayoutId id="2147485608" r:id="rId12"/>
    <p:sldLayoutId id="2147485609" r:id="rId13"/>
    <p:sldLayoutId id="2147485610" r:id="rId14"/>
    <p:sldLayoutId id="2147485611" r:id="rId15"/>
  </p:sldLayoutIdLst>
  <p:transition>
    <p:fade/>
  </p:transition>
  <p:hf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0"/>
        </a:spcBef>
        <a:buFont typeface="Arial" panose="020B0604020202020204" pitchFamily="34" charset="0"/>
        <a:buNone/>
        <a:defRPr sz="2000" kern="1200">
          <a:solidFill>
            <a:schemeClr val="accent1"/>
          </a:solidFill>
          <a:latin typeface="+mn-lt"/>
          <a:ea typeface="+mn-ea"/>
          <a:cs typeface="+mn-cs"/>
        </a:defRPr>
      </a:lvl1pPr>
      <a:lvl2pPr marL="270000" indent="-270000" algn="l" defTabSz="914400" rtl="0" eaLnBrk="1" latinLnBrk="0" hangingPunct="1">
        <a:lnSpc>
          <a:spcPct val="90000"/>
        </a:lnSpc>
        <a:spcBef>
          <a:spcPts val="0"/>
        </a:spcBef>
        <a:spcAft>
          <a:spcPts val="2000"/>
        </a:spcAft>
        <a:buFont typeface="Courier New" panose="02070309020205020404" pitchFamily="49" charset="0"/>
        <a:buChar char="o"/>
        <a:defRPr sz="2000" kern="1200">
          <a:solidFill>
            <a:schemeClr val="accent1"/>
          </a:solidFill>
          <a:latin typeface="+mn-lt"/>
          <a:ea typeface="+mn-ea"/>
          <a:cs typeface="+mn-cs"/>
        </a:defRPr>
      </a:lvl2pPr>
      <a:lvl3pPr marL="540000" indent="-270000" algn="l" defTabSz="914400" rtl="0" eaLnBrk="1" latinLnBrk="0" hangingPunct="1">
        <a:lnSpc>
          <a:spcPct val="90000"/>
        </a:lnSpc>
        <a:spcBef>
          <a:spcPts val="0"/>
        </a:spcBef>
        <a:spcAft>
          <a:spcPts val="2000"/>
        </a:spcAft>
        <a:buFont typeface="Courier New" panose="02070309020205020404" pitchFamily="49" charset="0"/>
        <a:buChar char="o"/>
        <a:defRPr sz="20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810000" indent="-270000" algn="l" defTabSz="914400" rtl="0" eaLnBrk="1" latinLnBrk="0" hangingPunct="1">
        <a:lnSpc>
          <a:spcPct val="90000"/>
        </a:lnSpc>
        <a:spcBef>
          <a:spcPts val="0"/>
        </a:spcBef>
        <a:spcAft>
          <a:spcPts val="2000"/>
        </a:spcAft>
        <a:buFont typeface="Courier New" panose="02070309020205020404" pitchFamily="49" charset="0"/>
        <a:buChar char="o"/>
        <a:defRPr sz="20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080000" indent="-270000" algn="l" defTabSz="914400" rtl="0" eaLnBrk="1" latinLnBrk="0" hangingPunct="1">
        <a:lnSpc>
          <a:spcPct val="90000"/>
        </a:lnSpc>
        <a:spcBef>
          <a:spcPts val="0"/>
        </a:spcBef>
        <a:spcAft>
          <a:spcPts val="2000"/>
        </a:spcAft>
        <a:buFont typeface="Courier New" panose="02070309020205020404" pitchFamily="49" charset="0"/>
        <a:buChar char="o"/>
        <a:defRPr sz="2000" kern="1200">
          <a:solidFill>
            <a:schemeClr val="accent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2880" userDrawn="1">
          <p15:clr>
            <a:srgbClr val="F26B43"/>
          </p15:clr>
        </p15:guide>
        <p15:guide id="3" orient="horz" pos="332" userDrawn="1">
          <p15:clr>
            <a:srgbClr val="F26B43"/>
          </p15:clr>
        </p15:guide>
        <p15:guide id="4" orient="horz" pos="822" userDrawn="1">
          <p15:clr>
            <a:srgbClr val="F26B43"/>
          </p15:clr>
        </p15:guide>
        <p15:guide id="5" orient="horz" pos="1169" userDrawn="1">
          <p15:clr>
            <a:srgbClr val="F26B43"/>
          </p15:clr>
        </p15:guide>
        <p15:guide id="6" pos="376" userDrawn="1">
          <p15:clr>
            <a:srgbClr val="F26B43"/>
          </p15:clr>
        </p15:guide>
        <p15:guide id="7" pos="5384" userDrawn="1">
          <p15:clr>
            <a:srgbClr val="F26B43"/>
          </p15:clr>
        </p15:guide>
        <p15:guide id="8" orient="horz" pos="3797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fld id="{A27FEF27-9120-2943-9098-E5350D780A7A}" type="datetimeFigureOut">
              <a:rPr lang="en-US" smtClean="0">
                <a:solidFill>
                  <a:srgbClr val="0069AB">
                    <a:tint val="75000"/>
                  </a:srgbClr>
                </a:solidFill>
                <a:latin typeface="Arial"/>
              </a:rPr>
              <a:pPr defTabSz="457200" fontAlgn="auto">
                <a:spcBef>
                  <a:spcPts val="0"/>
                </a:spcBef>
                <a:spcAft>
                  <a:spcPts val="0"/>
                </a:spcAft>
              </a:pPr>
              <a:t>12/22/2021</a:t>
            </a:fld>
            <a:endParaRPr lang="en-US">
              <a:solidFill>
                <a:srgbClr val="0069AB">
                  <a:tint val="75000"/>
                </a:srgbClr>
              </a:solidFill>
              <a:latin typeface="Arial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srgbClr val="0069AB">
                  <a:tint val="75000"/>
                </a:srgbClr>
              </a:solidFill>
              <a:latin typeface="Arial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fld id="{2B6C5A28-6055-F642-847B-C1724C6C4937}" type="slidenum">
              <a:rPr lang="en-US" smtClean="0">
                <a:solidFill>
                  <a:srgbClr val="0069AB">
                    <a:tint val="75000"/>
                  </a:srgbClr>
                </a:solidFill>
                <a:latin typeface="Arial"/>
              </a:rPr>
              <a:pPr defTabSz="457200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>
              <a:solidFill>
                <a:srgbClr val="0069AB">
                  <a:tint val="75000"/>
                </a:srgb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0675470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637" r:id="rId1"/>
    <p:sldLayoutId id="2147485638" r:id="rId2"/>
    <p:sldLayoutId id="2147485639" r:id="rId3"/>
    <p:sldLayoutId id="2147485640" r:id="rId4"/>
    <p:sldLayoutId id="2147485641" r:id="rId5"/>
    <p:sldLayoutId id="2147485642" r:id="rId6"/>
    <p:sldLayoutId id="2147485643" r:id="rId7"/>
    <p:sldLayoutId id="2147485644" r:id="rId8"/>
    <p:sldLayoutId id="2147485645" r:id="rId9"/>
    <p:sldLayoutId id="2147485646" r:id="rId10"/>
    <p:sldLayoutId id="2147485647" r:id="rId11"/>
    <p:sldLayoutId id="2147485648" r:id="rId12"/>
    <p:sldLayoutId id="2147485649" r:id="rId13"/>
    <p:sldLayoutId id="2147485650" r:id="rId14"/>
    <p:sldLayoutId id="2147485651" r:id="rId15"/>
    <p:sldLayoutId id="2147485652" r:id="rId16"/>
    <p:sldLayoutId id="2147485653" r:id="rId17"/>
    <p:sldLayoutId id="2147485654" r:id="rId18"/>
    <p:sldLayoutId id="2147485655" r:id="rId19"/>
    <p:sldLayoutId id="2147485656" r:id="rId20"/>
    <p:sldLayoutId id="2147485657" r:id="rId21"/>
    <p:sldLayoutId id="2147485658" r:id="rId22"/>
    <p:sldLayoutId id="2147485659" r:id="rId23"/>
    <p:sldLayoutId id="2147485660" r:id="rId24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96900" y="527050"/>
            <a:ext cx="6731667" cy="777875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96900" y="1855787"/>
            <a:ext cx="7950200" cy="4171951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6900" y="6212667"/>
            <a:ext cx="1506200" cy="277065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l">
              <a:defRPr sz="1200">
                <a:solidFill>
                  <a:schemeClr val="accent1"/>
                </a:solidFill>
              </a:defRPr>
            </a:lvl1pPr>
          </a:lstStyle>
          <a:p>
            <a:fld id="{3F690C12-BAD4-4AF6-81CC-E798817215F4}" type="datetime3">
              <a:rPr lang="en-US" smtClean="0">
                <a:solidFill>
                  <a:srgbClr val="0075BF"/>
                </a:solidFill>
              </a:rPr>
              <a:pPr/>
              <a:t>22 December 2021</a:t>
            </a:fld>
            <a:endParaRPr lang="en-GB" dirty="0">
              <a:solidFill>
                <a:srgbClr val="0075B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96900" y="6552074"/>
            <a:ext cx="7950200" cy="212408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>
              <a:defRPr sz="1200">
                <a:solidFill>
                  <a:schemeClr val="accent1"/>
                </a:solidFill>
              </a:defRPr>
            </a:lvl1pPr>
          </a:lstStyle>
          <a:p>
            <a:endParaRPr lang="en-GB" dirty="0">
              <a:solidFill>
                <a:srgbClr val="0075B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47100" y="6231601"/>
            <a:ext cx="290900" cy="258132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r">
              <a:defRPr sz="1000">
                <a:solidFill>
                  <a:schemeClr val="accent1"/>
                </a:solidFill>
              </a:defRPr>
            </a:lvl1pPr>
          </a:lstStyle>
          <a:p>
            <a:fld id="{3F17AC1C-9FE1-42FA-99A3-80DA8DDB6D2B}" type="slidenum">
              <a:rPr lang="en-GB" smtClean="0">
                <a:solidFill>
                  <a:srgbClr val="0075BF"/>
                </a:solidFill>
              </a:rPr>
              <a:pPr/>
              <a:t>‹#›</a:t>
            </a:fld>
            <a:endParaRPr lang="en-GB" dirty="0">
              <a:solidFill>
                <a:srgbClr val="0075BF"/>
              </a:solidFill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="" xmlns:a16="http://schemas.microsoft.com/office/drawing/2014/main" id="{8BA690F1-BF49-47B1-B953-55E8388BEBEA}"/>
              </a:ext>
            </a:extLst>
          </p:cNvPr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3100" y="6231600"/>
            <a:ext cx="6444000" cy="258133"/>
          </a:xfrm>
          <a:prstGeom prst="rect">
            <a:avLst/>
          </a:prstGeom>
        </p:spPr>
      </p:pic>
      <p:grpSp>
        <p:nvGrpSpPr>
          <p:cNvPr id="12" name="Group 4">
            <a:extLst>
              <a:ext uri="{FF2B5EF4-FFF2-40B4-BE49-F238E27FC236}">
                <a16:creationId xmlns="" xmlns:a16="http://schemas.microsoft.com/office/drawing/2014/main" id="{5175D0F3-A7E4-4BFD-8553-0D26E0BB7BFF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7362700" y="471600"/>
            <a:ext cx="1184400" cy="403436"/>
            <a:chOff x="134" y="-75"/>
            <a:chExt cx="5760" cy="1962"/>
          </a:xfrm>
        </p:grpSpPr>
        <p:sp>
          <p:nvSpPr>
            <p:cNvPr id="14" name="Freeform 5">
              <a:extLst>
                <a:ext uri="{FF2B5EF4-FFF2-40B4-BE49-F238E27FC236}">
                  <a16:creationId xmlns="" xmlns:a16="http://schemas.microsoft.com/office/drawing/2014/main" id="{7DFCE972-EAA5-4B92-BA49-CD32C6DC93A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626" y="782"/>
              <a:ext cx="452" cy="1073"/>
            </a:xfrm>
            <a:custGeom>
              <a:avLst/>
              <a:gdLst>
                <a:gd name="T0" fmla="*/ 339 w 348"/>
                <a:gd name="T1" fmla="*/ 79 h 827"/>
                <a:gd name="T2" fmla="*/ 210 w 348"/>
                <a:gd name="T3" fmla="*/ 781 h 827"/>
                <a:gd name="T4" fmla="*/ 157 w 348"/>
                <a:gd name="T5" fmla="*/ 826 h 827"/>
                <a:gd name="T6" fmla="*/ 48 w 348"/>
                <a:gd name="T7" fmla="*/ 826 h 827"/>
                <a:gd name="T8" fmla="*/ 7 w 348"/>
                <a:gd name="T9" fmla="*/ 776 h 827"/>
                <a:gd name="T10" fmla="*/ 130 w 348"/>
                <a:gd name="T11" fmla="*/ 85 h 827"/>
                <a:gd name="T12" fmla="*/ 316 w 348"/>
                <a:gd name="T13" fmla="*/ 7 h 827"/>
                <a:gd name="T14" fmla="*/ 336 w 348"/>
                <a:gd name="T15" fmla="*/ 0 h 827"/>
                <a:gd name="T16" fmla="*/ 348 w 348"/>
                <a:gd name="T17" fmla="*/ 16 h 827"/>
                <a:gd name="T18" fmla="*/ 339 w 348"/>
                <a:gd name="T19" fmla="*/ 79 h 8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48" h="827">
                  <a:moveTo>
                    <a:pt x="339" y="79"/>
                  </a:moveTo>
                  <a:cubicBezTo>
                    <a:pt x="296" y="318"/>
                    <a:pt x="253" y="542"/>
                    <a:pt x="210" y="781"/>
                  </a:cubicBezTo>
                  <a:cubicBezTo>
                    <a:pt x="204" y="812"/>
                    <a:pt x="187" y="826"/>
                    <a:pt x="157" y="826"/>
                  </a:cubicBezTo>
                  <a:cubicBezTo>
                    <a:pt x="121" y="827"/>
                    <a:pt x="84" y="827"/>
                    <a:pt x="48" y="826"/>
                  </a:cubicBezTo>
                  <a:cubicBezTo>
                    <a:pt x="10" y="826"/>
                    <a:pt x="0" y="814"/>
                    <a:pt x="7" y="776"/>
                  </a:cubicBezTo>
                  <a:cubicBezTo>
                    <a:pt x="29" y="656"/>
                    <a:pt x="111" y="190"/>
                    <a:pt x="130" y="85"/>
                  </a:cubicBezTo>
                  <a:cubicBezTo>
                    <a:pt x="198" y="61"/>
                    <a:pt x="255" y="39"/>
                    <a:pt x="316" y="7"/>
                  </a:cubicBezTo>
                  <a:cubicBezTo>
                    <a:pt x="323" y="3"/>
                    <a:pt x="330" y="0"/>
                    <a:pt x="336" y="0"/>
                  </a:cubicBezTo>
                  <a:cubicBezTo>
                    <a:pt x="345" y="0"/>
                    <a:pt x="348" y="6"/>
                    <a:pt x="348" y="16"/>
                  </a:cubicBezTo>
                  <a:cubicBezTo>
                    <a:pt x="348" y="27"/>
                    <a:pt x="340" y="70"/>
                    <a:pt x="339" y="79"/>
                  </a:cubicBezTo>
                  <a:close/>
                </a:path>
              </a:pathLst>
            </a:custGeom>
            <a:solidFill>
              <a:srgbClr val="0075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prstClr val="black"/>
                </a:solidFill>
              </a:endParaRPr>
            </a:p>
          </p:txBody>
        </p:sp>
        <p:sp>
          <p:nvSpPr>
            <p:cNvPr id="15" name="Freeform 6">
              <a:extLst>
                <a:ext uri="{FF2B5EF4-FFF2-40B4-BE49-F238E27FC236}">
                  <a16:creationId xmlns="" xmlns:a16="http://schemas.microsoft.com/office/drawing/2014/main" id="{1A77D11B-9455-4FB8-9F9F-889262CAFDE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435" y="-75"/>
              <a:ext cx="579" cy="352"/>
            </a:xfrm>
            <a:custGeom>
              <a:avLst/>
              <a:gdLst>
                <a:gd name="T0" fmla="*/ 447 w 447"/>
                <a:gd name="T1" fmla="*/ 133 h 271"/>
                <a:gd name="T2" fmla="*/ 447 w 447"/>
                <a:gd name="T3" fmla="*/ 133 h 271"/>
                <a:gd name="T4" fmla="*/ 444 w 447"/>
                <a:gd name="T5" fmla="*/ 127 h 271"/>
                <a:gd name="T6" fmla="*/ 322 w 447"/>
                <a:gd name="T7" fmla="*/ 2 h 271"/>
                <a:gd name="T8" fmla="*/ 312 w 447"/>
                <a:gd name="T9" fmla="*/ 2 h 271"/>
                <a:gd name="T10" fmla="*/ 8 w 447"/>
                <a:gd name="T11" fmla="*/ 128 h 271"/>
                <a:gd name="T12" fmla="*/ 1 w 447"/>
                <a:gd name="T13" fmla="*/ 135 h 271"/>
                <a:gd name="T14" fmla="*/ 1 w 447"/>
                <a:gd name="T15" fmla="*/ 137 h 271"/>
                <a:gd name="T16" fmla="*/ 6 w 447"/>
                <a:gd name="T17" fmla="*/ 144 h 271"/>
                <a:gd name="T18" fmla="*/ 263 w 447"/>
                <a:gd name="T19" fmla="*/ 268 h 271"/>
                <a:gd name="T20" fmla="*/ 278 w 447"/>
                <a:gd name="T21" fmla="*/ 268 h 271"/>
                <a:gd name="T22" fmla="*/ 441 w 447"/>
                <a:gd name="T23" fmla="*/ 145 h 271"/>
                <a:gd name="T24" fmla="*/ 446 w 447"/>
                <a:gd name="T25" fmla="*/ 138 h 271"/>
                <a:gd name="T26" fmla="*/ 446 w 447"/>
                <a:gd name="T27" fmla="*/ 138 h 271"/>
                <a:gd name="T28" fmla="*/ 447 w 447"/>
                <a:gd name="T29" fmla="*/ 136 h 271"/>
                <a:gd name="T30" fmla="*/ 447 w 447"/>
                <a:gd name="T31" fmla="*/ 133 h 2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7" h="271">
                  <a:moveTo>
                    <a:pt x="447" y="133"/>
                  </a:moveTo>
                  <a:cubicBezTo>
                    <a:pt x="447" y="133"/>
                    <a:pt x="447" y="133"/>
                    <a:pt x="447" y="133"/>
                  </a:cubicBezTo>
                  <a:cubicBezTo>
                    <a:pt x="447" y="131"/>
                    <a:pt x="446" y="128"/>
                    <a:pt x="444" y="127"/>
                  </a:cubicBezTo>
                  <a:cubicBezTo>
                    <a:pt x="322" y="2"/>
                    <a:pt x="322" y="2"/>
                    <a:pt x="322" y="2"/>
                  </a:cubicBezTo>
                  <a:cubicBezTo>
                    <a:pt x="320" y="0"/>
                    <a:pt x="315" y="0"/>
                    <a:pt x="312" y="2"/>
                  </a:cubicBezTo>
                  <a:cubicBezTo>
                    <a:pt x="234" y="57"/>
                    <a:pt x="106" y="104"/>
                    <a:pt x="8" y="128"/>
                  </a:cubicBezTo>
                  <a:cubicBezTo>
                    <a:pt x="4" y="129"/>
                    <a:pt x="2" y="132"/>
                    <a:pt x="1" y="135"/>
                  </a:cubicBezTo>
                  <a:cubicBezTo>
                    <a:pt x="1" y="135"/>
                    <a:pt x="1" y="136"/>
                    <a:pt x="1" y="137"/>
                  </a:cubicBezTo>
                  <a:cubicBezTo>
                    <a:pt x="0" y="140"/>
                    <a:pt x="2" y="143"/>
                    <a:pt x="6" y="144"/>
                  </a:cubicBezTo>
                  <a:cubicBezTo>
                    <a:pt x="95" y="167"/>
                    <a:pt x="205" y="213"/>
                    <a:pt x="263" y="268"/>
                  </a:cubicBezTo>
                  <a:cubicBezTo>
                    <a:pt x="267" y="271"/>
                    <a:pt x="273" y="271"/>
                    <a:pt x="278" y="268"/>
                  </a:cubicBezTo>
                  <a:cubicBezTo>
                    <a:pt x="441" y="145"/>
                    <a:pt x="441" y="145"/>
                    <a:pt x="441" y="145"/>
                  </a:cubicBezTo>
                  <a:cubicBezTo>
                    <a:pt x="444" y="143"/>
                    <a:pt x="445" y="141"/>
                    <a:pt x="446" y="138"/>
                  </a:cubicBezTo>
                  <a:cubicBezTo>
                    <a:pt x="446" y="138"/>
                    <a:pt x="446" y="138"/>
                    <a:pt x="446" y="138"/>
                  </a:cubicBezTo>
                  <a:cubicBezTo>
                    <a:pt x="447" y="137"/>
                    <a:pt x="447" y="137"/>
                    <a:pt x="447" y="136"/>
                  </a:cubicBezTo>
                  <a:cubicBezTo>
                    <a:pt x="447" y="135"/>
                    <a:pt x="447" y="134"/>
                    <a:pt x="447" y="133"/>
                  </a:cubicBezTo>
                </a:path>
              </a:pathLst>
            </a:custGeom>
            <a:solidFill>
              <a:srgbClr val="00A0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prstClr val="black"/>
                </a:solidFill>
              </a:endParaRPr>
            </a:p>
          </p:txBody>
        </p:sp>
        <p:sp>
          <p:nvSpPr>
            <p:cNvPr id="16" name="Freeform 7">
              <a:extLst>
                <a:ext uri="{FF2B5EF4-FFF2-40B4-BE49-F238E27FC236}">
                  <a16:creationId xmlns="" xmlns:a16="http://schemas.microsoft.com/office/drawing/2014/main" id="{719E90E0-B605-4752-90BB-52F1C0818D4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366" y="330"/>
              <a:ext cx="580" cy="353"/>
            </a:xfrm>
            <a:custGeom>
              <a:avLst/>
              <a:gdLst>
                <a:gd name="T0" fmla="*/ 447 w 447"/>
                <a:gd name="T1" fmla="*/ 134 h 272"/>
                <a:gd name="T2" fmla="*/ 447 w 447"/>
                <a:gd name="T3" fmla="*/ 134 h 272"/>
                <a:gd name="T4" fmla="*/ 444 w 447"/>
                <a:gd name="T5" fmla="*/ 127 h 272"/>
                <a:gd name="T6" fmla="*/ 322 w 447"/>
                <a:gd name="T7" fmla="*/ 3 h 272"/>
                <a:gd name="T8" fmla="*/ 311 w 447"/>
                <a:gd name="T9" fmla="*/ 3 h 272"/>
                <a:gd name="T10" fmla="*/ 8 w 447"/>
                <a:gd name="T11" fmla="*/ 128 h 272"/>
                <a:gd name="T12" fmla="*/ 0 w 447"/>
                <a:gd name="T13" fmla="*/ 136 h 272"/>
                <a:gd name="T14" fmla="*/ 0 w 447"/>
                <a:gd name="T15" fmla="*/ 137 h 272"/>
                <a:gd name="T16" fmla="*/ 5 w 447"/>
                <a:gd name="T17" fmla="*/ 145 h 272"/>
                <a:gd name="T18" fmla="*/ 263 w 447"/>
                <a:gd name="T19" fmla="*/ 269 h 272"/>
                <a:gd name="T20" fmla="*/ 277 w 447"/>
                <a:gd name="T21" fmla="*/ 268 h 272"/>
                <a:gd name="T22" fmla="*/ 441 w 447"/>
                <a:gd name="T23" fmla="*/ 146 h 272"/>
                <a:gd name="T24" fmla="*/ 446 w 447"/>
                <a:gd name="T25" fmla="*/ 139 h 272"/>
                <a:gd name="T26" fmla="*/ 446 w 447"/>
                <a:gd name="T27" fmla="*/ 139 h 272"/>
                <a:gd name="T28" fmla="*/ 447 w 447"/>
                <a:gd name="T29" fmla="*/ 137 h 272"/>
                <a:gd name="T30" fmla="*/ 447 w 447"/>
                <a:gd name="T31" fmla="*/ 134 h 2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7" h="272">
                  <a:moveTo>
                    <a:pt x="447" y="134"/>
                  </a:moveTo>
                  <a:cubicBezTo>
                    <a:pt x="447" y="134"/>
                    <a:pt x="447" y="134"/>
                    <a:pt x="447" y="134"/>
                  </a:cubicBezTo>
                  <a:cubicBezTo>
                    <a:pt x="447" y="132"/>
                    <a:pt x="446" y="129"/>
                    <a:pt x="444" y="127"/>
                  </a:cubicBezTo>
                  <a:cubicBezTo>
                    <a:pt x="322" y="3"/>
                    <a:pt x="322" y="3"/>
                    <a:pt x="322" y="3"/>
                  </a:cubicBezTo>
                  <a:cubicBezTo>
                    <a:pt x="319" y="1"/>
                    <a:pt x="315" y="0"/>
                    <a:pt x="311" y="3"/>
                  </a:cubicBezTo>
                  <a:cubicBezTo>
                    <a:pt x="234" y="58"/>
                    <a:pt x="106" y="105"/>
                    <a:pt x="8" y="128"/>
                  </a:cubicBezTo>
                  <a:cubicBezTo>
                    <a:pt x="4" y="129"/>
                    <a:pt x="1" y="133"/>
                    <a:pt x="0" y="136"/>
                  </a:cubicBezTo>
                  <a:cubicBezTo>
                    <a:pt x="0" y="136"/>
                    <a:pt x="0" y="137"/>
                    <a:pt x="0" y="137"/>
                  </a:cubicBezTo>
                  <a:cubicBezTo>
                    <a:pt x="0" y="141"/>
                    <a:pt x="1" y="144"/>
                    <a:pt x="5" y="145"/>
                  </a:cubicBezTo>
                  <a:cubicBezTo>
                    <a:pt x="94" y="168"/>
                    <a:pt x="204" y="214"/>
                    <a:pt x="263" y="269"/>
                  </a:cubicBezTo>
                  <a:cubicBezTo>
                    <a:pt x="266" y="272"/>
                    <a:pt x="273" y="272"/>
                    <a:pt x="277" y="268"/>
                  </a:cubicBezTo>
                  <a:cubicBezTo>
                    <a:pt x="441" y="146"/>
                    <a:pt x="441" y="146"/>
                    <a:pt x="441" y="146"/>
                  </a:cubicBezTo>
                  <a:cubicBezTo>
                    <a:pt x="443" y="144"/>
                    <a:pt x="445" y="142"/>
                    <a:pt x="446" y="139"/>
                  </a:cubicBezTo>
                  <a:cubicBezTo>
                    <a:pt x="446" y="139"/>
                    <a:pt x="446" y="139"/>
                    <a:pt x="446" y="139"/>
                  </a:cubicBezTo>
                  <a:cubicBezTo>
                    <a:pt x="446" y="138"/>
                    <a:pt x="447" y="137"/>
                    <a:pt x="447" y="137"/>
                  </a:cubicBezTo>
                  <a:cubicBezTo>
                    <a:pt x="447" y="136"/>
                    <a:pt x="447" y="135"/>
                    <a:pt x="447" y="134"/>
                  </a:cubicBezTo>
                </a:path>
              </a:pathLst>
            </a:custGeom>
            <a:solidFill>
              <a:srgbClr val="00A0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prstClr val="black"/>
                </a:solidFill>
              </a:endParaRPr>
            </a:p>
          </p:txBody>
        </p:sp>
        <p:sp>
          <p:nvSpPr>
            <p:cNvPr id="17" name="Freeform 8">
              <a:extLst>
                <a:ext uri="{FF2B5EF4-FFF2-40B4-BE49-F238E27FC236}">
                  <a16:creationId xmlns="" xmlns:a16="http://schemas.microsoft.com/office/drawing/2014/main" id="{FF8933A7-22F5-4C93-BFB8-CC701FF6C788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801" y="-75"/>
              <a:ext cx="580" cy="352"/>
            </a:xfrm>
            <a:custGeom>
              <a:avLst/>
              <a:gdLst>
                <a:gd name="T0" fmla="*/ 447 w 447"/>
                <a:gd name="T1" fmla="*/ 133 h 271"/>
                <a:gd name="T2" fmla="*/ 447 w 447"/>
                <a:gd name="T3" fmla="*/ 133 h 271"/>
                <a:gd name="T4" fmla="*/ 444 w 447"/>
                <a:gd name="T5" fmla="*/ 127 h 271"/>
                <a:gd name="T6" fmla="*/ 322 w 447"/>
                <a:gd name="T7" fmla="*/ 2 h 271"/>
                <a:gd name="T8" fmla="*/ 311 w 447"/>
                <a:gd name="T9" fmla="*/ 2 h 271"/>
                <a:gd name="T10" fmla="*/ 8 w 447"/>
                <a:gd name="T11" fmla="*/ 128 h 271"/>
                <a:gd name="T12" fmla="*/ 0 w 447"/>
                <a:gd name="T13" fmla="*/ 135 h 271"/>
                <a:gd name="T14" fmla="*/ 0 w 447"/>
                <a:gd name="T15" fmla="*/ 137 h 271"/>
                <a:gd name="T16" fmla="*/ 5 w 447"/>
                <a:gd name="T17" fmla="*/ 144 h 271"/>
                <a:gd name="T18" fmla="*/ 263 w 447"/>
                <a:gd name="T19" fmla="*/ 268 h 271"/>
                <a:gd name="T20" fmla="*/ 277 w 447"/>
                <a:gd name="T21" fmla="*/ 268 h 271"/>
                <a:gd name="T22" fmla="*/ 441 w 447"/>
                <a:gd name="T23" fmla="*/ 145 h 271"/>
                <a:gd name="T24" fmla="*/ 446 w 447"/>
                <a:gd name="T25" fmla="*/ 138 h 271"/>
                <a:gd name="T26" fmla="*/ 446 w 447"/>
                <a:gd name="T27" fmla="*/ 138 h 271"/>
                <a:gd name="T28" fmla="*/ 447 w 447"/>
                <a:gd name="T29" fmla="*/ 136 h 271"/>
                <a:gd name="T30" fmla="*/ 447 w 447"/>
                <a:gd name="T31" fmla="*/ 133 h 2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7" h="271">
                  <a:moveTo>
                    <a:pt x="447" y="133"/>
                  </a:moveTo>
                  <a:cubicBezTo>
                    <a:pt x="447" y="133"/>
                    <a:pt x="447" y="133"/>
                    <a:pt x="447" y="133"/>
                  </a:cubicBezTo>
                  <a:cubicBezTo>
                    <a:pt x="447" y="131"/>
                    <a:pt x="446" y="128"/>
                    <a:pt x="444" y="127"/>
                  </a:cubicBezTo>
                  <a:cubicBezTo>
                    <a:pt x="322" y="2"/>
                    <a:pt x="322" y="2"/>
                    <a:pt x="322" y="2"/>
                  </a:cubicBezTo>
                  <a:cubicBezTo>
                    <a:pt x="319" y="0"/>
                    <a:pt x="315" y="0"/>
                    <a:pt x="311" y="2"/>
                  </a:cubicBezTo>
                  <a:cubicBezTo>
                    <a:pt x="234" y="57"/>
                    <a:pt x="106" y="104"/>
                    <a:pt x="8" y="128"/>
                  </a:cubicBezTo>
                  <a:cubicBezTo>
                    <a:pt x="4" y="129"/>
                    <a:pt x="1" y="132"/>
                    <a:pt x="0" y="135"/>
                  </a:cubicBezTo>
                  <a:cubicBezTo>
                    <a:pt x="0" y="135"/>
                    <a:pt x="0" y="136"/>
                    <a:pt x="0" y="137"/>
                  </a:cubicBezTo>
                  <a:cubicBezTo>
                    <a:pt x="0" y="140"/>
                    <a:pt x="1" y="143"/>
                    <a:pt x="5" y="144"/>
                  </a:cubicBezTo>
                  <a:cubicBezTo>
                    <a:pt x="94" y="167"/>
                    <a:pt x="204" y="213"/>
                    <a:pt x="263" y="268"/>
                  </a:cubicBezTo>
                  <a:cubicBezTo>
                    <a:pt x="266" y="271"/>
                    <a:pt x="273" y="271"/>
                    <a:pt x="277" y="268"/>
                  </a:cubicBezTo>
                  <a:cubicBezTo>
                    <a:pt x="441" y="145"/>
                    <a:pt x="441" y="145"/>
                    <a:pt x="441" y="145"/>
                  </a:cubicBezTo>
                  <a:cubicBezTo>
                    <a:pt x="443" y="143"/>
                    <a:pt x="445" y="141"/>
                    <a:pt x="446" y="138"/>
                  </a:cubicBezTo>
                  <a:cubicBezTo>
                    <a:pt x="446" y="138"/>
                    <a:pt x="446" y="138"/>
                    <a:pt x="446" y="138"/>
                  </a:cubicBezTo>
                  <a:cubicBezTo>
                    <a:pt x="446" y="137"/>
                    <a:pt x="447" y="137"/>
                    <a:pt x="447" y="136"/>
                  </a:cubicBezTo>
                  <a:cubicBezTo>
                    <a:pt x="447" y="135"/>
                    <a:pt x="447" y="134"/>
                    <a:pt x="447" y="133"/>
                  </a:cubicBezTo>
                </a:path>
              </a:pathLst>
            </a:custGeom>
            <a:solidFill>
              <a:srgbClr val="00A0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prstClr val="black"/>
                </a:solidFill>
              </a:endParaRPr>
            </a:p>
          </p:txBody>
        </p:sp>
        <p:sp>
          <p:nvSpPr>
            <p:cNvPr id="18" name="Freeform 9">
              <a:extLst>
                <a:ext uri="{FF2B5EF4-FFF2-40B4-BE49-F238E27FC236}">
                  <a16:creationId xmlns="" xmlns:a16="http://schemas.microsoft.com/office/drawing/2014/main" id="{8AB74FF3-49A4-4132-8720-66A2CA737F9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733" y="330"/>
              <a:ext cx="580" cy="353"/>
            </a:xfrm>
            <a:custGeom>
              <a:avLst/>
              <a:gdLst>
                <a:gd name="T0" fmla="*/ 447 w 447"/>
                <a:gd name="T1" fmla="*/ 134 h 272"/>
                <a:gd name="T2" fmla="*/ 447 w 447"/>
                <a:gd name="T3" fmla="*/ 134 h 272"/>
                <a:gd name="T4" fmla="*/ 444 w 447"/>
                <a:gd name="T5" fmla="*/ 127 h 272"/>
                <a:gd name="T6" fmla="*/ 322 w 447"/>
                <a:gd name="T7" fmla="*/ 3 h 272"/>
                <a:gd name="T8" fmla="*/ 312 w 447"/>
                <a:gd name="T9" fmla="*/ 3 h 272"/>
                <a:gd name="T10" fmla="*/ 8 w 447"/>
                <a:gd name="T11" fmla="*/ 128 h 272"/>
                <a:gd name="T12" fmla="*/ 1 w 447"/>
                <a:gd name="T13" fmla="*/ 136 h 272"/>
                <a:gd name="T14" fmla="*/ 0 w 447"/>
                <a:gd name="T15" fmla="*/ 137 h 272"/>
                <a:gd name="T16" fmla="*/ 6 w 447"/>
                <a:gd name="T17" fmla="*/ 145 h 272"/>
                <a:gd name="T18" fmla="*/ 263 w 447"/>
                <a:gd name="T19" fmla="*/ 269 h 272"/>
                <a:gd name="T20" fmla="*/ 278 w 447"/>
                <a:gd name="T21" fmla="*/ 268 h 272"/>
                <a:gd name="T22" fmla="*/ 441 w 447"/>
                <a:gd name="T23" fmla="*/ 146 h 272"/>
                <a:gd name="T24" fmla="*/ 446 w 447"/>
                <a:gd name="T25" fmla="*/ 139 h 272"/>
                <a:gd name="T26" fmla="*/ 446 w 447"/>
                <a:gd name="T27" fmla="*/ 139 h 272"/>
                <a:gd name="T28" fmla="*/ 447 w 447"/>
                <a:gd name="T29" fmla="*/ 137 h 272"/>
                <a:gd name="T30" fmla="*/ 447 w 447"/>
                <a:gd name="T31" fmla="*/ 134 h 2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7" h="272">
                  <a:moveTo>
                    <a:pt x="447" y="134"/>
                  </a:moveTo>
                  <a:cubicBezTo>
                    <a:pt x="447" y="134"/>
                    <a:pt x="447" y="134"/>
                    <a:pt x="447" y="134"/>
                  </a:cubicBezTo>
                  <a:cubicBezTo>
                    <a:pt x="447" y="132"/>
                    <a:pt x="446" y="129"/>
                    <a:pt x="444" y="127"/>
                  </a:cubicBezTo>
                  <a:cubicBezTo>
                    <a:pt x="322" y="3"/>
                    <a:pt x="322" y="3"/>
                    <a:pt x="322" y="3"/>
                  </a:cubicBezTo>
                  <a:cubicBezTo>
                    <a:pt x="320" y="1"/>
                    <a:pt x="315" y="0"/>
                    <a:pt x="312" y="3"/>
                  </a:cubicBezTo>
                  <a:cubicBezTo>
                    <a:pt x="234" y="58"/>
                    <a:pt x="106" y="105"/>
                    <a:pt x="8" y="128"/>
                  </a:cubicBezTo>
                  <a:cubicBezTo>
                    <a:pt x="4" y="129"/>
                    <a:pt x="2" y="133"/>
                    <a:pt x="1" y="136"/>
                  </a:cubicBezTo>
                  <a:cubicBezTo>
                    <a:pt x="1" y="136"/>
                    <a:pt x="1" y="137"/>
                    <a:pt x="0" y="137"/>
                  </a:cubicBezTo>
                  <a:cubicBezTo>
                    <a:pt x="0" y="141"/>
                    <a:pt x="2" y="144"/>
                    <a:pt x="6" y="145"/>
                  </a:cubicBezTo>
                  <a:cubicBezTo>
                    <a:pt x="95" y="168"/>
                    <a:pt x="205" y="214"/>
                    <a:pt x="263" y="269"/>
                  </a:cubicBezTo>
                  <a:cubicBezTo>
                    <a:pt x="267" y="272"/>
                    <a:pt x="273" y="272"/>
                    <a:pt x="278" y="268"/>
                  </a:cubicBezTo>
                  <a:cubicBezTo>
                    <a:pt x="441" y="146"/>
                    <a:pt x="441" y="146"/>
                    <a:pt x="441" y="146"/>
                  </a:cubicBezTo>
                  <a:cubicBezTo>
                    <a:pt x="444" y="144"/>
                    <a:pt x="445" y="142"/>
                    <a:pt x="446" y="139"/>
                  </a:cubicBezTo>
                  <a:cubicBezTo>
                    <a:pt x="446" y="139"/>
                    <a:pt x="446" y="139"/>
                    <a:pt x="446" y="139"/>
                  </a:cubicBezTo>
                  <a:cubicBezTo>
                    <a:pt x="447" y="138"/>
                    <a:pt x="447" y="137"/>
                    <a:pt x="447" y="137"/>
                  </a:cubicBezTo>
                  <a:cubicBezTo>
                    <a:pt x="447" y="136"/>
                    <a:pt x="447" y="135"/>
                    <a:pt x="447" y="134"/>
                  </a:cubicBezTo>
                </a:path>
              </a:pathLst>
            </a:custGeom>
            <a:solidFill>
              <a:srgbClr val="0075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prstClr val="black"/>
                </a:solidFill>
              </a:endParaRPr>
            </a:p>
          </p:txBody>
        </p:sp>
        <p:sp>
          <p:nvSpPr>
            <p:cNvPr id="19" name="Freeform 10">
              <a:extLst>
                <a:ext uri="{FF2B5EF4-FFF2-40B4-BE49-F238E27FC236}">
                  <a16:creationId xmlns="" xmlns:a16="http://schemas.microsoft.com/office/drawing/2014/main" id="{A9532494-F208-400B-B2D0-EBE14034D7F1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170" y="-75"/>
              <a:ext cx="580" cy="352"/>
            </a:xfrm>
            <a:custGeom>
              <a:avLst/>
              <a:gdLst>
                <a:gd name="T0" fmla="*/ 447 w 447"/>
                <a:gd name="T1" fmla="*/ 133 h 271"/>
                <a:gd name="T2" fmla="*/ 447 w 447"/>
                <a:gd name="T3" fmla="*/ 133 h 271"/>
                <a:gd name="T4" fmla="*/ 444 w 447"/>
                <a:gd name="T5" fmla="*/ 127 h 271"/>
                <a:gd name="T6" fmla="*/ 322 w 447"/>
                <a:gd name="T7" fmla="*/ 2 h 271"/>
                <a:gd name="T8" fmla="*/ 312 w 447"/>
                <a:gd name="T9" fmla="*/ 2 h 271"/>
                <a:gd name="T10" fmla="*/ 8 w 447"/>
                <a:gd name="T11" fmla="*/ 128 h 271"/>
                <a:gd name="T12" fmla="*/ 1 w 447"/>
                <a:gd name="T13" fmla="*/ 135 h 271"/>
                <a:gd name="T14" fmla="*/ 0 w 447"/>
                <a:gd name="T15" fmla="*/ 137 h 271"/>
                <a:gd name="T16" fmla="*/ 5 w 447"/>
                <a:gd name="T17" fmla="*/ 144 h 271"/>
                <a:gd name="T18" fmla="*/ 263 w 447"/>
                <a:gd name="T19" fmla="*/ 268 h 271"/>
                <a:gd name="T20" fmla="*/ 277 w 447"/>
                <a:gd name="T21" fmla="*/ 268 h 271"/>
                <a:gd name="T22" fmla="*/ 441 w 447"/>
                <a:gd name="T23" fmla="*/ 145 h 271"/>
                <a:gd name="T24" fmla="*/ 446 w 447"/>
                <a:gd name="T25" fmla="*/ 138 h 271"/>
                <a:gd name="T26" fmla="*/ 446 w 447"/>
                <a:gd name="T27" fmla="*/ 138 h 271"/>
                <a:gd name="T28" fmla="*/ 447 w 447"/>
                <a:gd name="T29" fmla="*/ 136 h 271"/>
                <a:gd name="T30" fmla="*/ 447 w 447"/>
                <a:gd name="T31" fmla="*/ 133 h 2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7" h="271">
                  <a:moveTo>
                    <a:pt x="447" y="133"/>
                  </a:moveTo>
                  <a:cubicBezTo>
                    <a:pt x="447" y="133"/>
                    <a:pt x="447" y="133"/>
                    <a:pt x="447" y="133"/>
                  </a:cubicBezTo>
                  <a:cubicBezTo>
                    <a:pt x="447" y="131"/>
                    <a:pt x="446" y="128"/>
                    <a:pt x="444" y="127"/>
                  </a:cubicBezTo>
                  <a:cubicBezTo>
                    <a:pt x="322" y="2"/>
                    <a:pt x="322" y="2"/>
                    <a:pt x="322" y="2"/>
                  </a:cubicBezTo>
                  <a:cubicBezTo>
                    <a:pt x="320" y="0"/>
                    <a:pt x="315" y="0"/>
                    <a:pt x="312" y="2"/>
                  </a:cubicBezTo>
                  <a:cubicBezTo>
                    <a:pt x="234" y="57"/>
                    <a:pt x="106" y="104"/>
                    <a:pt x="8" y="128"/>
                  </a:cubicBezTo>
                  <a:cubicBezTo>
                    <a:pt x="4" y="129"/>
                    <a:pt x="1" y="132"/>
                    <a:pt x="1" y="135"/>
                  </a:cubicBezTo>
                  <a:cubicBezTo>
                    <a:pt x="0" y="135"/>
                    <a:pt x="0" y="136"/>
                    <a:pt x="0" y="137"/>
                  </a:cubicBezTo>
                  <a:cubicBezTo>
                    <a:pt x="0" y="140"/>
                    <a:pt x="2" y="143"/>
                    <a:pt x="5" y="144"/>
                  </a:cubicBezTo>
                  <a:cubicBezTo>
                    <a:pt x="94" y="167"/>
                    <a:pt x="205" y="213"/>
                    <a:pt x="263" y="268"/>
                  </a:cubicBezTo>
                  <a:cubicBezTo>
                    <a:pt x="267" y="271"/>
                    <a:pt x="273" y="271"/>
                    <a:pt x="277" y="268"/>
                  </a:cubicBezTo>
                  <a:cubicBezTo>
                    <a:pt x="441" y="145"/>
                    <a:pt x="441" y="145"/>
                    <a:pt x="441" y="145"/>
                  </a:cubicBezTo>
                  <a:cubicBezTo>
                    <a:pt x="443" y="143"/>
                    <a:pt x="445" y="141"/>
                    <a:pt x="446" y="138"/>
                  </a:cubicBezTo>
                  <a:cubicBezTo>
                    <a:pt x="446" y="138"/>
                    <a:pt x="446" y="138"/>
                    <a:pt x="446" y="138"/>
                  </a:cubicBezTo>
                  <a:cubicBezTo>
                    <a:pt x="447" y="137"/>
                    <a:pt x="447" y="137"/>
                    <a:pt x="447" y="136"/>
                  </a:cubicBezTo>
                  <a:cubicBezTo>
                    <a:pt x="447" y="135"/>
                    <a:pt x="447" y="134"/>
                    <a:pt x="447" y="133"/>
                  </a:cubicBezTo>
                </a:path>
              </a:pathLst>
            </a:custGeom>
            <a:solidFill>
              <a:srgbClr val="00A0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prstClr val="black"/>
                </a:solidFill>
              </a:endParaRPr>
            </a:p>
          </p:txBody>
        </p:sp>
        <p:sp>
          <p:nvSpPr>
            <p:cNvPr id="20" name="Freeform 11">
              <a:extLst>
                <a:ext uri="{FF2B5EF4-FFF2-40B4-BE49-F238E27FC236}">
                  <a16:creationId xmlns="" xmlns:a16="http://schemas.microsoft.com/office/drawing/2014/main" id="{9F7F3F3C-A874-45EB-8829-6DBFF4D0BDB2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537" y="-75"/>
              <a:ext cx="579" cy="352"/>
            </a:xfrm>
            <a:custGeom>
              <a:avLst/>
              <a:gdLst>
                <a:gd name="T0" fmla="*/ 447 w 447"/>
                <a:gd name="T1" fmla="*/ 133 h 271"/>
                <a:gd name="T2" fmla="*/ 447 w 447"/>
                <a:gd name="T3" fmla="*/ 133 h 271"/>
                <a:gd name="T4" fmla="*/ 445 w 447"/>
                <a:gd name="T5" fmla="*/ 127 h 271"/>
                <a:gd name="T6" fmla="*/ 323 w 447"/>
                <a:gd name="T7" fmla="*/ 2 h 271"/>
                <a:gd name="T8" fmla="*/ 312 w 447"/>
                <a:gd name="T9" fmla="*/ 2 h 271"/>
                <a:gd name="T10" fmla="*/ 9 w 447"/>
                <a:gd name="T11" fmla="*/ 128 h 271"/>
                <a:gd name="T12" fmla="*/ 1 w 447"/>
                <a:gd name="T13" fmla="*/ 135 h 271"/>
                <a:gd name="T14" fmla="*/ 1 w 447"/>
                <a:gd name="T15" fmla="*/ 137 h 271"/>
                <a:gd name="T16" fmla="*/ 6 w 447"/>
                <a:gd name="T17" fmla="*/ 144 h 271"/>
                <a:gd name="T18" fmla="*/ 263 w 447"/>
                <a:gd name="T19" fmla="*/ 268 h 271"/>
                <a:gd name="T20" fmla="*/ 278 w 447"/>
                <a:gd name="T21" fmla="*/ 268 h 271"/>
                <a:gd name="T22" fmla="*/ 441 w 447"/>
                <a:gd name="T23" fmla="*/ 145 h 271"/>
                <a:gd name="T24" fmla="*/ 447 w 447"/>
                <a:gd name="T25" fmla="*/ 138 h 271"/>
                <a:gd name="T26" fmla="*/ 447 w 447"/>
                <a:gd name="T27" fmla="*/ 138 h 271"/>
                <a:gd name="T28" fmla="*/ 447 w 447"/>
                <a:gd name="T29" fmla="*/ 136 h 271"/>
                <a:gd name="T30" fmla="*/ 447 w 447"/>
                <a:gd name="T31" fmla="*/ 133 h 2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7" h="271">
                  <a:moveTo>
                    <a:pt x="447" y="133"/>
                  </a:moveTo>
                  <a:cubicBezTo>
                    <a:pt x="447" y="133"/>
                    <a:pt x="447" y="133"/>
                    <a:pt x="447" y="133"/>
                  </a:cubicBezTo>
                  <a:cubicBezTo>
                    <a:pt x="447" y="131"/>
                    <a:pt x="446" y="128"/>
                    <a:pt x="445" y="127"/>
                  </a:cubicBezTo>
                  <a:cubicBezTo>
                    <a:pt x="323" y="2"/>
                    <a:pt x="323" y="2"/>
                    <a:pt x="323" y="2"/>
                  </a:cubicBezTo>
                  <a:cubicBezTo>
                    <a:pt x="320" y="0"/>
                    <a:pt x="315" y="0"/>
                    <a:pt x="312" y="2"/>
                  </a:cubicBezTo>
                  <a:cubicBezTo>
                    <a:pt x="234" y="57"/>
                    <a:pt x="107" y="104"/>
                    <a:pt x="9" y="128"/>
                  </a:cubicBezTo>
                  <a:cubicBezTo>
                    <a:pt x="4" y="129"/>
                    <a:pt x="2" y="132"/>
                    <a:pt x="1" y="135"/>
                  </a:cubicBezTo>
                  <a:cubicBezTo>
                    <a:pt x="1" y="135"/>
                    <a:pt x="1" y="136"/>
                    <a:pt x="1" y="137"/>
                  </a:cubicBezTo>
                  <a:cubicBezTo>
                    <a:pt x="0" y="140"/>
                    <a:pt x="2" y="143"/>
                    <a:pt x="6" y="144"/>
                  </a:cubicBezTo>
                  <a:cubicBezTo>
                    <a:pt x="95" y="167"/>
                    <a:pt x="205" y="213"/>
                    <a:pt x="263" y="268"/>
                  </a:cubicBezTo>
                  <a:cubicBezTo>
                    <a:pt x="267" y="271"/>
                    <a:pt x="273" y="271"/>
                    <a:pt x="278" y="268"/>
                  </a:cubicBezTo>
                  <a:cubicBezTo>
                    <a:pt x="441" y="145"/>
                    <a:pt x="441" y="145"/>
                    <a:pt x="441" y="145"/>
                  </a:cubicBezTo>
                  <a:cubicBezTo>
                    <a:pt x="444" y="143"/>
                    <a:pt x="446" y="141"/>
                    <a:pt x="447" y="138"/>
                  </a:cubicBezTo>
                  <a:cubicBezTo>
                    <a:pt x="447" y="138"/>
                    <a:pt x="447" y="138"/>
                    <a:pt x="447" y="138"/>
                  </a:cubicBezTo>
                  <a:cubicBezTo>
                    <a:pt x="447" y="137"/>
                    <a:pt x="447" y="137"/>
                    <a:pt x="447" y="136"/>
                  </a:cubicBezTo>
                  <a:cubicBezTo>
                    <a:pt x="447" y="135"/>
                    <a:pt x="447" y="134"/>
                    <a:pt x="447" y="133"/>
                  </a:cubicBezTo>
                </a:path>
              </a:pathLst>
            </a:custGeom>
            <a:solidFill>
              <a:srgbClr val="00A0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prstClr val="black"/>
                </a:solidFill>
              </a:endParaRPr>
            </a:p>
          </p:txBody>
        </p:sp>
        <p:sp>
          <p:nvSpPr>
            <p:cNvPr id="21" name="Freeform 12">
              <a:extLst>
                <a:ext uri="{FF2B5EF4-FFF2-40B4-BE49-F238E27FC236}">
                  <a16:creationId xmlns="" xmlns:a16="http://schemas.microsoft.com/office/drawing/2014/main" id="{B72883E8-82FC-41A5-9094-CE4889AB311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34" y="783"/>
              <a:ext cx="785" cy="1100"/>
            </a:xfrm>
            <a:custGeom>
              <a:avLst/>
              <a:gdLst>
                <a:gd name="T0" fmla="*/ 32 w 605"/>
                <a:gd name="T1" fmla="*/ 225 h 848"/>
                <a:gd name="T2" fmla="*/ 341 w 605"/>
                <a:gd name="T3" fmla="*/ 0 h 848"/>
                <a:gd name="T4" fmla="*/ 574 w 605"/>
                <a:gd name="T5" fmla="*/ 51 h 848"/>
                <a:gd name="T6" fmla="*/ 594 w 605"/>
                <a:gd name="T7" fmla="*/ 76 h 848"/>
                <a:gd name="T8" fmla="*/ 581 w 605"/>
                <a:gd name="T9" fmla="*/ 99 h 848"/>
                <a:gd name="T10" fmla="*/ 537 w 605"/>
                <a:gd name="T11" fmla="*/ 157 h 848"/>
                <a:gd name="T12" fmla="*/ 509 w 605"/>
                <a:gd name="T13" fmla="*/ 179 h 848"/>
                <a:gd name="T14" fmla="*/ 494 w 605"/>
                <a:gd name="T15" fmla="*/ 175 h 848"/>
                <a:gd name="T16" fmla="*/ 348 w 605"/>
                <a:gd name="T17" fmla="*/ 142 h 848"/>
                <a:gd name="T18" fmla="*/ 233 w 605"/>
                <a:gd name="T19" fmla="*/ 220 h 848"/>
                <a:gd name="T20" fmla="*/ 605 w 605"/>
                <a:gd name="T21" fmla="*/ 590 h 848"/>
                <a:gd name="T22" fmla="*/ 288 w 605"/>
                <a:gd name="T23" fmla="*/ 848 h 848"/>
                <a:gd name="T24" fmla="*/ 0 w 605"/>
                <a:gd name="T25" fmla="*/ 730 h 848"/>
                <a:gd name="T26" fmla="*/ 9 w 605"/>
                <a:gd name="T27" fmla="*/ 713 h 848"/>
                <a:gd name="T28" fmla="*/ 62 w 605"/>
                <a:gd name="T29" fmla="*/ 663 h 848"/>
                <a:gd name="T30" fmla="*/ 94 w 605"/>
                <a:gd name="T31" fmla="*/ 640 h 848"/>
                <a:gd name="T32" fmla="*/ 115 w 605"/>
                <a:gd name="T33" fmla="*/ 648 h 848"/>
                <a:gd name="T34" fmla="*/ 270 w 605"/>
                <a:gd name="T35" fmla="*/ 707 h 848"/>
                <a:gd name="T36" fmla="*/ 408 w 605"/>
                <a:gd name="T37" fmla="*/ 615 h 848"/>
                <a:gd name="T38" fmla="*/ 32 w 605"/>
                <a:gd name="T39" fmla="*/ 225 h 8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605" h="848">
                  <a:moveTo>
                    <a:pt x="32" y="225"/>
                  </a:moveTo>
                  <a:cubicBezTo>
                    <a:pt x="32" y="48"/>
                    <a:pt x="209" y="0"/>
                    <a:pt x="341" y="0"/>
                  </a:cubicBezTo>
                  <a:cubicBezTo>
                    <a:pt x="443" y="0"/>
                    <a:pt x="547" y="32"/>
                    <a:pt x="574" y="51"/>
                  </a:cubicBezTo>
                  <a:cubicBezTo>
                    <a:pt x="587" y="60"/>
                    <a:pt x="594" y="68"/>
                    <a:pt x="594" y="76"/>
                  </a:cubicBezTo>
                  <a:cubicBezTo>
                    <a:pt x="594" y="82"/>
                    <a:pt x="589" y="89"/>
                    <a:pt x="581" y="99"/>
                  </a:cubicBezTo>
                  <a:cubicBezTo>
                    <a:pt x="563" y="124"/>
                    <a:pt x="552" y="137"/>
                    <a:pt x="537" y="157"/>
                  </a:cubicBezTo>
                  <a:cubicBezTo>
                    <a:pt x="528" y="168"/>
                    <a:pt x="518" y="179"/>
                    <a:pt x="509" y="179"/>
                  </a:cubicBezTo>
                  <a:cubicBezTo>
                    <a:pt x="504" y="179"/>
                    <a:pt x="500" y="178"/>
                    <a:pt x="494" y="175"/>
                  </a:cubicBezTo>
                  <a:cubicBezTo>
                    <a:pt x="468" y="165"/>
                    <a:pt x="409" y="142"/>
                    <a:pt x="348" y="142"/>
                  </a:cubicBezTo>
                  <a:cubicBezTo>
                    <a:pt x="281" y="142"/>
                    <a:pt x="233" y="175"/>
                    <a:pt x="233" y="220"/>
                  </a:cubicBezTo>
                  <a:cubicBezTo>
                    <a:pt x="233" y="358"/>
                    <a:pt x="605" y="313"/>
                    <a:pt x="605" y="590"/>
                  </a:cubicBezTo>
                  <a:cubicBezTo>
                    <a:pt x="605" y="737"/>
                    <a:pt x="467" y="848"/>
                    <a:pt x="288" y="848"/>
                  </a:cubicBezTo>
                  <a:cubicBezTo>
                    <a:pt x="130" y="848"/>
                    <a:pt x="0" y="763"/>
                    <a:pt x="0" y="730"/>
                  </a:cubicBezTo>
                  <a:cubicBezTo>
                    <a:pt x="0" y="721"/>
                    <a:pt x="3" y="719"/>
                    <a:pt x="9" y="713"/>
                  </a:cubicBezTo>
                  <a:cubicBezTo>
                    <a:pt x="21" y="703"/>
                    <a:pt x="52" y="672"/>
                    <a:pt x="62" y="663"/>
                  </a:cubicBezTo>
                  <a:cubicBezTo>
                    <a:pt x="72" y="654"/>
                    <a:pt x="83" y="640"/>
                    <a:pt x="94" y="640"/>
                  </a:cubicBezTo>
                  <a:cubicBezTo>
                    <a:pt x="102" y="640"/>
                    <a:pt x="106" y="643"/>
                    <a:pt x="115" y="648"/>
                  </a:cubicBezTo>
                  <a:cubicBezTo>
                    <a:pt x="146" y="666"/>
                    <a:pt x="199" y="707"/>
                    <a:pt x="270" y="707"/>
                  </a:cubicBezTo>
                  <a:cubicBezTo>
                    <a:pt x="341" y="707"/>
                    <a:pt x="408" y="674"/>
                    <a:pt x="408" y="615"/>
                  </a:cubicBezTo>
                  <a:cubicBezTo>
                    <a:pt x="408" y="461"/>
                    <a:pt x="32" y="506"/>
                    <a:pt x="32" y="225"/>
                  </a:cubicBezTo>
                  <a:close/>
                </a:path>
              </a:pathLst>
            </a:custGeom>
            <a:solidFill>
              <a:srgbClr val="0075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prstClr val="black"/>
                </a:solidFill>
              </a:endParaRPr>
            </a:p>
          </p:txBody>
        </p:sp>
        <p:sp>
          <p:nvSpPr>
            <p:cNvPr id="22" name="Freeform 13">
              <a:extLst>
                <a:ext uri="{FF2B5EF4-FFF2-40B4-BE49-F238E27FC236}">
                  <a16:creationId xmlns="" xmlns:a16="http://schemas.microsoft.com/office/drawing/2014/main" id="{F7F58AD2-8B06-4C2D-BAA2-CA87C64DA66B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123" y="783"/>
              <a:ext cx="785" cy="1100"/>
            </a:xfrm>
            <a:custGeom>
              <a:avLst/>
              <a:gdLst>
                <a:gd name="T0" fmla="*/ 32 w 605"/>
                <a:gd name="T1" fmla="*/ 225 h 848"/>
                <a:gd name="T2" fmla="*/ 342 w 605"/>
                <a:gd name="T3" fmla="*/ 0 h 848"/>
                <a:gd name="T4" fmla="*/ 574 w 605"/>
                <a:gd name="T5" fmla="*/ 51 h 848"/>
                <a:gd name="T6" fmla="*/ 594 w 605"/>
                <a:gd name="T7" fmla="*/ 76 h 848"/>
                <a:gd name="T8" fmla="*/ 581 w 605"/>
                <a:gd name="T9" fmla="*/ 99 h 848"/>
                <a:gd name="T10" fmla="*/ 537 w 605"/>
                <a:gd name="T11" fmla="*/ 157 h 848"/>
                <a:gd name="T12" fmla="*/ 510 w 605"/>
                <a:gd name="T13" fmla="*/ 179 h 848"/>
                <a:gd name="T14" fmla="*/ 494 w 605"/>
                <a:gd name="T15" fmla="*/ 175 h 848"/>
                <a:gd name="T16" fmla="*/ 348 w 605"/>
                <a:gd name="T17" fmla="*/ 142 h 848"/>
                <a:gd name="T18" fmla="*/ 233 w 605"/>
                <a:gd name="T19" fmla="*/ 220 h 848"/>
                <a:gd name="T20" fmla="*/ 605 w 605"/>
                <a:gd name="T21" fmla="*/ 590 h 848"/>
                <a:gd name="T22" fmla="*/ 289 w 605"/>
                <a:gd name="T23" fmla="*/ 848 h 848"/>
                <a:gd name="T24" fmla="*/ 0 w 605"/>
                <a:gd name="T25" fmla="*/ 730 h 848"/>
                <a:gd name="T26" fmla="*/ 9 w 605"/>
                <a:gd name="T27" fmla="*/ 713 h 848"/>
                <a:gd name="T28" fmla="*/ 62 w 605"/>
                <a:gd name="T29" fmla="*/ 663 h 848"/>
                <a:gd name="T30" fmla="*/ 94 w 605"/>
                <a:gd name="T31" fmla="*/ 640 h 848"/>
                <a:gd name="T32" fmla="*/ 115 w 605"/>
                <a:gd name="T33" fmla="*/ 648 h 848"/>
                <a:gd name="T34" fmla="*/ 270 w 605"/>
                <a:gd name="T35" fmla="*/ 707 h 848"/>
                <a:gd name="T36" fmla="*/ 409 w 605"/>
                <a:gd name="T37" fmla="*/ 615 h 848"/>
                <a:gd name="T38" fmla="*/ 32 w 605"/>
                <a:gd name="T39" fmla="*/ 225 h 8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605" h="848">
                  <a:moveTo>
                    <a:pt x="32" y="225"/>
                  </a:moveTo>
                  <a:cubicBezTo>
                    <a:pt x="32" y="48"/>
                    <a:pt x="210" y="0"/>
                    <a:pt x="342" y="0"/>
                  </a:cubicBezTo>
                  <a:cubicBezTo>
                    <a:pt x="443" y="0"/>
                    <a:pt x="547" y="32"/>
                    <a:pt x="574" y="51"/>
                  </a:cubicBezTo>
                  <a:cubicBezTo>
                    <a:pt x="587" y="60"/>
                    <a:pt x="594" y="68"/>
                    <a:pt x="594" y="76"/>
                  </a:cubicBezTo>
                  <a:cubicBezTo>
                    <a:pt x="594" y="82"/>
                    <a:pt x="589" y="89"/>
                    <a:pt x="581" y="99"/>
                  </a:cubicBezTo>
                  <a:cubicBezTo>
                    <a:pt x="563" y="124"/>
                    <a:pt x="553" y="137"/>
                    <a:pt x="537" y="157"/>
                  </a:cubicBezTo>
                  <a:cubicBezTo>
                    <a:pt x="528" y="168"/>
                    <a:pt x="518" y="179"/>
                    <a:pt x="510" y="179"/>
                  </a:cubicBezTo>
                  <a:cubicBezTo>
                    <a:pt x="504" y="179"/>
                    <a:pt x="501" y="178"/>
                    <a:pt x="494" y="175"/>
                  </a:cubicBezTo>
                  <a:cubicBezTo>
                    <a:pt x="469" y="165"/>
                    <a:pt x="409" y="142"/>
                    <a:pt x="348" y="142"/>
                  </a:cubicBezTo>
                  <a:cubicBezTo>
                    <a:pt x="282" y="142"/>
                    <a:pt x="233" y="175"/>
                    <a:pt x="233" y="220"/>
                  </a:cubicBezTo>
                  <a:cubicBezTo>
                    <a:pt x="233" y="358"/>
                    <a:pt x="605" y="313"/>
                    <a:pt x="605" y="590"/>
                  </a:cubicBezTo>
                  <a:cubicBezTo>
                    <a:pt x="605" y="737"/>
                    <a:pt x="467" y="848"/>
                    <a:pt x="289" y="848"/>
                  </a:cubicBezTo>
                  <a:cubicBezTo>
                    <a:pt x="130" y="848"/>
                    <a:pt x="0" y="763"/>
                    <a:pt x="0" y="730"/>
                  </a:cubicBezTo>
                  <a:cubicBezTo>
                    <a:pt x="0" y="721"/>
                    <a:pt x="3" y="719"/>
                    <a:pt x="9" y="713"/>
                  </a:cubicBezTo>
                  <a:cubicBezTo>
                    <a:pt x="21" y="703"/>
                    <a:pt x="52" y="672"/>
                    <a:pt x="62" y="663"/>
                  </a:cubicBezTo>
                  <a:cubicBezTo>
                    <a:pt x="72" y="654"/>
                    <a:pt x="84" y="640"/>
                    <a:pt x="94" y="640"/>
                  </a:cubicBezTo>
                  <a:cubicBezTo>
                    <a:pt x="102" y="640"/>
                    <a:pt x="106" y="643"/>
                    <a:pt x="115" y="648"/>
                  </a:cubicBezTo>
                  <a:cubicBezTo>
                    <a:pt x="146" y="666"/>
                    <a:pt x="199" y="707"/>
                    <a:pt x="270" y="707"/>
                  </a:cubicBezTo>
                  <a:cubicBezTo>
                    <a:pt x="341" y="707"/>
                    <a:pt x="409" y="674"/>
                    <a:pt x="409" y="615"/>
                  </a:cubicBezTo>
                  <a:cubicBezTo>
                    <a:pt x="409" y="461"/>
                    <a:pt x="32" y="506"/>
                    <a:pt x="32" y="225"/>
                  </a:cubicBezTo>
                  <a:close/>
                </a:path>
              </a:pathLst>
            </a:custGeom>
            <a:solidFill>
              <a:srgbClr val="0075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prstClr val="black"/>
                </a:solidFill>
              </a:endParaRPr>
            </a:p>
          </p:txBody>
        </p:sp>
        <p:sp>
          <p:nvSpPr>
            <p:cNvPr id="23" name="Freeform 14">
              <a:extLst>
                <a:ext uri="{FF2B5EF4-FFF2-40B4-BE49-F238E27FC236}">
                  <a16:creationId xmlns="" xmlns:a16="http://schemas.microsoft.com/office/drawing/2014/main" id="{D35B62C9-EE8F-45F7-9561-7384B2AAE67E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018" y="784"/>
              <a:ext cx="914" cy="1103"/>
            </a:xfrm>
            <a:custGeom>
              <a:avLst/>
              <a:gdLst>
                <a:gd name="T0" fmla="*/ 705 w 705"/>
                <a:gd name="T1" fmla="*/ 410 h 850"/>
                <a:gd name="T2" fmla="*/ 372 w 705"/>
                <a:gd name="T3" fmla="*/ 0 h 850"/>
                <a:gd name="T4" fmla="*/ 0 w 705"/>
                <a:gd name="T5" fmla="*/ 424 h 850"/>
                <a:gd name="T6" fmla="*/ 365 w 705"/>
                <a:gd name="T7" fmla="*/ 850 h 850"/>
                <a:gd name="T8" fmla="*/ 645 w 705"/>
                <a:gd name="T9" fmla="*/ 748 h 850"/>
                <a:gd name="T10" fmla="*/ 664 w 705"/>
                <a:gd name="T11" fmla="*/ 719 h 850"/>
                <a:gd name="T12" fmla="*/ 643 w 705"/>
                <a:gd name="T13" fmla="*/ 686 h 850"/>
                <a:gd name="T14" fmla="*/ 606 w 705"/>
                <a:gd name="T15" fmla="*/ 640 h 850"/>
                <a:gd name="T16" fmla="*/ 591 w 705"/>
                <a:gd name="T17" fmla="*/ 631 h 850"/>
                <a:gd name="T18" fmla="*/ 568 w 705"/>
                <a:gd name="T19" fmla="*/ 642 h 850"/>
                <a:gd name="T20" fmla="*/ 396 w 705"/>
                <a:gd name="T21" fmla="*/ 712 h 850"/>
                <a:gd name="T22" fmla="*/ 201 w 705"/>
                <a:gd name="T23" fmla="*/ 473 h 850"/>
                <a:gd name="T24" fmla="*/ 657 w 705"/>
                <a:gd name="T25" fmla="*/ 473 h 850"/>
                <a:gd name="T26" fmla="*/ 705 w 705"/>
                <a:gd name="T27" fmla="*/ 410 h 850"/>
                <a:gd name="T28" fmla="*/ 202 w 705"/>
                <a:gd name="T29" fmla="*/ 356 h 850"/>
                <a:gd name="T30" fmla="*/ 372 w 705"/>
                <a:gd name="T31" fmla="*/ 137 h 850"/>
                <a:gd name="T32" fmla="*/ 509 w 705"/>
                <a:gd name="T33" fmla="*/ 357 h 850"/>
                <a:gd name="T34" fmla="*/ 202 w 705"/>
                <a:gd name="T35" fmla="*/ 356 h 8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705" h="850">
                  <a:moveTo>
                    <a:pt x="705" y="410"/>
                  </a:moveTo>
                  <a:cubicBezTo>
                    <a:pt x="705" y="144"/>
                    <a:pt x="600" y="0"/>
                    <a:pt x="372" y="0"/>
                  </a:cubicBezTo>
                  <a:cubicBezTo>
                    <a:pt x="191" y="0"/>
                    <a:pt x="0" y="105"/>
                    <a:pt x="0" y="424"/>
                  </a:cubicBezTo>
                  <a:cubicBezTo>
                    <a:pt x="0" y="721"/>
                    <a:pt x="169" y="850"/>
                    <a:pt x="365" y="850"/>
                  </a:cubicBezTo>
                  <a:cubicBezTo>
                    <a:pt x="506" y="850"/>
                    <a:pt x="588" y="797"/>
                    <a:pt x="645" y="748"/>
                  </a:cubicBezTo>
                  <a:cubicBezTo>
                    <a:pt x="657" y="738"/>
                    <a:pt x="664" y="729"/>
                    <a:pt x="664" y="719"/>
                  </a:cubicBezTo>
                  <a:cubicBezTo>
                    <a:pt x="664" y="709"/>
                    <a:pt x="660" y="705"/>
                    <a:pt x="643" y="686"/>
                  </a:cubicBezTo>
                  <a:cubicBezTo>
                    <a:pt x="631" y="673"/>
                    <a:pt x="622" y="659"/>
                    <a:pt x="606" y="640"/>
                  </a:cubicBezTo>
                  <a:cubicBezTo>
                    <a:pt x="601" y="634"/>
                    <a:pt x="598" y="631"/>
                    <a:pt x="591" y="631"/>
                  </a:cubicBezTo>
                  <a:cubicBezTo>
                    <a:pt x="584" y="631"/>
                    <a:pt x="576" y="636"/>
                    <a:pt x="568" y="642"/>
                  </a:cubicBezTo>
                  <a:cubicBezTo>
                    <a:pt x="531" y="671"/>
                    <a:pt x="474" y="712"/>
                    <a:pt x="396" y="712"/>
                  </a:cubicBezTo>
                  <a:cubicBezTo>
                    <a:pt x="279" y="712"/>
                    <a:pt x="213" y="630"/>
                    <a:pt x="201" y="473"/>
                  </a:cubicBezTo>
                  <a:cubicBezTo>
                    <a:pt x="320" y="473"/>
                    <a:pt x="611" y="473"/>
                    <a:pt x="657" y="473"/>
                  </a:cubicBezTo>
                  <a:cubicBezTo>
                    <a:pt x="686" y="473"/>
                    <a:pt x="705" y="453"/>
                    <a:pt x="705" y="410"/>
                  </a:cubicBezTo>
                  <a:close/>
                  <a:moveTo>
                    <a:pt x="202" y="356"/>
                  </a:moveTo>
                  <a:cubicBezTo>
                    <a:pt x="215" y="215"/>
                    <a:pt x="273" y="137"/>
                    <a:pt x="372" y="137"/>
                  </a:cubicBezTo>
                  <a:cubicBezTo>
                    <a:pt x="478" y="137"/>
                    <a:pt x="509" y="236"/>
                    <a:pt x="509" y="357"/>
                  </a:cubicBezTo>
                  <a:cubicBezTo>
                    <a:pt x="416" y="357"/>
                    <a:pt x="295" y="356"/>
                    <a:pt x="202" y="356"/>
                  </a:cubicBezTo>
                  <a:close/>
                </a:path>
              </a:pathLst>
            </a:custGeom>
            <a:solidFill>
              <a:srgbClr val="0075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prstClr val="black"/>
                </a:solidFill>
              </a:endParaRPr>
            </a:p>
          </p:txBody>
        </p:sp>
        <p:sp>
          <p:nvSpPr>
            <p:cNvPr id="24" name="Freeform 15">
              <a:extLst>
                <a:ext uri="{FF2B5EF4-FFF2-40B4-BE49-F238E27FC236}">
                  <a16:creationId xmlns="" xmlns:a16="http://schemas.microsoft.com/office/drawing/2014/main" id="{F8332340-5CE5-4249-B2D0-A7EE26F9C9E7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982" y="314"/>
              <a:ext cx="685" cy="1542"/>
            </a:xfrm>
            <a:custGeom>
              <a:avLst/>
              <a:gdLst>
                <a:gd name="T0" fmla="*/ 440 w 528"/>
                <a:gd name="T1" fmla="*/ 143 h 1188"/>
                <a:gd name="T2" fmla="*/ 516 w 528"/>
                <a:gd name="T3" fmla="*/ 150 h 1188"/>
                <a:gd name="T4" fmla="*/ 528 w 528"/>
                <a:gd name="T5" fmla="*/ 143 h 1188"/>
                <a:gd name="T6" fmla="*/ 513 w 528"/>
                <a:gd name="T7" fmla="*/ 120 h 1188"/>
                <a:gd name="T8" fmla="*/ 447 w 528"/>
                <a:gd name="T9" fmla="*/ 34 h 1188"/>
                <a:gd name="T10" fmla="*/ 414 w 528"/>
                <a:gd name="T11" fmla="*/ 6 h 1188"/>
                <a:gd name="T12" fmla="*/ 339 w 528"/>
                <a:gd name="T13" fmla="*/ 0 h 1188"/>
                <a:gd name="T14" fmla="*/ 109 w 528"/>
                <a:gd name="T15" fmla="*/ 253 h 1188"/>
                <a:gd name="T16" fmla="*/ 109 w 528"/>
                <a:gd name="T17" fmla="*/ 376 h 1188"/>
                <a:gd name="T18" fmla="*/ 64 w 528"/>
                <a:gd name="T19" fmla="*/ 376 h 1188"/>
                <a:gd name="T20" fmla="*/ 0 w 528"/>
                <a:gd name="T21" fmla="*/ 443 h 1188"/>
                <a:gd name="T22" fmla="*/ 0 w 528"/>
                <a:gd name="T23" fmla="*/ 476 h 1188"/>
                <a:gd name="T24" fmla="*/ 109 w 528"/>
                <a:gd name="T25" fmla="*/ 520 h 1188"/>
                <a:gd name="T26" fmla="*/ 110 w 528"/>
                <a:gd name="T27" fmla="*/ 1150 h 1188"/>
                <a:gd name="T28" fmla="*/ 147 w 528"/>
                <a:gd name="T29" fmla="*/ 1188 h 1188"/>
                <a:gd name="T30" fmla="*/ 276 w 528"/>
                <a:gd name="T31" fmla="*/ 1188 h 1188"/>
                <a:gd name="T32" fmla="*/ 314 w 528"/>
                <a:gd name="T33" fmla="*/ 1152 h 1188"/>
                <a:gd name="T34" fmla="*/ 314 w 528"/>
                <a:gd name="T35" fmla="*/ 524 h 1188"/>
                <a:gd name="T36" fmla="*/ 520 w 528"/>
                <a:gd name="T37" fmla="*/ 478 h 1188"/>
                <a:gd name="T38" fmla="*/ 520 w 528"/>
                <a:gd name="T39" fmla="*/ 421 h 1188"/>
                <a:gd name="T40" fmla="*/ 466 w 528"/>
                <a:gd name="T41" fmla="*/ 376 h 1188"/>
                <a:gd name="T42" fmla="*/ 314 w 528"/>
                <a:gd name="T43" fmla="*/ 376 h 1188"/>
                <a:gd name="T44" fmla="*/ 314 w 528"/>
                <a:gd name="T45" fmla="*/ 272 h 1188"/>
                <a:gd name="T46" fmla="*/ 440 w 528"/>
                <a:gd name="T47" fmla="*/ 143 h 1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528" h="1188">
                  <a:moveTo>
                    <a:pt x="440" y="143"/>
                  </a:moveTo>
                  <a:cubicBezTo>
                    <a:pt x="468" y="143"/>
                    <a:pt x="500" y="150"/>
                    <a:pt x="516" y="150"/>
                  </a:cubicBezTo>
                  <a:cubicBezTo>
                    <a:pt x="523" y="150"/>
                    <a:pt x="528" y="148"/>
                    <a:pt x="528" y="143"/>
                  </a:cubicBezTo>
                  <a:cubicBezTo>
                    <a:pt x="528" y="136"/>
                    <a:pt x="518" y="126"/>
                    <a:pt x="513" y="120"/>
                  </a:cubicBezTo>
                  <a:cubicBezTo>
                    <a:pt x="487" y="88"/>
                    <a:pt x="467" y="62"/>
                    <a:pt x="447" y="34"/>
                  </a:cubicBezTo>
                  <a:cubicBezTo>
                    <a:pt x="439" y="24"/>
                    <a:pt x="430" y="12"/>
                    <a:pt x="414" y="6"/>
                  </a:cubicBezTo>
                  <a:cubicBezTo>
                    <a:pt x="400" y="1"/>
                    <a:pt x="385" y="0"/>
                    <a:pt x="339" y="0"/>
                  </a:cubicBezTo>
                  <a:cubicBezTo>
                    <a:pt x="229" y="0"/>
                    <a:pt x="109" y="51"/>
                    <a:pt x="109" y="253"/>
                  </a:cubicBezTo>
                  <a:cubicBezTo>
                    <a:pt x="109" y="264"/>
                    <a:pt x="109" y="310"/>
                    <a:pt x="109" y="376"/>
                  </a:cubicBezTo>
                  <a:cubicBezTo>
                    <a:pt x="88" y="376"/>
                    <a:pt x="72" y="376"/>
                    <a:pt x="64" y="376"/>
                  </a:cubicBezTo>
                  <a:cubicBezTo>
                    <a:pt x="18" y="376"/>
                    <a:pt x="0" y="399"/>
                    <a:pt x="0" y="443"/>
                  </a:cubicBezTo>
                  <a:cubicBezTo>
                    <a:pt x="0" y="457"/>
                    <a:pt x="0" y="438"/>
                    <a:pt x="0" y="476"/>
                  </a:cubicBezTo>
                  <a:cubicBezTo>
                    <a:pt x="26" y="494"/>
                    <a:pt x="63" y="510"/>
                    <a:pt x="109" y="520"/>
                  </a:cubicBezTo>
                  <a:cubicBezTo>
                    <a:pt x="109" y="778"/>
                    <a:pt x="110" y="1130"/>
                    <a:pt x="110" y="1150"/>
                  </a:cubicBezTo>
                  <a:cubicBezTo>
                    <a:pt x="110" y="1172"/>
                    <a:pt x="127" y="1188"/>
                    <a:pt x="147" y="1188"/>
                  </a:cubicBezTo>
                  <a:cubicBezTo>
                    <a:pt x="276" y="1188"/>
                    <a:pt x="276" y="1188"/>
                    <a:pt x="276" y="1188"/>
                  </a:cubicBezTo>
                  <a:cubicBezTo>
                    <a:pt x="297" y="1188"/>
                    <a:pt x="314" y="1172"/>
                    <a:pt x="314" y="1152"/>
                  </a:cubicBezTo>
                  <a:cubicBezTo>
                    <a:pt x="314" y="1133"/>
                    <a:pt x="314" y="777"/>
                    <a:pt x="314" y="524"/>
                  </a:cubicBezTo>
                  <a:cubicBezTo>
                    <a:pt x="385" y="515"/>
                    <a:pt x="463" y="500"/>
                    <a:pt x="520" y="478"/>
                  </a:cubicBezTo>
                  <a:cubicBezTo>
                    <a:pt x="520" y="460"/>
                    <a:pt x="520" y="442"/>
                    <a:pt x="520" y="421"/>
                  </a:cubicBezTo>
                  <a:cubicBezTo>
                    <a:pt x="520" y="394"/>
                    <a:pt x="511" y="377"/>
                    <a:pt x="466" y="376"/>
                  </a:cubicBezTo>
                  <a:cubicBezTo>
                    <a:pt x="448" y="376"/>
                    <a:pt x="385" y="376"/>
                    <a:pt x="314" y="376"/>
                  </a:cubicBezTo>
                  <a:cubicBezTo>
                    <a:pt x="314" y="319"/>
                    <a:pt x="314" y="280"/>
                    <a:pt x="314" y="272"/>
                  </a:cubicBezTo>
                  <a:cubicBezTo>
                    <a:pt x="314" y="163"/>
                    <a:pt x="349" y="143"/>
                    <a:pt x="440" y="143"/>
                  </a:cubicBezTo>
                  <a:close/>
                </a:path>
              </a:pathLst>
            </a:custGeom>
            <a:solidFill>
              <a:srgbClr val="0075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prstClr val="black"/>
                </a:solidFill>
              </a:endParaRPr>
            </a:p>
          </p:txBody>
        </p:sp>
        <p:sp>
          <p:nvSpPr>
            <p:cNvPr id="25" name="Freeform 16">
              <a:extLst>
                <a:ext uri="{FF2B5EF4-FFF2-40B4-BE49-F238E27FC236}">
                  <a16:creationId xmlns="" xmlns:a16="http://schemas.microsoft.com/office/drawing/2014/main" id="{252E8A71-FE3C-4C28-A170-42EC748ECE5C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2009" y="787"/>
              <a:ext cx="868" cy="1083"/>
            </a:xfrm>
            <a:custGeom>
              <a:avLst/>
              <a:gdLst>
                <a:gd name="T0" fmla="*/ 669 w 669"/>
                <a:gd name="T1" fmla="*/ 220 h 835"/>
                <a:gd name="T2" fmla="*/ 381 w 669"/>
                <a:gd name="T3" fmla="*/ 0 h 835"/>
                <a:gd name="T4" fmla="*/ 65 w 669"/>
                <a:gd name="T5" fmla="*/ 63 h 835"/>
                <a:gd name="T6" fmla="*/ 56 w 669"/>
                <a:gd name="T7" fmla="*/ 100 h 835"/>
                <a:gd name="T8" fmla="*/ 86 w 669"/>
                <a:gd name="T9" fmla="*/ 174 h 835"/>
                <a:gd name="T10" fmla="*/ 108 w 669"/>
                <a:gd name="T11" fmla="*/ 192 h 835"/>
                <a:gd name="T12" fmla="*/ 141 w 669"/>
                <a:gd name="T13" fmla="*/ 183 h 835"/>
                <a:gd name="T14" fmla="*/ 338 w 669"/>
                <a:gd name="T15" fmla="*/ 143 h 835"/>
                <a:gd name="T16" fmla="*/ 468 w 669"/>
                <a:gd name="T17" fmla="*/ 249 h 835"/>
                <a:gd name="T18" fmla="*/ 468 w 669"/>
                <a:gd name="T19" fmla="*/ 311 h 835"/>
                <a:gd name="T20" fmla="*/ 189 w 669"/>
                <a:gd name="T21" fmla="*/ 351 h 835"/>
                <a:gd name="T22" fmla="*/ 0 w 669"/>
                <a:gd name="T23" fmla="*/ 603 h 835"/>
                <a:gd name="T24" fmla="*/ 223 w 669"/>
                <a:gd name="T25" fmla="*/ 835 h 835"/>
                <a:gd name="T26" fmla="*/ 486 w 669"/>
                <a:gd name="T27" fmla="*/ 738 h 835"/>
                <a:gd name="T28" fmla="*/ 572 w 669"/>
                <a:gd name="T29" fmla="*/ 824 h 835"/>
                <a:gd name="T30" fmla="*/ 631 w 669"/>
                <a:gd name="T31" fmla="*/ 824 h 835"/>
                <a:gd name="T32" fmla="*/ 669 w 669"/>
                <a:gd name="T33" fmla="*/ 787 h 835"/>
                <a:gd name="T34" fmla="*/ 669 w 669"/>
                <a:gd name="T35" fmla="*/ 220 h 835"/>
                <a:gd name="T36" fmla="*/ 451 w 669"/>
                <a:gd name="T37" fmla="*/ 633 h 835"/>
                <a:gd name="T38" fmla="*/ 297 w 669"/>
                <a:gd name="T39" fmla="*/ 703 h 835"/>
                <a:gd name="T40" fmla="*/ 194 w 669"/>
                <a:gd name="T41" fmla="*/ 587 h 835"/>
                <a:gd name="T42" fmla="*/ 468 w 669"/>
                <a:gd name="T43" fmla="*/ 427 h 835"/>
                <a:gd name="T44" fmla="*/ 468 w 669"/>
                <a:gd name="T45" fmla="*/ 575 h 835"/>
                <a:gd name="T46" fmla="*/ 451 w 669"/>
                <a:gd name="T47" fmla="*/ 633 h 8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669" h="835">
                  <a:moveTo>
                    <a:pt x="669" y="220"/>
                  </a:moveTo>
                  <a:cubicBezTo>
                    <a:pt x="669" y="52"/>
                    <a:pt x="552" y="0"/>
                    <a:pt x="381" y="0"/>
                  </a:cubicBezTo>
                  <a:cubicBezTo>
                    <a:pt x="226" y="0"/>
                    <a:pt x="92" y="49"/>
                    <a:pt x="65" y="63"/>
                  </a:cubicBezTo>
                  <a:cubicBezTo>
                    <a:pt x="50" y="71"/>
                    <a:pt x="48" y="81"/>
                    <a:pt x="56" y="100"/>
                  </a:cubicBezTo>
                  <a:cubicBezTo>
                    <a:pt x="64" y="122"/>
                    <a:pt x="74" y="143"/>
                    <a:pt x="86" y="174"/>
                  </a:cubicBezTo>
                  <a:cubicBezTo>
                    <a:pt x="91" y="186"/>
                    <a:pt x="97" y="192"/>
                    <a:pt x="108" y="192"/>
                  </a:cubicBezTo>
                  <a:cubicBezTo>
                    <a:pt x="117" y="192"/>
                    <a:pt x="132" y="186"/>
                    <a:pt x="141" y="183"/>
                  </a:cubicBezTo>
                  <a:cubicBezTo>
                    <a:pt x="191" y="165"/>
                    <a:pt x="273" y="143"/>
                    <a:pt x="338" y="143"/>
                  </a:cubicBezTo>
                  <a:cubicBezTo>
                    <a:pt x="423" y="143"/>
                    <a:pt x="468" y="189"/>
                    <a:pt x="468" y="249"/>
                  </a:cubicBezTo>
                  <a:cubicBezTo>
                    <a:pt x="468" y="259"/>
                    <a:pt x="468" y="282"/>
                    <a:pt x="468" y="311"/>
                  </a:cubicBezTo>
                  <a:cubicBezTo>
                    <a:pt x="336" y="324"/>
                    <a:pt x="268" y="330"/>
                    <a:pt x="189" y="351"/>
                  </a:cubicBezTo>
                  <a:cubicBezTo>
                    <a:pt x="87" y="377"/>
                    <a:pt x="0" y="440"/>
                    <a:pt x="0" y="603"/>
                  </a:cubicBezTo>
                  <a:cubicBezTo>
                    <a:pt x="0" y="762"/>
                    <a:pt x="97" y="835"/>
                    <a:pt x="223" y="835"/>
                  </a:cubicBezTo>
                  <a:cubicBezTo>
                    <a:pt x="337" y="835"/>
                    <a:pt x="448" y="776"/>
                    <a:pt x="486" y="738"/>
                  </a:cubicBezTo>
                  <a:cubicBezTo>
                    <a:pt x="490" y="792"/>
                    <a:pt x="517" y="824"/>
                    <a:pt x="572" y="824"/>
                  </a:cubicBezTo>
                  <a:cubicBezTo>
                    <a:pt x="583" y="824"/>
                    <a:pt x="610" y="824"/>
                    <a:pt x="631" y="824"/>
                  </a:cubicBezTo>
                  <a:cubicBezTo>
                    <a:pt x="652" y="824"/>
                    <a:pt x="669" y="808"/>
                    <a:pt x="669" y="787"/>
                  </a:cubicBezTo>
                  <a:cubicBezTo>
                    <a:pt x="669" y="767"/>
                    <a:pt x="669" y="273"/>
                    <a:pt x="669" y="220"/>
                  </a:cubicBezTo>
                  <a:close/>
                  <a:moveTo>
                    <a:pt x="451" y="633"/>
                  </a:moveTo>
                  <a:cubicBezTo>
                    <a:pt x="404" y="676"/>
                    <a:pt x="346" y="703"/>
                    <a:pt x="297" y="703"/>
                  </a:cubicBezTo>
                  <a:cubicBezTo>
                    <a:pt x="238" y="703"/>
                    <a:pt x="194" y="659"/>
                    <a:pt x="194" y="587"/>
                  </a:cubicBezTo>
                  <a:cubicBezTo>
                    <a:pt x="194" y="436"/>
                    <a:pt x="331" y="443"/>
                    <a:pt x="468" y="427"/>
                  </a:cubicBezTo>
                  <a:cubicBezTo>
                    <a:pt x="468" y="487"/>
                    <a:pt x="468" y="546"/>
                    <a:pt x="468" y="575"/>
                  </a:cubicBezTo>
                  <a:cubicBezTo>
                    <a:pt x="468" y="596"/>
                    <a:pt x="468" y="617"/>
                    <a:pt x="451" y="633"/>
                  </a:cubicBezTo>
                  <a:close/>
                </a:path>
              </a:pathLst>
            </a:custGeom>
            <a:solidFill>
              <a:srgbClr val="0075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prstClr val="black"/>
                </a:solidFill>
              </a:endParaRPr>
            </a:p>
          </p:txBody>
        </p:sp>
        <p:sp>
          <p:nvSpPr>
            <p:cNvPr id="26" name="Freeform 17">
              <a:extLst>
                <a:ext uri="{FF2B5EF4-FFF2-40B4-BE49-F238E27FC236}">
                  <a16:creationId xmlns="" xmlns:a16="http://schemas.microsoft.com/office/drawing/2014/main" id="{387437AA-6487-4B95-B4F0-ABAA6962C3D7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026" y="377"/>
              <a:ext cx="868" cy="1480"/>
            </a:xfrm>
            <a:custGeom>
              <a:avLst/>
              <a:gdLst>
                <a:gd name="T0" fmla="*/ 669 w 669"/>
                <a:gd name="T1" fmla="*/ 517 h 1141"/>
                <a:gd name="T2" fmla="*/ 458 w 669"/>
                <a:gd name="T3" fmla="*/ 320 h 1141"/>
                <a:gd name="T4" fmla="*/ 204 w 669"/>
                <a:gd name="T5" fmla="*/ 411 h 1141"/>
                <a:gd name="T6" fmla="*/ 204 w 669"/>
                <a:gd name="T7" fmla="*/ 19 h 1141"/>
                <a:gd name="T8" fmla="*/ 194 w 669"/>
                <a:gd name="T9" fmla="*/ 0 h 1141"/>
                <a:gd name="T10" fmla="*/ 181 w 669"/>
                <a:gd name="T11" fmla="*/ 5 h 1141"/>
                <a:gd name="T12" fmla="*/ 12 w 669"/>
                <a:gd name="T13" fmla="*/ 94 h 1141"/>
                <a:gd name="T14" fmla="*/ 0 w 669"/>
                <a:gd name="T15" fmla="*/ 112 h 1141"/>
                <a:gd name="T16" fmla="*/ 0 w 669"/>
                <a:gd name="T17" fmla="*/ 1104 h 1141"/>
                <a:gd name="T18" fmla="*/ 39 w 669"/>
                <a:gd name="T19" fmla="*/ 1141 h 1141"/>
                <a:gd name="T20" fmla="*/ 167 w 669"/>
                <a:gd name="T21" fmla="*/ 1141 h 1141"/>
                <a:gd name="T22" fmla="*/ 204 w 669"/>
                <a:gd name="T23" fmla="*/ 1105 h 1141"/>
                <a:gd name="T24" fmla="*/ 204 w 669"/>
                <a:gd name="T25" fmla="*/ 575 h 1141"/>
                <a:gd name="T26" fmla="*/ 221 w 669"/>
                <a:gd name="T27" fmla="*/ 532 h 1141"/>
                <a:gd name="T28" fmla="*/ 392 w 669"/>
                <a:gd name="T29" fmla="*/ 471 h 1141"/>
                <a:gd name="T30" fmla="*/ 466 w 669"/>
                <a:gd name="T31" fmla="*/ 567 h 1141"/>
                <a:gd name="T32" fmla="*/ 466 w 669"/>
                <a:gd name="T33" fmla="*/ 1104 h 1141"/>
                <a:gd name="T34" fmla="*/ 504 w 669"/>
                <a:gd name="T35" fmla="*/ 1141 h 1141"/>
                <a:gd name="T36" fmla="*/ 632 w 669"/>
                <a:gd name="T37" fmla="*/ 1141 h 1141"/>
                <a:gd name="T38" fmla="*/ 669 w 669"/>
                <a:gd name="T39" fmla="*/ 1104 h 1141"/>
                <a:gd name="T40" fmla="*/ 669 w 669"/>
                <a:gd name="T41" fmla="*/ 517 h 1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669" h="1141">
                  <a:moveTo>
                    <a:pt x="669" y="517"/>
                  </a:moveTo>
                  <a:cubicBezTo>
                    <a:pt x="666" y="375"/>
                    <a:pt x="580" y="320"/>
                    <a:pt x="458" y="320"/>
                  </a:cubicBezTo>
                  <a:cubicBezTo>
                    <a:pt x="356" y="320"/>
                    <a:pt x="250" y="381"/>
                    <a:pt x="204" y="411"/>
                  </a:cubicBezTo>
                  <a:cubicBezTo>
                    <a:pt x="204" y="359"/>
                    <a:pt x="204" y="139"/>
                    <a:pt x="204" y="19"/>
                  </a:cubicBezTo>
                  <a:cubicBezTo>
                    <a:pt x="204" y="4"/>
                    <a:pt x="201" y="0"/>
                    <a:pt x="194" y="0"/>
                  </a:cubicBezTo>
                  <a:cubicBezTo>
                    <a:pt x="190" y="0"/>
                    <a:pt x="187" y="2"/>
                    <a:pt x="181" y="5"/>
                  </a:cubicBezTo>
                  <a:cubicBezTo>
                    <a:pt x="128" y="38"/>
                    <a:pt x="71" y="69"/>
                    <a:pt x="12" y="94"/>
                  </a:cubicBezTo>
                  <a:cubicBezTo>
                    <a:pt x="5" y="96"/>
                    <a:pt x="1" y="99"/>
                    <a:pt x="0" y="112"/>
                  </a:cubicBezTo>
                  <a:cubicBezTo>
                    <a:pt x="1" y="132"/>
                    <a:pt x="0" y="1082"/>
                    <a:pt x="0" y="1104"/>
                  </a:cubicBezTo>
                  <a:cubicBezTo>
                    <a:pt x="0" y="1125"/>
                    <a:pt x="18" y="1141"/>
                    <a:pt x="39" y="1141"/>
                  </a:cubicBezTo>
                  <a:cubicBezTo>
                    <a:pt x="60" y="1141"/>
                    <a:pt x="146" y="1141"/>
                    <a:pt x="167" y="1141"/>
                  </a:cubicBezTo>
                  <a:cubicBezTo>
                    <a:pt x="187" y="1141"/>
                    <a:pt x="204" y="1125"/>
                    <a:pt x="204" y="1105"/>
                  </a:cubicBezTo>
                  <a:cubicBezTo>
                    <a:pt x="204" y="1084"/>
                    <a:pt x="204" y="734"/>
                    <a:pt x="204" y="575"/>
                  </a:cubicBezTo>
                  <a:cubicBezTo>
                    <a:pt x="204" y="550"/>
                    <a:pt x="210" y="539"/>
                    <a:pt x="221" y="532"/>
                  </a:cubicBezTo>
                  <a:cubicBezTo>
                    <a:pt x="271" y="502"/>
                    <a:pt x="341" y="471"/>
                    <a:pt x="392" y="471"/>
                  </a:cubicBezTo>
                  <a:cubicBezTo>
                    <a:pt x="447" y="471"/>
                    <a:pt x="466" y="510"/>
                    <a:pt x="466" y="567"/>
                  </a:cubicBezTo>
                  <a:cubicBezTo>
                    <a:pt x="466" y="785"/>
                    <a:pt x="466" y="1083"/>
                    <a:pt x="466" y="1104"/>
                  </a:cubicBezTo>
                  <a:cubicBezTo>
                    <a:pt x="466" y="1124"/>
                    <a:pt x="483" y="1141"/>
                    <a:pt x="504" y="1141"/>
                  </a:cubicBezTo>
                  <a:cubicBezTo>
                    <a:pt x="525" y="1141"/>
                    <a:pt x="611" y="1141"/>
                    <a:pt x="632" y="1141"/>
                  </a:cubicBezTo>
                  <a:cubicBezTo>
                    <a:pt x="653" y="1141"/>
                    <a:pt x="669" y="1125"/>
                    <a:pt x="669" y="1104"/>
                  </a:cubicBezTo>
                  <a:cubicBezTo>
                    <a:pt x="669" y="1084"/>
                    <a:pt x="669" y="723"/>
                    <a:pt x="669" y="517"/>
                  </a:cubicBezTo>
                </a:path>
              </a:pathLst>
            </a:custGeom>
            <a:solidFill>
              <a:srgbClr val="0075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prstClr val="black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4053679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662" r:id="rId1"/>
    <p:sldLayoutId id="2147485663" r:id="rId2"/>
    <p:sldLayoutId id="2147485664" r:id="rId3"/>
    <p:sldLayoutId id="2147485665" r:id="rId4"/>
    <p:sldLayoutId id="2147485666" r:id="rId5"/>
    <p:sldLayoutId id="2147485667" r:id="rId6"/>
    <p:sldLayoutId id="2147485668" r:id="rId7"/>
    <p:sldLayoutId id="2147485669" r:id="rId8"/>
    <p:sldLayoutId id="2147485670" r:id="rId9"/>
    <p:sldLayoutId id="2147485671" r:id="rId10"/>
    <p:sldLayoutId id="2147485672" r:id="rId11"/>
    <p:sldLayoutId id="2147485673" r:id="rId12"/>
    <p:sldLayoutId id="2147485674" r:id="rId13"/>
    <p:sldLayoutId id="2147485675" r:id="rId14"/>
    <p:sldLayoutId id="2147485676" r:id="rId15"/>
    <p:sldLayoutId id="2147485677" r:id="rId16"/>
    <p:sldLayoutId id="2147485678" r:id="rId17"/>
  </p:sldLayoutIdLst>
  <p:transition>
    <p:fade/>
  </p:transition>
  <p:hf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0"/>
        </a:spcBef>
        <a:buFont typeface="Arial" panose="020B0604020202020204" pitchFamily="34" charset="0"/>
        <a:buNone/>
        <a:defRPr sz="2000" kern="1200">
          <a:solidFill>
            <a:schemeClr val="accent1"/>
          </a:solidFill>
          <a:latin typeface="+mn-lt"/>
          <a:ea typeface="+mn-ea"/>
          <a:cs typeface="+mn-cs"/>
        </a:defRPr>
      </a:lvl1pPr>
      <a:lvl2pPr marL="270000" indent="-270000" algn="l" defTabSz="914400" rtl="0" eaLnBrk="1" latinLnBrk="0" hangingPunct="1">
        <a:lnSpc>
          <a:spcPct val="90000"/>
        </a:lnSpc>
        <a:spcBef>
          <a:spcPts val="0"/>
        </a:spcBef>
        <a:spcAft>
          <a:spcPts val="2000"/>
        </a:spcAft>
        <a:buFont typeface="Courier New" panose="02070309020205020404" pitchFamily="49" charset="0"/>
        <a:buChar char="o"/>
        <a:defRPr sz="2000" kern="1200">
          <a:solidFill>
            <a:schemeClr val="accent1"/>
          </a:solidFill>
          <a:latin typeface="+mn-lt"/>
          <a:ea typeface="+mn-ea"/>
          <a:cs typeface="+mn-cs"/>
        </a:defRPr>
      </a:lvl2pPr>
      <a:lvl3pPr marL="540000" indent="-270000" algn="l" defTabSz="914400" rtl="0" eaLnBrk="1" latinLnBrk="0" hangingPunct="1">
        <a:lnSpc>
          <a:spcPct val="90000"/>
        </a:lnSpc>
        <a:spcBef>
          <a:spcPts val="0"/>
        </a:spcBef>
        <a:spcAft>
          <a:spcPts val="2000"/>
        </a:spcAft>
        <a:buFont typeface="Courier New" panose="02070309020205020404" pitchFamily="49" charset="0"/>
        <a:buChar char="o"/>
        <a:defRPr sz="20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810000" indent="-270000" algn="l" defTabSz="914400" rtl="0" eaLnBrk="1" latinLnBrk="0" hangingPunct="1">
        <a:lnSpc>
          <a:spcPct val="90000"/>
        </a:lnSpc>
        <a:spcBef>
          <a:spcPts val="0"/>
        </a:spcBef>
        <a:spcAft>
          <a:spcPts val="2000"/>
        </a:spcAft>
        <a:buFont typeface="Courier New" panose="02070309020205020404" pitchFamily="49" charset="0"/>
        <a:buChar char="o"/>
        <a:defRPr sz="20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080000" indent="-270000" algn="l" defTabSz="914400" rtl="0" eaLnBrk="1" latinLnBrk="0" hangingPunct="1">
        <a:lnSpc>
          <a:spcPct val="90000"/>
        </a:lnSpc>
        <a:spcBef>
          <a:spcPts val="0"/>
        </a:spcBef>
        <a:spcAft>
          <a:spcPts val="2000"/>
        </a:spcAft>
        <a:buFont typeface="Courier New" panose="02070309020205020404" pitchFamily="49" charset="0"/>
        <a:buChar char="o"/>
        <a:defRPr sz="2000" kern="1200">
          <a:solidFill>
            <a:schemeClr val="accent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2880" userDrawn="1">
          <p15:clr>
            <a:srgbClr val="F26B43"/>
          </p15:clr>
        </p15:guide>
        <p15:guide id="3" orient="horz" pos="332" userDrawn="1">
          <p15:clr>
            <a:srgbClr val="F26B43"/>
          </p15:clr>
        </p15:guide>
        <p15:guide id="4" orient="horz" pos="822" userDrawn="1">
          <p15:clr>
            <a:srgbClr val="F26B43"/>
          </p15:clr>
        </p15:guide>
        <p15:guide id="5" orient="horz" pos="1169" userDrawn="1">
          <p15:clr>
            <a:srgbClr val="F26B43"/>
          </p15:clr>
        </p15:guide>
        <p15:guide id="6" pos="376" userDrawn="1">
          <p15:clr>
            <a:srgbClr val="F26B43"/>
          </p15:clr>
        </p15:guide>
        <p15:guide id="7" pos="5384" userDrawn="1">
          <p15:clr>
            <a:srgbClr val="F26B43"/>
          </p15:clr>
        </p15:guide>
        <p15:guide id="8" orient="horz" pos="3797" userDrawn="1">
          <p15:clr>
            <a:srgbClr val="F26B43"/>
          </p15:clr>
        </p15:guide>
      </p15:sldGuideLst>
    </p:ext>
  </p:extLst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67296" y="274641"/>
            <a:ext cx="8388000" cy="86399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dirty="0"/>
              <a:t>Click to edit slide heading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67296" y="1384205"/>
            <a:ext cx="8388000" cy="4656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5F4D6AC0-E236-44CD-AA44-B333F2F3E1A2}"/>
              </a:ext>
            </a:extLst>
          </p:cNvPr>
          <p:cNvPicPr>
            <a:picLocks noChangeAspect="1"/>
          </p:cNvPicPr>
          <p:nvPr userDrawn="1"/>
        </p:nvPicPr>
        <p:blipFill>
          <a:blip r:embed="rId16"/>
          <a:srcRect/>
          <a:stretch/>
        </p:blipFill>
        <p:spPr>
          <a:xfrm>
            <a:off x="8122394" y="6207628"/>
            <a:ext cx="744852" cy="3398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42810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680" r:id="rId1"/>
    <p:sldLayoutId id="2147485681" r:id="rId2"/>
    <p:sldLayoutId id="2147485682" r:id="rId3"/>
    <p:sldLayoutId id="2147485683" r:id="rId4"/>
    <p:sldLayoutId id="2147485684" r:id="rId5"/>
    <p:sldLayoutId id="2147485685" r:id="rId6"/>
    <p:sldLayoutId id="2147485686" r:id="rId7"/>
    <p:sldLayoutId id="2147485687" r:id="rId8"/>
    <p:sldLayoutId id="2147485688" r:id="rId9"/>
    <p:sldLayoutId id="2147485689" r:id="rId10"/>
    <p:sldLayoutId id="2147485690" r:id="rId11"/>
    <p:sldLayoutId id="2147485691" r:id="rId12"/>
    <p:sldLayoutId id="2147485692" r:id="rId13"/>
    <p:sldLayoutId id="2147485693" r:id="rId14"/>
  </p:sldLayoutIdLst>
  <p:hf hdr="0" dt="0"/>
  <p:txStyles>
    <p:titleStyle>
      <a:lvl1pPr algn="l" defTabSz="457200" rtl="0" eaLnBrk="1" latinLnBrk="0" hangingPunct="1">
        <a:spcBef>
          <a:spcPct val="0"/>
        </a:spcBef>
        <a:buNone/>
        <a:defRPr sz="28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Lucida Grande"/>
        <a:buChar char="–"/>
        <a:defRPr sz="2600" kern="1200">
          <a:solidFill>
            <a:srgbClr val="54585A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Lucida Grande"/>
        <a:buChar char="–"/>
        <a:defRPr sz="2400" kern="1200">
          <a:solidFill>
            <a:srgbClr val="54585A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Lucida Grande"/>
        <a:buChar char="–"/>
        <a:defRPr sz="2200" kern="1200">
          <a:solidFill>
            <a:srgbClr val="54585A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Lucida Grande"/>
        <a:buChar char="–"/>
        <a:defRPr sz="2000" kern="1200">
          <a:solidFill>
            <a:srgbClr val="54585A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Lucida Grande"/>
        <a:buChar char="–"/>
        <a:defRPr sz="1800" kern="1200">
          <a:solidFill>
            <a:srgbClr val="54585A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9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69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35.emf"/><Relationship Id="rId5" Type="http://schemas.openxmlformats.org/officeDocument/2006/relationships/image" Target="../media/image44.emf"/><Relationship Id="rId4" Type="http://schemas.openxmlformats.org/officeDocument/2006/relationships/oleObject" Target="../embeddings/Microsoft_Excel_97-2003_Worksheet2.xls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69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35.emf"/><Relationship Id="rId5" Type="http://schemas.openxmlformats.org/officeDocument/2006/relationships/image" Target="../media/image45.emf"/><Relationship Id="rId4" Type="http://schemas.openxmlformats.org/officeDocument/2006/relationships/oleObject" Target="../embeddings/Microsoft_Excel_97-2003_Worksheet3.xls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9.xml"/><Relationship Id="rId4" Type="http://schemas.openxmlformats.org/officeDocument/2006/relationships/image" Target="../media/image35.e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9.xml"/><Relationship Id="rId4" Type="http://schemas.openxmlformats.org/officeDocument/2006/relationships/image" Target="../media/image35.e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9.xml"/><Relationship Id="rId4" Type="http://schemas.openxmlformats.org/officeDocument/2006/relationships/image" Target="../media/image35.e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emf"/><Relationship Id="rId2" Type="http://schemas.openxmlformats.org/officeDocument/2006/relationships/image" Target="../media/image49.emf"/><Relationship Id="rId1" Type="http://schemas.openxmlformats.org/officeDocument/2006/relationships/slideLayout" Target="../slideLayouts/slideLayout69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emf"/><Relationship Id="rId2" Type="http://schemas.openxmlformats.org/officeDocument/2006/relationships/image" Target="../media/image50.emf"/><Relationship Id="rId1" Type="http://schemas.openxmlformats.org/officeDocument/2006/relationships/slideLayout" Target="../slideLayouts/slideLayout69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9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emf"/><Relationship Id="rId2" Type="http://schemas.openxmlformats.org/officeDocument/2006/relationships/image" Target="../media/image35.emf"/><Relationship Id="rId1" Type="http://schemas.openxmlformats.org/officeDocument/2006/relationships/slideLayout" Target="../slideLayouts/slideLayout6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emf"/><Relationship Id="rId2" Type="http://schemas.openxmlformats.org/officeDocument/2006/relationships/image" Target="../media/image37.emf"/><Relationship Id="rId1" Type="http://schemas.openxmlformats.org/officeDocument/2006/relationships/slideLayout" Target="../slideLayouts/slideLayout6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emf"/><Relationship Id="rId2" Type="http://schemas.openxmlformats.org/officeDocument/2006/relationships/image" Target="../media/image38.emf"/><Relationship Id="rId1" Type="http://schemas.openxmlformats.org/officeDocument/2006/relationships/slideLayout" Target="../slideLayouts/slideLayout6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emf"/><Relationship Id="rId2" Type="http://schemas.openxmlformats.org/officeDocument/2006/relationships/image" Target="../media/image39.emf"/><Relationship Id="rId1" Type="http://schemas.openxmlformats.org/officeDocument/2006/relationships/slideLayout" Target="../slideLayouts/slideLayout69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emf"/><Relationship Id="rId2" Type="http://schemas.openxmlformats.org/officeDocument/2006/relationships/slideLayout" Target="../slideLayouts/slideLayout69.xml"/><Relationship Id="rId1" Type="http://schemas.openxmlformats.org/officeDocument/2006/relationships/tags" Target="../tags/tag1.xml"/><Relationship Id="rId4" Type="http://schemas.openxmlformats.org/officeDocument/2006/relationships/image" Target="../media/image40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emf"/><Relationship Id="rId2" Type="http://schemas.openxmlformats.org/officeDocument/2006/relationships/slideLayout" Target="../slideLayouts/slideLayout69.xml"/><Relationship Id="rId1" Type="http://schemas.openxmlformats.org/officeDocument/2006/relationships/tags" Target="../tags/tag2.xml"/><Relationship Id="rId4" Type="http://schemas.openxmlformats.org/officeDocument/2006/relationships/image" Target="../media/image41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emf"/><Relationship Id="rId2" Type="http://schemas.openxmlformats.org/officeDocument/2006/relationships/slideLayout" Target="../slideLayouts/slideLayout69.xml"/><Relationship Id="rId1" Type="http://schemas.openxmlformats.org/officeDocument/2006/relationships/tags" Target="../tags/tag3.xml"/><Relationship Id="rId4" Type="http://schemas.openxmlformats.org/officeDocument/2006/relationships/image" Target="../media/image42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69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35.emf"/><Relationship Id="rId5" Type="http://schemas.openxmlformats.org/officeDocument/2006/relationships/image" Target="../media/image43.emf"/><Relationship Id="rId4" Type="http://schemas.openxmlformats.org/officeDocument/2006/relationships/oleObject" Target="../embeddings/Microsoft_Excel_97-2003_Worksheet1.xls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>
                <a:solidFill>
                  <a:srgbClr val="FFC000"/>
                </a:solidFill>
              </a:rPr>
              <a:t>UK </a:t>
            </a:r>
            <a:r>
              <a:rPr lang="en-GB" dirty="0" smtClean="0">
                <a:solidFill>
                  <a:srgbClr val="FFC000"/>
                </a:solidFill>
              </a:rPr>
              <a:t>Cod </a:t>
            </a:r>
            <a:r>
              <a:rPr lang="en-GB" dirty="0">
                <a:solidFill>
                  <a:srgbClr val="FFC000"/>
                </a:solidFill>
              </a:rPr>
              <a:t>Report Data to </a:t>
            </a:r>
            <a:r>
              <a:rPr lang="en-GB" dirty="0" smtClean="0">
                <a:solidFill>
                  <a:srgbClr val="FFC000"/>
                </a:solidFill>
              </a:rPr>
              <a:t>04.12.21</a:t>
            </a:r>
            <a:endParaRPr lang="en-US" dirty="0">
              <a:solidFill>
                <a:srgbClr val="FFC00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22744" y="2195083"/>
            <a:ext cx="8387999" cy="3035284"/>
          </a:xfrm>
        </p:spPr>
        <p:txBody>
          <a:bodyPr>
            <a:noAutofit/>
          </a:bodyPr>
          <a:lstStyle/>
          <a:p>
            <a:r>
              <a:rPr lang="en-GB" sz="1500" dirty="0" err="1"/>
              <a:t>ScanTrack</a:t>
            </a:r>
            <a:r>
              <a:rPr lang="en-GB" sz="1500" dirty="0"/>
              <a:t> data includes GB Total Coverage and the discounters, plus Northern Ireland Total Coverage and Musgraves.</a:t>
            </a:r>
          </a:p>
          <a:p>
            <a:endParaRPr lang="en-GB" sz="1500" dirty="0" smtClean="0"/>
          </a:p>
          <a:p>
            <a:r>
              <a:rPr lang="en-GB" sz="1500" dirty="0" err="1" smtClean="0"/>
              <a:t>HomeScan</a:t>
            </a:r>
            <a:r>
              <a:rPr lang="en-GB" sz="1500" dirty="0" smtClean="0"/>
              <a:t> </a:t>
            </a:r>
            <a:r>
              <a:rPr lang="en-GB" sz="1500" dirty="0"/>
              <a:t>data is based upon a GB consumer panel and should only be used for trends, not absolute values.	</a:t>
            </a:r>
          </a:p>
          <a:p>
            <a:endParaRPr lang="en-GB" sz="1500" dirty="0" smtClean="0"/>
          </a:p>
          <a:p>
            <a:r>
              <a:rPr lang="en-GB" sz="1500" dirty="0" smtClean="0"/>
              <a:t>All </a:t>
            </a:r>
            <a:r>
              <a:rPr lang="en-GB" sz="1500" dirty="0"/>
              <a:t>data released after w/e 26.03.16 is coded according to refined definitions available from Seafish.</a:t>
            </a:r>
          </a:p>
          <a:p>
            <a:endParaRPr lang="en-GB" sz="1500" dirty="0" smtClean="0"/>
          </a:p>
          <a:p>
            <a:r>
              <a:rPr lang="en-GB" sz="1500" dirty="0" smtClean="0"/>
              <a:t>Species </a:t>
            </a:r>
            <a:r>
              <a:rPr lang="en-GB" sz="1500" dirty="0"/>
              <a:t>specific data now includes Meals</a:t>
            </a:r>
          </a:p>
        </p:txBody>
      </p:sp>
    </p:spTree>
    <p:extLst>
      <p:ext uri="{BB962C8B-B14F-4D97-AF65-F5344CB8AC3E}">
        <p14:creationId xmlns:p14="http://schemas.microsoft.com/office/powerpoint/2010/main" val="14011030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altLang="en-US" sz="3200" smtClean="0">
                <a:latin typeface="Arial" pitchFamily="34" charset="0"/>
              </a:rPr>
              <a:t>Rolling Purchase KPI’s – Frozen Cod</a:t>
            </a:r>
          </a:p>
        </p:txBody>
      </p:sp>
      <p:graphicFrame>
        <p:nvGraphicFramePr>
          <p:cNvPr id="14339" name="Content Placeholder 3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6125135"/>
              </p:ext>
            </p:extLst>
          </p:nvPr>
        </p:nvGraphicFramePr>
        <p:xfrm>
          <a:off x="0" y="1844675"/>
          <a:ext cx="8748713" cy="41576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130" name="Worksheet" r:id="rId4" imgW="6715183" imgH="3190970" progId="Excel.Sheet.8">
                  <p:embed/>
                </p:oleObj>
              </mc:Choice>
              <mc:Fallback>
                <p:oleObj name="Worksheet" r:id="rId4" imgW="6715183" imgH="3190970" progId="Excel.Sheet.8">
                  <p:embed/>
                  <p:pic>
                    <p:nvPicPr>
                      <p:cNvPr id="0" name="Content Placeholder 3"/>
                      <p:cNvPicPr>
                        <a:picLocks noGrp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1844675"/>
                        <a:ext cx="8748713" cy="41576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" name="Picture 1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3604707949"/>
              </p:ext>
            </p:extLst>
          </p:nvPr>
        </p:nvPicPr>
        <p:blipFill>
          <a:blip r:embed="rId6"/>
          <a:srcRect/>
          <a:stretch>
            <a:fillRect/>
          </a:stretch>
        </p:blipFill>
        <p:spPr bwMode="auto">
          <a:xfrm>
            <a:off x="4965700" y="6542088"/>
            <a:ext cx="1514475" cy="219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42" name="TextBox 3"/>
          <p:cNvSpPr txBox="1">
            <a:spLocks noChangeArrowheads="1"/>
          </p:cNvSpPr>
          <p:nvPr/>
        </p:nvSpPr>
        <p:spPr bwMode="auto">
          <a:xfrm>
            <a:off x="20638" y="6519863"/>
            <a:ext cx="9144000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1100">
                <a:solidFill>
                  <a:srgbClr val="002060"/>
                </a:solidFill>
                <a:latin typeface="Arial Unicode MS" pitchFamily="34" charset="-128"/>
                <a:ea typeface="Geneva"/>
                <a:cs typeface="Geneva"/>
              </a:rPr>
              <a:t>Source – HomeScan MAT 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altLang="en-US" sz="3200" smtClean="0">
                <a:latin typeface="Arial" pitchFamily="34" charset="0"/>
              </a:rPr>
              <a:t>Rolling Purchase KPI’s – Chilled Cod</a:t>
            </a:r>
          </a:p>
        </p:txBody>
      </p:sp>
      <p:graphicFrame>
        <p:nvGraphicFramePr>
          <p:cNvPr id="15363" name="Content Placeholder 3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505947120"/>
              </p:ext>
            </p:extLst>
          </p:nvPr>
        </p:nvGraphicFramePr>
        <p:xfrm>
          <a:off x="0" y="1952804"/>
          <a:ext cx="8964613" cy="411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154" name="Worksheet" r:id="rId4" imgW="7905632" imgH="3629025" progId="Excel.Sheet.8">
                  <p:embed/>
                </p:oleObj>
              </mc:Choice>
              <mc:Fallback>
                <p:oleObj name="Worksheet" r:id="rId4" imgW="7905632" imgH="3629025" progId="Excel.Sheet.8">
                  <p:embed/>
                  <p:pic>
                    <p:nvPicPr>
                      <p:cNvPr id="0" name="Content Placeholder 3"/>
                      <p:cNvPicPr>
                        <a:picLocks noGrp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1952804"/>
                        <a:ext cx="8964613" cy="4114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" name="Picture 1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3413045767"/>
              </p:ext>
            </p:extLst>
          </p:nvPr>
        </p:nvPicPr>
        <p:blipFill>
          <a:blip r:embed="rId6"/>
          <a:srcRect/>
          <a:stretch>
            <a:fillRect/>
          </a:stretch>
        </p:blipFill>
        <p:spPr bwMode="auto">
          <a:xfrm>
            <a:off x="4956175" y="6529388"/>
            <a:ext cx="1514475" cy="219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6" name="TextBox 3"/>
          <p:cNvSpPr txBox="1">
            <a:spLocks noChangeArrowheads="1"/>
          </p:cNvSpPr>
          <p:nvPr/>
        </p:nvSpPr>
        <p:spPr bwMode="auto">
          <a:xfrm>
            <a:off x="20638" y="6519863"/>
            <a:ext cx="9144000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1100">
                <a:solidFill>
                  <a:srgbClr val="002060"/>
                </a:solidFill>
                <a:latin typeface="Arial Unicode MS" pitchFamily="34" charset="-128"/>
                <a:ea typeface="Geneva"/>
                <a:cs typeface="Geneva"/>
              </a:rPr>
              <a:t>Source – HomeScan MAT 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1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GB" altLang="en-US" sz="3200" smtClean="0">
                <a:latin typeface="Arial" pitchFamily="34" charset="0"/>
              </a:rPr>
              <a:t>  Share of Trade – Total Cod</a:t>
            </a:r>
            <a:endParaRPr lang="en-US" altLang="en-US" sz="3200" smtClean="0">
              <a:latin typeface="Arial" pitchFamily="34" charset="0"/>
            </a:endParaRPr>
          </a:p>
        </p:txBody>
      </p:sp>
      <p:pic>
        <p:nvPicPr>
          <p:cNvPr id="2" name="Picture 1"/>
          <p:cNvPicPr>
            <a:picLocks noGrp="1" noChangeAspect="1" noChangeArrowheads="1"/>
          </p:cNvPicPr>
          <p:nvPr>
            <p:ph idx="4294967295"/>
            <p:extLst>
              <p:ext uri="{D42A27DB-BD31-4B8C-83A1-F6EECF244321}">
                <p14:modId xmlns:p14="http://schemas.microsoft.com/office/powerpoint/2010/main" val="2071192759"/>
              </p:ext>
            </p:extLst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0" y="1393825"/>
            <a:ext cx="8418513" cy="5170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1345586593"/>
              </p:ext>
            </p:extLst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4938713" y="6538913"/>
            <a:ext cx="1514475" cy="219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90" name="TextBox 3"/>
          <p:cNvSpPr txBox="1">
            <a:spLocks noChangeArrowheads="1"/>
          </p:cNvSpPr>
          <p:nvPr/>
        </p:nvSpPr>
        <p:spPr bwMode="auto">
          <a:xfrm>
            <a:off x="20638" y="6519863"/>
            <a:ext cx="9144000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1100">
                <a:solidFill>
                  <a:srgbClr val="002060"/>
                </a:solidFill>
                <a:latin typeface="Arial Unicode MS" pitchFamily="34" charset="-128"/>
                <a:ea typeface="Geneva"/>
                <a:cs typeface="Geneva"/>
              </a:rPr>
              <a:t>Source – HomeScan MAT 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10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altLang="en-US" sz="3200" smtClean="0">
                <a:latin typeface="Arial" pitchFamily="34" charset="0"/>
              </a:rPr>
              <a:t>Share of Trade – Frozen Cod</a:t>
            </a:r>
            <a:endParaRPr lang="en-US" altLang="en-US" sz="3200" smtClean="0">
              <a:latin typeface="Arial" pitchFamily="34" charset="0"/>
            </a:endParaRPr>
          </a:p>
        </p:txBody>
      </p:sp>
      <p:pic>
        <p:nvPicPr>
          <p:cNvPr id="2" name="Picture 1"/>
          <p:cNvPicPr>
            <a:picLocks noGrp="1" noChangeAspect="1" noChangeArrowheads="1"/>
          </p:cNvPicPr>
          <p:nvPr>
            <p:ph idx="4294967295"/>
            <p:extLst>
              <p:ext uri="{D42A27DB-BD31-4B8C-83A1-F6EECF244321}">
                <p14:modId xmlns:p14="http://schemas.microsoft.com/office/powerpoint/2010/main" val="725606403"/>
              </p:ext>
            </p:extLst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0" y="1438275"/>
            <a:ext cx="8421688" cy="5172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3174886812"/>
              </p:ext>
            </p:extLst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4953000" y="6529388"/>
            <a:ext cx="1514475" cy="219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4" name="TextBox 3"/>
          <p:cNvSpPr txBox="1">
            <a:spLocks noChangeArrowheads="1"/>
          </p:cNvSpPr>
          <p:nvPr/>
        </p:nvSpPr>
        <p:spPr bwMode="auto">
          <a:xfrm>
            <a:off x="20638" y="6519863"/>
            <a:ext cx="9144000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1100">
                <a:solidFill>
                  <a:srgbClr val="002060"/>
                </a:solidFill>
                <a:latin typeface="Arial Unicode MS" pitchFamily="34" charset="-128"/>
                <a:ea typeface="Geneva"/>
                <a:cs typeface="Geneva"/>
              </a:rPr>
              <a:t>Source – HomeScan MAT 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10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GB" altLang="en-US" sz="3200" smtClean="0">
                <a:latin typeface="Arial" pitchFamily="34" charset="0"/>
              </a:rPr>
              <a:t>Share of Trade – Chilled Cod</a:t>
            </a:r>
            <a:endParaRPr lang="en-US" altLang="en-US" sz="3200" smtClean="0">
              <a:latin typeface="Arial" pitchFamily="34" charset="0"/>
            </a:endParaRPr>
          </a:p>
        </p:txBody>
      </p:sp>
      <p:pic>
        <p:nvPicPr>
          <p:cNvPr id="2" name="Picture 1"/>
          <p:cNvPicPr>
            <a:picLocks noGrp="1" noChangeAspect="1" noChangeArrowheads="1"/>
          </p:cNvPicPr>
          <p:nvPr>
            <p:ph idx="4294967295"/>
            <p:extLst>
              <p:ext uri="{D42A27DB-BD31-4B8C-83A1-F6EECF244321}">
                <p14:modId xmlns:p14="http://schemas.microsoft.com/office/powerpoint/2010/main" val="2352187893"/>
              </p:ext>
            </p:extLst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0" y="1455738"/>
            <a:ext cx="8331200" cy="5116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3004793054"/>
              </p:ext>
            </p:extLst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4937125" y="6530975"/>
            <a:ext cx="1514475" cy="219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8" name="TextBox 3"/>
          <p:cNvSpPr txBox="1">
            <a:spLocks noChangeArrowheads="1"/>
          </p:cNvSpPr>
          <p:nvPr/>
        </p:nvSpPr>
        <p:spPr bwMode="auto">
          <a:xfrm>
            <a:off x="20638" y="6519863"/>
            <a:ext cx="9144000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1100">
                <a:solidFill>
                  <a:srgbClr val="002060"/>
                </a:solidFill>
                <a:latin typeface="Arial Unicode MS" pitchFamily="34" charset="-128"/>
                <a:ea typeface="Geneva"/>
                <a:cs typeface="Geneva"/>
              </a:rPr>
              <a:t>Source – HomeScan MAT 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 txBox="1">
            <a:spLocks/>
          </p:cNvSpPr>
          <p:nvPr/>
        </p:nvSpPr>
        <p:spPr bwMode="auto">
          <a:xfrm>
            <a:off x="-1588" y="849313"/>
            <a:ext cx="8642351" cy="706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defTabSz="457200" eaLnBrk="0" hangingPunct="0">
              <a:spcBef>
                <a:spcPct val="20000"/>
              </a:spcBef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457200" eaLnBrk="0" hangingPunct="0">
              <a:spcBef>
                <a:spcPct val="20000"/>
              </a:spcBef>
              <a:buFont typeface="Arial" pitchFamily="34" charset="0"/>
              <a:buChar char="–"/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457200" eaLnBrk="0" hangingPunct="0">
              <a:spcBef>
                <a:spcPct val="200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457200" eaLnBrk="0" hangingPunct="0">
              <a:spcBef>
                <a:spcPct val="20000"/>
              </a:spcBef>
              <a:buFont typeface="Arial" pitchFamily="34" charset="0"/>
              <a:buChar char="–"/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457200" eaLnBrk="0" hangingPunct="0">
              <a:spcBef>
                <a:spcPct val="20000"/>
              </a:spcBef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3200">
                <a:solidFill>
                  <a:srgbClr val="012E7F"/>
                </a:solidFill>
              </a:rPr>
              <a:t>Market Context – Total Fish</a:t>
            </a:r>
          </a:p>
        </p:txBody>
      </p:sp>
      <p:pic>
        <p:nvPicPr>
          <p:cNvPr id="2" name="Picture 1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2001364517"/>
              </p:ext>
            </p:extLst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71438" y="1484313"/>
            <a:ext cx="8990012" cy="4689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2256401527"/>
              </p:ext>
            </p:extLst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895850" y="6543675"/>
            <a:ext cx="1514475" cy="219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62" name="TextBox 3"/>
          <p:cNvSpPr txBox="1">
            <a:spLocks noChangeArrowheads="1"/>
          </p:cNvSpPr>
          <p:nvPr/>
        </p:nvSpPr>
        <p:spPr bwMode="auto">
          <a:xfrm>
            <a:off x="0" y="6535738"/>
            <a:ext cx="9144000" cy="26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1100">
                <a:solidFill>
                  <a:srgbClr val="002060"/>
                </a:solidFill>
                <a:latin typeface="Arial Unicode MS" pitchFamily="34" charset="-128"/>
                <a:cs typeface="Geneva"/>
              </a:rPr>
              <a:t>Source – ScanTrack MAT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/>
          <p:cNvSpPr txBox="1">
            <a:spLocks/>
          </p:cNvSpPr>
          <p:nvPr/>
        </p:nvSpPr>
        <p:spPr bwMode="auto">
          <a:xfrm>
            <a:off x="-1588" y="960152"/>
            <a:ext cx="8642351" cy="630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defTabSz="457200" eaLnBrk="0" hangingPunct="0">
              <a:spcBef>
                <a:spcPct val="20000"/>
              </a:spcBef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457200" eaLnBrk="0" hangingPunct="0">
              <a:spcBef>
                <a:spcPct val="20000"/>
              </a:spcBef>
              <a:buFont typeface="Arial" pitchFamily="34" charset="0"/>
              <a:buChar char="–"/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457200" eaLnBrk="0" hangingPunct="0">
              <a:spcBef>
                <a:spcPct val="200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457200" eaLnBrk="0" hangingPunct="0">
              <a:spcBef>
                <a:spcPct val="20000"/>
              </a:spcBef>
              <a:buFont typeface="Arial" pitchFamily="34" charset="0"/>
              <a:buChar char="–"/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457200" eaLnBrk="0" hangingPunct="0">
              <a:spcBef>
                <a:spcPct val="20000"/>
              </a:spcBef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3200" dirty="0">
                <a:solidFill>
                  <a:srgbClr val="012E7F"/>
                </a:solidFill>
              </a:rPr>
              <a:t>Market Context – Total Fish continued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3200" dirty="0">
              <a:solidFill>
                <a:srgbClr val="012E7F"/>
              </a:solidFill>
            </a:endParaRPr>
          </a:p>
        </p:txBody>
      </p:sp>
      <p:pic>
        <p:nvPicPr>
          <p:cNvPr id="2" name="Picture 1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2961665434"/>
              </p:ext>
            </p:extLst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8738" y="1465330"/>
            <a:ext cx="9050337" cy="4702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2032364616"/>
              </p:ext>
            </p:extLst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895850" y="6543675"/>
            <a:ext cx="1514475" cy="219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6" name="TextBox 3"/>
          <p:cNvSpPr txBox="1">
            <a:spLocks noChangeArrowheads="1"/>
          </p:cNvSpPr>
          <p:nvPr/>
        </p:nvSpPr>
        <p:spPr bwMode="auto">
          <a:xfrm>
            <a:off x="0" y="6535738"/>
            <a:ext cx="9144000" cy="26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1100">
                <a:solidFill>
                  <a:srgbClr val="002060"/>
                </a:solidFill>
                <a:latin typeface="Arial Unicode MS" pitchFamily="34" charset="-128"/>
                <a:cs typeface="Geneva"/>
              </a:rPr>
              <a:t>Source – ScanTrack MAT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GB" altLang="en-US" sz="3200" dirty="0">
                <a:latin typeface="Arial" pitchFamily="34" charset="0"/>
              </a:rPr>
              <a:t>Glossary</a:t>
            </a:r>
          </a:p>
        </p:txBody>
      </p:sp>
      <p:sp>
        <p:nvSpPr>
          <p:cNvPr id="6" name="Content Placeholder 2"/>
          <p:cNvSpPr txBox="1">
            <a:spLocks/>
          </p:cNvSpPr>
          <p:nvPr/>
        </p:nvSpPr>
        <p:spPr bwMode="auto">
          <a:xfrm>
            <a:off x="216694" y="1228979"/>
            <a:ext cx="7708106" cy="44834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>
            <a:lvl1pPr marL="342900" indent="-3429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1pPr>
            <a:lvl2pPr marL="742950" indent="-28575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2pPr>
            <a:lvl3pPr marL="11430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3pPr>
            <a:lvl4pPr marL="1600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kern="120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kern="120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80975" indent="-180975">
              <a:spcBef>
                <a:spcPts val="300"/>
              </a:spcBef>
              <a:buClr>
                <a:srgbClr val="0062AE"/>
              </a:buClr>
              <a:defRPr/>
            </a:pPr>
            <a:r>
              <a:rPr lang="en-GB" altLang="en-US" sz="1050" dirty="0">
                <a:solidFill>
                  <a:srgbClr val="0070C0"/>
                </a:solidFill>
              </a:rPr>
              <a:t>Data is sourced from  Nielsen </a:t>
            </a:r>
          </a:p>
          <a:p>
            <a:pPr marL="361950" lvl="2" indent="-180975">
              <a:spcBef>
                <a:spcPts val="300"/>
              </a:spcBef>
              <a:buClr>
                <a:srgbClr val="0062AE"/>
              </a:buClr>
              <a:buFont typeface="Arial" pitchFamily="34" charset="0"/>
              <a:buChar char="–"/>
              <a:defRPr/>
            </a:pPr>
            <a:r>
              <a:rPr lang="en-GB" altLang="en-US" sz="1000" dirty="0">
                <a:solidFill>
                  <a:srgbClr val="0062AE"/>
                </a:solidFill>
              </a:rPr>
              <a:t>Scantrack – EPOS from key retailers </a:t>
            </a:r>
            <a:r>
              <a:rPr lang="en-GB" altLang="en-US" sz="1000" dirty="0" smtClean="0">
                <a:solidFill>
                  <a:srgbClr val="0062AE"/>
                </a:solidFill>
              </a:rPr>
              <a:t>and </a:t>
            </a:r>
            <a:r>
              <a:rPr lang="en-GB" altLang="en-US" sz="1000" dirty="0">
                <a:solidFill>
                  <a:srgbClr val="0062AE"/>
                </a:solidFill>
              </a:rPr>
              <a:t>some sample EPOS.</a:t>
            </a:r>
          </a:p>
          <a:p>
            <a:pPr marL="361950" lvl="2" indent="-180975">
              <a:spcBef>
                <a:spcPts val="300"/>
              </a:spcBef>
              <a:buClr>
                <a:srgbClr val="0062AE"/>
              </a:buClr>
              <a:buFont typeface="Arial" pitchFamily="34" charset="0"/>
              <a:buChar char="–"/>
              <a:defRPr/>
            </a:pPr>
            <a:r>
              <a:rPr lang="en-GB" altLang="en-US" sz="1000" dirty="0">
                <a:solidFill>
                  <a:srgbClr val="0062AE"/>
                </a:solidFill>
              </a:rPr>
              <a:t>Homescan – Consumer panel of 15,000 households using hand held scanners to record grocery purchases</a:t>
            </a:r>
          </a:p>
          <a:p>
            <a:pPr marL="180975" indent="-180975">
              <a:spcBef>
                <a:spcPts val="300"/>
              </a:spcBef>
              <a:buClr>
                <a:srgbClr val="0062AE"/>
              </a:buClr>
              <a:defRPr/>
            </a:pPr>
            <a:r>
              <a:rPr lang="en-GB" altLang="en-US" sz="1050" dirty="0">
                <a:solidFill>
                  <a:srgbClr val="0070C0"/>
                </a:solidFill>
              </a:rPr>
              <a:t>MAT – Moving Annual Total i.e. 52 weeks, TY= This year, YA= Year ago, 2YA =Two years ago</a:t>
            </a:r>
          </a:p>
          <a:p>
            <a:pPr marL="180975" indent="-180975">
              <a:spcBef>
                <a:spcPts val="300"/>
              </a:spcBef>
              <a:buClr>
                <a:srgbClr val="0062AE"/>
              </a:buClr>
              <a:defRPr/>
            </a:pPr>
            <a:r>
              <a:rPr lang="en-GB" altLang="en-US" sz="1050" dirty="0">
                <a:solidFill>
                  <a:srgbClr val="0070C0"/>
                </a:solidFill>
              </a:rPr>
              <a:t>Fish – Seafood (i.e. fish and shellfish)</a:t>
            </a:r>
          </a:p>
          <a:p>
            <a:pPr marL="180975" indent="-180975">
              <a:spcBef>
                <a:spcPts val="300"/>
              </a:spcBef>
              <a:buClr>
                <a:srgbClr val="0062AE"/>
              </a:buClr>
              <a:defRPr/>
            </a:pPr>
            <a:r>
              <a:rPr lang="en-GB" altLang="en-US" sz="1050" dirty="0">
                <a:solidFill>
                  <a:srgbClr val="0070C0"/>
                </a:solidFill>
              </a:rPr>
              <a:t>Fresh – Chilled </a:t>
            </a:r>
          </a:p>
          <a:p>
            <a:pPr marL="180975" indent="-180975">
              <a:spcBef>
                <a:spcPts val="300"/>
              </a:spcBef>
              <a:buClr>
                <a:srgbClr val="0062AE"/>
              </a:buClr>
              <a:defRPr/>
            </a:pPr>
            <a:r>
              <a:rPr lang="en-GB" altLang="en-US" sz="1050" dirty="0">
                <a:solidFill>
                  <a:srgbClr val="0070C0"/>
                </a:solidFill>
              </a:rPr>
              <a:t>Segment definitions:</a:t>
            </a:r>
          </a:p>
          <a:p>
            <a:pPr marL="361950" lvl="1" indent="-180975">
              <a:spcBef>
                <a:spcPts val="300"/>
              </a:spcBef>
              <a:buClr>
                <a:srgbClr val="0062AE"/>
              </a:buClr>
              <a:defRPr/>
            </a:pPr>
            <a:r>
              <a:rPr lang="en-GB" altLang="en-US" sz="1000" dirty="0">
                <a:solidFill>
                  <a:srgbClr val="0062AE"/>
                </a:solidFill>
              </a:rPr>
              <a:t>Batter - Fish / shellfish which is described as being coated in batter / battered / tempura </a:t>
            </a:r>
            <a:r>
              <a:rPr lang="en-GB" altLang="en-US" sz="1000" dirty="0" err="1">
                <a:solidFill>
                  <a:srgbClr val="0062AE"/>
                </a:solidFill>
              </a:rPr>
              <a:t>n.b.</a:t>
            </a:r>
            <a:r>
              <a:rPr lang="en-GB" altLang="en-US" sz="1000" dirty="0">
                <a:solidFill>
                  <a:srgbClr val="0062AE"/>
                </a:solidFill>
              </a:rPr>
              <a:t> cake / finger segment takes priority.</a:t>
            </a:r>
          </a:p>
          <a:p>
            <a:pPr marL="361950" lvl="1" indent="-180975">
              <a:spcBef>
                <a:spcPts val="300"/>
              </a:spcBef>
              <a:buClr>
                <a:srgbClr val="0062AE"/>
              </a:buClr>
              <a:defRPr/>
            </a:pPr>
            <a:r>
              <a:rPr lang="en-GB" altLang="en-US" sz="1000" dirty="0">
                <a:solidFill>
                  <a:srgbClr val="0062AE"/>
                </a:solidFill>
              </a:rPr>
              <a:t>Breaded - Fish / shellfish which is described as being coated in breadcrumbs / breaded / crumb </a:t>
            </a:r>
            <a:r>
              <a:rPr lang="en-GB" altLang="en-US" sz="1000" dirty="0" err="1">
                <a:solidFill>
                  <a:srgbClr val="0062AE"/>
                </a:solidFill>
              </a:rPr>
              <a:t>n.b.</a:t>
            </a:r>
            <a:r>
              <a:rPr lang="en-GB" altLang="en-US" sz="1000" dirty="0">
                <a:solidFill>
                  <a:srgbClr val="0062AE"/>
                </a:solidFill>
              </a:rPr>
              <a:t> cake / finger segments takes priority. </a:t>
            </a:r>
          </a:p>
          <a:p>
            <a:pPr marL="361950" lvl="1" indent="-180975">
              <a:spcBef>
                <a:spcPts val="300"/>
              </a:spcBef>
              <a:buClr>
                <a:srgbClr val="0062AE"/>
              </a:buClr>
              <a:defRPr/>
            </a:pPr>
            <a:r>
              <a:rPr lang="en-GB" altLang="en-US" sz="1000" dirty="0">
                <a:solidFill>
                  <a:srgbClr val="0062AE"/>
                </a:solidFill>
              </a:rPr>
              <a:t>Cakes - Fish / shellfish which are described as cakes.</a:t>
            </a:r>
          </a:p>
          <a:p>
            <a:pPr marL="361950" lvl="1" indent="-180975">
              <a:spcBef>
                <a:spcPts val="300"/>
              </a:spcBef>
              <a:buClr>
                <a:srgbClr val="0062AE"/>
              </a:buClr>
              <a:defRPr/>
            </a:pPr>
            <a:r>
              <a:rPr lang="en-GB" altLang="en-US" sz="1000" dirty="0">
                <a:solidFill>
                  <a:srgbClr val="0062AE"/>
                </a:solidFill>
              </a:rPr>
              <a:t>Dusted - Fish / shellfish which are described as dusted or lightly coated (in seasoned flour)</a:t>
            </a:r>
          </a:p>
          <a:p>
            <a:pPr marL="361950" lvl="1" indent="-180975">
              <a:spcBef>
                <a:spcPts val="300"/>
              </a:spcBef>
              <a:buClr>
                <a:srgbClr val="0062AE"/>
              </a:buClr>
              <a:defRPr/>
            </a:pPr>
            <a:r>
              <a:rPr lang="en-GB" altLang="en-US" sz="1000" dirty="0">
                <a:solidFill>
                  <a:srgbClr val="0062AE"/>
                </a:solidFill>
              </a:rPr>
              <a:t>Fingers - Fish / shellfish which are described as fingers.</a:t>
            </a:r>
          </a:p>
          <a:p>
            <a:pPr marL="361950" lvl="1" indent="-180975">
              <a:spcBef>
                <a:spcPts val="300"/>
              </a:spcBef>
              <a:buClr>
                <a:srgbClr val="0062AE"/>
              </a:buClr>
              <a:defRPr/>
            </a:pPr>
            <a:r>
              <a:rPr lang="en-GB" altLang="en-US" sz="1000" dirty="0">
                <a:solidFill>
                  <a:srgbClr val="0062AE"/>
                </a:solidFill>
              </a:rPr>
              <a:t>Meals - Fish / shellfish which are described as meals and/or contain a carbohydrate, exclude all meals which contain a mixture of meat and seafood protein.</a:t>
            </a:r>
          </a:p>
          <a:p>
            <a:pPr marL="361950" lvl="1" indent="-180975">
              <a:spcBef>
                <a:spcPts val="300"/>
              </a:spcBef>
              <a:buClr>
                <a:srgbClr val="0062AE"/>
              </a:buClr>
              <a:defRPr/>
            </a:pPr>
            <a:r>
              <a:rPr lang="en-GB" altLang="en-US" sz="1000" dirty="0">
                <a:solidFill>
                  <a:srgbClr val="0062AE"/>
                </a:solidFill>
              </a:rPr>
              <a:t>Natural - Fish / shellfish that has not had anything added or done to it, other than that required for basic processing. It can be raw or cooked or smoked, whole / fillets/ headed / gutted fish or shucked &amp; peeled shellfish.</a:t>
            </a:r>
          </a:p>
          <a:p>
            <a:pPr marL="361950" lvl="1" indent="-180975">
              <a:spcBef>
                <a:spcPts val="300"/>
              </a:spcBef>
              <a:buClr>
                <a:srgbClr val="0062AE"/>
              </a:buClr>
              <a:defRPr/>
            </a:pPr>
            <a:r>
              <a:rPr lang="en-GB" altLang="en-US" sz="1000" dirty="0">
                <a:solidFill>
                  <a:srgbClr val="0062AE"/>
                </a:solidFill>
              </a:rPr>
              <a:t>Prepared - Fish / shellfish that has other ingredients or has been processed in any way different to the other segments e.g. packaged in brine / water / oil / marinade, or smoked  / treated / prepared / topped / crusted / stuffed / served with a relish but is not a meal.</a:t>
            </a:r>
          </a:p>
          <a:p>
            <a:pPr marL="361950" lvl="1" indent="-180975">
              <a:spcBef>
                <a:spcPts val="300"/>
              </a:spcBef>
              <a:buClr>
                <a:srgbClr val="0062AE"/>
              </a:buClr>
              <a:defRPr/>
            </a:pPr>
            <a:r>
              <a:rPr lang="en-GB" altLang="en-US" sz="1000" dirty="0">
                <a:solidFill>
                  <a:srgbClr val="0062AE"/>
                </a:solidFill>
              </a:rPr>
              <a:t>Sauce - Fish / shellfish which is described as being in a sauce or with a separate sauce / dressing / dip (can be a sachet) but has no other additions e.g. lettuce </a:t>
            </a:r>
            <a:r>
              <a:rPr lang="en-GB" altLang="en-US" sz="1000" dirty="0" err="1">
                <a:solidFill>
                  <a:srgbClr val="0062AE"/>
                </a:solidFill>
              </a:rPr>
              <a:t>n.b.</a:t>
            </a:r>
            <a:r>
              <a:rPr lang="en-GB" altLang="en-US" sz="1000" dirty="0">
                <a:solidFill>
                  <a:srgbClr val="0062AE"/>
                </a:solidFill>
              </a:rPr>
              <a:t> Batter, Breaded, Cakes, Dusted &amp; Finger segments take priority.</a:t>
            </a:r>
          </a:p>
          <a:p>
            <a:pPr marL="361950" lvl="1" indent="-180975">
              <a:spcBef>
                <a:spcPts val="300"/>
              </a:spcBef>
              <a:buClr>
                <a:srgbClr val="0062AE"/>
              </a:buClr>
              <a:defRPr/>
            </a:pPr>
            <a:r>
              <a:rPr lang="en-GB" altLang="en-US" sz="1000" dirty="0">
                <a:solidFill>
                  <a:srgbClr val="0062AE"/>
                </a:solidFill>
              </a:rPr>
              <a:t>Sushi - Fish / shellfish which is described as sushi or sashimi.</a:t>
            </a:r>
          </a:p>
          <a:p>
            <a:pPr marL="180975" indent="-180975">
              <a:spcBef>
                <a:spcPts val="300"/>
              </a:spcBef>
              <a:buClr>
                <a:srgbClr val="0062AE"/>
              </a:buClr>
              <a:defRPr/>
            </a:pPr>
            <a:r>
              <a:rPr lang="en-GB" altLang="en-US" sz="1050" dirty="0">
                <a:solidFill>
                  <a:srgbClr val="0070C0"/>
                </a:solidFill>
              </a:rPr>
              <a:t>Segments can be further broken down into: </a:t>
            </a:r>
          </a:p>
          <a:p>
            <a:pPr marL="361950" lvl="1" indent="-180975">
              <a:spcBef>
                <a:spcPts val="300"/>
              </a:spcBef>
              <a:buClr>
                <a:srgbClr val="0062AE"/>
              </a:buClr>
              <a:defRPr/>
            </a:pPr>
            <a:r>
              <a:rPr lang="en-GB" altLang="en-US" sz="1000" dirty="0">
                <a:solidFill>
                  <a:srgbClr val="0062AE"/>
                </a:solidFill>
              </a:rPr>
              <a:t>By Sector i.e. Chilled, Frozen &amp; Ambient </a:t>
            </a:r>
          </a:p>
          <a:p>
            <a:pPr marL="361950" lvl="1" indent="-180975">
              <a:spcBef>
                <a:spcPts val="300"/>
              </a:spcBef>
              <a:buClr>
                <a:srgbClr val="0062AE"/>
              </a:buClr>
              <a:defRPr/>
            </a:pPr>
            <a:r>
              <a:rPr lang="en-GB" altLang="en-US" sz="1000" dirty="0">
                <a:solidFill>
                  <a:srgbClr val="0062AE"/>
                </a:solidFill>
              </a:rPr>
              <a:t>By Species e.g. Cod, Haddock</a:t>
            </a:r>
          </a:p>
          <a:p>
            <a:pPr marL="361950" lvl="1" indent="-180975">
              <a:spcBef>
                <a:spcPts val="300"/>
              </a:spcBef>
              <a:buClr>
                <a:srgbClr val="0062AE"/>
              </a:buClr>
              <a:defRPr/>
            </a:pPr>
            <a:r>
              <a:rPr lang="en-GB" altLang="en-US" sz="1000" dirty="0">
                <a:solidFill>
                  <a:srgbClr val="0062AE"/>
                </a:solidFill>
              </a:rPr>
              <a:t>Smoked &amp; Unsmoked </a:t>
            </a:r>
          </a:p>
          <a:p>
            <a:pPr marL="361950" lvl="1" indent="-180975">
              <a:spcBef>
                <a:spcPts val="300"/>
              </a:spcBef>
              <a:buClr>
                <a:srgbClr val="0062AE"/>
              </a:buClr>
              <a:defRPr/>
            </a:pPr>
            <a:r>
              <a:rPr lang="en-GB" altLang="en-US" sz="1000" dirty="0">
                <a:solidFill>
                  <a:srgbClr val="0062AE"/>
                </a:solidFill>
              </a:rPr>
              <a:t>Organic &amp; Standard</a:t>
            </a:r>
          </a:p>
        </p:txBody>
      </p:sp>
    </p:spTree>
    <p:extLst>
      <p:ext uri="{BB962C8B-B14F-4D97-AF65-F5344CB8AC3E}">
        <p14:creationId xmlns:p14="http://schemas.microsoft.com/office/powerpoint/2010/main" val="10723589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0477124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/>
          </p:nvPr>
        </p:nvSpPr>
        <p:spPr/>
        <p:txBody>
          <a:bodyPr anchor="t"/>
          <a:lstStyle/>
          <a:p>
            <a:pPr eaLnBrk="1" hangingPunct="1"/>
            <a:r>
              <a:rPr lang="en-US" altLang="en-US" sz="3200" dirty="0" smtClean="0">
                <a:latin typeface="Arial" pitchFamily="34" charset="0"/>
              </a:rPr>
              <a:t>Moving Annual Trends</a:t>
            </a:r>
          </a:p>
        </p:txBody>
      </p:sp>
      <p:pic>
        <p:nvPicPr>
          <p:cNvPr id="2" name="Picture 1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3853119952"/>
              </p:ext>
            </p:extLst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906963" y="6546850"/>
            <a:ext cx="1514475" cy="219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50" name="TextBox 3"/>
          <p:cNvSpPr txBox="1">
            <a:spLocks noChangeArrowheads="1"/>
          </p:cNvSpPr>
          <p:nvPr/>
        </p:nvSpPr>
        <p:spPr bwMode="auto">
          <a:xfrm>
            <a:off x="-11875" y="6516688"/>
            <a:ext cx="9144000" cy="26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1100" dirty="0">
                <a:solidFill>
                  <a:srgbClr val="002060"/>
                </a:solidFill>
                <a:latin typeface="Arial Unicode MS" pitchFamily="34" charset="-128"/>
                <a:cs typeface="Geneva"/>
              </a:rPr>
              <a:t>Source – ScanTrack MAT</a:t>
            </a:r>
          </a:p>
        </p:txBody>
      </p:sp>
      <p:pic>
        <p:nvPicPr>
          <p:cNvPr id="3" name="Picture 2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1639139723"/>
              </p:ext>
            </p:extLst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71438" y="1309688"/>
            <a:ext cx="9012237" cy="4764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/>
          </p:nvPr>
        </p:nvSpPr>
        <p:spPr/>
        <p:txBody>
          <a:bodyPr anchor="t"/>
          <a:lstStyle/>
          <a:p>
            <a:pPr eaLnBrk="1" hangingPunct="1"/>
            <a:r>
              <a:rPr lang="en-GB" altLang="en-US" sz="3200" dirty="0" smtClean="0">
                <a:latin typeface="Arial" pitchFamily="34" charset="0"/>
              </a:rPr>
              <a:t>Long Term Trends – Total Cod</a:t>
            </a:r>
          </a:p>
        </p:txBody>
      </p:sp>
      <p:pic>
        <p:nvPicPr>
          <p:cNvPr id="2" name="Picture 1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2431552139"/>
              </p:ext>
            </p:extLst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54013" y="1374775"/>
            <a:ext cx="8434387" cy="5111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3" name="TextBox 3"/>
          <p:cNvSpPr txBox="1">
            <a:spLocks noChangeArrowheads="1"/>
          </p:cNvSpPr>
          <p:nvPr/>
        </p:nvSpPr>
        <p:spPr bwMode="auto">
          <a:xfrm>
            <a:off x="0" y="6535738"/>
            <a:ext cx="9144000" cy="26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1100">
                <a:solidFill>
                  <a:srgbClr val="002060"/>
                </a:solidFill>
                <a:latin typeface="Arial Unicode MS" pitchFamily="34" charset="-128"/>
                <a:cs typeface="Geneva"/>
              </a:rPr>
              <a:t>Source – ScanTrack MAT</a:t>
            </a:r>
          </a:p>
        </p:txBody>
      </p:sp>
      <p:pic>
        <p:nvPicPr>
          <p:cNvPr id="3" name="Picture 2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3227661151"/>
              </p:ext>
            </p:extLst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895850" y="6550850"/>
            <a:ext cx="1514475" cy="219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/>
        <p:txBody>
          <a:bodyPr anchor="t"/>
          <a:lstStyle/>
          <a:p>
            <a:pPr eaLnBrk="1" hangingPunct="1"/>
            <a:r>
              <a:rPr lang="en-GB" altLang="en-US" sz="3200" dirty="0" smtClean="0">
                <a:latin typeface="Arial" pitchFamily="34" charset="0"/>
              </a:rPr>
              <a:t>      Long Term Trends – Frozen Cod</a:t>
            </a:r>
          </a:p>
        </p:txBody>
      </p:sp>
      <p:pic>
        <p:nvPicPr>
          <p:cNvPr id="2" name="Picture 1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1892266168"/>
              </p:ext>
            </p:extLst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22250" y="1382713"/>
            <a:ext cx="8434388" cy="5097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7" name="TextBox 3"/>
          <p:cNvSpPr txBox="1">
            <a:spLocks noChangeArrowheads="1"/>
          </p:cNvSpPr>
          <p:nvPr/>
        </p:nvSpPr>
        <p:spPr bwMode="auto">
          <a:xfrm>
            <a:off x="0" y="6535738"/>
            <a:ext cx="9144000" cy="26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1100">
                <a:solidFill>
                  <a:srgbClr val="002060"/>
                </a:solidFill>
                <a:latin typeface="Arial Unicode MS" pitchFamily="34" charset="-128"/>
                <a:cs typeface="Geneva"/>
              </a:rPr>
              <a:t>Source – ScanTrack MAT</a:t>
            </a:r>
          </a:p>
        </p:txBody>
      </p:sp>
      <p:pic>
        <p:nvPicPr>
          <p:cNvPr id="3" name="Picture 2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3900746442"/>
              </p:ext>
            </p:extLst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906963" y="6549263"/>
            <a:ext cx="1514475" cy="219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title"/>
          </p:nvPr>
        </p:nvSpPr>
        <p:spPr/>
        <p:txBody>
          <a:bodyPr anchor="t"/>
          <a:lstStyle/>
          <a:p>
            <a:pPr eaLnBrk="1" hangingPunct="1"/>
            <a:r>
              <a:rPr lang="en-GB" altLang="en-US" sz="3200" smtClean="0">
                <a:latin typeface="Arial" pitchFamily="34" charset="0"/>
              </a:rPr>
              <a:t>   Long Term Trends – Chilled Cod</a:t>
            </a:r>
          </a:p>
        </p:txBody>
      </p:sp>
      <p:pic>
        <p:nvPicPr>
          <p:cNvPr id="2" name="Picture 1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2285751803"/>
              </p:ext>
            </p:extLst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87350" y="1348119"/>
            <a:ext cx="8418513" cy="5176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21" name="TextBox 3"/>
          <p:cNvSpPr txBox="1">
            <a:spLocks noChangeArrowheads="1"/>
          </p:cNvSpPr>
          <p:nvPr/>
        </p:nvSpPr>
        <p:spPr bwMode="auto">
          <a:xfrm>
            <a:off x="0" y="6535738"/>
            <a:ext cx="9144000" cy="26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1100">
                <a:solidFill>
                  <a:srgbClr val="002060"/>
                </a:solidFill>
                <a:latin typeface="Arial Unicode MS" pitchFamily="34" charset="-128"/>
                <a:cs typeface="Geneva"/>
              </a:rPr>
              <a:t>Source – ScanTrack MAT</a:t>
            </a:r>
          </a:p>
        </p:txBody>
      </p:sp>
      <p:pic>
        <p:nvPicPr>
          <p:cNvPr id="3" name="Picture 2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3779113920"/>
              </p:ext>
            </p:extLst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910138" y="6549263"/>
            <a:ext cx="1514475" cy="219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3"/>
          <p:cNvSpPr txBox="1">
            <a:spLocks noChangeArrowheads="1"/>
          </p:cNvSpPr>
          <p:nvPr/>
        </p:nvSpPr>
        <p:spPr bwMode="auto">
          <a:xfrm>
            <a:off x="20638" y="6519863"/>
            <a:ext cx="9144000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1100">
                <a:solidFill>
                  <a:srgbClr val="002060"/>
                </a:solidFill>
                <a:latin typeface="Arial Unicode MS" pitchFamily="34" charset="-128"/>
                <a:ea typeface="Geneva"/>
                <a:cs typeface="Geneva"/>
              </a:rPr>
              <a:t>Source – HomeScan MAT </a:t>
            </a:r>
          </a:p>
        </p:txBody>
      </p:sp>
      <p:pic>
        <p:nvPicPr>
          <p:cNvPr id="2" name="Picture 1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143820713"/>
              </p:ext>
            </p:extLst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943475" y="6538913"/>
            <a:ext cx="1514475" cy="219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 Box 147"/>
          <p:cNvSpPr txBox="1">
            <a:spLocks noChangeArrowheads="1"/>
          </p:cNvSpPr>
          <p:nvPr/>
        </p:nvSpPr>
        <p:spPr bwMode="auto">
          <a:xfrm>
            <a:off x="0" y="456841"/>
            <a:ext cx="5486400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defTabSz="457200" eaLnBrk="0" hangingPunct="0">
              <a:spcBef>
                <a:spcPct val="20000"/>
              </a:spcBef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457200" eaLnBrk="0" hangingPunct="0">
              <a:spcBef>
                <a:spcPct val="20000"/>
              </a:spcBef>
              <a:buFont typeface="Arial" pitchFamily="34" charset="0"/>
              <a:buChar char="–"/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457200" eaLnBrk="0" hangingPunct="0">
              <a:spcBef>
                <a:spcPct val="200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457200" eaLnBrk="0" hangingPunct="0">
              <a:spcBef>
                <a:spcPct val="20000"/>
              </a:spcBef>
              <a:buFont typeface="Arial" pitchFamily="34" charset="0"/>
              <a:buChar char="–"/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457200" eaLnBrk="0" hangingPunct="0">
              <a:spcBef>
                <a:spcPct val="20000"/>
              </a:spcBef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3200" dirty="0">
                <a:solidFill>
                  <a:srgbClr val="012E7F"/>
                </a:solidFill>
              </a:rPr>
              <a:t>Purchase KPI’s - Total Cod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B81AAFFF-882A-41AF-A400-3741DFF6FAF1}"/>
              </a:ext>
            </a:extLst>
          </p:cNvPr>
          <p:cNvPicPr>
            <a:picLocks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13905"/>
            <a:ext cx="9144000" cy="5393967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0607505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3"/>
          <p:cNvSpPr txBox="1">
            <a:spLocks noChangeArrowheads="1"/>
          </p:cNvSpPr>
          <p:nvPr/>
        </p:nvSpPr>
        <p:spPr bwMode="auto">
          <a:xfrm>
            <a:off x="20638" y="6519863"/>
            <a:ext cx="9144000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1100">
                <a:solidFill>
                  <a:srgbClr val="002060"/>
                </a:solidFill>
                <a:latin typeface="Arial Unicode MS" pitchFamily="34" charset="-128"/>
                <a:ea typeface="Geneva"/>
                <a:cs typeface="Geneva"/>
              </a:rPr>
              <a:t>Source – HomeScan MAT </a:t>
            </a:r>
          </a:p>
        </p:txBody>
      </p:sp>
      <p:pic>
        <p:nvPicPr>
          <p:cNvPr id="2" name="Picture 1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3033294314"/>
              </p:ext>
            </p:extLst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943475" y="6538913"/>
            <a:ext cx="1514475" cy="219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 Box 147"/>
          <p:cNvSpPr txBox="1">
            <a:spLocks noChangeArrowheads="1"/>
          </p:cNvSpPr>
          <p:nvPr/>
        </p:nvSpPr>
        <p:spPr bwMode="auto">
          <a:xfrm>
            <a:off x="0" y="389735"/>
            <a:ext cx="5761038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defTabSz="457200" eaLnBrk="0" hangingPunct="0">
              <a:spcBef>
                <a:spcPct val="20000"/>
              </a:spcBef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457200" eaLnBrk="0" hangingPunct="0">
              <a:spcBef>
                <a:spcPct val="20000"/>
              </a:spcBef>
              <a:buFont typeface="Arial" pitchFamily="34" charset="0"/>
              <a:buChar char="–"/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457200" eaLnBrk="0" hangingPunct="0">
              <a:spcBef>
                <a:spcPct val="200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457200" eaLnBrk="0" hangingPunct="0">
              <a:spcBef>
                <a:spcPct val="20000"/>
              </a:spcBef>
              <a:buFont typeface="Arial" pitchFamily="34" charset="0"/>
              <a:buChar char="–"/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457200" eaLnBrk="0" hangingPunct="0">
              <a:spcBef>
                <a:spcPct val="20000"/>
              </a:spcBef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3200">
                <a:solidFill>
                  <a:srgbClr val="012E7F"/>
                </a:solidFill>
              </a:rPr>
              <a:t>Purchase KPI’s - Frozen Cod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60254DF3-A5D2-4BA7-87F3-A8A299EBE84F}"/>
              </a:ext>
            </a:extLst>
          </p:cNvPr>
          <p:cNvPicPr>
            <a:picLocks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86991"/>
            <a:ext cx="9144000" cy="5502386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8500729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3"/>
          <p:cNvSpPr txBox="1">
            <a:spLocks noChangeArrowheads="1"/>
          </p:cNvSpPr>
          <p:nvPr/>
        </p:nvSpPr>
        <p:spPr bwMode="auto">
          <a:xfrm>
            <a:off x="20638" y="6519863"/>
            <a:ext cx="9144000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1100">
                <a:solidFill>
                  <a:srgbClr val="002060"/>
                </a:solidFill>
                <a:latin typeface="Arial Unicode MS" pitchFamily="34" charset="-128"/>
                <a:ea typeface="Geneva"/>
                <a:cs typeface="Geneva"/>
              </a:rPr>
              <a:t>Source – HomeScan MAT </a:t>
            </a:r>
          </a:p>
        </p:txBody>
      </p:sp>
      <p:pic>
        <p:nvPicPr>
          <p:cNvPr id="2" name="Picture 1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892300243"/>
              </p:ext>
            </p:extLst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943475" y="6538913"/>
            <a:ext cx="1514475" cy="219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 Box 147"/>
          <p:cNvSpPr txBox="1">
            <a:spLocks noChangeArrowheads="1"/>
          </p:cNvSpPr>
          <p:nvPr/>
        </p:nvSpPr>
        <p:spPr bwMode="auto">
          <a:xfrm>
            <a:off x="0" y="340214"/>
            <a:ext cx="5486400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defTabSz="457200" eaLnBrk="0" hangingPunct="0">
              <a:spcBef>
                <a:spcPct val="20000"/>
              </a:spcBef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457200" eaLnBrk="0" hangingPunct="0">
              <a:spcBef>
                <a:spcPct val="20000"/>
              </a:spcBef>
              <a:buFont typeface="Arial" pitchFamily="34" charset="0"/>
              <a:buChar char="–"/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457200" eaLnBrk="0" hangingPunct="0">
              <a:spcBef>
                <a:spcPct val="200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457200" eaLnBrk="0" hangingPunct="0">
              <a:spcBef>
                <a:spcPct val="20000"/>
              </a:spcBef>
              <a:buFont typeface="Arial" pitchFamily="34" charset="0"/>
              <a:buChar char="–"/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457200" eaLnBrk="0" hangingPunct="0">
              <a:spcBef>
                <a:spcPct val="20000"/>
              </a:spcBef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3200" dirty="0">
                <a:solidFill>
                  <a:srgbClr val="012E7F"/>
                </a:solidFill>
              </a:rPr>
              <a:t>Purchase KPI’s - Chilled Cod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5802520D-0D1B-4876-A225-F295E4FBF4F2}"/>
              </a:ext>
            </a:extLst>
          </p:cNvPr>
          <p:cNvPicPr>
            <a:picLocks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86935"/>
            <a:ext cx="9144000" cy="5447907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9054667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GB" altLang="en-US" sz="3200" smtClean="0">
                <a:latin typeface="Arial" pitchFamily="34" charset="0"/>
              </a:rPr>
              <a:t>Rolling Purchase KPI’s – Total Cod</a:t>
            </a:r>
          </a:p>
        </p:txBody>
      </p:sp>
      <p:graphicFrame>
        <p:nvGraphicFramePr>
          <p:cNvPr id="13315" name="Content Placeholder 3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3376748293"/>
              </p:ext>
            </p:extLst>
          </p:nvPr>
        </p:nvGraphicFramePr>
        <p:xfrm>
          <a:off x="0" y="1767603"/>
          <a:ext cx="8475663" cy="4486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107" name="Worksheet" r:id="rId4" imgW="7953387" imgH="4209955" progId="Excel.Sheet.8">
                  <p:embed/>
                </p:oleObj>
              </mc:Choice>
              <mc:Fallback>
                <p:oleObj name="Worksheet" r:id="rId4" imgW="7953387" imgH="4209955" progId="Excel.Sheet.8">
                  <p:embed/>
                  <p:pic>
                    <p:nvPicPr>
                      <p:cNvPr id="0" name="Content Placeholder 3"/>
                      <p:cNvPicPr>
                        <a:picLocks noGrp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1767603"/>
                        <a:ext cx="8475663" cy="44862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" name="Picture 1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2986863001"/>
              </p:ext>
            </p:extLst>
          </p:nvPr>
        </p:nvPicPr>
        <p:blipFill>
          <a:blip r:embed="rId6"/>
          <a:srcRect/>
          <a:stretch>
            <a:fillRect/>
          </a:stretch>
        </p:blipFill>
        <p:spPr bwMode="auto">
          <a:xfrm>
            <a:off x="4943475" y="6538913"/>
            <a:ext cx="1514475" cy="219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8" name="TextBox 3"/>
          <p:cNvSpPr txBox="1">
            <a:spLocks noChangeArrowheads="1"/>
          </p:cNvSpPr>
          <p:nvPr/>
        </p:nvSpPr>
        <p:spPr bwMode="auto">
          <a:xfrm>
            <a:off x="20638" y="6519863"/>
            <a:ext cx="9144000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1100" dirty="0">
                <a:solidFill>
                  <a:srgbClr val="002060"/>
                </a:solidFill>
                <a:latin typeface="Arial Unicode MS" pitchFamily="34" charset="-128"/>
                <a:ea typeface="Geneva"/>
                <a:cs typeface="Geneva"/>
              </a:rPr>
              <a:t>Source – HomeScan MAT 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XPORT_ID" val="{007C7C7C-6575-627C-6573-74206669747C}"/>
  <p:tag name="WSP_FILE_NAME" val="C:\Users\iyenki01\Documents\My Nielsen Answers\Answers Business Applications\CPS Reporting\CPS Reporting.wsp"/>
  <p:tag name="REPORT_BOOK_NAME" val="HomeScan KPI Tree - Volume"/>
  <p:tag name="PORTFOLIO_PATH" val="Ad Hoc - CASE,Mkt Summary"/>
  <p:tag name="REPORT_NAME" val="Table Template"/>
  <p:tag name="ANALYSIS_NAME" val="Hide NA"/>
  <p:tag name="OLAP_PAGE_TAGS" val="0,0,20,0,0"/>
  <p:tag name="LOCAL_PAGE_PANEL_TAG" val="Title"/>
  <p:tag name="WSP_FILE_DATA_TYPE" val="2"/>
  <p:tag name="IS APPENDED" val="0"/>
  <p:tag name="CONVERSION" val="NON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XPORT_ID" val="{007C7C7C-6575-627C-6573-74206669747C}"/>
  <p:tag name="WSP_FILE_NAME" val="C:\Users\iyenki01\Documents\My Nielsen Answers\Answers Business Applications\CPS Reporting\CPS Reporting.wsp"/>
  <p:tag name="REPORT_BOOK_NAME" val="HomeScan KPI Tree - Volume"/>
  <p:tag name="PORTFOLIO_PATH" val="Ad Hoc - CASE,Mkt Summary"/>
  <p:tag name="REPORT_NAME" val="Table Template"/>
  <p:tag name="ANALYSIS_NAME" val="Hide NA"/>
  <p:tag name="OLAP_PAGE_TAGS" val="0,0,22,0,0"/>
  <p:tag name="LOCAL_PAGE_PANEL_TAG" val="Title"/>
  <p:tag name="WSP_FILE_DATA_TYPE" val="2"/>
  <p:tag name="IS APPENDED" val="0"/>
  <p:tag name="CONVERSION" val="NON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XPORT_ID" val="{007C7C7C-6575-627C-6573-74206669747C}"/>
  <p:tag name="WSP_FILE_NAME" val="C:\Users\iyenki01\Documents\My Nielsen Answers\Answers Business Applications\CPS Reporting\CPS Reporting.wsp"/>
  <p:tag name="REPORT_BOOK_NAME" val="HomeScan KPI Tree - Volume"/>
  <p:tag name="PORTFOLIO_PATH" val="Ad Hoc - CASE,Mkt Summary"/>
  <p:tag name="REPORT_NAME" val="Table Template"/>
  <p:tag name="ANALYSIS_NAME" val="Hide NA"/>
  <p:tag name="OLAP_PAGE_TAGS" val="0,0,21,0,0"/>
  <p:tag name="LOCAL_PAGE_PANEL_TAG" val="Title"/>
  <p:tag name="WSP_FILE_DATA_TYPE" val="2"/>
  <p:tag name="IS APPENDED" val="0"/>
  <p:tag name="CONVERSION" val="NONE"/>
</p:tagLst>
</file>

<file path=ppt/theme/theme1.xml><?xml version="1.0" encoding="utf-8"?>
<a:theme xmlns:a="http://schemas.openxmlformats.org/drawingml/2006/main" name="Seafish-PowerPoint-template">
  <a:themeElements>
    <a:clrScheme name="Seafish colour theme">
      <a:dk1>
        <a:sysClr val="windowText" lastClr="000000"/>
      </a:dk1>
      <a:lt1>
        <a:sysClr val="window" lastClr="FFFFFF"/>
      </a:lt1>
      <a:dk2>
        <a:srgbClr val="595959"/>
      </a:dk2>
      <a:lt2>
        <a:srgbClr val="E7E6E6"/>
      </a:lt2>
      <a:accent1>
        <a:srgbClr val="0075BF"/>
      </a:accent1>
      <a:accent2>
        <a:srgbClr val="00A0DE"/>
      </a:accent2>
      <a:accent3>
        <a:srgbClr val="706F6F"/>
      </a:accent3>
      <a:accent4>
        <a:srgbClr val="8AB5E1"/>
      </a:accent4>
      <a:accent5>
        <a:srgbClr val="A2CFF1"/>
      </a:accent5>
      <a:accent6>
        <a:srgbClr val="AEABAB"/>
      </a:accent6>
      <a:hlink>
        <a:srgbClr val="0563C1"/>
      </a:hlink>
      <a:folHlink>
        <a:srgbClr val="954F72"/>
      </a:folHlink>
    </a:clrScheme>
    <a:fontScheme name="Seafish font theme">
      <a:majorFont>
        <a:latin typeface="Arial Narrow"/>
        <a:ea typeface=""/>
        <a:cs typeface=""/>
      </a:majorFont>
      <a:minorFont>
        <a:latin typeface="Arial Narrow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 sz="2000">
            <a:solidFill>
              <a:schemeClr val="bg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lIns="0" tIns="0" rIns="0" bIns="0" rtlCol="0">
        <a:noAutofit/>
      </a:bodyPr>
      <a:lstStyle>
        <a:defPPr algn="l">
          <a:lnSpc>
            <a:spcPct val="90000"/>
          </a:lnSpc>
          <a:defRPr sz="1600" dirty="0" smtClean="0">
            <a:solidFill>
              <a:schemeClr val="accent1"/>
            </a:soli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Presentation4" id="{2FCA762D-6EA3-3449-9E2C-593BCAAD23B0}" vid="{CCF4CBAF-3210-6445-9D43-BAFE3CCF933F}"/>
    </a:ext>
  </a:extLst>
</a:theme>
</file>

<file path=ppt/theme/theme2.xml><?xml version="1.0" encoding="utf-8"?>
<a:theme xmlns:a="http://schemas.openxmlformats.org/drawingml/2006/main" name="1_Seafish_PPT May 19">
  <a:themeElements>
    <a:clrScheme name="Seafish Final">
      <a:dk1>
        <a:srgbClr val="0069AB"/>
      </a:dk1>
      <a:lt1>
        <a:srgbClr val="FFFFFE"/>
      </a:lt1>
      <a:dk2>
        <a:srgbClr val="23292B"/>
      </a:dk2>
      <a:lt2>
        <a:srgbClr val="006FAB"/>
      </a:lt2>
      <a:accent1>
        <a:srgbClr val="DC5820"/>
      </a:accent1>
      <a:accent2>
        <a:srgbClr val="009096"/>
      </a:accent2>
      <a:accent3>
        <a:srgbClr val="FFE035"/>
      </a:accent3>
      <a:accent4>
        <a:srgbClr val="D0202F"/>
      </a:accent4>
      <a:accent5>
        <a:srgbClr val="B1CD29"/>
      </a:accent5>
      <a:accent6>
        <a:srgbClr val="D2372C"/>
      </a:accent6>
      <a:hlink>
        <a:srgbClr val="28A16D"/>
      </a:hlink>
      <a:folHlink>
        <a:srgbClr val="454A4A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1_Seafish-PowerPoint-template">
  <a:themeElements>
    <a:clrScheme name="Seafish colour theme">
      <a:dk1>
        <a:sysClr val="windowText" lastClr="000000"/>
      </a:dk1>
      <a:lt1>
        <a:sysClr val="window" lastClr="FFFFFF"/>
      </a:lt1>
      <a:dk2>
        <a:srgbClr val="595959"/>
      </a:dk2>
      <a:lt2>
        <a:srgbClr val="E7E6E6"/>
      </a:lt2>
      <a:accent1>
        <a:srgbClr val="0075BF"/>
      </a:accent1>
      <a:accent2>
        <a:srgbClr val="00A0DE"/>
      </a:accent2>
      <a:accent3>
        <a:srgbClr val="706F6F"/>
      </a:accent3>
      <a:accent4>
        <a:srgbClr val="8AB5E1"/>
      </a:accent4>
      <a:accent5>
        <a:srgbClr val="A2CFF1"/>
      </a:accent5>
      <a:accent6>
        <a:srgbClr val="AEABAB"/>
      </a:accent6>
      <a:hlink>
        <a:srgbClr val="0563C1"/>
      </a:hlink>
      <a:folHlink>
        <a:srgbClr val="954F72"/>
      </a:folHlink>
    </a:clrScheme>
    <a:fontScheme name="Seafish font theme">
      <a:majorFont>
        <a:latin typeface="Arial Narrow"/>
        <a:ea typeface=""/>
        <a:cs typeface=""/>
      </a:majorFont>
      <a:minorFont>
        <a:latin typeface="Arial Narrow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 sz="2000">
            <a:solidFill>
              <a:schemeClr val="bg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lIns="0" tIns="0" rIns="0" bIns="0" rtlCol="0">
        <a:noAutofit/>
      </a:bodyPr>
      <a:lstStyle>
        <a:defPPr algn="l">
          <a:lnSpc>
            <a:spcPct val="90000"/>
          </a:lnSpc>
          <a:defRPr sz="1600" dirty="0" smtClean="0">
            <a:solidFill>
              <a:schemeClr val="accent1"/>
            </a:soli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Presentation4" id="{2FCA762D-6EA3-3449-9E2C-593BCAAD23B0}" vid="{CCF4CBAF-3210-6445-9D43-BAFE3CCF933F}"/>
    </a:ext>
  </a:extLst>
</a:theme>
</file>

<file path=ppt/theme/theme4.xml><?xml version="1.0" encoding="utf-8"?>
<a:theme xmlns:a="http://schemas.openxmlformats.org/drawingml/2006/main" name="Seafish - Light">
  <a:themeElements>
    <a:clrScheme name="Seafish">
      <a:dk1>
        <a:srgbClr val="54585A"/>
      </a:dk1>
      <a:lt1>
        <a:sysClr val="window" lastClr="FFFFFF"/>
      </a:lt1>
      <a:dk2>
        <a:srgbClr val="0077C8"/>
      </a:dk2>
      <a:lt2>
        <a:srgbClr val="FFFFFF"/>
      </a:lt2>
      <a:accent1>
        <a:srgbClr val="00A3E0"/>
      </a:accent1>
      <a:accent2>
        <a:srgbClr val="009CA6"/>
      </a:accent2>
      <a:accent3>
        <a:srgbClr val="FECC0C"/>
      </a:accent3>
      <a:accent4>
        <a:srgbClr val="ED6C05"/>
      </a:accent4>
      <a:accent5>
        <a:srgbClr val="B6C30C"/>
      </a:accent5>
      <a:accent6>
        <a:srgbClr val="E4002B"/>
      </a:accent6>
      <a:hlink>
        <a:srgbClr val="0077FF"/>
      </a:hlink>
      <a:folHlink>
        <a:srgbClr val="009CA6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Market Data Document" ma:contentTypeID="0x010100FBC0F8BFD01A91498CA7837A71EEDFDB02005AE5335FCC83EB48B1308B6A764FBC1C" ma:contentTypeVersion="27" ma:contentTypeDescription="Market Data Document Content Type" ma:contentTypeScope="" ma:versionID="da108508dc232e68c3eb0da7c7f570e3">
  <xsd:schema xmlns:xsd="http://www.w3.org/2001/XMLSchema" xmlns:xs="http://www.w3.org/2001/XMLSchema" xmlns:p="http://schemas.microsoft.com/office/2006/metadata/properties" xmlns:ns2="cebd32e3-9ab6-41ee-b1af-b8405a8d4e68" xmlns:ns3="f1844da6-a929-4072-a9ab-fc72a86c7633" targetNamespace="http://schemas.microsoft.com/office/2006/metadata/properties" ma:root="true" ma:fieldsID="0d9debfe9803182ce6077bd70346052f" ns2:_="" ns3:_="">
    <xsd:import namespace="cebd32e3-9ab6-41ee-b1af-b8405a8d4e68"/>
    <xsd:import namespace="f1844da6-a929-4072-a9ab-fc72a86c7633"/>
    <xsd:element name="properties">
      <xsd:complexType>
        <xsd:sequence>
          <xsd:element name="documentManagement">
            <xsd:complexType>
              <xsd:all>
                <xsd:element ref="ns2:DocumentSummary" minOccurs="0"/>
                <xsd:element ref="ns2:DocumentSource" minOccurs="0"/>
                <xsd:element ref="ns2:DocumentTopic" minOccurs="0"/>
                <xsd:element ref="ns2:PublicationDate" minOccurs="0"/>
                <xsd:element ref="ns2:FreeTextDate" minOccurs="0"/>
                <xsd:element ref="ns2:ContentStartDate" minOccurs="0"/>
                <xsd:element ref="ns2:ContentEndDate" minOccurs="0"/>
                <xsd:element ref="ns2:DocumentAdded" minOccurs="0"/>
                <xsd:element ref="ns2:DocumentStatus" minOccurs="0"/>
                <xsd:element ref="ns2:j7c1b49d505545c2a69692ae734740bd" minOccurs="0"/>
                <xsd:element ref="ns2:TaxCatchAll" minOccurs="0"/>
                <xsd:element ref="ns2:TaxCatchAllLabel" minOccurs="0"/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AutoKeyPoints" minOccurs="0"/>
                <xsd:element ref="ns3:MediaServiceKeyPoints" minOccurs="0"/>
                <xsd:element ref="ns3:MediaServiceDateTaken" minOccurs="0"/>
                <xsd:element ref="ns3:MediaLengthInSeconds" minOccurs="0"/>
                <xsd:element ref="ns3:MediaServiceObjectDetectorVersions" minOccurs="0"/>
                <xsd:element ref="ns3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ebd32e3-9ab6-41ee-b1af-b8405a8d4e68" elementFormDefault="qualified">
    <xsd:import namespace="http://schemas.microsoft.com/office/2006/documentManagement/types"/>
    <xsd:import namespace="http://schemas.microsoft.com/office/infopath/2007/PartnerControls"/>
    <xsd:element name="DocumentSummary" ma:index="3" nillable="true" ma:displayName="Summary" ma:internalName="DocumentSummary" ma:readOnly="false">
      <xsd:simpleType>
        <xsd:restriction base="dms:Note">
          <xsd:maxLength value="255"/>
        </xsd:restriction>
      </xsd:simpleType>
    </xsd:element>
    <xsd:element name="DocumentSource" ma:index="5" nillable="true" ma:displayName="Source" ma:format="Dropdown" ma:internalName="DocumentSource">
      <xsd:simpleType>
        <xsd:restriction base="dms:Choice">
          <xsd:enumeration value="Globefish"/>
          <xsd:enumeration value="HMRC via BTS"/>
          <xsd:enumeration value="IGD"/>
          <xsd:enumeration value="MMO"/>
          <xsd:enumeration value="Kantar"/>
          <xsd:enumeration value="NielsenIQ"/>
          <xsd:enumeration value="Circana"/>
          <xsd:enumeration value="Seafish"/>
          <xsd:enumeration value="Technomic"/>
        </xsd:restriction>
      </xsd:simpleType>
    </xsd:element>
    <xsd:element name="DocumentTopic" ma:index="6" nillable="true" ma:displayName="Topic" ma:default="" ma:internalName="DocumentTopic" ma:readOnly="false">
      <xsd:complexType>
        <xsd:complexContent>
          <xsd:extension base="dms:MultiChoice">
            <xsd:sequence>
              <xsd:element name="Value" maxOccurs="unbounded" minOccurs="0" nillable="true">
                <xsd:simpleType>
                  <xsd:restriction base="dms:Choice">
                    <xsd:enumeration value="Technical Report"/>
                    <xsd:enumeration value="Factsheet/Datasheet"/>
                    <xsd:enumeration value="Corporate Document"/>
                    <xsd:enumeration value="Guidelines"/>
                    <xsd:enumeration value="Marine Survey"/>
                    <xsd:enumeration value="Training Material"/>
                    <xsd:enumeration value="Careers"/>
                    <xsd:enumeration value="Economics and Business"/>
                    <xsd:enumeration value="Aquaculture"/>
                    <xsd:enumeration value="IPF Final Reports"/>
                    <xsd:enumeration value="Other"/>
                    <xsd:enumeration value="Not known"/>
                    <xsd:enumeration value="Internal Seafish Report"/>
                    <xsd:enumeration value="Confidential Seafish Report"/>
                    <xsd:enumeration value="Seafood Guide"/>
                    <xsd:enumeration value=".Web-About Seafish"/>
                    <xsd:enumeration value=".Web-Changing Landscapes"/>
                    <xsd:enumeration value=".Web-Promoting Seafood"/>
                    <xsd:enumeration value=".Web-Responsible Sourcing"/>
                    <xsd:enumeration value=".Web-Safety and Training"/>
                    <xsd:enumeration value=".Web-Insight and Research"/>
                  </xsd:restriction>
                </xsd:simpleType>
              </xsd:element>
            </xsd:sequence>
          </xsd:extension>
        </xsd:complexContent>
      </xsd:complexType>
    </xsd:element>
    <xsd:element name="PublicationDate" ma:index="7" nillable="true" ma:displayName="Publication Date" ma:format="DateOnly" ma:indexed="true" ma:internalName="PublicationDate">
      <xsd:simpleType>
        <xsd:restriction base="dms:DateTime"/>
      </xsd:simpleType>
    </xsd:element>
    <xsd:element name="FreeTextDate" ma:index="8" nillable="true" ma:displayName="Free Text Date" ma:internalName="FreeTextDate" ma:readOnly="false">
      <xsd:simpleType>
        <xsd:restriction base="dms:Text"/>
      </xsd:simpleType>
    </xsd:element>
    <xsd:element name="ContentStartDate" ma:index="9" nillable="true" ma:displayName="Content Start Date" ma:format="DateOnly" ma:internalName="ContentStartDate" ma:readOnly="false">
      <xsd:simpleType>
        <xsd:restriction base="dms:DateTime"/>
      </xsd:simpleType>
    </xsd:element>
    <xsd:element name="ContentEndDate" ma:index="10" nillable="true" ma:displayName="Content End Date" ma:format="DateOnly" ma:internalName="ContentEndDate" ma:readOnly="false">
      <xsd:simpleType>
        <xsd:restriction base="dms:DateTime"/>
      </xsd:simpleType>
    </xsd:element>
    <xsd:element name="DocumentAdded" ma:index="11" nillable="true" ma:displayName="Added" ma:format="DateOnly" ma:indexed="true" ma:internalName="DocumentAdded">
      <xsd:simpleType>
        <xsd:restriction base="dms:DateTime"/>
      </xsd:simpleType>
    </xsd:element>
    <xsd:element name="DocumentStatus" ma:index="12" nillable="true" ma:displayName="Document Status" ma:default="Unpublished" ma:format="Dropdown" ma:indexed="true" ma:internalName="DocumentStatus" ma:readOnly="false">
      <xsd:simpleType>
        <xsd:restriction base="dms:Choice">
          <xsd:enumeration value="Deleted"/>
          <xsd:enumeration value="Unpublished"/>
          <xsd:enumeration value="Published"/>
          <xsd:enumeration value="Archived"/>
        </xsd:restriction>
      </xsd:simpleType>
    </xsd:element>
    <xsd:element name="j7c1b49d505545c2a69692ae734740bd" ma:index="18" ma:taxonomy="true" ma:internalName="j7c1b49d505545c2a69692ae734740bd" ma:taxonomyFieldName="Market_x0020_Data_x0020_Document_x0020_Path" ma:displayName="Market Data Document Path" ma:indexed="true" ma:readOnly="false" ma:default="" ma:fieldId="{37c1b49d-5055-45c2-a696-92ae734740bd}" ma:sspId="63fa3ede-d9eb-4891-98d7-32cb363d3ca5" ma:termSetId="907aca91-42f0-4171-9a43-f9786420f345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axCatchAll" ma:index="19" nillable="true" ma:displayName="Taxonomy Catch All Column" ma:hidden="true" ma:list="{5e028737-9680-4a7e-bfb2-5cfc569abfd5}" ma:internalName="TaxCatchAll" ma:readOnly="false" ma:showField="CatchAllData" ma:web="cebd32e3-9ab6-41ee-b1af-b8405a8d4e68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20" nillable="true" ma:displayName="Taxonomy Catch All Column1" ma:hidden="true" ma:list="{5e028737-9680-4a7e-bfb2-5cfc569abfd5}" ma:internalName="TaxCatchAllLabel" ma:readOnly="false" ma:showField="CatchAllDataLabel" ma:web="cebd32e3-9ab6-41ee-b1af-b8405a8d4e68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1844da6-a929-4072-a9ab-fc72a86c763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22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23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24" nillable="true" ma:displayName="Tags" ma:hidden="true" ma:internalName="MediaServiceAutoTags" ma:readOnly="true">
      <xsd:simpleType>
        <xsd:restriction base="dms:Text"/>
      </xsd:simpleType>
    </xsd:element>
    <xsd:element name="MediaServiceOCR" ma:index="25" nillable="true" ma:displayName="Extracted Text" ma:hidden="true" ma:internalName="MediaServiceOCR" ma:readOnly="true">
      <xsd:simpleType>
        <xsd:restriction base="dms:Note"/>
      </xsd:simpleType>
    </xsd:element>
    <xsd:element name="MediaServiceGenerationTime" ma:index="2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2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2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9" nillable="true" ma:displayName="KeyPoints" ma:hidden="true" ma:internalName="MediaServiceKeyPoints" ma:readOnly="true">
      <xsd:simpleType>
        <xsd:restriction base="dms:Note"/>
      </xsd:simpleType>
    </xsd:element>
    <xsd:element name="MediaServiceDateTaken" ma:index="30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31" nillable="true" ma:displayName="MediaLengthInSeconds" ma:hidden="true" ma:internalName="MediaLengthInSeconds" ma:readOnly="true">
      <xsd:simpleType>
        <xsd:restriction base="dms:Unknown"/>
      </xsd:simpleType>
    </xsd:element>
    <xsd:element name="MediaServiceObjectDetectorVersions" ma:index="32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33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displayName="Content Type"/>
        <xsd:element ref="dc:title" minOccurs="0" maxOccurs="1" ma:index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DocumentTopic xmlns="cebd32e3-9ab6-41ee-b1af-b8405a8d4e68" xsi:nil="true"/>
    <FreeTextDate xmlns="cebd32e3-9ab6-41ee-b1af-b8405a8d4e68" xsi:nil="true"/>
    <DocumentStatus xmlns="cebd32e3-9ab6-41ee-b1af-b8405a8d4e68">Published</DocumentStatus>
    <ContentEndDate xmlns="cebd32e3-9ab6-41ee-b1af-b8405a8d4e68" xsi:nil="true"/>
    <DocumentSource xmlns="cebd32e3-9ab6-41ee-b1af-b8405a8d4e68" xsi:nil="true"/>
    <PublicationDate xmlns="cebd32e3-9ab6-41ee-b1af-b8405a8d4e68" xsi:nil="true"/>
    <DocumentAdded xmlns="cebd32e3-9ab6-41ee-b1af-b8405a8d4e68" xsi:nil="true"/>
    <TaxCatchAll xmlns="cebd32e3-9ab6-41ee-b1af-b8405a8d4e68">
      <Value>1626</Value>
    </TaxCatchAll>
    <j7c1b49d505545c2a69692ae734740bd xmlns="cebd32e3-9ab6-41ee-b1af-b8405a8d4e68">
      <Terms xmlns="http://schemas.microsoft.com/office/infopath/2007/PartnerControls">
        <TermInfo xmlns="http://schemas.microsoft.com/office/infopath/2007/PartnerControls">
          <TermName xmlns="http://schemas.microsoft.com/office/infopath/2007/PartnerControls">12 - December 2021</TermName>
          <TermId xmlns="http://schemas.microsoft.com/office/infopath/2007/PartnerControls">1978112a-813c-4777-bc60-fe51b9036185</TermId>
        </TermInfo>
      </Terms>
    </j7c1b49d505545c2a69692ae734740bd>
    <DocumentSummary xmlns="cebd32e3-9ab6-41ee-b1af-b8405a8d4e68" xsi:nil="true"/>
    <ContentStartDate xmlns="cebd32e3-9ab6-41ee-b1af-b8405a8d4e68" xsi:nil="true"/>
    <TaxCatchAllLabel xmlns="cebd32e3-9ab6-41ee-b1af-b8405a8d4e68" xsi:nil="true"/>
  </documentManagement>
</p:properties>
</file>

<file path=customXml/itemProps1.xml><?xml version="1.0" encoding="utf-8"?>
<ds:datastoreItem xmlns:ds="http://schemas.openxmlformats.org/officeDocument/2006/customXml" ds:itemID="{7C8BE393-B3DF-4262-8141-CBB84C1F306D}"/>
</file>

<file path=customXml/itemProps2.xml><?xml version="1.0" encoding="utf-8"?>
<ds:datastoreItem xmlns:ds="http://schemas.openxmlformats.org/officeDocument/2006/customXml" ds:itemID="{164E8FB5-BB0B-4B4B-8ABB-0BCE0D5C3C99}"/>
</file>

<file path=customXml/itemProps3.xml><?xml version="1.0" encoding="utf-8"?>
<ds:datastoreItem xmlns:ds="http://schemas.openxmlformats.org/officeDocument/2006/customXml" ds:itemID="{C328119C-7CF8-4411-8CFF-EE0E911133B4}"/>
</file>

<file path=docProps/app.xml><?xml version="1.0" encoding="utf-8"?>
<Properties xmlns="http://schemas.openxmlformats.org/officeDocument/2006/extended-properties" xmlns:vt="http://schemas.openxmlformats.org/officeDocument/2006/docPropsVTypes">
  <Template>Nielsen New Template Final</Template>
  <TotalTime>4909</TotalTime>
  <Words>587</Words>
  <Application>Microsoft Office PowerPoint</Application>
  <PresentationFormat>On-screen Show (4:3)</PresentationFormat>
  <Paragraphs>67</Paragraphs>
  <Slides>18</Slides>
  <Notes>6</Notes>
  <HiddenSlides>0</HiddenSlides>
  <MMClips>0</MMClips>
  <ScaleCrop>false</ScaleCrop>
  <HeadingPairs>
    <vt:vector size="8" baseType="variant">
      <vt:variant>
        <vt:lpstr>Fonts Used</vt:lpstr>
      </vt:variant>
      <vt:variant>
        <vt:i4>8</vt:i4>
      </vt:variant>
      <vt:variant>
        <vt:lpstr>Theme</vt:lpstr>
      </vt:variant>
      <vt:variant>
        <vt:i4>4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31" baseType="lpstr">
      <vt:lpstr>Arial Unicode MS</vt:lpstr>
      <vt:lpstr>ＭＳ Ｐゴシック</vt:lpstr>
      <vt:lpstr>Arial</vt:lpstr>
      <vt:lpstr>Arial Narrow</vt:lpstr>
      <vt:lpstr>Courier New</vt:lpstr>
      <vt:lpstr>Geneva</vt:lpstr>
      <vt:lpstr>Lucida Grande</vt:lpstr>
      <vt:lpstr>Mangal</vt:lpstr>
      <vt:lpstr>Seafish-PowerPoint-template</vt:lpstr>
      <vt:lpstr>1_Seafish_PPT May 19</vt:lpstr>
      <vt:lpstr>1_Seafish-PowerPoint-template</vt:lpstr>
      <vt:lpstr>Seafish - Light</vt:lpstr>
      <vt:lpstr>Microsoft Excel 97-2003 Worksheet</vt:lpstr>
      <vt:lpstr>UK Cod Report Data to 04.12.21</vt:lpstr>
      <vt:lpstr>Moving Annual Trends</vt:lpstr>
      <vt:lpstr>Long Term Trends – Total Cod</vt:lpstr>
      <vt:lpstr>      Long Term Trends – Frozen Cod</vt:lpstr>
      <vt:lpstr>   Long Term Trends – Chilled Cod</vt:lpstr>
      <vt:lpstr>PowerPoint Presentation</vt:lpstr>
      <vt:lpstr>PowerPoint Presentation</vt:lpstr>
      <vt:lpstr>PowerPoint Presentation</vt:lpstr>
      <vt:lpstr>Rolling Purchase KPI’s – Total Cod</vt:lpstr>
      <vt:lpstr>Rolling Purchase KPI’s – Frozen Cod</vt:lpstr>
      <vt:lpstr>Rolling Purchase KPI’s – Chilled Cod</vt:lpstr>
      <vt:lpstr>  Share of Trade – Total Cod</vt:lpstr>
      <vt:lpstr>Share of Trade – Frozen Cod</vt:lpstr>
      <vt:lpstr>Share of Trade – Chilled Cod</vt:lpstr>
      <vt:lpstr>PowerPoint Presentation</vt:lpstr>
      <vt:lpstr>PowerPoint Presentation</vt:lpstr>
      <vt:lpstr>Glossary</vt:lpstr>
      <vt:lpstr>PowerPoint Presentation</vt:lpstr>
    </vt:vector>
  </TitlesOfParts>
  <Company>ACNielsen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2021 December NielsenIQ Cod Report</dc:title>
  <dc:creator>anderi01</dc:creator>
  <cp:lastModifiedBy>Bhatt, Ashutosh Rashmikant</cp:lastModifiedBy>
  <cp:revision>789</cp:revision>
  <dcterms:created xsi:type="dcterms:W3CDTF">2009-04-16T08:15:59Z</dcterms:created>
  <dcterms:modified xsi:type="dcterms:W3CDTF">2021-12-22T10:43:09Z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SPSDescription">
    <vt:lpwstr>White background PowerPoint template, 2007.</vt:lpwstr>
  </property>
  <property fmtid="{D5CDD505-2E9C-101B-9397-08002B2CF9AE}" pid="3" name="Order">
    <vt:lpwstr>1700.00000000000</vt:lpwstr>
  </property>
  <property fmtid="{D5CDD505-2E9C-101B-9397-08002B2CF9AE}" pid="4" name="Date of Announcement">
    <vt:lpwstr>2007-01-18T00:00:00Z</vt:lpwstr>
  </property>
  <property fmtid="{D5CDD505-2E9C-101B-9397-08002B2CF9AE}" pid="5" name="GeoScope">
    <vt:lpwstr>United States</vt:lpwstr>
  </property>
  <property fmtid="{D5CDD505-2E9C-101B-9397-08002B2CF9AE}" pid="6" name="Freshness Date">
    <vt:lpwstr>2008-12-22T00:00:00Z</vt:lpwstr>
  </property>
  <property fmtid="{D5CDD505-2E9C-101B-9397-08002B2CF9AE}" pid="7" name="Details">
    <vt:lpwstr>Presentation template with White background</vt:lpwstr>
  </property>
  <property fmtid="{D5CDD505-2E9C-101B-9397-08002B2CF9AE}" pid="8" name="Region">
    <vt:lpwstr>Global</vt:lpwstr>
  </property>
  <property fmtid="{D5CDD505-2E9C-101B-9397-08002B2CF9AE}" pid="9" name="display_urn:schemas-microsoft-com:office:office#Primary_x0020_Contact">
    <vt:lpwstr>Akhtar, Sonia</vt:lpwstr>
  </property>
  <property fmtid="{D5CDD505-2E9C-101B-9397-08002B2CF9AE}" pid="10" name="Topic">
    <vt:lpwstr>Templates</vt:lpwstr>
  </property>
  <property fmtid="{D5CDD505-2E9C-101B-9397-08002B2CF9AE}" pid="11" name="ContentType">
    <vt:lpwstr>iShare Document</vt:lpwstr>
  </property>
  <property fmtid="{D5CDD505-2E9C-101B-9397-08002B2CF9AE}" pid="12" name="Primary Contact">
    <vt:lpwstr>134</vt:lpwstr>
  </property>
  <property fmtid="{D5CDD505-2E9C-101B-9397-08002B2CF9AE}" pid="13" name="North American Consumer Group">
    <vt:lpwstr>0</vt:lpwstr>
  </property>
  <property fmtid="{D5CDD505-2E9C-101B-9397-08002B2CF9AE}" pid="14" name="ContentTypeId">
    <vt:lpwstr>0x010100FBC0F8BFD01A91498CA7837A71EEDFDB02005AE5335FCC83EB48B1308B6A764FBC1C</vt:lpwstr>
  </property>
  <property fmtid="{D5CDD505-2E9C-101B-9397-08002B2CF9AE}" pid="15" name="Market Data Document Path">
    <vt:lpwstr>1626;#12 - December 2021|1978112a-813c-4777-bc60-fe51b9036185</vt:lpwstr>
  </property>
</Properties>
</file>