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67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47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8" autoAdjust="0"/>
  </p:normalViewPr>
  <p:slideViewPr>
    <p:cSldViewPr snapToGrid="0">
      <p:cViewPr>
        <p:scale>
          <a:sx n="100" d="100"/>
          <a:sy n="100" d="100"/>
        </p:scale>
        <p:origin x="-210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14 May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92861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95089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264983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4620674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591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56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14 May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2036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112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5063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169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705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4908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646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9040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14 May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0746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8" r:id="rId1"/>
    <p:sldLayoutId id="2147486169" r:id="rId2"/>
    <p:sldLayoutId id="2147486170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76" r:id="rId9"/>
    <p:sldLayoutId id="2147486177" r:id="rId10"/>
    <p:sldLayoutId id="2147486178" r:id="rId11"/>
    <p:sldLayoutId id="2147486179" r:id="rId12"/>
    <p:sldLayoutId id="2147486180" r:id="rId13"/>
    <p:sldLayoutId id="2147486181" r:id="rId14"/>
    <p:sldLayoutId id="2147486182" r:id="rId15"/>
    <p:sldLayoutId id="2147486183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1428662"/>
          </a:xfrm>
        </p:spPr>
        <p:txBody>
          <a:bodyPr>
            <a:normAutofit/>
          </a:bodyPr>
          <a:lstStyle/>
          <a:p>
            <a:r>
              <a:rPr lang="en-GB" sz="3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scampi and langoustine report</a:t>
            </a:r>
          </a:p>
          <a:p>
            <a:r>
              <a:rPr lang="en-GB" sz="3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to 18.04.20</a:t>
            </a:r>
            <a:endParaRPr lang="en-GB" sz="3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1581" y="3957063"/>
            <a:ext cx="3656919" cy="2928321"/>
          </a:xfrm>
        </p:spPr>
        <p:txBody>
          <a:bodyPr anchor="t">
            <a:norm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ScanTrack</a:t>
            </a: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includes GB Total Coverage and the discounters, plus Northern Ireland Total Coverage and Musgraves.</a:t>
            </a:r>
          </a:p>
          <a:p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HomeScan</a:t>
            </a: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is based upon a GB consumer panel and should only be used for trends, not absolute values.	</a:t>
            </a:r>
          </a:p>
          <a:p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released after w/e 26.03.16 is coded according to refined definitions available from </a:t>
            </a:r>
            <a:r>
              <a:rPr lang="en-GB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Seafish.</a:t>
            </a:r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specific data now includes </a:t>
            </a:r>
            <a:r>
              <a:rPr lang="en-GB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Meals</a:t>
            </a:r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2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92615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813" y="1503363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39097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254773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</a:rPr>
              <a:t>Purchase KPI’s – Scampi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785616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508820"/>
              </p:ext>
            </p:extLst>
          </p:nvPr>
        </p:nvGraphicFramePr>
        <p:xfrm>
          <a:off x="285750" y="1784663"/>
          <a:ext cx="8531225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Worksheet" r:id="rId3" imgW="7934241" imgH="4010053" progId="Excel.Sheet.8">
                  <p:embed/>
                </p:oleObj>
              </mc:Choice>
              <mc:Fallback>
                <p:oleObj name="Worksheet" r:id="rId3" imgW="7934241" imgH="40100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784663"/>
                        <a:ext cx="8531225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3698720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Retailer Share of Trade £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793478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83397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 Frozen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57906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744564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14581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</a:rPr>
              <a:t>Purchase KPI’s – Scampi Frozen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747516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122759"/>
              </p:ext>
            </p:extLst>
          </p:nvPr>
        </p:nvGraphicFramePr>
        <p:xfrm>
          <a:off x="71438" y="1706996"/>
          <a:ext cx="9040812" cy="438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Worksheet" r:id="rId3" imgW="7324641" imgH="3210042" progId="Excel.Sheet.8">
                  <p:embed/>
                </p:oleObj>
              </mc:Choice>
              <mc:Fallback>
                <p:oleObj name="Worksheet" r:id="rId3" imgW="7324641" imgH="321004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706996"/>
                        <a:ext cx="9040812" cy="4383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74526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723818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512974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57153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52563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44996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30649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5272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728466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</a:t>
            </a:r>
            <a:r>
              <a:rPr lang="en-US" altLang="en-US" sz="2800" dirty="0" smtClean="0">
                <a:latin typeface="Arial" pitchFamily="34" charset="0"/>
              </a:rPr>
              <a:t>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26643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03215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472077"/>
              </p:ext>
            </p:extLst>
          </p:nvPr>
        </p:nvGraphicFramePr>
        <p:xfrm>
          <a:off x="596900" y="1647715"/>
          <a:ext cx="7885113" cy="438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Worksheet" r:id="rId3" imgW="8524959" imgH="4467203" progId="Excel.Sheet.8">
                  <p:embed/>
                </p:oleObj>
              </mc:Choice>
              <mc:Fallback>
                <p:oleObj name="Worksheet" r:id="rId3" imgW="8524959" imgH="446720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647715"/>
                        <a:ext cx="7885113" cy="4386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110184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39027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051213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Langoustine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70654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44656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29014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575" y="640700"/>
            <a:ext cx="5781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3200" dirty="0" smtClean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Purchase </a:t>
            </a:r>
            <a:r>
              <a:rPr lang="en-GB" altLang="en-US" sz="3200" dirty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KPI’s – Langoustine </a:t>
            </a:r>
            <a:endParaRPr lang="en-US" sz="3200" dirty="0">
              <a:solidFill>
                <a:srgbClr val="012E7F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876454"/>
            <a:ext cx="8877300" cy="5524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Langoustine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869073"/>
              </p:ext>
            </p:extLst>
          </p:nvPr>
        </p:nvGraphicFramePr>
        <p:xfrm>
          <a:off x="636588" y="1611619"/>
          <a:ext cx="7767637" cy="456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Worksheet" r:id="rId3" imgW="6743633" imgH="3772022" progId="Excel.Sheet.8">
                  <p:embed/>
                </p:oleObj>
              </mc:Choice>
              <mc:Fallback>
                <p:oleObj name="Worksheet" r:id="rId3" imgW="6743633" imgH="377202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611619"/>
                        <a:ext cx="7767637" cy="4566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259729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938140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43442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730625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3182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Market Context – Total Fish </a:t>
            </a:r>
            <a:r>
              <a:rPr lang="en-GB" altLang="en-US" sz="3200" i="1" dirty="0" smtClean="0">
                <a:latin typeface="Arial" pitchFamily="34" charset="0"/>
              </a:rPr>
              <a:t>continued</a:t>
            </a:r>
            <a:endParaRPr lang="en-GB" altLang="en-US" sz="32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709420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856193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09685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082424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64611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78455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02218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19872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54850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700650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11827"/>
            <a:ext cx="8877300" cy="5415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11013"/>
              </p:ext>
            </p:extLst>
          </p:nvPr>
        </p:nvGraphicFramePr>
        <p:xfrm>
          <a:off x="433388" y="1784350"/>
          <a:ext cx="8121650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Worksheet" r:id="rId3" imgW="8496367" imgH="4467203" progId="Excel.Sheet.8">
                  <p:embed/>
                </p:oleObj>
              </mc:Choice>
              <mc:Fallback>
                <p:oleObj name="Worksheet" r:id="rId3" imgW="8496367" imgH="446720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784350"/>
                        <a:ext cx="8121650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506134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01693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112642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21071"/>
              </p:ext>
            </p:extLst>
          </p:nvPr>
        </p:nvGraphicFramePr>
        <p:xfrm>
          <a:off x="377825" y="1528763"/>
          <a:ext cx="878205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Worksheet" r:id="rId3" imgW="8448624" imgH="4048149" progId="Excel.Sheet.8">
                  <p:embed/>
                </p:oleObj>
              </mc:Choice>
              <mc:Fallback>
                <p:oleObj name="Worksheet" r:id="rId3" imgW="8448624" imgH="4048149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528763"/>
                        <a:ext cx="8782050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276624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1621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04 - April 2020</TermName>
          <TermId xmlns="http://schemas.microsoft.com/office/infopath/2007/PartnerControls">8b1e53fc-a2e0-4a69-86fc-3d3c2a4f0ec0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D28A1C7-ECE9-4078-BC51-227FEE5B721E}"/>
</file>

<file path=customXml/itemProps2.xml><?xml version="1.0" encoding="utf-8"?>
<ds:datastoreItem xmlns:ds="http://schemas.openxmlformats.org/officeDocument/2006/customXml" ds:itemID="{9FB1E502-EAB7-4D85-B1D3-FBE1B69D34EA}"/>
</file>

<file path=customXml/itemProps3.xml><?xml version="1.0" encoding="utf-8"?>
<ds:datastoreItem xmlns:ds="http://schemas.openxmlformats.org/officeDocument/2006/customXml" ds:itemID="{6924F1FA-8988-4C31-8BE0-3DDC9E4737A7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9696</TotalTime>
  <Words>636</Words>
  <Application>Microsoft Office PowerPoint</Application>
  <PresentationFormat>On-screen Show (4:3)</PresentationFormat>
  <Paragraphs>90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Seafish-PowerPoint-template</vt:lpstr>
      <vt:lpstr>Worksheet</vt:lpstr>
      <vt:lpstr>PowerPoint Presentation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April Nielsen Scampi and Langoustine Report.pptx</dc:title>
  <dc:creator>anderi01</dc:creator>
  <cp:lastModifiedBy>Julia Brooks</cp:lastModifiedBy>
  <cp:revision>1155</cp:revision>
  <dcterms:created xsi:type="dcterms:W3CDTF">2009-04-16T08:15:59Z</dcterms:created>
  <dcterms:modified xsi:type="dcterms:W3CDTF">2020-05-14T09:03:10Z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1621;#04 - April 2020|8b1e53fc-a2e0-4a69-86fc-3d3c2a4f0ec0</vt:lpwstr>
  </property>
</Properties>
</file>