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ppt/tags/tag4.xml" ContentType="application/vnd.openxmlformats-officedocument.presentationml.tags+xml"/>
  <Override PartName="/docProps/app.xml" ContentType="application/vnd.openxmlformats-officedocument.extended-properties+xml"/>
  <Override PartName="/ppt/tags/tag2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503" r:id="rId10"/>
    <p:sldId id="604" r:id="rId11"/>
    <p:sldId id="504" r:id="rId12"/>
    <p:sldId id="605" r:id="rId13"/>
    <p:sldId id="505" r:id="rId14"/>
    <p:sldId id="606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75" d="100"/>
          <a:sy n="75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_Worksheet2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3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4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26.12.20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83024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63"/>
          <a:stretch/>
        </p:blipFill>
        <p:spPr>
          <a:xfrm>
            <a:off x="2230" y="759856"/>
            <a:ext cx="9141770" cy="54477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213567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1" name="Worksheet" r:id="rId4" imgW="8724905" imgH="4562570" progId="Excel.Sheet.8">
                  <p:embed/>
                </p:oleObj>
              </mc:Choice>
              <mc:Fallback>
                <p:oleObj name="Worksheet" r:id="rId4" imgW="8724905" imgH="456257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6606466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5100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22.02.20</a:t>
            </a:r>
          </a:p>
        </p:txBody>
      </p:sp>
      <p:pic>
        <p:nvPicPr>
          <p:cNvPr id="7" name="Picture 6"/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812"/>
          <a:stretch/>
        </p:blipFill>
        <p:spPr>
          <a:xfrm>
            <a:off x="2235" y="734098"/>
            <a:ext cx="9141765" cy="54992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171830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5" name="Worksheet" r:id="rId4" imgW="8563052" imgH="4810030" progId="Excel.Sheet.8">
                  <p:embed/>
                </p:oleObj>
              </mc:Choice>
              <mc:Fallback>
                <p:oleObj name="Worksheet" r:id="rId4" imgW="8563052" imgH="481003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46722901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3221389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76"/>
          <a:stretch/>
        </p:blipFill>
        <p:spPr>
          <a:xfrm>
            <a:off x="2235" y="837126"/>
            <a:ext cx="9141765" cy="54606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134817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" name="Worksheet" r:id="rId4" imgW="8534457" imgH="4781455" progId="Excel.Sheet.8">
                  <p:embed/>
                </p:oleObj>
              </mc:Choice>
              <mc:Fallback>
                <p:oleObj name="Worksheet" r:id="rId4" imgW="8534457" imgH="4781455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1709722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7436967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86414414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40239383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13137255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286202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57931460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9722068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36388551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Executive</a:t>
            </a: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24567046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2868540891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8741150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4510681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466020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7380891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59373692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30424541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0294614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564651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757513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7827414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54962160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27556091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4471331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70180956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74599867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61"/>
          <a:stretch/>
        </p:blipFill>
        <p:spPr>
          <a:xfrm>
            <a:off x="2236" y="811377"/>
            <a:ext cx="9141764" cy="55507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375223"/>
              </p:ext>
            </p:extLst>
          </p:nvPr>
        </p:nvGraphicFramePr>
        <p:xfrm>
          <a:off x="450762" y="1820863"/>
          <a:ext cx="7868990" cy="439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7" name="Worksheet" r:id="rId5" imgW="8534457" imgH="5362670" progId="Excel.Sheet.8">
                  <p:embed/>
                </p:oleObj>
              </mc:Choice>
              <mc:Fallback>
                <p:oleObj name="Worksheet" r:id="rId5" imgW="8534457" imgH="5362670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762" y="1820863"/>
                        <a:ext cx="7868990" cy="43996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55935538"/>
              </p:ext>
            </p:extLst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>2020-12-26T00:00:00+00:00</ContentEndDate>
    <DocumentSource xmlns="cebd32e3-9ab6-41ee-b1af-b8405a8d4e68">Nielsen</DocumentSource>
    <PublicationDate xmlns="cebd32e3-9ab6-41ee-b1af-b8405a8d4e68">2021-01-14T00:00:00+00:00</PublicationDate>
    <DocumentAdded xmlns="cebd32e3-9ab6-41ee-b1af-b8405a8d4e68">2021-01-14T00:00:00+00:00</DocumentAdded>
    <TaxCatchAll xmlns="cebd32e3-9ab6-41ee-b1af-b8405a8d4e68">
      <Value>1613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12 - December 2020</TermName>
          <TermId xmlns="http://schemas.microsoft.com/office/infopath/2007/PartnerControls">41d4356f-7fef-4eea-9cda-a31f57837d60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E5FF5D3-4251-422B-8AF1-F3162C1A8A69}"/>
</file>

<file path=customXml/itemProps2.xml><?xml version="1.0" encoding="utf-8"?>
<ds:datastoreItem xmlns:ds="http://schemas.openxmlformats.org/officeDocument/2006/customXml" ds:itemID="{7576896C-CD70-47F9-92A6-520BD6954CE3}"/>
</file>

<file path=customXml/itemProps3.xml><?xml version="1.0" encoding="utf-8"?>
<ds:datastoreItem xmlns:ds="http://schemas.openxmlformats.org/officeDocument/2006/customXml" ds:itemID="{B0142D24-BF8A-4736-971B-3EEFADF3723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653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Seafish - Light</vt:lpstr>
      <vt:lpstr>Worksheet</vt:lpstr>
      <vt:lpstr>UK Salmon Report Data to 26.12.20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Rolling Purchase KPI’s – Total Salmon</vt:lpstr>
      <vt:lpstr>PowerPoint Presentation</vt:lpstr>
      <vt:lpstr>Rolling Purchase KPI’s – Chilled Total Salmon</vt:lpstr>
      <vt:lpstr>PowerPoint Presentation</vt:lpstr>
      <vt:lpstr>Rolling Purchase KPI’s – Frozen Total Salmon</vt:lpstr>
      <vt:lpstr>PowerPoint Presentation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December Year End Nielsen Salmon Report</dc:title>
  <dc:creator/>
  <cp:lastModifiedBy/>
  <cp:revision>1</cp:revision>
  <dcterms:created xsi:type="dcterms:W3CDTF">2021-01-14T11:54:59Z</dcterms:created>
  <dcterms:modified xsi:type="dcterms:W3CDTF">2021-01-14T12:04:18Z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1613;#12 - December 2020|41d4356f-7fef-4eea-9cda-a31f57837d60</vt:lpwstr>
  </property>
</Properties>
</file>