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</p:sldMasterIdLst>
  <p:notesMasterIdLst>
    <p:notesMasterId r:id="rId23"/>
  </p:notesMasterIdLst>
  <p:handoutMasterIdLst>
    <p:handoutMasterId r:id="rId24"/>
  </p:handoutMasterIdLst>
  <p:sldIdLst>
    <p:sldId id="544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498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7680" autoAdjust="0"/>
  </p:normalViewPr>
  <p:slideViewPr>
    <p:cSldViewPr snapToGrid="0">
      <p:cViewPr>
        <p:scale>
          <a:sx n="100" d="100"/>
          <a:sy n="100" d="100"/>
        </p:scale>
        <p:origin x="-4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BC2D-3B25-4704-8FDC-F247192ABCA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11 March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07490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3055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64707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4009687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1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41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11 March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5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4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92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6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54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59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62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11 March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3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45" r:id="rId13"/>
    <p:sldLayoutId id="2147485446" r:id="rId14"/>
    <p:sldLayoutId id="2147485447" r:id="rId15"/>
    <p:sldLayoutId id="214748544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Ambient Report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80703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78513"/>
            <a:ext cx="3371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67384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084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091044172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85738" y="1383683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45336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9597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604641"/>
            <a:ext cx="8070273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946003678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19075" y="1225949"/>
            <a:ext cx="87010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48525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44162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5226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69143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8" y="1314495"/>
            <a:ext cx="86788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85656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31570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68084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6621965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59615"/>
            <a:ext cx="86979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39862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17954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54633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883711"/>
            <a:ext cx="9145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88025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80176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73319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88527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28174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283203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0869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06320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65196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17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93858"/>
              </p:ext>
            </p:extLst>
          </p:nvPr>
        </p:nvGraphicFramePr>
        <p:xfrm>
          <a:off x="271463" y="1744663"/>
          <a:ext cx="843438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" name="Worksheet" r:id="rId4" imgW="7981792" imgH="4314704" progId="Excel.Sheet.8">
                  <p:embed/>
                </p:oleObj>
              </mc:Choice>
              <mc:Fallback>
                <p:oleObj name="Worksheet" r:id="rId4" imgW="7981792" imgH="43147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44663"/>
                        <a:ext cx="843438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278339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3601285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13" y="1363685"/>
            <a:ext cx="8623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23163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14823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998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277724292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67661" y="1348164"/>
            <a:ext cx="8353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81758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02 - February 2020</TermName>
          <TermId xmlns="http://schemas.microsoft.com/office/infopath/2007/PartnerControls">27134415-c9db-47df-be81-ba2597347c4b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444135A-C81D-493A-B303-356B99AF5E3D}"/>
</file>

<file path=customXml/itemProps2.xml><?xml version="1.0" encoding="utf-8"?>
<ds:datastoreItem xmlns:ds="http://schemas.openxmlformats.org/officeDocument/2006/customXml" ds:itemID="{D8BD683C-D5E3-4193-BFBD-438812808ED1}"/>
</file>

<file path=customXml/itemProps3.xml><?xml version="1.0" encoding="utf-8"?>
<ds:datastoreItem xmlns:ds="http://schemas.openxmlformats.org/officeDocument/2006/customXml" ds:itemID="{92853222-CBF5-477B-B0A9-AAACC8C67329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6010</TotalTime>
  <Words>653</Words>
  <Application>Microsoft Office PowerPoint</Application>
  <PresentationFormat>On-screen Show (4:3)</PresentationFormat>
  <Paragraphs>75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Seafish-PowerPoint-template</vt:lpstr>
      <vt:lpstr>Microsoft Excel 97-2003 Worksheet</vt:lpstr>
      <vt:lpstr>Ambient Report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February Nielsen Ambient Report.pptx</dc:title>
  <dc:creator>anderi01</dc:creator>
  <cp:lastModifiedBy>Bishnoi, Ketki Arunkumar</cp:lastModifiedBy>
  <cp:revision>724</cp:revision>
  <dcterms:created xsi:type="dcterms:W3CDTF">2009-04-16T08:15:59Z</dcterms:created>
  <dcterms:modified xsi:type="dcterms:W3CDTF">2020-03-11T12:29:35Z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1623;#02 - February 2020|27134415-c9db-47df-be81-ba2597347c4b</vt:lpwstr>
  </property>
</Properties>
</file>