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3"/>
  </p:notesMasterIdLst>
  <p:handoutMasterIdLst>
    <p:handoutMasterId r:id="rId24"/>
  </p:handoutMasterIdLst>
  <p:sldIdLst>
    <p:sldId id="551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553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7680" autoAdjust="0"/>
  </p:normalViewPr>
  <p:slideViewPr>
    <p:cSldViewPr snapToGrid="0">
      <p:cViewPr varScale="1">
        <p:scale>
          <a:sx n="86" d="100"/>
          <a:sy n="86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51" r:id="rId16"/>
    <p:sldLayoutId id="2147485452" r:id="rId17"/>
    <p:sldLayoutId id="2147485453" r:id="rId18"/>
    <p:sldLayoutId id="2147485454" r:id="rId19"/>
    <p:sldLayoutId id="2147485455" r:id="rId20"/>
    <p:sldLayoutId id="2147485456" r:id="rId21"/>
    <p:sldLayoutId id="2147485457" r:id="rId22"/>
    <p:sldLayoutId id="2147485458" r:id="rId23"/>
    <p:sldLayoutId id="2147485459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  <p:sldLayoutId id="2147485467" r:id="rId32"/>
    <p:sldLayoutId id="2147485468" r:id="rId33"/>
    <p:sldLayoutId id="2147485469" r:id="rId34"/>
    <p:sldLayoutId id="2147485470" r:id="rId35"/>
    <p:sldLayoutId id="2147485471" r:id="rId36"/>
    <p:sldLayoutId id="214748547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22.05.21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2744" y="1892595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84602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DDE80A-F136-425A-B3DE-F83A5AE483C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8"/>
          <a:stretch/>
        </p:blipFill>
        <p:spPr>
          <a:xfrm>
            <a:off x="0" y="736683"/>
            <a:ext cx="9144000" cy="54327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022514072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201613" y="1393825"/>
            <a:ext cx="86280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658196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43489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7A3062-FA52-4160-9801-8C3A4AEB9B2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>
          <a:xfrm>
            <a:off x="0" y="703632"/>
            <a:ext cx="9144000" cy="54658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006721665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36538" y="1235075"/>
            <a:ext cx="86645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01003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22331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3EAD49-B266-4329-A678-6784AD70AC0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>
          <a:xfrm>
            <a:off x="0" y="681598"/>
            <a:ext cx="9144000" cy="54658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2020036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23975"/>
            <a:ext cx="864393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859301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20302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EEAD56-C585-4345-971C-F9654887FE8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/>
        </p:blipFill>
        <p:spPr>
          <a:xfrm>
            <a:off x="0" y="626513"/>
            <a:ext cx="9144000" cy="55209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7164432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100" y="1068388"/>
            <a:ext cx="86614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16520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04912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99260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38212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39905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84749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90051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86616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225022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66079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601503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28032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6D1E99-0299-4953-8889-8D7DA8C2C6E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>
          <a:xfrm>
            <a:off x="0" y="670581"/>
            <a:ext cx="9144000" cy="54658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889545"/>
              </p:ext>
            </p:extLst>
          </p:nvPr>
        </p:nvGraphicFramePr>
        <p:xfrm>
          <a:off x="164944" y="1605954"/>
          <a:ext cx="868995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" name="Worksheet" r:id="rId4" imgW="7981856" imgH="4314699" progId="Excel.Sheet.8">
                  <p:embed/>
                </p:oleObj>
              </mc:Choice>
              <mc:Fallback>
                <p:oleObj name="Worksheet" r:id="rId4" imgW="7981856" imgH="431469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4" y="1605954"/>
                        <a:ext cx="868995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0323697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6803421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363" y="1366838"/>
            <a:ext cx="8607425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956903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46456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249B56-1C59-4B56-B5A9-46A2B8BC3B1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7"/>
          <a:stretch/>
        </p:blipFill>
        <p:spPr>
          <a:xfrm>
            <a:off x="0" y="703632"/>
            <a:ext cx="9144000" cy="54437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034997130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84175" y="1357313"/>
            <a:ext cx="83185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0776119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>2021-06-09T23:00:00+00:00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BB5DEBB-D385-4956-A68E-41374EE76BEF}"/>
</file>

<file path=customXml/itemProps2.xml><?xml version="1.0" encoding="utf-8"?>
<ds:datastoreItem xmlns:ds="http://schemas.openxmlformats.org/officeDocument/2006/customXml" ds:itemID="{384BBF47-C5B0-4483-BA0E-8956CF436F22}"/>
</file>

<file path=customXml/itemProps3.xml><?xml version="1.0" encoding="utf-8"?>
<ds:datastoreItem xmlns:ds="http://schemas.openxmlformats.org/officeDocument/2006/customXml" ds:itemID="{A51A2ED2-0329-4B43-9252-3B62C84492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6264</TotalTime>
  <Words>632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Seafish - Light</vt:lpstr>
      <vt:lpstr>Microsoft Excel 97-2003 Worksheet</vt:lpstr>
      <vt:lpstr>UK Ambient Report Data to 22.05.21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May NielsenIQ Ambient Report</dc:title>
  <dc:creator>anderi01</dc:creator>
  <cp:lastModifiedBy>Puri, Sandeep Rakeshpal</cp:lastModifiedBy>
  <cp:revision>779</cp:revision>
  <dcterms:created xsi:type="dcterms:W3CDTF">2009-04-16T08:15:59Z</dcterms:created>
  <dcterms:modified xsi:type="dcterms:W3CDTF">2021-06-09T11:31:01Z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