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1" r:id="rId1"/>
    <p:sldMasterId id="2147485743" r:id="rId2"/>
  </p:sldMasterIdLst>
  <p:notesMasterIdLst>
    <p:notesMasterId r:id="rId35"/>
  </p:notesMasterIdLst>
  <p:handoutMasterIdLst>
    <p:handoutMasterId r:id="rId36"/>
  </p:handoutMasterIdLst>
  <p:sldIdLst>
    <p:sldId id="611" r:id="rId3"/>
    <p:sldId id="447" r:id="rId4"/>
    <p:sldId id="450" r:id="rId5"/>
    <p:sldId id="599" r:id="rId6"/>
    <p:sldId id="578" r:id="rId7"/>
    <p:sldId id="451" r:id="rId8"/>
    <p:sldId id="586" r:id="rId9"/>
    <p:sldId id="600" r:id="rId10"/>
    <p:sldId id="581" r:id="rId11"/>
    <p:sldId id="582" r:id="rId12"/>
    <p:sldId id="601" r:id="rId13"/>
    <p:sldId id="452" r:id="rId14"/>
    <p:sldId id="602" r:id="rId15"/>
    <p:sldId id="454" r:id="rId16"/>
    <p:sldId id="603" r:id="rId17"/>
    <p:sldId id="453" r:id="rId18"/>
    <p:sldId id="604" r:id="rId19"/>
    <p:sldId id="455" r:id="rId20"/>
    <p:sldId id="605" r:id="rId21"/>
    <p:sldId id="456" r:id="rId22"/>
    <p:sldId id="464" r:id="rId23"/>
    <p:sldId id="606" r:id="rId24"/>
    <p:sldId id="593" r:id="rId25"/>
    <p:sldId id="465" r:id="rId26"/>
    <p:sldId id="607" r:id="rId27"/>
    <p:sldId id="466" r:id="rId28"/>
    <p:sldId id="608" r:id="rId29"/>
    <p:sldId id="467" r:id="rId30"/>
    <p:sldId id="596" r:id="rId31"/>
    <p:sldId id="597" r:id="rId32"/>
    <p:sldId id="610" r:id="rId33"/>
    <p:sldId id="612" r:id="rId3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113" d="100"/>
          <a:sy n="113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08C-45A8-4A20-A9C6-A65BDC51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DB6EE-0787-4C26-BD46-AD3E1F24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D54D-269A-4856-A904-B2037578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0EE4-FA60-400E-A969-AFA9560E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8E4A-5176-4A63-ABF0-755D774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73CB3-51BF-4EAE-9C1B-85E592E5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4EC4-E8C1-4324-8252-A642D81E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5220-DC23-4987-A857-5ABA98A6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D336-5C01-4127-A71D-6DB973E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694-7070-431C-93E8-25E2BF3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14787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414286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27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51632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0A13-7F37-4C26-92EE-25282DD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A8B0-850D-49CD-BCA2-AD5B7C5D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EA3E-D684-441C-9B49-FFCAAC1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8FB8-B207-45D6-A6C7-2B2EE3B7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BA26-05B2-4DFC-B105-652E74DC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55BA-6CF3-4FAE-A134-03614282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24BE-D77E-4B89-8D41-F4FCE900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4B3F-054E-40B4-BF47-E89A0757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F35A-9115-4228-8754-B546440B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A250-88A7-4FE4-BBC0-EDAE848F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78A8-ED51-49E3-A5CB-EDE76AC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D5B4-3524-4806-9BE7-678E443D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B1FC-F25D-4ABE-ADEC-5DE19A8A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022B3-E9E4-45F9-8EA7-820945252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CC2-40B9-46F4-BCB8-0CCAA5D77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FD8FE-5279-4686-A940-E756C0A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34483-CDB9-4C5B-B658-23E4239E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FD973-227E-4971-90FF-87A11D73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B67-B330-4FB6-85DD-80838863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D841-FBBD-496A-B32C-29E1DC6A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7D688-2965-44D0-8258-3F3E0CD7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2D2C7-526B-4947-96A0-ABD400B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18F94-6401-4C7F-9405-8A7E9729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A5119-F0A9-4F28-99DF-E3D1D28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FAA9-52F7-45CC-81F7-FB7C1E51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841-635E-49E8-A4AA-E61B4F6B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E7B-2267-4231-ABB1-22E158CD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9727-12B5-4E0A-992E-0AB4407A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68FD-8EF2-42CE-BCE9-6A904488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CC66C-31FD-43ED-8498-15A89289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60B2-A150-4A5C-ADA3-C9D76CE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BD91-0848-45F6-AADA-51558AB2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8CAE0-9073-4600-821A-53D49A5FF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1039-A308-4B1B-81D5-CB7414BA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3BD2-4B7A-486C-AA99-9069E5C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DFFB-F491-4777-9331-5B058966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D982-5357-4FC8-9FB4-FEABACFF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86745-7263-4E96-B235-C70BE18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7585-12BD-4912-91CA-486D835C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687C-C4FA-4547-B2B0-E80660BFB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8DD3-097E-4EAC-AB88-86A1A4076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9C50-A599-44A1-87EE-33B3DABA7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3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7235" y="1211580"/>
            <a:ext cx="7669529" cy="1280160"/>
          </a:xfrm>
        </p:spPr>
        <p:txBody>
          <a:bodyPr>
            <a:normAutofit/>
          </a:bodyPr>
          <a:lstStyle/>
          <a:p>
            <a:r>
              <a:rPr lang="en-GB" dirty="0"/>
              <a:t>UK Smoked Report Data to </a:t>
            </a:r>
            <a:r>
              <a:rPr lang="en-GB" dirty="0" smtClean="0"/>
              <a:t>24.02.24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491740"/>
            <a:ext cx="7532369" cy="34404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07033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1487488"/>
            <a:ext cx="8207375" cy="46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8339315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267078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1CD84-4704-61F8-10FC-D902504E0D3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1"/>
          <a:stretch/>
        </p:blipFill>
        <p:spPr>
          <a:xfrm>
            <a:off x="-284942" y="1054788"/>
            <a:ext cx="9702800" cy="51372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92558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975" y="1528763"/>
            <a:ext cx="8242300" cy="45989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7228377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13578" y="688327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438026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68368-7E1F-A745-BB9E-6811C0C2BC7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7"/>
          <a:stretch/>
        </p:blipFill>
        <p:spPr>
          <a:xfrm>
            <a:off x="-293254" y="973283"/>
            <a:ext cx="9702800" cy="54365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520841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484313"/>
            <a:ext cx="8321675" cy="4814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707759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619847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DF85D-2C39-887A-8047-590FAE63B19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6"/>
          <a:stretch/>
        </p:blipFill>
        <p:spPr>
          <a:xfrm>
            <a:off x="-276629" y="922713"/>
            <a:ext cx="9702800" cy="52370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004628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688" y="1500188"/>
            <a:ext cx="832643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381044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91475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58775-21C1-36E7-0039-0DAED9B6404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0"/>
          <a:stretch/>
        </p:blipFill>
        <p:spPr>
          <a:xfrm>
            <a:off x="-226753" y="922713"/>
            <a:ext cx="970280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87241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531938"/>
            <a:ext cx="8305800" cy="4659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196478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199478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991C4-EEE3-EA88-10F5-4BAD7FD28AA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42"/>
          <a:stretch/>
        </p:blipFill>
        <p:spPr>
          <a:xfrm>
            <a:off x="-235066" y="1053175"/>
            <a:ext cx="9702800" cy="5469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36253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1754188"/>
            <a:ext cx="85725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3219623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8190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3388" y="1546225"/>
            <a:ext cx="8164512" cy="4779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944643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67047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400" y="1203325"/>
            <a:ext cx="89535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7931105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127626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614FD7-2DD0-F922-5335-3638FDF13D7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1"/>
          <a:stretch/>
        </p:blipFill>
        <p:spPr>
          <a:xfrm>
            <a:off x="-301567" y="811039"/>
            <a:ext cx="9702800" cy="54115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104953"/>
              </p:ext>
            </p:extLst>
          </p:nvPr>
        </p:nvGraphicFramePr>
        <p:xfrm>
          <a:off x="665163" y="1619250"/>
          <a:ext cx="7793037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Worksheet" r:id="rId3" imgW="8524915" imgH="4714991" progId="Excel.Sheet.8">
                  <p:embed/>
                </p:oleObj>
              </mc:Choice>
              <mc:Fallback>
                <p:oleObj name="Worksheet" r:id="rId3" imgW="8524915" imgH="471499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19250"/>
                        <a:ext cx="7793037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59913893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1844439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6175" y="1712913"/>
            <a:ext cx="7008813" cy="4303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21046454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514550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0AE1-9431-2F3F-639F-818B3857E61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1"/>
          <a:stretch/>
        </p:blipFill>
        <p:spPr>
          <a:xfrm>
            <a:off x="-284943" y="964276"/>
            <a:ext cx="9702800" cy="527858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3055854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88" y="1466850"/>
            <a:ext cx="841851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056141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400083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11D67-6C73-F7BD-18B3-4AC6A5A4A10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8"/>
          <a:stretch/>
        </p:blipFill>
        <p:spPr>
          <a:xfrm>
            <a:off x="-276629" y="1097280"/>
            <a:ext cx="9702800" cy="50873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9663951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2175" y="1646238"/>
            <a:ext cx="7375525" cy="4529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3976273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73996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38" y="1470025"/>
            <a:ext cx="84820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5108494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14057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325" y="1557338"/>
            <a:ext cx="8375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9376254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43950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313" y="1611313"/>
            <a:ext cx="841692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0489213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358381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CC251-835C-48B7-AFDC-CE68C8ED36D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8"/>
          <a:stretch/>
        </p:blipFill>
        <p:spPr>
          <a:xfrm>
            <a:off x="-237067" y="889000"/>
            <a:ext cx="9702800" cy="53678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145975"/>
              </p:ext>
            </p:extLst>
          </p:nvPr>
        </p:nvGraphicFramePr>
        <p:xfrm>
          <a:off x="904875" y="1282700"/>
          <a:ext cx="7445375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Worksheet" r:id="rId4" imgW="7953371" imgH="5324565" progId="Excel.Sheet.8">
                  <p:embed/>
                </p:oleObj>
              </mc:Choice>
              <mc:Fallback>
                <p:oleObj name="Worksheet" r:id="rId4" imgW="7953371" imgH="53245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282700"/>
                        <a:ext cx="7445375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8543340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65369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474788"/>
            <a:ext cx="8158163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6572064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21233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950" y="1455738"/>
            <a:ext cx="8123238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3116494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115875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ED40D-C2A3-65D2-BA73-804951739B2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2"/>
          <a:stretch/>
        </p:blipFill>
        <p:spPr>
          <a:xfrm>
            <a:off x="-284942" y="839586"/>
            <a:ext cx="9702800" cy="5336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50432"/>
            <a:ext cx="864235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08277"/>
              </p:ext>
            </p:extLst>
          </p:nvPr>
        </p:nvGraphicFramePr>
        <p:xfrm>
          <a:off x="700088" y="1296988"/>
          <a:ext cx="76708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Worksheet" r:id="rId3" imgW="8534284" imgH="5362446" progId="Excel.Sheet.8">
                  <p:embed/>
                </p:oleObj>
              </mc:Choice>
              <mc:Fallback>
                <p:oleObj name="Worksheet" r:id="rId3" imgW="8534284" imgH="53624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296988"/>
                        <a:ext cx="7670800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3329559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2024-03-18T00:00:00+00:00</PublicationDate>
    <DocumentAdded xmlns="cebd32e3-9ab6-41ee-b1af-b8405a8d4e68">2024-03-18T00:00:00+00:00</DocumentAdded>
    <TaxCatchAll xmlns="cebd32e3-9ab6-41ee-b1af-b8405a8d4e68">
      <Value>1643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February 2024</TermName>
          <TermId xmlns="http://schemas.microsoft.com/office/infopath/2007/PartnerControls">85653ee5-416e-47a7-a540-ff6aba730b88</TermId>
        </TermInfo>
      </Terms>
    </j7c1b49d505545c2a69692ae734740bd>
    <DocumentSummary xmlns="cebd32e3-9ab6-41ee-b1af-b8405a8d4e68">February 2024 Nielsen reports
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B8E1D1C0-B870-4C06-9713-1F0D53B0C785}"/>
</file>

<file path=customXml/itemProps2.xml><?xml version="1.0" encoding="utf-8"?>
<ds:datastoreItem xmlns:ds="http://schemas.openxmlformats.org/officeDocument/2006/customXml" ds:itemID="{E19D7533-E470-4370-90B2-88F2E09671B0}"/>
</file>

<file path=customXml/itemProps3.xml><?xml version="1.0" encoding="utf-8"?>
<ds:datastoreItem xmlns:ds="http://schemas.openxmlformats.org/officeDocument/2006/customXml" ds:itemID="{5795A00B-76B6-422A-82E9-B9A48465E092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10884</TotalTime>
  <Words>793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Smoked Report Data to 24.02.24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February NIQ Smoked Report</dc:title>
  <dc:creator>anderi01</dc:creator>
  <cp:lastModifiedBy>Mehera, Harjyot Kaur P</cp:lastModifiedBy>
  <cp:revision>991</cp:revision>
  <dcterms:created xsi:type="dcterms:W3CDTF">2009-04-16T08:15:59Z</dcterms:created>
  <dcterms:modified xsi:type="dcterms:W3CDTF">2024-03-13T05:31:13Z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1643;#February 2024|85653ee5-416e-47a7-a540-ff6aba730b88</vt:lpwstr>
  </property>
</Properties>
</file>