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6"/>
  </p:notesMasterIdLst>
  <p:handoutMasterIdLst>
    <p:handoutMasterId r:id="rId17"/>
  </p:handoutMasterIdLst>
  <p:sldIdLst>
    <p:sldId id="279"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248BDB-85FF-46F0-A949-D0B87A156A19}" v="13" dt="2021-08-13T11:06:47.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79" d="100"/>
          <a:sy n="79" d="100"/>
        </p:scale>
        <p:origin x="840" y="4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43248BDB-85FF-46F0-A949-D0B87A156A19}"/>
    <pc:docChg chg="custSel modSld">
      <pc:chgData name="Sergey Chekmarev" userId="ecf4f7c8-8817-4c18-82c2-4feb0afcf7b6" providerId="ADAL" clId="{43248BDB-85FF-46F0-A949-D0B87A156A19}" dt="2021-08-13T11:15:38.404" v="622" actId="20577"/>
      <pc:docMkLst>
        <pc:docMk/>
      </pc:docMkLst>
      <pc:sldChg chg="modSp mod">
        <pc:chgData name="Sergey Chekmarev" userId="ecf4f7c8-8817-4c18-82c2-4feb0afcf7b6" providerId="ADAL" clId="{43248BDB-85FF-46F0-A949-D0B87A156A19}" dt="2021-08-13T10:52:49.550" v="0" actId="20577"/>
        <pc:sldMkLst>
          <pc:docMk/>
          <pc:sldMk cId="1712805272" sldId="279"/>
        </pc:sldMkLst>
        <pc:spChg chg="mod">
          <ac:chgData name="Sergey Chekmarev" userId="ecf4f7c8-8817-4c18-82c2-4feb0afcf7b6" providerId="ADAL" clId="{43248BDB-85FF-46F0-A949-D0B87A156A19}" dt="2021-08-13T10:52:49.550" v="0" actId="20577"/>
          <ac:spMkLst>
            <pc:docMk/>
            <pc:sldMk cId="1712805272" sldId="279"/>
            <ac:spMk id="3" creationId="{00000000-0000-0000-0000-000000000000}"/>
          </ac:spMkLst>
        </pc:spChg>
      </pc:sldChg>
      <pc:sldChg chg="modSp mod">
        <pc:chgData name="Sergey Chekmarev" userId="ecf4f7c8-8817-4c18-82c2-4feb0afcf7b6" providerId="ADAL" clId="{43248BDB-85FF-46F0-A949-D0B87A156A19}" dt="2021-08-13T11:09:03.068" v="184" actId="20577"/>
        <pc:sldMkLst>
          <pc:docMk/>
          <pc:sldMk cId="1697292786" sldId="299"/>
        </pc:sldMkLst>
        <pc:spChg chg="mod">
          <ac:chgData name="Sergey Chekmarev" userId="ecf4f7c8-8817-4c18-82c2-4feb0afcf7b6" providerId="ADAL" clId="{43248BDB-85FF-46F0-A949-D0B87A156A19}" dt="2021-08-13T10:59:46.482" v="80" actId="207"/>
          <ac:spMkLst>
            <pc:docMk/>
            <pc:sldMk cId="1697292786" sldId="299"/>
            <ac:spMk id="4" creationId="{00000000-0000-0000-0000-000000000000}"/>
          </ac:spMkLst>
        </pc:spChg>
        <pc:spChg chg="mod">
          <ac:chgData name="Sergey Chekmarev" userId="ecf4f7c8-8817-4c18-82c2-4feb0afcf7b6" providerId="ADAL" clId="{43248BDB-85FF-46F0-A949-D0B87A156A19}" dt="2021-08-13T11:09:03.068" v="184" actId="20577"/>
          <ac:spMkLst>
            <pc:docMk/>
            <pc:sldMk cId="1697292786" sldId="299"/>
            <ac:spMk id="10" creationId="{00000000-0000-0000-0000-000000000000}"/>
          </ac:spMkLst>
        </pc:spChg>
        <pc:spChg chg="mod">
          <ac:chgData name="Sergey Chekmarev" userId="ecf4f7c8-8817-4c18-82c2-4feb0afcf7b6" providerId="ADAL" clId="{43248BDB-85FF-46F0-A949-D0B87A156A19}" dt="2021-08-13T11:07:21.306" v="109" actId="20577"/>
          <ac:spMkLst>
            <pc:docMk/>
            <pc:sldMk cId="1697292786" sldId="299"/>
            <ac:spMk id="17" creationId="{00000000-0000-0000-0000-000000000000}"/>
          </ac:spMkLst>
        </pc:spChg>
        <pc:spChg chg="mod">
          <ac:chgData name="Sergey Chekmarev" userId="ecf4f7c8-8817-4c18-82c2-4feb0afcf7b6" providerId="ADAL" clId="{43248BDB-85FF-46F0-A949-D0B87A156A19}" dt="2021-08-13T10:59:06.978" v="74" actId="207"/>
          <ac:spMkLst>
            <pc:docMk/>
            <pc:sldMk cId="1697292786" sldId="299"/>
            <ac:spMk id="19" creationId="{00000000-0000-0000-0000-000000000000}"/>
          </ac:spMkLst>
        </pc:spChg>
        <pc:graphicFrameChg chg="mod">
          <ac:chgData name="Sergey Chekmarev" userId="ecf4f7c8-8817-4c18-82c2-4feb0afcf7b6" providerId="ADAL" clId="{43248BDB-85FF-46F0-A949-D0B87A156A19}" dt="2021-08-13T10:54:49.334" v="12"/>
          <ac:graphicFrameMkLst>
            <pc:docMk/>
            <pc:sldMk cId="1697292786" sldId="299"/>
            <ac:graphicFrameMk id="26" creationId="{00000000-0000-0000-0000-000000000000}"/>
          </ac:graphicFrameMkLst>
        </pc:graphicFrameChg>
      </pc:sldChg>
      <pc:sldChg chg="modSp mod">
        <pc:chgData name="Sergey Chekmarev" userId="ecf4f7c8-8817-4c18-82c2-4feb0afcf7b6" providerId="ADAL" clId="{43248BDB-85FF-46F0-A949-D0B87A156A19}" dt="2021-08-13T11:09:18.542" v="185" actId="6549"/>
        <pc:sldMkLst>
          <pc:docMk/>
          <pc:sldMk cId="3905218779" sldId="300"/>
        </pc:sldMkLst>
        <pc:spChg chg="mod">
          <ac:chgData name="Sergey Chekmarev" userId="ecf4f7c8-8817-4c18-82c2-4feb0afcf7b6" providerId="ADAL" clId="{43248BDB-85FF-46F0-A949-D0B87A156A19}" dt="2021-08-13T11:09:18.542" v="185" actId="6549"/>
          <ac:spMkLst>
            <pc:docMk/>
            <pc:sldMk cId="3905218779" sldId="300"/>
            <ac:spMk id="4" creationId="{00000000-0000-0000-0000-000000000000}"/>
          </ac:spMkLst>
        </pc:spChg>
        <pc:spChg chg="mod">
          <ac:chgData name="Sergey Chekmarev" userId="ecf4f7c8-8817-4c18-82c2-4feb0afcf7b6" providerId="ADAL" clId="{43248BDB-85FF-46F0-A949-D0B87A156A19}" dt="2021-08-13T11:07:28.345" v="110"/>
          <ac:spMkLst>
            <pc:docMk/>
            <pc:sldMk cId="3905218779" sldId="300"/>
            <ac:spMk id="27" creationId="{00000000-0000-0000-0000-000000000000}"/>
          </ac:spMkLst>
        </pc:spChg>
      </pc:sldChg>
      <pc:sldChg chg="modSp mod">
        <pc:chgData name="Sergey Chekmarev" userId="ecf4f7c8-8817-4c18-82c2-4feb0afcf7b6" providerId="ADAL" clId="{43248BDB-85FF-46F0-A949-D0B87A156A19}" dt="2021-08-13T11:10:28.952" v="210" actId="6549"/>
        <pc:sldMkLst>
          <pc:docMk/>
          <pc:sldMk cId="2118786065" sldId="301"/>
        </pc:sldMkLst>
        <pc:spChg chg="mod">
          <ac:chgData name="Sergey Chekmarev" userId="ecf4f7c8-8817-4c18-82c2-4feb0afcf7b6" providerId="ADAL" clId="{43248BDB-85FF-46F0-A949-D0B87A156A19}" dt="2021-08-13T11:10:28.952" v="210" actId="6549"/>
          <ac:spMkLst>
            <pc:docMk/>
            <pc:sldMk cId="2118786065" sldId="301"/>
            <ac:spMk id="7" creationId="{00000000-0000-0000-0000-000000000000}"/>
          </ac:spMkLst>
        </pc:spChg>
        <pc:spChg chg="mod">
          <ac:chgData name="Sergey Chekmarev" userId="ecf4f7c8-8817-4c18-82c2-4feb0afcf7b6" providerId="ADAL" clId="{43248BDB-85FF-46F0-A949-D0B87A156A19}" dt="2021-08-13T11:07:33.384" v="111"/>
          <ac:spMkLst>
            <pc:docMk/>
            <pc:sldMk cId="2118786065" sldId="301"/>
            <ac:spMk id="17" creationId="{00000000-0000-0000-0000-000000000000}"/>
          </ac:spMkLst>
        </pc:spChg>
        <pc:graphicFrameChg chg="mod">
          <ac:chgData name="Sergey Chekmarev" userId="ecf4f7c8-8817-4c18-82c2-4feb0afcf7b6" providerId="ADAL" clId="{43248BDB-85FF-46F0-A949-D0B87A156A19}" dt="2021-08-13T11:06:23.441" v="108" actId="207"/>
          <ac:graphicFrameMkLst>
            <pc:docMk/>
            <pc:sldMk cId="2118786065" sldId="301"/>
            <ac:graphicFrameMk id="26" creationId="{00000000-0000-0000-0000-000000000000}"/>
          </ac:graphicFrameMkLst>
        </pc:graphicFrameChg>
      </pc:sldChg>
      <pc:sldChg chg="modSp mod">
        <pc:chgData name="Sergey Chekmarev" userId="ecf4f7c8-8817-4c18-82c2-4feb0afcf7b6" providerId="ADAL" clId="{43248BDB-85FF-46F0-A949-D0B87A156A19}" dt="2021-08-13T11:13:53.418" v="480" actId="5793"/>
        <pc:sldMkLst>
          <pc:docMk/>
          <pc:sldMk cId="3598640930" sldId="302"/>
        </pc:sldMkLst>
        <pc:spChg chg="mod">
          <ac:chgData name="Sergey Chekmarev" userId="ecf4f7c8-8817-4c18-82c2-4feb0afcf7b6" providerId="ADAL" clId="{43248BDB-85FF-46F0-A949-D0B87A156A19}" dt="2021-08-13T11:13:53.418" v="480" actId="5793"/>
          <ac:spMkLst>
            <pc:docMk/>
            <pc:sldMk cId="3598640930" sldId="302"/>
            <ac:spMk id="5" creationId="{00000000-0000-0000-0000-000000000000}"/>
          </ac:spMkLst>
        </pc:spChg>
        <pc:spChg chg="mod">
          <ac:chgData name="Sergey Chekmarev" userId="ecf4f7c8-8817-4c18-82c2-4feb0afcf7b6" providerId="ADAL" clId="{43248BDB-85FF-46F0-A949-D0B87A156A19}" dt="2021-08-13T11:07:37.867" v="112"/>
          <ac:spMkLst>
            <pc:docMk/>
            <pc:sldMk cId="3598640930" sldId="302"/>
            <ac:spMk id="17" creationId="{00000000-0000-0000-0000-000000000000}"/>
          </ac:spMkLst>
        </pc:spChg>
      </pc:sldChg>
      <pc:sldChg chg="modSp mod">
        <pc:chgData name="Sergey Chekmarev" userId="ecf4f7c8-8817-4c18-82c2-4feb0afcf7b6" providerId="ADAL" clId="{43248BDB-85FF-46F0-A949-D0B87A156A19}" dt="2021-08-13T11:07:43.044" v="113"/>
        <pc:sldMkLst>
          <pc:docMk/>
          <pc:sldMk cId="2063805605" sldId="303"/>
        </pc:sldMkLst>
        <pc:spChg chg="mod">
          <ac:chgData name="Sergey Chekmarev" userId="ecf4f7c8-8817-4c18-82c2-4feb0afcf7b6" providerId="ADAL" clId="{43248BDB-85FF-46F0-A949-D0B87A156A19}" dt="2021-08-13T11:07:43.044" v="113"/>
          <ac:spMkLst>
            <pc:docMk/>
            <pc:sldMk cId="2063805605" sldId="303"/>
            <ac:spMk id="17" creationId="{00000000-0000-0000-0000-000000000000}"/>
          </ac:spMkLst>
        </pc:spChg>
      </pc:sldChg>
      <pc:sldChg chg="modSp mod">
        <pc:chgData name="Sergey Chekmarev" userId="ecf4f7c8-8817-4c18-82c2-4feb0afcf7b6" providerId="ADAL" clId="{43248BDB-85FF-46F0-A949-D0B87A156A19}" dt="2021-08-13T11:15:38.404" v="622" actId="20577"/>
        <pc:sldMkLst>
          <pc:docMk/>
          <pc:sldMk cId="3340563664" sldId="304"/>
        </pc:sldMkLst>
        <pc:spChg chg="mod">
          <ac:chgData name="Sergey Chekmarev" userId="ecf4f7c8-8817-4c18-82c2-4feb0afcf7b6" providerId="ADAL" clId="{43248BDB-85FF-46F0-A949-D0B87A156A19}" dt="2021-08-13T11:15:38.404" v="622" actId="20577"/>
          <ac:spMkLst>
            <pc:docMk/>
            <pc:sldMk cId="3340563664" sldId="304"/>
            <ac:spMk id="5" creationId="{00000000-0000-0000-0000-000000000000}"/>
          </ac:spMkLst>
        </pc:spChg>
        <pc:spChg chg="mod">
          <ac:chgData name="Sergey Chekmarev" userId="ecf4f7c8-8817-4c18-82c2-4feb0afcf7b6" providerId="ADAL" clId="{43248BDB-85FF-46F0-A949-D0B87A156A19}" dt="2021-08-13T11:07:47.221" v="114"/>
          <ac:spMkLst>
            <pc:docMk/>
            <pc:sldMk cId="3340563664" sldId="304"/>
            <ac:spMk id="17" creationId="{00000000-0000-0000-0000-000000000000}"/>
          </ac:spMkLst>
        </pc:spChg>
      </pc:sldChg>
      <pc:sldChg chg="modSp mod">
        <pc:chgData name="Sergey Chekmarev" userId="ecf4f7c8-8817-4c18-82c2-4feb0afcf7b6" providerId="ADAL" clId="{43248BDB-85FF-46F0-A949-D0B87A156A19}" dt="2021-08-13T11:07:51.396" v="115"/>
        <pc:sldMkLst>
          <pc:docMk/>
          <pc:sldMk cId="806011696" sldId="305"/>
        </pc:sldMkLst>
        <pc:spChg chg="mod">
          <ac:chgData name="Sergey Chekmarev" userId="ecf4f7c8-8817-4c18-82c2-4feb0afcf7b6" providerId="ADAL" clId="{43248BDB-85FF-46F0-A949-D0B87A156A19}" dt="2021-08-13T11:07:51.396" v="115"/>
          <ac:spMkLst>
            <pc:docMk/>
            <pc:sldMk cId="806011696" sldId="305"/>
            <ac:spMk id="17" creationId="{00000000-0000-0000-0000-000000000000}"/>
          </ac:spMkLst>
        </pc:spChg>
      </pc:sldChg>
      <pc:sldChg chg="modSp mod">
        <pc:chgData name="Sergey Chekmarev" userId="ecf4f7c8-8817-4c18-82c2-4feb0afcf7b6" providerId="ADAL" clId="{43248BDB-85FF-46F0-A949-D0B87A156A19}" dt="2021-08-13T11:07:54.831" v="116"/>
        <pc:sldMkLst>
          <pc:docMk/>
          <pc:sldMk cId="602047246" sldId="306"/>
        </pc:sldMkLst>
        <pc:spChg chg="mod">
          <ac:chgData name="Sergey Chekmarev" userId="ecf4f7c8-8817-4c18-82c2-4feb0afcf7b6" providerId="ADAL" clId="{43248BDB-85FF-46F0-A949-D0B87A156A19}" dt="2021-08-13T11:07:54.831" v="116"/>
          <ac:spMkLst>
            <pc:docMk/>
            <pc:sldMk cId="602047246" sldId="306"/>
            <ac:spMk id="18" creationId="{00000000-0000-0000-0000-000000000000}"/>
          </ac:spMkLst>
        </pc:spChg>
      </pc:sldChg>
      <pc:sldChg chg="modSp mod">
        <pc:chgData name="Sergey Chekmarev" userId="ecf4f7c8-8817-4c18-82c2-4feb0afcf7b6" providerId="ADAL" clId="{43248BDB-85FF-46F0-A949-D0B87A156A19}" dt="2021-08-13T11:07:58.854" v="117"/>
        <pc:sldMkLst>
          <pc:docMk/>
          <pc:sldMk cId="3064617862" sldId="307"/>
        </pc:sldMkLst>
        <pc:spChg chg="mod">
          <ac:chgData name="Sergey Chekmarev" userId="ecf4f7c8-8817-4c18-82c2-4feb0afcf7b6" providerId="ADAL" clId="{43248BDB-85FF-46F0-A949-D0B87A156A19}" dt="2021-08-13T11:07:58.854" v="117"/>
          <ac:spMkLst>
            <pc:docMk/>
            <pc:sldMk cId="3064617862" sldId="307"/>
            <ac:spMk id="23"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 20</c:v>
                </c:pt>
                <c:pt idx="1">
                  <c:v>3YE Jun 21</c:v>
                </c:pt>
              </c:strCache>
            </c:strRef>
          </c:cat>
          <c:val>
            <c:numRef>
              <c:f>Sheet1!$B$2:$C$2</c:f>
              <c:numCache>
                <c:formatCode>_-* #,##0_-;\-* #,##0_-;_-* "-"??_-;_-@_-</c:formatCode>
                <c:ptCount val="2"/>
                <c:pt idx="0">
                  <c:v>3358.7</c:v>
                </c:pt>
                <c:pt idx="1">
                  <c:v>2996.5</c:v>
                </c:pt>
              </c:numCache>
            </c:numRef>
          </c:val>
          <c:extLst>
            <c:ext xmlns:c16="http://schemas.microsoft.com/office/drawing/2014/chart" uri="{C3380CC4-5D6E-409C-BE32-E72D297353CC}">
              <c16:uniqueId val="{00000000-2095-4D57-9CEB-D8309D0C9338}"/>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 20</c:v>
                </c:pt>
                <c:pt idx="1">
                  <c:v>3YE Jun 21</c:v>
                </c:pt>
              </c:strCache>
            </c:strRef>
          </c:cat>
          <c:val>
            <c:numRef>
              <c:f>Sheet1!$B$3:$C$3</c:f>
              <c:numCache>
                <c:formatCode>_-* #,##0_-;\-* #,##0_-;_-* "-"??_-;_-@_-</c:formatCode>
                <c:ptCount val="2"/>
                <c:pt idx="0">
                  <c:v>7924.9</c:v>
                </c:pt>
                <c:pt idx="1">
                  <c:v>7080.1</c:v>
                </c:pt>
              </c:numCache>
            </c:numRef>
          </c:val>
          <c:extLst>
            <c:ext xmlns:c16="http://schemas.microsoft.com/office/drawing/2014/chart" uri="{C3380CC4-5D6E-409C-BE32-E72D297353CC}">
              <c16:uniqueId val="{00000001-2095-4D57-9CEB-D8309D0C9338}"/>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 20</c:v>
                </c:pt>
                <c:pt idx="1">
                  <c:v>3YE Jun 21</c:v>
                </c:pt>
              </c:strCache>
            </c:strRef>
          </c:cat>
          <c:val>
            <c:numRef>
              <c:f>Sheet1!$B$4:$C$4</c:f>
              <c:numCache>
                <c:formatCode>_-* #,##0_-;\-* #,##0_-;_-* "-"??_-;_-@_-</c:formatCode>
                <c:ptCount val="2"/>
                <c:pt idx="0">
                  <c:v>9882.2000000000007</c:v>
                </c:pt>
                <c:pt idx="1">
                  <c:v>9026.9</c:v>
                </c:pt>
              </c:numCache>
            </c:numRef>
          </c:val>
          <c:extLst>
            <c:ext xmlns:c16="http://schemas.microsoft.com/office/drawing/2014/chart" uri="{C3380CC4-5D6E-409C-BE32-E72D297353CC}">
              <c16:uniqueId val="{00000002-2095-4D57-9CEB-D8309D0C9338}"/>
            </c:ext>
          </c:extLst>
        </c:ser>
        <c:ser>
          <c:idx val="3"/>
          <c:order val="3"/>
          <c:tx>
            <c:strRef>
              <c:f>Sheet1!$A$5</c:f>
              <c:strCache>
                <c:ptCount val="1"/>
                <c:pt idx="0">
                  <c:v>Workplace/Education</c:v>
                </c:pt>
              </c:strCache>
            </c:strRef>
          </c:tx>
          <c:invertIfNegative val="0"/>
          <c:dLbls>
            <c:dLbl>
              <c:idx val="1"/>
              <c:layout>
                <c:manualLayout>
                  <c:x val="-2.6071085380341211E-3"/>
                  <c:y val="-3.30330447493715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095-4D57-9CEB-D8309D0C9338}"/>
                </c:ext>
              </c:extLst>
            </c:dLbl>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 20</c:v>
                </c:pt>
                <c:pt idx="1">
                  <c:v>3YE Jun 21</c:v>
                </c:pt>
              </c:strCache>
            </c:strRef>
          </c:cat>
          <c:val>
            <c:numRef>
              <c:f>Sheet1!$B$5:$C$5</c:f>
              <c:numCache>
                <c:formatCode>_-* #,##0_-;\-* #,##0_-;_-* "-"??_-;_-@_-</c:formatCode>
                <c:ptCount val="2"/>
                <c:pt idx="0">
                  <c:v>1935.7</c:v>
                </c:pt>
                <c:pt idx="1">
                  <c:v>1295.0999999999999</c:v>
                </c:pt>
              </c:numCache>
            </c:numRef>
          </c:val>
          <c:extLst>
            <c:ext xmlns:c16="http://schemas.microsoft.com/office/drawing/2014/chart" uri="{C3380CC4-5D6E-409C-BE32-E72D297353CC}">
              <c16:uniqueId val="{00000003-2095-4D57-9CEB-D8309D0C9338}"/>
            </c:ext>
          </c:extLst>
        </c:ser>
        <c:ser>
          <c:idx val="4"/>
          <c:order val="4"/>
          <c:tx>
            <c:strRef>
              <c:f>Sheet1!$A$6</c:f>
              <c:strCache>
                <c:ptCount val="1"/>
                <c:pt idx="0">
                  <c:v>Fish &amp; Chips</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2095-4D57-9CEB-D8309D0C9338}"/>
                </c:ext>
              </c:extLst>
            </c:dLbl>
            <c:dLbl>
              <c:idx val="1"/>
              <c:layout>
                <c:manualLayout>
                  <c:x val="-0.11210566713546721"/>
                  <c:y val="-9.9099134248114579E-3"/>
                </c:manualLayout>
              </c:layout>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095-4D57-9CEB-D8309D0C9338}"/>
                </c:ext>
              </c:extLst>
            </c:dLbl>
            <c:spPr>
              <a:noFill/>
              <a:ln>
                <a:noFill/>
              </a:ln>
              <a:effectLst/>
            </c:spPr>
            <c:txPr>
              <a:bodyPr wrap="square" lIns="38100" tIns="19050" rIns="38100" bIns="19050" anchor="ctr">
                <a:spAutoFit/>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3YE Jun 20</c:v>
                </c:pt>
                <c:pt idx="1">
                  <c:v>3YE Jun 21</c:v>
                </c:pt>
              </c:strCache>
            </c:strRef>
          </c:cat>
          <c:val>
            <c:numRef>
              <c:f>Sheet1!$B$6:$C$6</c:f>
              <c:numCache>
                <c:formatCode>_-* #,##0_-;\-* #,##0_-;_-* "-"??_-;_-@_-</c:formatCode>
                <c:ptCount val="2"/>
                <c:pt idx="0">
                  <c:v>0</c:v>
                </c:pt>
                <c:pt idx="1">
                  <c:v>540.6</c:v>
                </c:pt>
              </c:numCache>
            </c:numRef>
          </c:val>
          <c:extLst>
            <c:ext xmlns:c16="http://schemas.microsoft.com/office/drawing/2014/chart" uri="{C3380CC4-5D6E-409C-BE32-E72D297353CC}">
              <c16:uniqueId val="{00000004-2095-4D57-9CEB-D8309D0C9338}"/>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 20</c:v>
                </c:pt>
                <c:pt idx="1">
                  <c:v>3YE Jun 21</c:v>
                </c:pt>
              </c:strCache>
            </c:strRef>
          </c:cat>
          <c:val>
            <c:numRef>
              <c:f>Sheet1!$B$7:$C$7</c:f>
              <c:numCache>
                <c:formatCode>_-* #,##0_-;\-* #,##0_-;_-* "-"??_-;_-@_-</c:formatCode>
                <c:ptCount val="2"/>
                <c:pt idx="0">
                  <c:v>6651.1</c:v>
                </c:pt>
                <c:pt idx="1">
                  <c:v>5457.1</c:v>
                </c:pt>
              </c:numCache>
            </c:numRef>
          </c:val>
          <c:extLst>
            <c:ext xmlns:c16="http://schemas.microsoft.com/office/drawing/2014/chart" uri="{C3380CC4-5D6E-409C-BE32-E72D297353CC}">
              <c16:uniqueId val="{00000005-2095-4D57-9CEB-D8309D0C9338}"/>
            </c:ext>
          </c:extLst>
        </c:ser>
        <c:dLbls>
          <c:showLegendKey val="0"/>
          <c:showVal val="0"/>
          <c:showCatName val="0"/>
          <c:showSerName val="0"/>
          <c:showPercent val="0"/>
          <c:showBubbleSize val="0"/>
        </c:dLbls>
        <c:gapWidth val="150"/>
        <c:overlap val="100"/>
        <c:axId val="1037447680"/>
        <c:axId val="137263296"/>
      </c:barChart>
      <c:catAx>
        <c:axId val="1037447680"/>
        <c:scaling>
          <c:orientation val="minMax"/>
        </c:scaling>
        <c:delete val="0"/>
        <c:axPos val="b"/>
        <c:numFmt formatCode="General" sourceLinked="1"/>
        <c:majorTickMark val="out"/>
        <c:minorTickMark val="none"/>
        <c:tickLblPos val="nextTo"/>
        <c:txPr>
          <a:bodyPr rot="0" vert="horz"/>
          <a:lstStyle/>
          <a:p>
            <a:pPr>
              <a:defRPr/>
            </a:pPr>
            <a:endParaRPr lang="en-US"/>
          </a:p>
        </c:txPr>
        <c:crossAx val="137263296"/>
        <c:crosses val="autoZero"/>
        <c:auto val="1"/>
        <c:lblAlgn val="ctr"/>
        <c:lblOffset val="100"/>
        <c:noMultiLvlLbl val="0"/>
      </c:catAx>
      <c:valAx>
        <c:axId val="137263296"/>
        <c:scaling>
          <c:orientation val="minMax"/>
        </c:scaling>
        <c:delete val="1"/>
        <c:axPos val="l"/>
        <c:numFmt formatCode="_-* #,##0_-;\-* #,##0_-;_-* &quot;-&quot;??_-;_-@_-" sourceLinked="1"/>
        <c:majorTickMark val="out"/>
        <c:minorTickMark val="none"/>
        <c:tickLblPos val="nextTo"/>
        <c:crossAx val="1037447680"/>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3YE Jun 20</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Total OOH</c:v>
                </c:pt>
                <c:pt idx="1">
                  <c:v>Pubs</c:v>
                </c:pt>
                <c:pt idx="2">
                  <c:v>FSR</c:v>
                </c:pt>
                <c:pt idx="3">
                  <c:v>Travel &amp; Leisure</c:v>
                </c:pt>
                <c:pt idx="4">
                  <c:v>Workplace/Eductaion</c:v>
                </c:pt>
              </c:strCache>
            </c:strRef>
          </c:cat>
          <c:val>
            <c:numRef>
              <c:f>Sheet1!$B$2:$B$6</c:f>
              <c:numCache>
                <c:formatCode>General</c:formatCode>
                <c:ptCount val="5"/>
                <c:pt idx="0">
                  <c:v>0.1</c:v>
                </c:pt>
                <c:pt idx="1">
                  <c:v>0.1</c:v>
                </c:pt>
                <c:pt idx="2">
                  <c:v>0.3</c:v>
                </c:pt>
                <c:pt idx="3">
                  <c:v>0.3</c:v>
                </c:pt>
                <c:pt idx="4">
                  <c:v>0.1</c:v>
                </c:pt>
              </c:numCache>
            </c:numRef>
          </c:val>
          <c:extLst>
            <c:ext xmlns:c16="http://schemas.microsoft.com/office/drawing/2014/chart" uri="{C3380CC4-5D6E-409C-BE32-E72D297353CC}">
              <c16:uniqueId val="{00000000-DB1C-4658-BB48-06231BED8EB3}"/>
            </c:ext>
          </c:extLst>
        </c:ser>
        <c:ser>
          <c:idx val="1"/>
          <c:order val="1"/>
          <c:tx>
            <c:strRef>
              <c:f>Sheet1!$C$1</c:f>
              <c:strCache>
                <c:ptCount val="1"/>
                <c:pt idx="0">
                  <c:v>3YE Jun 21</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Total OOH</c:v>
                </c:pt>
                <c:pt idx="1">
                  <c:v>Pubs</c:v>
                </c:pt>
                <c:pt idx="2">
                  <c:v>FSR</c:v>
                </c:pt>
                <c:pt idx="3">
                  <c:v>Travel &amp; Leisure</c:v>
                </c:pt>
                <c:pt idx="4">
                  <c:v>Workplace/Eductaion</c:v>
                </c:pt>
              </c:strCache>
            </c:strRef>
          </c:cat>
          <c:val>
            <c:numRef>
              <c:f>Sheet1!$C$2:$C$6</c:f>
              <c:numCache>
                <c:formatCode>0.0</c:formatCode>
                <c:ptCount val="5"/>
                <c:pt idx="0">
                  <c:v>0.1</c:v>
                </c:pt>
                <c:pt idx="1">
                  <c:v>0.1</c:v>
                </c:pt>
                <c:pt idx="2">
                  <c:v>0.3</c:v>
                </c:pt>
                <c:pt idx="3">
                  <c:v>0.4</c:v>
                </c:pt>
                <c:pt idx="4">
                  <c:v>0.1</c:v>
                </c:pt>
              </c:numCache>
            </c:numRef>
          </c:val>
          <c:extLst>
            <c:ext xmlns:c16="http://schemas.microsoft.com/office/drawing/2014/chart" uri="{C3380CC4-5D6E-409C-BE32-E72D297353CC}">
              <c16:uniqueId val="{00000001-DB1C-4658-BB48-06231BED8EB3}"/>
            </c:ext>
          </c:extLst>
        </c:ser>
        <c:dLbls>
          <c:showLegendKey val="0"/>
          <c:showVal val="0"/>
          <c:showCatName val="0"/>
          <c:showSerName val="0"/>
          <c:showPercent val="0"/>
          <c:showBubbleSize val="0"/>
        </c:dLbls>
        <c:gapWidth val="150"/>
        <c:axId val="1176643584"/>
        <c:axId val="137513792"/>
      </c:barChart>
      <c:catAx>
        <c:axId val="1176643584"/>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37513792"/>
        <c:crosses val="autoZero"/>
        <c:auto val="1"/>
        <c:lblAlgn val="ctr"/>
        <c:lblOffset val="100"/>
        <c:noMultiLvlLbl val="0"/>
      </c:catAx>
      <c:valAx>
        <c:axId val="137513792"/>
        <c:scaling>
          <c:orientation val="minMax"/>
        </c:scaling>
        <c:delete val="1"/>
        <c:axPos val="l"/>
        <c:numFmt formatCode="General" sourceLinked="1"/>
        <c:majorTickMark val="out"/>
        <c:minorTickMark val="none"/>
        <c:tickLblPos val="nextTo"/>
        <c:crossAx val="1176643584"/>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formatCode="0.0">
                  <c:v>21.8</c:v>
                </c:pt>
                <c:pt idx="1">
                  <c:v>28.7</c:v>
                </c:pt>
                <c:pt idx="2">
                  <c:v>60.9</c:v>
                </c:pt>
                <c:pt idx="3">
                  <c:v>7.3</c:v>
                </c:pt>
                <c:pt idx="4">
                  <c:v>27.5</c:v>
                </c:pt>
              </c:numCache>
            </c:numRef>
          </c:val>
          <c:extLst>
            <c:ext xmlns:c16="http://schemas.microsoft.com/office/drawing/2014/chart" uri="{C3380CC4-5D6E-409C-BE32-E72D297353CC}">
              <c16:uniqueId val="{00000000-3E9F-40A8-AE77-C65E7453C5E9}"/>
            </c:ext>
          </c:extLst>
        </c:ser>
        <c:ser>
          <c:idx val="1"/>
          <c:order val="1"/>
          <c:tx>
            <c:strRef>
              <c:f>Sheet1!$A$3</c:f>
              <c:strCache>
                <c:ptCount val="1"/>
                <c:pt idx="0">
                  <c:v>Age: 18-24</c:v>
                </c:pt>
              </c:strCache>
            </c:strRef>
          </c:tx>
          <c:spPr>
            <a:solidFill>
              <a:srgbClr val="002060"/>
            </a:solidFill>
          </c:spPr>
          <c:invertIfNegative val="0"/>
          <c:dLbls>
            <c:dLbl>
              <c:idx val="2"/>
              <c:layout>
                <c:manualLayout>
                  <c:x val="0"/>
                  <c:y val="2.2863466101460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9F-40A8-AE77-C65E7453C5E9}"/>
                </c:ext>
              </c:extLst>
            </c:dLbl>
            <c:dLbl>
              <c:idx val="3"/>
              <c:layout>
                <c:manualLayout>
                  <c:x val="-1.514067535280456E-3"/>
                  <c:y val="-1.143173305073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9F-40A8-AE77-C65E7453C5E9}"/>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formatCode="0.0">
                  <c:v>4.7</c:v>
                </c:pt>
                <c:pt idx="1">
                  <c:v>10.4</c:v>
                </c:pt>
                <c:pt idx="2">
                  <c:v>4.5999999999999996</c:v>
                </c:pt>
                <c:pt idx="3">
                  <c:v>15.5</c:v>
                </c:pt>
                <c:pt idx="4">
                  <c:v>10.8</c:v>
                </c:pt>
              </c:numCache>
            </c:numRef>
          </c:val>
          <c:extLst>
            <c:ext xmlns:c16="http://schemas.microsoft.com/office/drawing/2014/chart" uri="{C3380CC4-5D6E-409C-BE32-E72D297353CC}">
              <c16:uniqueId val="{00000003-3E9F-40A8-AE77-C65E7453C5E9}"/>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Sheet1!$B$4:$F$4</c:f>
              <c:numCache>
                <c:formatCode>General</c:formatCode>
                <c:ptCount val="5"/>
                <c:pt idx="0" formatCode="0.0">
                  <c:v>29.2</c:v>
                </c:pt>
                <c:pt idx="1">
                  <c:v>20.8</c:v>
                </c:pt>
                <c:pt idx="2">
                  <c:v>0</c:v>
                </c:pt>
                <c:pt idx="3">
                  <c:v>18.8</c:v>
                </c:pt>
                <c:pt idx="4">
                  <c:v>43.4</c:v>
                </c:pt>
              </c:numCache>
            </c:numRef>
          </c:val>
          <c:extLst>
            <c:ext xmlns:c16="http://schemas.microsoft.com/office/drawing/2014/chart" uri="{C3380CC4-5D6E-409C-BE32-E72D297353CC}">
              <c16:uniqueId val="{00000004-3E9F-40A8-AE77-C65E7453C5E9}"/>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Sheet1!$B$5:$F$5</c:f>
              <c:numCache>
                <c:formatCode>General</c:formatCode>
                <c:ptCount val="5"/>
                <c:pt idx="0" formatCode="0.0">
                  <c:v>22.6</c:v>
                </c:pt>
                <c:pt idx="1">
                  <c:v>20.6</c:v>
                </c:pt>
                <c:pt idx="2">
                  <c:v>22.7</c:v>
                </c:pt>
                <c:pt idx="3">
                  <c:v>18.2</c:v>
                </c:pt>
                <c:pt idx="4">
                  <c:v>16.7</c:v>
                </c:pt>
              </c:numCache>
            </c:numRef>
          </c:val>
          <c:extLst>
            <c:ext xmlns:c16="http://schemas.microsoft.com/office/drawing/2014/chart" uri="{C3380CC4-5D6E-409C-BE32-E72D297353CC}">
              <c16:uniqueId val="{00000005-3E9F-40A8-AE77-C65E7453C5E9}"/>
            </c:ext>
          </c:extLst>
        </c:ser>
        <c:ser>
          <c:idx val="4"/>
          <c:order val="4"/>
          <c:tx>
            <c:strRef>
              <c:f>Sheet1!$A$6</c:f>
              <c:strCache>
                <c:ptCount val="1"/>
                <c:pt idx="0">
                  <c:v>Age: 50-64</c:v>
                </c:pt>
              </c:strCache>
            </c:strRef>
          </c:tx>
          <c:invertIfNegative val="0"/>
          <c:dLbls>
            <c:dLbl>
              <c:idx val="4"/>
              <c:layout>
                <c:manualLayout>
                  <c:x val="-5.1478296199535617E-2"/>
                  <c:y val="3.8105776835768213E-3"/>
                </c:manualLayout>
              </c:layout>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E9F-40A8-AE77-C65E7453C5E9}"/>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Sheet1!$B$6:$F$6</c:f>
              <c:numCache>
                <c:formatCode>General</c:formatCode>
                <c:ptCount val="5"/>
                <c:pt idx="0" formatCode="0.0">
                  <c:v>9.1</c:v>
                </c:pt>
                <c:pt idx="1">
                  <c:v>8.3000000000000007</c:v>
                </c:pt>
                <c:pt idx="2">
                  <c:v>5</c:v>
                </c:pt>
                <c:pt idx="3">
                  <c:v>22.6</c:v>
                </c:pt>
                <c:pt idx="4">
                  <c:v>0.9</c:v>
                </c:pt>
              </c:numCache>
            </c:numRef>
          </c:val>
          <c:extLst>
            <c:ext xmlns:c16="http://schemas.microsoft.com/office/drawing/2014/chart" uri="{C3380CC4-5D6E-409C-BE32-E72D297353CC}">
              <c16:uniqueId val="{00000007-3E9F-40A8-AE77-C65E7453C5E9}"/>
            </c:ext>
          </c:extLst>
        </c:ser>
        <c:ser>
          <c:idx val="5"/>
          <c:order val="5"/>
          <c:tx>
            <c:strRef>
              <c:f>Sheet1!$A$7</c:f>
              <c:strCache>
                <c:ptCount val="1"/>
                <c:pt idx="0">
                  <c:v>Age: 65+</c:v>
                </c:pt>
              </c:strCache>
            </c:strRef>
          </c:tx>
          <c:invertIfNegative val="0"/>
          <c:dLbls>
            <c:dLbl>
              <c:idx val="4"/>
              <c:layout>
                <c:manualLayout>
                  <c:x val="-3.0281350705609121E-3"/>
                  <c:y val="-3.8105776835768296E-2"/>
                </c:manualLayout>
              </c:layout>
              <c:numFmt formatCode="#,##0.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E9F-40A8-AE77-C65E7453C5E9}"/>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Sheet1!$B$7:$F$7</c:f>
              <c:numCache>
                <c:formatCode>General</c:formatCode>
                <c:ptCount val="5"/>
                <c:pt idx="0" formatCode="0.0">
                  <c:v>12.5</c:v>
                </c:pt>
                <c:pt idx="1">
                  <c:v>11.2</c:v>
                </c:pt>
                <c:pt idx="2">
                  <c:v>6.8</c:v>
                </c:pt>
                <c:pt idx="3">
                  <c:v>17.7</c:v>
                </c:pt>
                <c:pt idx="4">
                  <c:v>0.6</c:v>
                </c:pt>
              </c:numCache>
            </c:numRef>
          </c:val>
          <c:extLst>
            <c:ext xmlns:c16="http://schemas.microsoft.com/office/drawing/2014/chart" uri="{C3380CC4-5D6E-409C-BE32-E72D297353CC}">
              <c16:uniqueId val="{00000009-3E9F-40A8-AE77-C65E7453C5E9}"/>
            </c:ext>
          </c:extLst>
        </c:ser>
        <c:dLbls>
          <c:showLegendKey val="0"/>
          <c:showVal val="0"/>
          <c:showCatName val="0"/>
          <c:showSerName val="0"/>
          <c:showPercent val="0"/>
          <c:showBubbleSize val="0"/>
        </c:dLbls>
        <c:gapWidth val="150"/>
        <c:overlap val="100"/>
        <c:axId val="1221154304"/>
        <c:axId val="137514944"/>
      </c:barChart>
      <c:catAx>
        <c:axId val="1221154304"/>
        <c:scaling>
          <c:orientation val="minMax"/>
        </c:scaling>
        <c:delete val="0"/>
        <c:axPos val="b"/>
        <c:numFmt formatCode="General" sourceLinked="0"/>
        <c:majorTickMark val="out"/>
        <c:minorTickMark val="none"/>
        <c:tickLblPos val="nextTo"/>
        <c:txPr>
          <a:bodyPr rot="0" vert="horz"/>
          <a:lstStyle/>
          <a:p>
            <a:pPr>
              <a:defRPr/>
            </a:pPr>
            <a:endParaRPr lang="en-US"/>
          </a:p>
        </c:txPr>
        <c:crossAx val="137514944"/>
        <c:crosses val="autoZero"/>
        <c:auto val="1"/>
        <c:lblAlgn val="ctr"/>
        <c:lblOffset val="100"/>
        <c:noMultiLvlLbl val="0"/>
      </c:catAx>
      <c:valAx>
        <c:axId val="137514944"/>
        <c:scaling>
          <c:orientation val="minMax"/>
        </c:scaling>
        <c:delete val="1"/>
        <c:axPos val="l"/>
        <c:numFmt formatCode="0%" sourceLinked="1"/>
        <c:majorTickMark val="out"/>
        <c:minorTickMark val="none"/>
        <c:tickLblPos val="nextTo"/>
        <c:crossAx val="1221154304"/>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formatCode="0.0">
                  <c:v>68.5</c:v>
                </c:pt>
                <c:pt idx="1">
                  <c:v>63.7</c:v>
                </c:pt>
                <c:pt idx="2">
                  <c:v>74.2</c:v>
                </c:pt>
                <c:pt idx="3">
                  <c:v>82.2</c:v>
                </c:pt>
                <c:pt idx="4">
                  <c:v>66.5</c:v>
                </c:pt>
              </c:numCache>
            </c:numRef>
          </c:val>
          <c:extLst>
            <c:ext xmlns:c16="http://schemas.microsoft.com/office/drawing/2014/chart" uri="{C3380CC4-5D6E-409C-BE32-E72D297353CC}">
              <c16:uniqueId val="{00000000-2A3A-4209-B8A1-224643362A4B}"/>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formatCode="0.0">
                  <c:v>31.5</c:v>
                </c:pt>
                <c:pt idx="1">
                  <c:v>36.299999999999997</c:v>
                </c:pt>
                <c:pt idx="2">
                  <c:v>25.8</c:v>
                </c:pt>
                <c:pt idx="3">
                  <c:v>17.8</c:v>
                </c:pt>
                <c:pt idx="4">
                  <c:v>33.5</c:v>
                </c:pt>
              </c:numCache>
            </c:numRef>
          </c:val>
          <c:extLst>
            <c:ext xmlns:c16="http://schemas.microsoft.com/office/drawing/2014/chart" uri="{C3380CC4-5D6E-409C-BE32-E72D297353CC}">
              <c16:uniqueId val="{00000001-2A3A-4209-B8A1-224643362A4B}"/>
            </c:ext>
          </c:extLst>
        </c:ser>
        <c:dLbls>
          <c:showLegendKey val="0"/>
          <c:showVal val="0"/>
          <c:showCatName val="0"/>
          <c:showSerName val="0"/>
          <c:showPercent val="0"/>
          <c:showBubbleSize val="0"/>
        </c:dLbls>
        <c:gapWidth val="150"/>
        <c:overlap val="100"/>
        <c:axId val="1236219392"/>
        <c:axId val="140974272"/>
      </c:barChart>
      <c:catAx>
        <c:axId val="123621939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4272"/>
        <c:crosses val="autoZero"/>
        <c:auto val="1"/>
        <c:lblAlgn val="ctr"/>
        <c:lblOffset val="100"/>
        <c:noMultiLvlLbl val="0"/>
      </c:catAx>
      <c:valAx>
        <c:axId val="140974272"/>
        <c:scaling>
          <c:orientation val="minMax"/>
        </c:scaling>
        <c:delete val="1"/>
        <c:axPos val="l"/>
        <c:numFmt formatCode="0%" sourceLinked="1"/>
        <c:majorTickMark val="out"/>
        <c:minorTickMark val="none"/>
        <c:tickLblPos val="nextTo"/>
        <c:crossAx val="1236219392"/>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c:v>61.3</c:v>
                </c:pt>
                <c:pt idx="1">
                  <c:v>61.4</c:v>
                </c:pt>
                <c:pt idx="2" formatCode="0.0">
                  <c:v>29.8</c:v>
                </c:pt>
                <c:pt idx="3">
                  <c:v>59.1</c:v>
                </c:pt>
                <c:pt idx="4">
                  <c:v>72.8</c:v>
                </c:pt>
              </c:numCache>
            </c:numRef>
          </c:val>
          <c:extLst>
            <c:ext xmlns:c16="http://schemas.microsoft.com/office/drawing/2014/chart" uri="{C3380CC4-5D6E-409C-BE32-E72D297353CC}">
              <c16:uniqueId val="{00000000-4F56-4C34-BA46-CFD72FE7B414}"/>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c:v>38.700000000000003</c:v>
                </c:pt>
                <c:pt idx="1">
                  <c:v>38.6</c:v>
                </c:pt>
                <c:pt idx="2" formatCode="0.0">
                  <c:v>70.2</c:v>
                </c:pt>
                <c:pt idx="3">
                  <c:v>40.9</c:v>
                </c:pt>
                <c:pt idx="4">
                  <c:v>27.2</c:v>
                </c:pt>
              </c:numCache>
            </c:numRef>
          </c:val>
          <c:extLst>
            <c:ext xmlns:c16="http://schemas.microsoft.com/office/drawing/2014/chart" uri="{C3380CC4-5D6E-409C-BE32-E72D297353CC}">
              <c16:uniqueId val="{00000001-4F56-4C34-BA46-CFD72FE7B414}"/>
            </c:ext>
          </c:extLst>
        </c:ser>
        <c:dLbls>
          <c:showLegendKey val="0"/>
          <c:showVal val="0"/>
          <c:showCatName val="0"/>
          <c:showSerName val="0"/>
          <c:showPercent val="0"/>
          <c:showBubbleSize val="0"/>
        </c:dLbls>
        <c:gapWidth val="150"/>
        <c:overlap val="100"/>
        <c:axId val="1263907328"/>
        <c:axId val="143458880"/>
      </c:barChart>
      <c:catAx>
        <c:axId val="126390732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58880"/>
        <c:crosses val="autoZero"/>
        <c:auto val="1"/>
        <c:lblAlgn val="ctr"/>
        <c:lblOffset val="100"/>
        <c:noMultiLvlLbl val="0"/>
      </c:catAx>
      <c:valAx>
        <c:axId val="143458880"/>
        <c:scaling>
          <c:orientation val="minMax"/>
        </c:scaling>
        <c:delete val="1"/>
        <c:axPos val="l"/>
        <c:numFmt formatCode="0%" sourceLinked="1"/>
        <c:majorTickMark val="out"/>
        <c:minorTickMark val="none"/>
        <c:tickLblPos val="nextTo"/>
        <c:crossAx val="1263907328"/>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formatCode="0.0">
                  <c:v>59.9</c:v>
                </c:pt>
                <c:pt idx="1">
                  <c:v>48</c:v>
                </c:pt>
                <c:pt idx="2">
                  <c:v>21.7</c:v>
                </c:pt>
                <c:pt idx="3">
                  <c:v>70</c:v>
                </c:pt>
                <c:pt idx="4">
                  <c:v>49.9</c:v>
                </c:pt>
              </c:numCache>
            </c:numRef>
          </c:val>
          <c:extLst>
            <c:ext xmlns:c16="http://schemas.microsoft.com/office/drawing/2014/chart" uri="{C3380CC4-5D6E-409C-BE32-E72D297353CC}">
              <c16:uniqueId val="{00000000-027C-40C8-A97D-1FB18383B0D8}"/>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formatCode="0.0">
                  <c:v>40.1</c:v>
                </c:pt>
                <c:pt idx="1">
                  <c:v>52</c:v>
                </c:pt>
                <c:pt idx="2">
                  <c:v>78.3</c:v>
                </c:pt>
                <c:pt idx="3">
                  <c:v>30</c:v>
                </c:pt>
                <c:pt idx="4">
                  <c:v>50.1</c:v>
                </c:pt>
              </c:numCache>
            </c:numRef>
          </c:val>
          <c:extLst>
            <c:ext xmlns:c16="http://schemas.microsoft.com/office/drawing/2014/chart" uri="{C3380CC4-5D6E-409C-BE32-E72D297353CC}">
              <c16:uniqueId val="{00000001-027C-40C8-A97D-1FB18383B0D8}"/>
            </c:ext>
          </c:extLst>
        </c:ser>
        <c:dLbls>
          <c:showLegendKey val="0"/>
          <c:showVal val="0"/>
          <c:showCatName val="0"/>
          <c:showSerName val="0"/>
          <c:showPercent val="0"/>
          <c:showBubbleSize val="0"/>
        </c:dLbls>
        <c:gapWidth val="150"/>
        <c:overlap val="100"/>
        <c:axId val="1264972288"/>
        <c:axId val="143462912"/>
      </c:barChart>
      <c:catAx>
        <c:axId val="1264972288"/>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2912"/>
        <c:crosses val="autoZero"/>
        <c:auto val="1"/>
        <c:lblAlgn val="ctr"/>
        <c:lblOffset val="100"/>
        <c:noMultiLvlLbl val="0"/>
      </c:catAx>
      <c:valAx>
        <c:axId val="143462912"/>
        <c:scaling>
          <c:orientation val="minMax"/>
        </c:scaling>
        <c:delete val="1"/>
        <c:axPos val="l"/>
        <c:numFmt formatCode="0%" sourceLinked="1"/>
        <c:majorTickMark val="out"/>
        <c:minorTickMark val="none"/>
        <c:tickLblPos val="nextTo"/>
        <c:crossAx val="1264972288"/>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c:v>23.7</c:v>
                </c:pt>
                <c:pt idx="1">
                  <c:v>26.2</c:v>
                </c:pt>
                <c:pt idx="2">
                  <c:v>24.1</c:v>
                </c:pt>
                <c:pt idx="3">
                  <c:v>18.5</c:v>
                </c:pt>
                <c:pt idx="4">
                  <c:v>24.2</c:v>
                </c:pt>
              </c:numCache>
            </c:numRef>
          </c:val>
          <c:extLst>
            <c:ext xmlns:c16="http://schemas.microsoft.com/office/drawing/2014/chart" uri="{C3380CC4-5D6E-409C-BE32-E72D297353CC}">
              <c16:uniqueId val="{00000000-495D-4B1E-8161-3759A10F415B}"/>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c:v>23.8</c:v>
                </c:pt>
                <c:pt idx="1">
                  <c:v>24.1</c:v>
                </c:pt>
                <c:pt idx="2">
                  <c:v>27</c:v>
                </c:pt>
                <c:pt idx="3">
                  <c:v>33.9</c:v>
                </c:pt>
                <c:pt idx="4">
                  <c:v>25.6</c:v>
                </c:pt>
              </c:numCache>
            </c:numRef>
          </c:val>
          <c:extLst>
            <c:ext xmlns:c16="http://schemas.microsoft.com/office/drawing/2014/chart" uri="{C3380CC4-5D6E-409C-BE32-E72D297353CC}">
              <c16:uniqueId val="{00000001-495D-4B1E-8161-3759A10F415B}"/>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Sheet1!$B$4:$F$4</c:f>
              <c:numCache>
                <c:formatCode>General</c:formatCode>
                <c:ptCount val="5"/>
                <c:pt idx="0">
                  <c:v>30.9</c:v>
                </c:pt>
                <c:pt idx="1">
                  <c:v>27.5</c:v>
                </c:pt>
                <c:pt idx="2">
                  <c:v>37.4</c:v>
                </c:pt>
                <c:pt idx="3">
                  <c:v>35.799999999999997</c:v>
                </c:pt>
                <c:pt idx="4">
                  <c:v>9.8000000000000007</c:v>
                </c:pt>
              </c:numCache>
            </c:numRef>
          </c:val>
          <c:extLst>
            <c:ext xmlns:c16="http://schemas.microsoft.com/office/drawing/2014/chart" uri="{C3380CC4-5D6E-409C-BE32-E72D297353CC}">
              <c16:uniqueId val="{00000002-495D-4B1E-8161-3759A10F415B}"/>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Sheet1!$B$5:$F$5</c:f>
              <c:numCache>
                <c:formatCode>General</c:formatCode>
                <c:ptCount val="5"/>
                <c:pt idx="0">
                  <c:v>21.6</c:v>
                </c:pt>
                <c:pt idx="1">
                  <c:v>22.3</c:v>
                </c:pt>
                <c:pt idx="2">
                  <c:v>11.5</c:v>
                </c:pt>
                <c:pt idx="3">
                  <c:v>11.8</c:v>
                </c:pt>
                <c:pt idx="4">
                  <c:v>40.4</c:v>
                </c:pt>
              </c:numCache>
            </c:numRef>
          </c:val>
          <c:extLst>
            <c:ext xmlns:c16="http://schemas.microsoft.com/office/drawing/2014/chart" uri="{C3380CC4-5D6E-409C-BE32-E72D297353CC}">
              <c16:uniqueId val="{00000003-495D-4B1E-8161-3759A10F415B}"/>
            </c:ext>
          </c:extLst>
        </c:ser>
        <c:dLbls>
          <c:showLegendKey val="0"/>
          <c:showVal val="0"/>
          <c:showCatName val="0"/>
          <c:showSerName val="0"/>
          <c:showPercent val="0"/>
          <c:showBubbleSize val="0"/>
        </c:dLbls>
        <c:gapWidth val="150"/>
        <c:overlap val="100"/>
        <c:axId val="1278728704"/>
        <c:axId val="143465216"/>
      </c:barChart>
      <c:catAx>
        <c:axId val="1278728704"/>
        <c:scaling>
          <c:orientation val="minMax"/>
        </c:scaling>
        <c:delete val="0"/>
        <c:axPos val="b"/>
        <c:numFmt formatCode="General" sourceLinked="0"/>
        <c:majorTickMark val="out"/>
        <c:minorTickMark val="none"/>
        <c:tickLblPos val="nextTo"/>
        <c:txPr>
          <a:bodyPr rot="0" vert="horz"/>
          <a:lstStyle/>
          <a:p>
            <a:pPr>
              <a:defRPr/>
            </a:pPr>
            <a:endParaRPr lang="en-US"/>
          </a:p>
        </c:txPr>
        <c:crossAx val="143465216"/>
        <c:crosses val="autoZero"/>
        <c:auto val="1"/>
        <c:lblAlgn val="ctr"/>
        <c:lblOffset val="100"/>
        <c:noMultiLvlLbl val="0"/>
      </c:catAx>
      <c:valAx>
        <c:axId val="143465216"/>
        <c:scaling>
          <c:orientation val="minMax"/>
        </c:scaling>
        <c:delete val="1"/>
        <c:axPos val="l"/>
        <c:numFmt formatCode="0%" sourceLinked="1"/>
        <c:majorTickMark val="out"/>
        <c:minorTickMark val="none"/>
        <c:tickLblPos val="nextTo"/>
        <c:crossAx val="127872870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layout>
                <c:manualLayout>
                  <c:x val="-4.9964228664255046E-2"/>
                  <c:y val="-2.3433982596116232E-2"/>
                </c:manualLayout>
              </c:layout>
              <c:numFmt formatCode="#,##0.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E0-42F9-9462-EC884ADBD7B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c:v>13.1</c:v>
                </c:pt>
                <c:pt idx="1">
                  <c:v>10.199999999999999</c:v>
                </c:pt>
                <c:pt idx="2">
                  <c:v>1.4</c:v>
                </c:pt>
                <c:pt idx="3">
                  <c:v>9.1999999999999993</c:v>
                </c:pt>
                <c:pt idx="4">
                  <c:v>14.9</c:v>
                </c:pt>
              </c:numCache>
            </c:numRef>
          </c:val>
          <c:extLst>
            <c:ext xmlns:c16="http://schemas.microsoft.com/office/drawing/2014/chart" uri="{C3380CC4-5D6E-409C-BE32-E72D297353CC}">
              <c16:uniqueId val="{00000001-C4E0-42F9-9462-EC884ADBD7B0}"/>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c:v>10.9</c:v>
                </c:pt>
                <c:pt idx="1">
                  <c:v>13.2</c:v>
                </c:pt>
                <c:pt idx="2">
                  <c:v>7.7</c:v>
                </c:pt>
                <c:pt idx="3">
                  <c:v>20.3</c:v>
                </c:pt>
                <c:pt idx="4">
                  <c:v>13.7</c:v>
                </c:pt>
              </c:numCache>
            </c:numRef>
          </c:val>
          <c:extLst>
            <c:ext xmlns:c16="http://schemas.microsoft.com/office/drawing/2014/chart" uri="{C3380CC4-5D6E-409C-BE32-E72D297353CC}">
              <c16:uniqueId val="{00000002-C4E0-42F9-9462-EC884ADBD7B0}"/>
            </c:ext>
          </c:extLst>
        </c:ser>
        <c:ser>
          <c:idx val="2"/>
          <c:order val="2"/>
          <c:tx>
            <c:strRef>
              <c:f>Sheet1!$A$4</c:f>
              <c:strCache>
                <c:ptCount val="1"/>
                <c:pt idx="0">
                  <c:v>Wednesday</c:v>
                </c:pt>
              </c:strCache>
            </c:strRef>
          </c:tx>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3-C4E0-42F9-9462-EC884ADBD7B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Sheet1!$B$4:$F$4</c:f>
              <c:numCache>
                <c:formatCode>General</c:formatCode>
                <c:ptCount val="5"/>
                <c:pt idx="0">
                  <c:v>16.3</c:v>
                </c:pt>
                <c:pt idx="1">
                  <c:v>16</c:v>
                </c:pt>
                <c:pt idx="2">
                  <c:v>0</c:v>
                </c:pt>
                <c:pt idx="3">
                  <c:v>11.2</c:v>
                </c:pt>
                <c:pt idx="4">
                  <c:v>18.399999999999999</c:v>
                </c:pt>
              </c:numCache>
            </c:numRef>
          </c:val>
          <c:extLst>
            <c:ext xmlns:c16="http://schemas.microsoft.com/office/drawing/2014/chart" uri="{C3380CC4-5D6E-409C-BE32-E72D297353CC}">
              <c16:uniqueId val="{00000004-C4E0-42F9-9462-EC884ADBD7B0}"/>
            </c:ext>
          </c:extLst>
        </c:ser>
        <c:ser>
          <c:idx val="3"/>
          <c:order val="3"/>
          <c:tx>
            <c:strRef>
              <c:f>Sheet1!$A$5</c:f>
              <c:strCache>
                <c:ptCount val="1"/>
                <c:pt idx="0">
                  <c:v>Thursday</c:v>
                </c:pt>
              </c:strCache>
            </c:strRef>
          </c:tx>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B-C4E0-42F9-9462-EC884ADBD7B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Sheet1!$B$5:$F$5</c:f>
              <c:numCache>
                <c:formatCode>General</c:formatCode>
                <c:ptCount val="5"/>
                <c:pt idx="0">
                  <c:v>11.2</c:v>
                </c:pt>
                <c:pt idx="1">
                  <c:v>9</c:v>
                </c:pt>
                <c:pt idx="2">
                  <c:v>0</c:v>
                </c:pt>
                <c:pt idx="3">
                  <c:v>8.4</c:v>
                </c:pt>
                <c:pt idx="4">
                  <c:v>17.2</c:v>
                </c:pt>
              </c:numCache>
            </c:numRef>
          </c:val>
          <c:extLst>
            <c:ext xmlns:c16="http://schemas.microsoft.com/office/drawing/2014/chart" uri="{C3380CC4-5D6E-409C-BE32-E72D297353CC}">
              <c16:uniqueId val="{00000005-C4E0-42F9-9462-EC884ADBD7B0}"/>
            </c:ext>
          </c:extLst>
        </c:ser>
        <c:ser>
          <c:idx val="4"/>
          <c:order val="4"/>
          <c:tx>
            <c:strRef>
              <c:f>Sheet1!$A$6</c:f>
              <c:strCache>
                <c:ptCount val="1"/>
                <c:pt idx="0">
                  <c:v>Friday</c:v>
                </c:pt>
              </c:strCache>
            </c:strRef>
          </c:tx>
          <c:invertIfNegative val="0"/>
          <c:dLbls>
            <c:dLbl>
              <c:idx val="2"/>
              <c:layout>
                <c:manualLayout>
                  <c:x val="-6.2076768946498696E-2"/>
                  <c:y val="-3.9056637660193723E-3"/>
                </c:manualLayout>
              </c:layout>
              <c:numFmt formatCode="#,##0.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4E0-42F9-9462-EC884ADBD7B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Sheet1!$B$6:$F$6</c:f>
              <c:numCache>
                <c:formatCode>General</c:formatCode>
                <c:ptCount val="5"/>
                <c:pt idx="0">
                  <c:v>16.3</c:v>
                </c:pt>
                <c:pt idx="1">
                  <c:v>19.399999999999999</c:v>
                </c:pt>
                <c:pt idx="2">
                  <c:v>2</c:v>
                </c:pt>
                <c:pt idx="3">
                  <c:v>7.5</c:v>
                </c:pt>
                <c:pt idx="4">
                  <c:v>13.7</c:v>
                </c:pt>
              </c:numCache>
            </c:numRef>
          </c:val>
          <c:extLst>
            <c:ext xmlns:c16="http://schemas.microsoft.com/office/drawing/2014/chart" uri="{C3380CC4-5D6E-409C-BE32-E72D297353CC}">
              <c16:uniqueId val="{00000007-C4E0-42F9-9462-EC884ADBD7B0}"/>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Sheet1!$B$7:$F$7</c:f>
              <c:numCache>
                <c:formatCode>General</c:formatCode>
                <c:ptCount val="5"/>
                <c:pt idx="0">
                  <c:v>18</c:v>
                </c:pt>
                <c:pt idx="1">
                  <c:v>19.7</c:v>
                </c:pt>
                <c:pt idx="2">
                  <c:v>75.599999999999994</c:v>
                </c:pt>
                <c:pt idx="3">
                  <c:v>28.8</c:v>
                </c:pt>
                <c:pt idx="4">
                  <c:v>7.2</c:v>
                </c:pt>
              </c:numCache>
            </c:numRef>
          </c:val>
          <c:extLst>
            <c:ext xmlns:c16="http://schemas.microsoft.com/office/drawing/2014/chart" uri="{C3380CC4-5D6E-409C-BE32-E72D297353CC}">
              <c16:uniqueId val="{00000008-C4E0-42F9-9462-EC884ADBD7B0}"/>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Sheet1!$B$8:$F$8</c:f>
              <c:numCache>
                <c:formatCode>General</c:formatCode>
                <c:ptCount val="5"/>
                <c:pt idx="0">
                  <c:v>14.2</c:v>
                </c:pt>
                <c:pt idx="1">
                  <c:v>12.5</c:v>
                </c:pt>
                <c:pt idx="2">
                  <c:v>13.4</c:v>
                </c:pt>
                <c:pt idx="3">
                  <c:v>14.6</c:v>
                </c:pt>
                <c:pt idx="4">
                  <c:v>14.9</c:v>
                </c:pt>
              </c:numCache>
            </c:numRef>
          </c:val>
          <c:extLst>
            <c:ext xmlns:c16="http://schemas.microsoft.com/office/drawing/2014/chart" uri="{C3380CC4-5D6E-409C-BE32-E72D297353CC}">
              <c16:uniqueId val="{00000009-C4E0-42F9-9462-EC884ADBD7B0}"/>
            </c:ext>
          </c:extLst>
        </c:ser>
        <c:dLbls>
          <c:showLegendKey val="0"/>
          <c:showVal val="0"/>
          <c:showCatName val="0"/>
          <c:showSerName val="0"/>
          <c:showPercent val="0"/>
          <c:showBubbleSize val="0"/>
        </c:dLbls>
        <c:gapWidth val="150"/>
        <c:overlap val="100"/>
        <c:axId val="2020489216"/>
        <c:axId val="147973248"/>
      </c:barChart>
      <c:catAx>
        <c:axId val="2020489216"/>
        <c:scaling>
          <c:orientation val="minMax"/>
        </c:scaling>
        <c:delete val="0"/>
        <c:axPos val="b"/>
        <c:numFmt formatCode="General" sourceLinked="0"/>
        <c:majorTickMark val="out"/>
        <c:minorTickMark val="none"/>
        <c:tickLblPos val="nextTo"/>
        <c:txPr>
          <a:bodyPr rot="0" vert="horz"/>
          <a:lstStyle/>
          <a:p>
            <a:pPr>
              <a:defRPr/>
            </a:pPr>
            <a:endParaRPr lang="en-US"/>
          </a:p>
        </c:txPr>
        <c:crossAx val="147973248"/>
        <c:crosses val="autoZero"/>
        <c:auto val="1"/>
        <c:lblAlgn val="ctr"/>
        <c:lblOffset val="100"/>
        <c:noMultiLvlLbl val="0"/>
      </c:catAx>
      <c:valAx>
        <c:axId val="147973248"/>
        <c:scaling>
          <c:orientation val="minMax"/>
        </c:scaling>
        <c:delete val="1"/>
        <c:axPos val="l"/>
        <c:numFmt formatCode="0%" sourceLinked="1"/>
        <c:majorTickMark val="out"/>
        <c:minorTickMark val="none"/>
        <c:tickLblPos val="nextTo"/>
        <c:crossAx val="2020489216"/>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Sheet1!$B$2:$J$2</c:f>
              <c:numCache>
                <c:formatCode>0.0</c:formatCode>
                <c:ptCount val="9"/>
                <c:pt idx="0">
                  <c:v>17.8</c:v>
                </c:pt>
                <c:pt idx="1">
                  <c:v>12.7</c:v>
                </c:pt>
                <c:pt idx="2">
                  <c:v>6.5</c:v>
                </c:pt>
                <c:pt idx="3">
                  <c:v>21.4</c:v>
                </c:pt>
                <c:pt idx="5" formatCode="General">
                  <c:v>20</c:v>
                </c:pt>
                <c:pt idx="6" formatCode="General">
                  <c:v>14.2</c:v>
                </c:pt>
                <c:pt idx="7" formatCode="General">
                  <c:v>5.0999999999999996</c:v>
                </c:pt>
                <c:pt idx="8" formatCode="General">
                  <c:v>25.6</c:v>
                </c:pt>
              </c:numCache>
            </c:numRef>
          </c:val>
          <c:extLst>
            <c:ext xmlns:c16="http://schemas.microsoft.com/office/drawing/2014/chart" uri="{C3380CC4-5D6E-409C-BE32-E72D297353CC}">
              <c16:uniqueId val="{00000000-A357-4BD0-8CEF-E29206E42FE2}"/>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Sheet1!$B$3:$J$3</c:f>
              <c:numCache>
                <c:formatCode>0.0</c:formatCode>
                <c:ptCount val="9"/>
                <c:pt idx="0">
                  <c:v>39.299999999999997</c:v>
                </c:pt>
                <c:pt idx="1">
                  <c:v>10.199999999999999</c:v>
                </c:pt>
                <c:pt idx="2">
                  <c:v>21.1</c:v>
                </c:pt>
                <c:pt idx="3">
                  <c:v>60.7</c:v>
                </c:pt>
                <c:pt idx="5" formatCode="General">
                  <c:v>36.9</c:v>
                </c:pt>
                <c:pt idx="6" formatCode="General">
                  <c:v>6.8</c:v>
                </c:pt>
                <c:pt idx="7" formatCode="General">
                  <c:v>22.3</c:v>
                </c:pt>
                <c:pt idx="8" formatCode="General">
                  <c:v>50.7</c:v>
                </c:pt>
              </c:numCache>
            </c:numRef>
          </c:val>
          <c:extLst>
            <c:ext xmlns:c16="http://schemas.microsoft.com/office/drawing/2014/chart" uri="{C3380CC4-5D6E-409C-BE32-E72D297353CC}">
              <c16:uniqueId val="{00000001-A357-4BD0-8CEF-E29206E42FE2}"/>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Sheet1!$B$4:$J$4</c:f>
              <c:numCache>
                <c:formatCode>0.0</c:formatCode>
                <c:ptCount val="9"/>
                <c:pt idx="0">
                  <c:v>48.7</c:v>
                </c:pt>
                <c:pt idx="1">
                  <c:v>77.400000000000006</c:v>
                </c:pt>
                <c:pt idx="2">
                  <c:v>72.8</c:v>
                </c:pt>
                <c:pt idx="3">
                  <c:v>28.1</c:v>
                </c:pt>
                <c:pt idx="5" formatCode="General">
                  <c:v>58.6</c:v>
                </c:pt>
                <c:pt idx="6" formatCode="General">
                  <c:v>80.5</c:v>
                </c:pt>
                <c:pt idx="7" formatCode="General">
                  <c:v>77.900000000000006</c:v>
                </c:pt>
                <c:pt idx="8" formatCode="General">
                  <c:v>44.8</c:v>
                </c:pt>
              </c:numCache>
            </c:numRef>
          </c:val>
          <c:extLst>
            <c:ext xmlns:c16="http://schemas.microsoft.com/office/drawing/2014/chart" uri="{C3380CC4-5D6E-409C-BE32-E72D297353CC}">
              <c16:uniqueId val="{00000002-A357-4BD0-8CEF-E29206E42FE2}"/>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Sheet1!$B$5:$J$5</c:f>
              <c:numCache>
                <c:formatCode>0.0</c:formatCode>
                <c:ptCount val="9"/>
                <c:pt idx="0">
                  <c:v>11.5</c:v>
                </c:pt>
                <c:pt idx="1">
                  <c:v>3.6</c:v>
                </c:pt>
                <c:pt idx="2">
                  <c:v>17.5</c:v>
                </c:pt>
                <c:pt idx="3">
                  <c:v>3.9</c:v>
                </c:pt>
                <c:pt idx="5" formatCode="General">
                  <c:v>7.3</c:v>
                </c:pt>
                <c:pt idx="6" formatCode="General">
                  <c:v>1.4</c:v>
                </c:pt>
                <c:pt idx="7" formatCode="General">
                  <c:v>15.1</c:v>
                </c:pt>
                <c:pt idx="8" formatCode="General">
                  <c:v>8.1</c:v>
                </c:pt>
              </c:numCache>
            </c:numRef>
          </c:val>
          <c:extLst>
            <c:ext xmlns:c16="http://schemas.microsoft.com/office/drawing/2014/chart" uri="{C3380CC4-5D6E-409C-BE32-E72D297353CC}">
              <c16:uniqueId val="{00000003-A357-4BD0-8CEF-E29206E42FE2}"/>
            </c:ext>
          </c:extLst>
        </c:ser>
        <c:ser>
          <c:idx val="4"/>
          <c:order val="4"/>
          <c:tx>
            <c:strRef>
              <c:f>Sheet1!$A$6</c:f>
              <c:strCache>
                <c:ptCount val="1"/>
                <c:pt idx="0">
                  <c:v>Other</c:v>
                </c:pt>
              </c:strCache>
            </c:strRef>
          </c:tx>
          <c:invertIfNegative val="0"/>
          <c:dLbls>
            <c:dLbl>
              <c:idx val="1"/>
              <c:layout>
                <c:manualLayout>
                  <c:x val="0"/>
                  <c:y val="-3.576726270322212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57-4BD0-8CEF-E29206E42FE2}"/>
                </c:ext>
              </c:extLst>
            </c:dLbl>
            <c:dLbl>
              <c:idx val="6"/>
              <c:layout>
                <c:manualLayout>
                  <c:x val="-1.1103037633240715E-16"/>
                  <c:y val="-3.219053643289990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57-4BD0-8CEF-E29206E42FE2}"/>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Sheet1!$B$6:$J$6</c:f>
              <c:numCache>
                <c:formatCode>General</c:formatCode>
                <c:ptCount val="9"/>
                <c:pt idx="0">
                  <c:v>21.1</c:v>
                </c:pt>
                <c:pt idx="1">
                  <c:v>3.7</c:v>
                </c:pt>
                <c:pt idx="2">
                  <c:v>15.9</c:v>
                </c:pt>
                <c:pt idx="3">
                  <c:v>17.600000000000001</c:v>
                </c:pt>
                <c:pt idx="5">
                  <c:v>22.9</c:v>
                </c:pt>
                <c:pt idx="6">
                  <c:v>4.5999999999999996</c:v>
                </c:pt>
                <c:pt idx="7">
                  <c:v>17.2</c:v>
                </c:pt>
                <c:pt idx="8">
                  <c:v>25.4</c:v>
                </c:pt>
              </c:numCache>
            </c:numRef>
          </c:val>
          <c:extLst>
            <c:ext xmlns:c16="http://schemas.microsoft.com/office/drawing/2014/chart" uri="{C3380CC4-5D6E-409C-BE32-E72D297353CC}">
              <c16:uniqueId val="{00000006-A357-4BD0-8CEF-E29206E42FE2}"/>
            </c:ext>
          </c:extLst>
        </c:ser>
        <c:dLbls>
          <c:showLegendKey val="0"/>
          <c:showVal val="0"/>
          <c:showCatName val="0"/>
          <c:showSerName val="0"/>
          <c:showPercent val="0"/>
          <c:showBubbleSize val="0"/>
        </c:dLbls>
        <c:gapWidth val="150"/>
        <c:overlap val="100"/>
        <c:axId val="2020490752"/>
        <c:axId val="140973120"/>
      </c:barChart>
      <c:catAx>
        <c:axId val="2020490752"/>
        <c:scaling>
          <c:orientation val="minMax"/>
        </c:scaling>
        <c:delete val="0"/>
        <c:axPos val="b"/>
        <c:numFmt formatCode="General" sourceLinked="0"/>
        <c:majorTickMark val="out"/>
        <c:minorTickMark val="none"/>
        <c:tickLblPos val="nextTo"/>
        <c:txPr>
          <a:bodyPr rot="0" vert="horz"/>
          <a:lstStyle/>
          <a:p>
            <a:pPr>
              <a:defRPr/>
            </a:pPr>
            <a:endParaRPr lang="en-US"/>
          </a:p>
        </c:txPr>
        <c:crossAx val="140973120"/>
        <c:crosses val="autoZero"/>
        <c:auto val="1"/>
        <c:lblAlgn val="ctr"/>
        <c:lblOffset val="100"/>
        <c:noMultiLvlLbl val="0"/>
      </c:catAx>
      <c:valAx>
        <c:axId val="140973120"/>
        <c:scaling>
          <c:orientation val="minMax"/>
        </c:scaling>
        <c:delete val="1"/>
        <c:axPos val="l"/>
        <c:numFmt formatCode="0%" sourceLinked="1"/>
        <c:majorTickMark val="out"/>
        <c:minorTickMark val="none"/>
        <c:tickLblPos val="nextTo"/>
        <c:crossAx val="2020490752"/>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Mackerel</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8/13/2021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8/13/2021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12</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13</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Mackerel Report</a:t>
            </a:r>
            <a:endParaRPr lang="en-US" dirty="0"/>
          </a:p>
        </p:txBody>
      </p:sp>
      <p:sp>
        <p:nvSpPr>
          <p:cNvPr id="3" name="Subtitle 2"/>
          <p:cNvSpPr>
            <a:spLocks noGrp="1"/>
          </p:cNvSpPr>
          <p:nvPr>
            <p:ph type="subTitle" idx="1"/>
          </p:nvPr>
        </p:nvSpPr>
        <p:spPr/>
        <p:txBody>
          <a:bodyPr>
            <a:normAutofit lnSpcReduction="10000"/>
          </a:bodyPr>
          <a:lstStyle/>
          <a:p>
            <a:r>
              <a:rPr lang="en-GB" dirty="0"/>
              <a:t>3YE June 2021</a:t>
            </a:r>
          </a:p>
          <a:p>
            <a:endParaRPr lang="en-US" dirty="0"/>
          </a:p>
        </p:txBody>
      </p:sp>
      <p:pic>
        <p:nvPicPr>
          <p:cNvPr id="4" name="Picture 3" descr="NPD_Logo_RGB_Positive-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503" y="4217170"/>
            <a:ext cx="898497" cy="8984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710363977"/>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Mackerel is more likely to be consumed on a social occasion </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npd.com-world-map.png"/>
          <p:cNvPicPr>
            <a:picLocks noChangeAspect="1"/>
          </p:cNvPicPr>
          <p:nvPr/>
        </p:nvPicPr>
        <p:blipFill>
          <a:blip r:embed="rId2">
            <a:extLst>
              <a:ext uri="{28A0092B-C50C-407E-A947-70E740481C1C}">
                <a14:useLocalDpi xmlns:a14="http://schemas.microsoft.com/office/drawing/2010/main" val="0"/>
              </a:ext>
            </a:extLst>
          </a:blip>
          <a:srcRect l="9686" t="23759" r="12370" b="28601"/>
          <a:stretch>
            <a:fillRect/>
          </a:stretch>
        </p:blipFill>
        <p:spPr bwMode="auto">
          <a:xfrm>
            <a:off x="257915" y="1043167"/>
            <a:ext cx="5165899" cy="289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p:cNvSpPr txBox="1">
            <a:spLocks noChangeArrowheads="1"/>
          </p:cNvSpPr>
          <p:nvPr/>
        </p:nvSpPr>
        <p:spPr bwMode="auto">
          <a:xfrm>
            <a:off x="5492598" y="561649"/>
            <a:ext cx="1855787"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Industries</a:t>
            </a:r>
          </a:p>
          <a:p>
            <a:pPr eaLnBrk="1" hangingPunct="1">
              <a:lnSpc>
                <a:spcPct val="110000"/>
              </a:lnSpc>
              <a:defRPr/>
            </a:pPr>
            <a:r>
              <a:rPr lang="en-US" sz="1200" dirty="0">
                <a:solidFill>
                  <a:srgbClr val="008AC0"/>
                </a:solidFill>
              </a:rPr>
              <a:t>Automotive</a:t>
            </a:r>
          </a:p>
          <a:p>
            <a:pPr eaLnBrk="1" hangingPunct="1">
              <a:lnSpc>
                <a:spcPct val="110000"/>
              </a:lnSpc>
              <a:defRPr/>
            </a:pPr>
            <a:r>
              <a:rPr lang="en-US" sz="1200" dirty="0">
                <a:solidFill>
                  <a:srgbClr val="008AC0"/>
                </a:solidFill>
              </a:rPr>
              <a:t>Beauty</a:t>
            </a:r>
          </a:p>
          <a:p>
            <a:pPr eaLnBrk="1" hangingPunct="1">
              <a:lnSpc>
                <a:spcPct val="110000"/>
              </a:lnSpc>
              <a:defRPr/>
            </a:pPr>
            <a:r>
              <a:rPr lang="en-US" sz="1200" dirty="0">
                <a:solidFill>
                  <a:srgbClr val="008AC0"/>
                </a:solidFill>
              </a:rPr>
              <a:t>Entertainment</a:t>
            </a:r>
          </a:p>
          <a:p>
            <a:pPr eaLnBrk="1" hangingPunct="1">
              <a:lnSpc>
                <a:spcPct val="110000"/>
              </a:lnSpc>
              <a:defRPr/>
            </a:pPr>
            <a:r>
              <a:rPr lang="en-US" sz="1200" dirty="0">
                <a:solidFill>
                  <a:srgbClr val="008AC0"/>
                </a:solidFill>
              </a:rPr>
              <a:t>Fashion</a:t>
            </a:r>
          </a:p>
          <a:p>
            <a:pPr eaLnBrk="1" hangingPunct="1">
              <a:lnSpc>
                <a:spcPct val="110000"/>
              </a:lnSpc>
              <a:defRPr/>
            </a:pPr>
            <a:r>
              <a:rPr lang="en-US" sz="1200" dirty="0">
                <a:solidFill>
                  <a:srgbClr val="008AC0"/>
                </a:solidFill>
              </a:rPr>
              <a:t>Food / Foodservice</a:t>
            </a:r>
          </a:p>
          <a:p>
            <a:pPr eaLnBrk="1" hangingPunct="1">
              <a:lnSpc>
                <a:spcPct val="110000"/>
              </a:lnSpc>
              <a:defRPr/>
            </a:pPr>
            <a:r>
              <a:rPr lang="en-US" sz="1200" dirty="0">
                <a:solidFill>
                  <a:srgbClr val="008AC0"/>
                </a:solidFill>
              </a:rPr>
              <a:t>Home</a:t>
            </a:r>
          </a:p>
          <a:p>
            <a:pPr eaLnBrk="1" hangingPunct="1">
              <a:lnSpc>
                <a:spcPct val="110000"/>
              </a:lnSpc>
              <a:defRPr/>
            </a:pPr>
            <a:r>
              <a:rPr lang="en-US" sz="1200" dirty="0">
                <a:solidFill>
                  <a:srgbClr val="008AC0"/>
                </a:solidFill>
              </a:rPr>
              <a:t>Office Supplies</a:t>
            </a:r>
          </a:p>
          <a:p>
            <a:pPr eaLnBrk="1" hangingPunct="1">
              <a:lnSpc>
                <a:spcPct val="110000"/>
              </a:lnSpc>
              <a:defRPr/>
            </a:pPr>
            <a:r>
              <a:rPr lang="en-US" sz="1200" dirty="0">
                <a:solidFill>
                  <a:srgbClr val="008AC0"/>
                </a:solidFill>
              </a:rPr>
              <a:t>Sports</a:t>
            </a:r>
          </a:p>
          <a:p>
            <a:pPr eaLnBrk="1" hangingPunct="1">
              <a:lnSpc>
                <a:spcPct val="110000"/>
              </a:lnSpc>
              <a:defRPr/>
            </a:pPr>
            <a:r>
              <a:rPr lang="en-US" sz="1200" dirty="0">
                <a:solidFill>
                  <a:srgbClr val="008AC0"/>
                </a:solidFill>
              </a:rPr>
              <a:t>Technology</a:t>
            </a:r>
          </a:p>
          <a:p>
            <a:pPr eaLnBrk="1" hangingPunct="1">
              <a:lnSpc>
                <a:spcPct val="110000"/>
              </a:lnSpc>
              <a:defRPr/>
            </a:pPr>
            <a:r>
              <a:rPr lang="en-US" sz="1200" dirty="0">
                <a:solidFill>
                  <a:srgbClr val="008AC0"/>
                </a:solidFill>
              </a:rPr>
              <a:t>Toys</a:t>
            </a:r>
          </a:p>
          <a:p>
            <a:pPr eaLnBrk="1" hangingPunct="1">
              <a:lnSpc>
                <a:spcPct val="110000"/>
              </a:lnSpc>
              <a:defRPr/>
            </a:pPr>
            <a:r>
              <a:rPr lang="en-US" sz="1200" dirty="0">
                <a:solidFill>
                  <a:srgbClr val="008AC0"/>
                </a:solidFill>
              </a:rPr>
              <a:t>Video Games</a:t>
            </a:r>
          </a:p>
          <a:p>
            <a:pPr eaLnBrk="1" hangingPunct="1">
              <a:lnSpc>
                <a:spcPct val="110000"/>
              </a:lnSpc>
              <a:defRPr/>
            </a:pPr>
            <a:r>
              <a:rPr lang="en-US" sz="1200" dirty="0">
                <a:solidFill>
                  <a:srgbClr val="008AC0"/>
                </a:solidFill>
              </a:rPr>
              <a:t>Wireless</a:t>
            </a:r>
          </a:p>
        </p:txBody>
      </p:sp>
      <p:sp>
        <p:nvSpPr>
          <p:cNvPr id="4" name="TextBox 9"/>
          <p:cNvSpPr txBox="1">
            <a:spLocks noChangeArrowheads="1"/>
          </p:cNvSpPr>
          <p:nvPr/>
        </p:nvSpPr>
        <p:spPr bwMode="auto">
          <a:xfrm>
            <a:off x="7004909" y="561649"/>
            <a:ext cx="1457325" cy="435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Countries</a:t>
            </a:r>
          </a:p>
          <a:p>
            <a:pPr eaLnBrk="1" hangingPunct="1">
              <a:lnSpc>
                <a:spcPct val="110000"/>
              </a:lnSpc>
              <a:defRPr/>
            </a:pPr>
            <a:r>
              <a:rPr lang="en-US" sz="1200" dirty="0">
                <a:solidFill>
                  <a:srgbClr val="008AC0"/>
                </a:solidFill>
              </a:rPr>
              <a:t>Australia</a:t>
            </a:r>
          </a:p>
          <a:p>
            <a:pPr eaLnBrk="1" hangingPunct="1">
              <a:lnSpc>
                <a:spcPct val="110000"/>
              </a:lnSpc>
              <a:defRPr/>
            </a:pPr>
            <a:r>
              <a:rPr lang="en-US" sz="1200" dirty="0">
                <a:solidFill>
                  <a:srgbClr val="008AC0"/>
                </a:solidFill>
              </a:rPr>
              <a:t>Austria</a:t>
            </a:r>
          </a:p>
          <a:p>
            <a:pPr eaLnBrk="1" hangingPunct="1">
              <a:lnSpc>
                <a:spcPct val="110000"/>
              </a:lnSpc>
              <a:defRPr/>
            </a:pPr>
            <a:r>
              <a:rPr lang="en-US" sz="1200" dirty="0">
                <a:solidFill>
                  <a:srgbClr val="008AC0"/>
                </a:solidFill>
              </a:rPr>
              <a:t>Belgium</a:t>
            </a:r>
          </a:p>
          <a:p>
            <a:pPr eaLnBrk="1" hangingPunct="1">
              <a:lnSpc>
                <a:spcPct val="110000"/>
              </a:lnSpc>
              <a:defRPr/>
            </a:pPr>
            <a:r>
              <a:rPr lang="en-US" sz="1200" dirty="0">
                <a:solidFill>
                  <a:srgbClr val="008AC0"/>
                </a:solidFill>
              </a:rPr>
              <a:t>Brazil</a:t>
            </a:r>
          </a:p>
          <a:p>
            <a:pPr eaLnBrk="1" hangingPunct="1">
              <a:lnSpc>
                <a:spcPct val="110000"/>
              </a:lnSpc>
              <a:defRPr/>
            </a:pPr>
            <a:r>
              <a:rPr lang="en-US" sz="1200" dirty="0">
                <a:solidFill>
                  <a:srgbClr val="008AC0"/>
                </a:solidFill>
              </a:rPr>
              <a:t>Canada</a:t>
            </a:r>
          </a:p>
          <a:p>
            <a:pPr eaLnBrk="1" hangingPunct="1">
              <a:lnSpc>
                <a:spcPct val="110000"/>
              </a:lnSpc>
              <a:defRPr/>
            </a:pPr>
            <a:r>
              <a:rPr lang="en-US" sz="1200" dirty="0">
                <a:solidFill>
                  <a:srgbClr val="008AC0"/>
                </a:solidFill>
              </a:rPr>
              <a:t>China</a:t>
            </a:r>
          </a:p>
          <a:p>
            <a:pPr eaLnBrk="1" hangingPunct="1">
              <a:lnSpc>
                <a:spcPct val="110000"/>
              </a:lnSpc>
              <a:defRPr/>
            </a:pPr>
            <a:r>
              <a:rPr lang="en-US" sz="1200" dirty="0">
                <a:solidFill>
                  <a:srgbClr val="008AC0"/>
                </a:solidFill>
              </a:rPr>
              <a:t>France</a:t>
            </a:r>
          </a:p>
          <a:p>
            <a:pPr eaLnBrk="1" hangingPunct="1">
              <a:lnSpc>
                <a:spcPct val="110000"/>
              </a:lnSpc>
              <a:defRPr/>
            </a:pPr>
            <a:r>
              <a:rPr lang="en-US" sz="1200" dirty="0">
                <a:solidFill>
                  <a:srgbClr val="008AC0"/>
                </a:solidFill>
              </a:rPr>
              <a:t>Germany</a:t>
            </a:r>
          </a:p>
          <a:p>
            <a:pPr eaLnBrk="1" hangingPunct="1">
              <a:lnSpc>
                <a:spcPct val="110000"/>
              </a:lnSpc>
              <a:defRPr/>
            </a:pPr>
            <a:r>
              <a:rPr lang="en-US" sz="1200" dirty="0">
                <a:solidFill>
                  <a:srgbClr val="008AC0"/>
                </a:solidFill>
              </a:rPr>
              <a:t>Italy</a:t>
            </a:r>
          </a:p>
          <a:p>
            <a:pPr eaLnBrk="1" hangingPunct="1">
              <a:lnSpc>
                <a:spcPct val="110000"/>
              </a:lnSpc>
              <a:defRPr/>
            </a:pPr>
            <a:r>
              <a:rPr lang="en-US" sz="1200" dirty="0">
                <a:solidFill>
                  <a:srgbClr val="008AC0"/>
                </a:solidFill>
              </a:rPr>
              <a:t>Japan</a:t>
            </a:r>
          </a:p>
          <a:p>
            <a:pPr eaLnBrk="1" hangingPunct="1">
              <a:lnSpc>
                <a:spcPct val="110000"/>
              </a:lnSpc>
              <a:defRPr/>
            </a:pPr>
            <a:r>
              <a:rPr lang="en-US" sz="1200" dirty="0">
                <a:solidFill>
                  <a:srgbClr val="008AC0"/>
                </a:solidFill>
              </a:rPr>
              <a:t>Mexico</a:t>
            </a:r>
          </a:p>
          <a:p>
            <a:pPr eaLnBrk="1" hangingPunct="1">
              <a:lnSpc>
                <a:spcPct val="110000"/>
              </a:lnSpc>
              <a:defRPr/>
            </a:pPr>
            <a:r>
              <a:rPr lang="en-US" sz="1200" dirty="0">
                <a:solidFill>
                  <a:srgbClr val="008AC0"/>
                </a:solidFill>
              </a:rPr>
              <a:t>Netherlands</a:t>
            </a:r>
          </a:p>
          <a:p>
            <a:pPr eaLnBrk="1" hangingPunct="1">
              <a:lnSpc>
                <a:spcPct val="110000"/>
              </a:lnSpc>
              <a:defRPr/>
            </a:pPr>
            <a:r>
              <a:rPr lang="en-US" sz="1200" dirty="0">
                <a:solidFill>
                  <a:srgbClr val="008AC0"/>
                </a:solidFill>
              </a:rPr>
              <a:t>New Zealand</a:t>
            </a:r>
          </a:p>
          <a:p>
            <a:pPr eaLnBrk="1" hangingPunct="1">
              <a:lnSpc>
                <a:spcPct val="110000"/>
              </a:lnSpc>
              <a:defRPr/>
            </a:pPr>
            <a:r>
              <a:rPr lang="en-US" sz="1200" dirty="0">
                <a:solidFill>
                  <a:srgbClr val="008AC0"/>
                </a:solidFill>
              </a:rPr>
              <a:t>Poland</a:t>
            </a:r>
          </a:p>
          <a:p>
            <a:pPr eaLnBrk="1" hangingPunct="1">
              <a:lnSpc>
                <a:spcPct val="110000"/>
              </a:lnSpc>
              <a:defRPr/>
            </a:pPr>
            <a:r>
              <a:rPr lang="en-US" sz="1200" dirty="0">
                <a:solidFill>
                  <a:srgbClr val="008AC0"/>
                </a:solidFill>
              </a:rPr>
              <a:t>Portugal</a:t>
            </a:r>
          </a:p>
          <a:p>
            <a:pPr eaLnBrk="1" hangingPunct="1">
              <a:lnSpc>
                <a:spcPct val="110000"/>
              </a:lnSpc>
              <a:defRPr/>
            </a:pPr>
            <a:r>
              <a:rPr lang="en-US" sz="1200" dirty="0">
                <a:solidFill>
                  <a:srgbClr val="008AC0"/>
                </a:solidFill>
              </a:rPr>
              <a:t>Russia</a:t>
            </a:r>
          </a:p>
          <a:p>
            <a:pPr eaLnBrk="1" hangingPunct="1">
              <a:lnSpc>
                <a:spcPct val="110000"/>
              </a:lnSpc>
              <a:defRPr/>
            </a:pPr>
            <a:r>
              <a:rPr lang="en-US" sz="1200" dirty="0">
                <a:solidFill>
                  <a:srgbClr val="008AC0"/>
                </a:solidFill>
              </a:rPr>
              <a:t>Spain</a:t>
            </a:r>
          </a:p>
          <a:p>
            <a:pPr eaLnBrk="1" hangingPunct="1">
              <a:lnSpc>
                <a:spcPct val="110000"/>
              </a:lnSpc>
              <a:defRPr/>
            </a:pPr>
            <a:r>
              <a:rPr lang="en-US" sz="1200" dirty="0">
                <a:solidFill>
                  <a:srgbClr val="008AC0"/>
                </a:solidFill>
              </a:rPr>
              <a:t>Sweden</a:t>
            </a:r>
          </a:p>
          <a:p>
            <a:pPr eaLnBrk="1" hangingPunct="1">
              <a:lnSpc>
                <a:spcPct val="110000"/>
              </a:lnSpc>
              <a:defRPr/>
            </a:pPr>
            <a:r>
              <a:rPr lang="en-US" sz="1200" dirty="0">
                <a:solidFill>
                  <a:srgbClr val="008AC0"/>
                </a:solidFill>
              </a:rPr>
              <a:t>United Kingdom</a:t>
            </a:r>
          </a:p>
          <a:p>
            <a:pPr eaLnBrk="1" hangingPunct="1">
              <a:lnSpc>
                <a:spcPct val="110000"/>
              </a:lnSpc>
              <a:defRPr/>
            </a:pPr>
            <a:r>
              <a:rPr lang="en-US" sz="1200" dirty="0">
                <a:solidFill>
                  <a:srgbClr val="008AC0"/>
                </a:solidFill>
              </a:rPr>
              <a:t>United States</a:t>
            </a:r>
          </a:p>
        </p:txBody>
      </p:sp>
      <p:pic>
        <p:nvPicPr>
          <p:cNvPr id="7" name="Picture 6"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
        <p:nvSpPr>
          <p:cNvPr id="8" name="Title 7"/>
          <p:cNvSpPr>
            <a:spLocks noGrp="1"/>
          </p:cNvSpPr>
          <p:nvPr>
            <p:ph type="title"/>
          </p:nvPr>
        </p:nvSpPr>
        <p:spPr/>
        <p:txBody>
          <a:bodyPr/>
          <a:lstStyle/>
          <a:p>
            <a:r>
              <a:rPr lang="en-GB" dirty="0"/>
              <a:t>CREST Coverage</a:t>
            </a:r>
          </a:p>
        </p:txBody>
      </p:sp>
    </p:spTree>
    <p:extLst>
      <p:ext uri="{BB962C8B-B14F-4D97-AF65-F5344CB8AC3E}">
        <p14:creationId xmlns:p14="http://schemas.microsoft.com/office/powerpoint/2010/main" val="270690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087547806"/>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rgbClr val="FF0000"/>
                </a:solidFill>
              </a:rPr>
              <a:t>-11.1%</a:t>
            </a:r>
          </a:p>
          <a:p>
            <a:pPr algn="ctr"/>
            <a:endParaRPr lang="en-GB" sz="1200" b="1" dirty="0">
              <a:solidFill>
                <a:srgbClr val="FF0000"/>
              </a:solidFill>
            </a:endParaRPr>
          </a:p>
          <a:p>
            <a:pPr algn="ctr"/>
            <a:r>
              <a:rPr lang="en-GB" sz="1200" b="1" dirty="0">
                <a:solidFill>
                  <a:srgbClr val="FF0000"/>
                </a:solidFill>
              </a:rPr>
              <a:t>--%</a:t>
            </a:r>
          </a:p>
          <a:p>
            <a:pPr algn="ctr"/>
            <a:endParaRPr lang="en-GB" sz="1200" b="1" dirty="0">
              <a:solidFill>
                <a:srgbClr val="FF0000"/>
              </a:solidFill>
            </a:endParaRPr>
          </a:p>
          <a:p>
            <a:pPr algn="ctr"/>
            <a:r>
              <a:rPr lang="en-GB" sz="1200" b="1" dirty="0">
                <a:solidFill>
                  <a:srgbClr val="54585A"/>
                </a:solidFill>
              </a:rPr>
              <a:t>n/a</a:t>
            </a:r>
          </a:p>
          <a:p>
            <a:pPr algn="ctr"/>
            <a:endParaRPr lang="en-GB" sz="1200" b="1" dirty="0">
              <a:solidFill>
                <a:srgbClr val="FF0000"/>
              </a:solidFill>
            </a:endParaRPr>
          </a:p>
          <a:p>
            <a:pPr algn="ctr"/>
            <a:r>
              <a:rPr lang="en-GB" sz="1200" b="1" dirty="0">
                <a:solidFill>
                  <a:srgbClr val="FF0000"/>
                </a:solidFill>
              </a:rPr>
              <a:t>--%</a:t>
            </a:r>
          </a:p>
          <a:p>
            <a:pPr algn="ctr"/>
            <a:endParaRPr lang="en-GB" sz="1200" b="1" dirty="0">
              <a:solidFill>
                <a:srgbClr val="FF0000"/>
              </a:solidFill>
            </a:endParaRPr>
          </a:p>
          <a:p>
            <a:pPr algn="ctr"/>
            <a:r>
              <a:rPr lang="en-GB" sz="1200" b="1" dirty="0">
                <a:solidFill>
                  <a:srgbClr val="FF0000"/>
                </a:solidFill>
              </a:rPr>
              <a:t>-8.7%</a:t>
            </a:r>
          </a:p>
          <a:p>
            <a:pPr algn="ctr"/>
            <a:endParaRPr lang="en-GB" sz="1200" b="1" dirty="0">
              <a:solidFill>
                <a:srgbClr val="FF0000"/>
              </a:solidFill>
            </a:endParaRPr>
          </a:p>
          <a:p>
            <a:pPr algn="ctr"/>
            <a:r>
              <a:rPr lang="en-GB" sz="1200" b="1" dirty="0">
                <a:solidFill>
                  <a:srgbClr val="FF0000"/>
                </a:solidFill>
              </a:rPr>
              <a:t>-10.7%</a:t>
            </a:r>
          </a:p>
          <a:p>
            <a:pPr algn="ctr"/>
            <a:endParaRPr lang="en-GB" sz="1200" b="1" dirty="0">
              <a:solidFill>
                <a:srgbClr val="FF0000"/>
              </a:solidFill>
            </a:endParaRPr>
          </a:p>
          <a:p>
            <a:pPr algn="ctr"/>
            <a:r>
              <a:rPr lang="en-GB" sz="1200" b="1" dirty="0">
                <a:solidFill>
                  <a:srgbClr val="FF0000"/>
                </a:solidFill>
              </a:rPr>
              <a:t>-10.8%</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FF0000"/>
                </a:solidFill>
              </a:rPr>
              <a:t>-3.3m</a:t>
            </a:r>
          </a:p>
          <a:p>
            <a:pPr algn="ctr"/>
            <a:endParaRPr lang="en-GB" sz="1200" b="1" dirty="0">
              <a:solidFill>
                <a:srgbClr val="FF0000"/>
              </a:solidFill>
            </a:endParaRPr>
          </a:p>
          <a:p>
            <a:pPr algn="ctr"/>
            <a:r>
              <a:rPr lang="en-GB" sz="1200" b="1" dirty="0">
                <a:solidFill>
                  <a:srgbClr val="FF0000"/>
                </a:solidFill>
              </a:rPr>
              <a:t>-1.2m</a:t>
            </a:r>
          </a:p>
          <a:p>
            <a:pPr algn="ctr"/>
            <a:endParaRPr lang="en-GB" sz="1200" b="1" dirty="0">
              <a:solidFill>
                <a:srgbClr val="FF0000"/>
              </a:solidFill>
            </a:endParaRPr>
          </a:p>
          <a:p>
            <a:pPr algn="ctr"/>
            <a:r>
              <a:rPr lang="en-GB" sz="1200" b="1" dirty="0">
                <a:solidFill>
                  <a:srgbClr val="92D050"/>
                </a:solidFill>
              </a:rPr>
              <a:t>+0.5m</a:t>
            </a:r>
          </a:p>
          <a:p>
            <a:pPr algn="ctr"/>
            <a:endParaRPr lang="en-GB" sz="1200" b="1" dirty="0">
              <a:solidFill>
                <a:srgbClr val="FF0000"/>
              </a:solidFill>
            </a:endParaRPr>
          </a:p>
          <a:p>
            <a:pPr algn="ctr"/>
            <a:r>
              <a:rPr lang="en-GB" sz="1200" b="1" dirty="0">
                <a:solidFill>
                  <a:srgbClr val="FF0000"/>
                </a:solidFill>
              </a:rPr>
              <a:t>-0.6m</a:t>
            </a:r>
          </a:p>
          <a:p>
            <a:pPr algn="ctr"/>
            <a:endParaRPr lang="en-GB" sz="1200" b="1" dirty="0">
              <a:solidFill>
                <a:srgbClr val="FF0000"/>
              </a:solidFill>
            </a:endParaRPr>
          </a:p>
          <a:p>
            <a:pPr algn="ctr"/>
            <a:r>
              <a:rPr lang="en-GB" sz="1200" b="1" dirty="0">
                <a:solidFill>
                  <a:srgbClr val="FF0000"/>
                </a:solidFill>
              </a:rPr>
              <a:t>-0.9m</a:t>
            </a:r>
          </a:p>
          <a:p>
            <a:pPr algn="ctr"/>
            <a:endParaRPr lang="en-GB" sz="1200" b="1" dirty="0">
              <a:solidFill>
                <a:srgbClr val="FF0000"/>
              </a:solidFill>
            </a:endParaRPr>
          </a:p>
          <a:p>
            <a:pPr algn="ctr"/>
            <a:r>
              <a:rPr lang="en-GB" sz="1200" b="1" dirty="0">
                <a:solidFill>
                  <a:srgbClr val="FF0000"/>
                </a:solidFill>
              </a:rPr>
              <a:t>-0.8m</a:t>
            </a:r>
          </a:p>
          <a:p>
            <a:pPr algn="ctr"/>
            <a:endParaRPr lang="en-GB" sz="1200" b="1" dirty="0">
              <a:solidFill>
                <a:srgbClr val="FF0000"/>
              </a:solidFill>
            </a:endParaRPr>
          </a:p>
          <a:p>
            <a:pPr algn="ctr"/>
            <a:r>
              <a:rPr lang="en-GB" sz="1200" b="1" dirty="0">
                <a:solidFill>
                  <a:srgbClr val="FF0000"/>
                </a:solidFill>
              </a:rPr>
              <a:t>-0.4m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
        <p:nvSpPr>
          <p:cNvPr id="10" name="Title 9"/>
          <p:cNvSpPr>
            <a:spLocks noGrp="1"/>
          </p:cNvSpPr>
          <p:nvPr>
            <p:ph type="title"/>
          </p:nvPr>
        </p:nvSpPr>
        <p:spPr>
          <a:xfrm>
            <a:off x="351992" y="205980"/>
            <a:ext cx="8388000" cy="647999"/>
          </a:xfrm>
        </p:spPr>
        <p:txBody>
          <a:bodyPr>
            <a:noAutofit/>
          </a:bodyPr>
          <a:lstStyle/>
          <a:p>
            <a:r>
              <a:rPr lang="en-GB" sz="2400" dirty="0"/>
              <a:t>Mackerel servings have decreased across most channels, an increase in F&amp;C Shops was detected</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532226154"/>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Mackerel increased in Travel &amp; Leisure channels</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35256784"/>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Mackerel is performing well with younger consumers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006686654"/>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Mackerel clientele is slightly less skewed to more affluent customers than general market</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521739389"/>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Mackerel is a species that appeals more to males, but not at Pubs where female eaters dominate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311364214"/>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In the last three years, Mackerel consumption was slightly skewed to family visits, especially at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105452214"/>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Within QSR, Mackerel is chosen more as a snack, with Dinner more important overall, especially at Pubs &amp;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830852969"/>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807171"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Mackerel consumption is particularly popular on Saturdays</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2885726"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3YE June 2021</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Value>Technical Report</Value>
    </DocumentTopic>
    <FreeTextDate xmlns="cebd32e3-9ab6-41ee-b1af-b8405a8d4e68" xsi:nil="true"/>
    <DocumentStatus xmlns="cebd32e3-9ab6-41ee-b1af-b8405a8d4e68">Published</DocumentStatus>
    <ContentEndDate xmlns="cebd32e3-9ab6-41ee-b1af-b8405a8d4e68">2021-06-29T23:00:00+00:00</ContentEndDate>
    <DocumentSource xmlns="cebd32e3-9ab6-41ee-b1af-b8405a8d4e68">NPD</DocumentSource>
    <PublicationDate xmlns="cebd32e3-9ab6-41ee-b1af-b8405a8d4e68">2021-08-13T23:00:00+00:00</PublicationDate>
    <DocumentAdded xmlns="cebd32e3-9ab6-41ee-b1af-b8405a8d4e68">2021-08-16T23:00:00+00:00</DocumentAdded>
    <TaxCatchAll xmlns="cebd32e3-9ab6-41ee-b1af-b8405a8d4e68">
      <Value>1278</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2021</TermName>
          <TermId xmlns="http://schemas.microsoft.com/office/infopath/2007/PartnerControls">d26898f2-565f-4b5a-a6fb-dfd617f5090e</TermId>
        </TermInfo>
      </Terms>
    </j7c1b49d505545c2a69692ae734740bd>
    <DocumentSummary xmlns="cebd32e3-9ab6-41ee-b1af-b8405a8d4e68">Mackerel in foodservice report to 3 year ending June 2021. </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6950528C-8006-4B2B-B00D-68F1F9BF1F28}"/>
</file>

<file path=customXml/itemProps2.xml><?xml version="1.0" encoding="utf-8"?>
<ds:datastoreItem xmlns:ds="http://schemas.openxmlformats.org/officeDocument/2006/customXml" ds:itemID="{CCF56B6E-DCCC-4C83-8027-A99846F5E4D5}"/>
</file>

<file path=customXml/itemProps3.xml><?xml version="1.0" encoding="utf-8"?>
<ds:datastoreItem xmlns:ds="http://schemas.openxmlformats.org/officeDocument/2006/customXml" ds:itemID="{AF8EA22E-22BB-4707-B441-166BD68EBD29}"/>
</file>

<file path=docProps/app.xml><?xml version="1.0" encoding="utf-8"?>
<Properties xmlns="http://schemas.openxmlformats.org/officeDocument/2006/extended-properties" xmlns:vt="http://schemas.openxmlformats.org/officeDocument/2006/docPropsVTypes">
  <TotalTime>2282</TotalTime>
  <Words>1182</Words>
  <Application>Microsoft Office PowerPoint</Application>
  <PresentationFormat>On-screen Show (16:9)</PresentationFormat>
  <Paragraphs>186</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Lucida Grande</vt:lpstr>
      <vt:lpstr>Tahoma</vt:lpstr>
      <vt:lpstr>Seafish - Light</vt:lpstr>
      <vt:lpstr>Seafish – Dark</vt:lpstr>
      <vt:lpstr>Mackerel Report</vt:lpstr>
      <vt:lpstr>Mackerel servings have decreased across most channels, an increase in F&amp;C Shops was detected</vt:lpstr>
      <vt:lpstr>The importance of Mackerel increased in Travel &amp; Leisure channels</vt:lpstr>
      <vt:lpstr>Mackerel is performing well with younger consumers</vt:lpstr>
      <vt:lpstr>Mackerel clientele is slightly less skewed to more affluent customers than general market</vt:lpstr>
      <vt:lpstr>Mackerel is a species that appeals more to males, but not at Pubs where female eaters dominate </vt:lpstr>
      <vt:lpstr>In the last three years, Mackerel consumption was slightly skewed to family visits, especially at Pubs</vt:lpstr>
      <vt:lpstr>Within QSR, Mackerel is chosen more as a snack, with Dinner more important overall, especially at Pubs &amp; FSR</vt:lpstr>
      <vt:lpstr>Mackerel consumption is particularly popular on Saturdays</vt:lpstr>
      <vt:lpstr>Mackerel is more likely to be consumed on a social occasion </vt:lpstr>
      <vt:lpstr>CREST Coverage</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Q2 NPD Mackerel Report</dc:title>
  <dc:creator>Rhona Cruickshank</dc:creator>
  <cp:lastModifiedBy>Sergey Chekmarev</cp:lastModifiedBy>
  <cp:revision>81</cp:revision>
  <dcterms:created xsi:type="dcterms:W3CDTF">2020-03-26T10:08:15Z</dcterms:created>
  <dcterms:modified xsi:type="dcterms:W3CDTF">2021-08-13T11:15:46Z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
    <vt:lpwstr>Client Third Party Confidential</vt:lpwstr>
  </property>
  <property fmtid="{D5CDD505-2E9C-101B-9397-08002B2CF9AE}" pid="3" name="HeaderFooterSelection">
    <vt:lpwstr>NoHeaderFooter</vt:lpwstr>
  </property>
  <property fmtid="{D5CDD505-2E9C-101B-9397-08002B2CF9AE}" pid="4" name="NXPowerLiteLastOptimized">
    <vt:lpwstr>933998</vt:lpwstr>
  </property>
  <property fmtid="{D5CDD505-2E9C-101B-9397-08002B2CF9AE}" pid="5" name="NXPowerLiteSettings">
    <vt:lpwstr>C700052003A000</vt:lpwstr>
  </property>
  <property fmtid="{D5CDD505-2E9C-101B-9397-08002B2CF9AE}" pid="6" name="NXPowerLiteVersion">
    <vt:lpwstr>D8.0.11</vt:lpwstr>
  </property>
  <property fmtid="{D5CDD505-2E9C-101B-9397-08002B2CF9AE}" pid="7" name="TitusGUID">
    <vt:lpwstr>49809c5e-8790-4bfd-91a6-ef110f2f180e</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1278;#2021|d26898f2-565f-4b5a-a6fb-dfd617f5090e</vt:lpwstr>
  </property>
</Properties>
</file>