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302" r:id="rId1"/>
    <p:sldMasterId id="2147491314" r:id="rId2"/>
  </p:sldMasterIdLst>
  <p:notesMasterIdLst>
    <p:notesMasterId r:id="rId26"/>
  </p:notesMasterIdLst>
  <p:handoutMasterIdLst>
    <p:handoutMasterId r:id="rId27"/>
  </p:handoutMasterIdLst>
  <p:sldIdLst>
    <p:sldId id="610" r:id="rId3"/>
    <p:sldId id="530" r:id="rId4"/>
    <p:sldId id="532" r:id="rId5"/>
    <p:sldId id="495" r:id="rId6"/>
    <p:sldId id="496" r:id="rId7"/>
    <p:sldId id="497" r:id="rId8"/>
    <p:sldId id="498" r:id="rId9"/>
    <p:sldId id="603" r:id="rId10"/>
    <p:sldId id="604" r:id="rId11"/>
    <p:sldId id="605" r:id="rId12"/>
    <p:sldId id="606" r:id="rId13"/>
    <p:sldId id="503" r:id="rId14"/>
    <p:sldId id="504" r:id="rId15"/>
    <p:sldId id="505" r:id="rId16"/>
    <p:sldId id="506" r:id="rId17"/>
    <p:sldId id="484" r:id="rId18"/>
    <p:sldId id="485" r:id="rId19"/>
    <p:sldId id="486" r:id="rId20"/>
    <p:sldId id="487" r:id="rId21"/>
    <p:sldId id="507" r:id="rId22"/>
    <p:sldId id="516" r:id="rId23"/>
    <p:sldId id="607" r:id="rId24"/>
    <p:sldId id="609" r:id="rId25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69" d="100"/>
          <a:sy n="69" d="100"/>
        </p:scale>
        <p:origin x="60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141E-6EBD-4DFC-ADFE-84964D9A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5E8D1-BE92-4636-BC80-BA524B66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597D3-3921-482E-BF9A-0C06B8C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A90B-60A9-42F3-90C7-72D9DBAE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DA4E-CB47-4F55-BCB1-1F202A29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CEE91-EBBA-45C2-9D8B-DAC1C879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A3340-EA52-41FD-81E3-0629D8956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6784-22D4-45AF-8905-B1CBE1FA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947D8-A179-43C4-959B-E7A35641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ED9A5-A190-4D16-8261-E2E1A74E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5860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83591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4134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84422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F6C6-8B52-4D9B-A467-8603478B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0347-3FE8-4762-AE37-2CFCF760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311E-BFEB-422A-AED0-ED70E0A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49B0-C16D-4172-A175-A8FDFB0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DEE0-D3DD-48CF-B870-9307D792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1AA5-6FBB-4B23-8BE4-7E13CDD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93602-0062-454D-BD40-FF862251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74B79-5F19-423C-8366-F8C8C6D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6B13-F9C8-4FB5-A104-42458CD5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CF6-D420-44D7-9D07-AA2A1A85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4C57-0229-4FA0-A5B1-CFCEBCFA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275C-9B47-4AA7-A8AE-CCD5D107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09D29-179E-4DF1-9968-FF8B2783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C28F-6F98-4120-BE8D-EFAFEDB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D792-992E-41DE-B395-734D7277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2B0ED-75AC-4A49-ADB0-00D38C3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635E-DEF1-4961-9233-9953C76B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EA5D4-0B95-4480-B64C-1F2E30E8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1F20-A1F3-4637-A39C-170F48487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52EBE-9E33-483C-9BAB-446EA3180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086B5-D704-4B56-8B29-DF57FDF44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E498D-63A8-4963-A88B-408CE4B4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0D68C-39BE-45F0-AAE6-D7516D4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F314F-24FB-4B23-B886-DF12832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D19F-E5B7-4E5D-8117-B0973775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E2E2-F492-4F05-A5C3-6782EF7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74EB2-1238-4181-8FFE-7144B82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C1237-8073-4C26-BB6C-CDE785B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A81F8-3DEC-453A-9B88-110E12F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2A4C6-FD8A-4DFA-9458-81E525E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0B3B7-C62B-4002-B719-1B7E8CC1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BA4F-25C2-4E67-9262-C6735836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F366-12A2-43E3-A467-C3D35A8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3D04D-8477-4C47-9E6A-398CF7C9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9172-295B-4300-99C5-FBE23C13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D8C29-DD37-4412-B955-24E7ABB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CCF2-E20A-4B9A-A139-B04B5F1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614F-0FDC-4FDA-AFF1-EDE8C674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393DA-91FC-4058-B3B2-C739AB2B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04C97-2970-4187-9739-5E1CD911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AF304-1925-4093-A9A0-CEAF5F3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86F4-F916-4C4E-8938-F5EDD49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C777-3EC0-4433-AE30-5B71A7C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A29B3-60D3-414B-8DD4-7A97D552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F0F33-5AF5-4283-9CF3-B4A2BCAE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5534-57E0-4C81-9ACF-67A1DDBE6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7CE3-435A-4A89-96A8-027D50366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A4C3-BC34-4D0A-B711-E09976E2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03" r:id="rId1"/>
    <p:sldLayoutId id="2147491304" r:id="rId2"/>
    <p:sldLayoutId id="2147491305" r:id="rId3"/>
    <p:sldLayoutId id="2147491306" r:id="rId4"/>
    <p:sldLayoutId id="2147491307" r:id="rId5"/>
    <p:sldLayoutId id="2147491308" r:id="rId6"/>
    <p:sldLayoutId id="2147491309" r:id="rId7"/>
    <p:sldLayoutId id="2147491310" r:id="rId8"/>
    <p:sldLayoutId id="2147491311" r:id="rId9"/>
    <p:sldLayoutId id="2147491312" r:id="rId10"/>
    <p:sldLayoutId id="21474913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9968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15" r:id="rId1"/>
    <p:sldLayoutId id="2147491316" r:id="rId2"/>
    <p:sldLayoutId id="2147491317" r:id="rId3"/>
    <p:sldLayoutId id="2147491318" r:id="rId4"/>
    <p:sldLayoutId id="2147491319" r:id="rId5"/>
    <p:sldLayoutId id="2147491320" r:id="rId6"/>
    <p:sldLayoutId id="214749132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" y="1188720"/>
            <a:ext cx="7006590" cy="891540"/>
          </a:xfrm>
        </p:spPr>
        <p:txBody>
          <a:bodyPr>
            <a:normAutofit/>
          </a:bodyPr>
          <a:lstStyle/>
          <a:p>
            <a:r>
              <a:rPr lang="en-GB" dirty="0"/>
              <a:t>UK Salmon Report Data to </a:t>
            </a:r>
            <a:r>
              <a:rPr lang="en-GB" dirty="0" smtClean="0"/>
              <a:t>30.12.23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" y="2400301"/>
            <a:ext cx="7452359" cy="2834639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498090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F64C0E-AC5F-A1D9-1EB6-D97042C3FC18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74"/>
          <a:stretch/>
        </p:blipFill>
        <p:spPr>
          <a:xfrm>
            <a:off x="-288636" y="727679"/>
            <a:ext cx="9702800" cy="54402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3857178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36258D-5360-7283-A7CB-1DB5AAA3BD5A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20"/>
          <a:stretch/>
        </p:blipFill>
        <p:spPr>
          <a:xfrm>
            <a:off x="-260928" y="802774"/>
            <a:ext cx="9702800" cy="53478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93611"/>
              </p:ext>
            </p:extLst>
          </p:nvPr>
        </p:nvGraphicFramePr>
        <p:xfrm>
          <a:off x="688975" y="1828800"/>
          <a:ext cx="7381875" cy="437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Worksheet" r:id="rId4" imgW="8540713" imgH="5067431" progId="Excel.Sheet.8">
                  <p:embed/>
                </p:oleObj>
              </mc:Choice>
              <mc:Fallback>
                <p:oleObj name="Worksheet" r:id="rId4" imgW="8540713" imgH="506743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828800"/>
                        <a:ext cx="7381875" cy="437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0590724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472896"/>
              </p:ext>
            </p:extLst>
          </p:nvPr>
        </p:nvGraphicFramePr>
        <p:xfrm>
          <a:off x="731838" y="1978025"/>
          <a:ext cx="7488237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Worksheet" r:id="rId3" imgW="8737600" imgH="4572000" progId="Excel.Sheet.8">
                  <p:embed/>
                </p:oleObj>
              </mc:Choice>
              <mc:Fallback>
                <p:oleObj name="Worksheet" r:id="rId3" imgW="8737600" imgH="457200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1978025"/>
                        <a:ext cx="7488237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69793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250784"/>
              </p:ext>
            </p:extLst>
          </p:nvPr>
        </p:nvGraphicFramePr>
        <p:xfrm>
          <a:off x="650875" y="1776413"/>
          <a:ext cx="7797800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Worksheet" r:id="rId3" imgW="8521774" imgH="4800600" progId="Excel.Sheet.8">
                  <p:embed/>
                </p:oleObj>
              </mc:Choice>
              <mc:Fallback>
                <p:oleObj name="Worksheet" r:id="rId3" imgW="8521774" imgH="480060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776413"/>
                        <a:ext cx="7797800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6650791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073067"/>
              </p:ext>
            </p:extLst>
          </p:nvPr>
        </p:nvGraphicFramePr>
        <p:xfrm>
          <a:off x="514350" y="1790700"/>
          <a:ext cx="7924800" cy="442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Worksheet" r:id="rId3" imgW="8540713" imgH="4768675" progId="Excel.Sheet.8">
                  <p:embed/>
                </p:oleObj>
              </mc:Choice>
              <mc:Fallback>
                <p:oleObj name="Worksheet" r:id="rId3" imgW="8540713" imgH="47686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790700"/>
                        <a:ext cx="7924800" cy="442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089175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1657629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325" y="1189038"/>
            <a:ext cx="8267700" cy="51641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0996366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709410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9725" y="1255713"/>
            <a:ext cx="8386763" cy="51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9191263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420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783993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360488"/>
            <a:ext cx="8216900" cy="5103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0378883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7125759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038" y="1397000"/>
            <a:ext cx="8697912" cy="5113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6241487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7736670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488" y="645636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70738868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7500" y="1698625"/>
            <a:ext cx="8509000" cy="44164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47739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7075" y="942975"/>
            <a:ext cx="7661275" cy="52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4436422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12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8099030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" y="828675"/>
            <a:ext cx="8447088" cy="53228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285213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(including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568769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713" y="1462088"/>
            <a:ext cx="8570912" cy="4886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5530610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2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2238934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663" y="1489075"/>
            <a:ext cx="8702675" cy="46815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357572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8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1035585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425" y="1201738"/>
            <a:ext cx="8439150" cy="52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722475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35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8248837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238" y="1166813"/>
            <a:ext cx="8645525" cy="5383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265400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1463053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52550"/>
            <a:ext cx="8489950" cy="49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6330935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155679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638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93E8B1-28D4-101A-CBBA-19077B2038CE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20"/>
          <a:stretch/>
        </p:blipFill>
        <p:spPr>
          <a:xfrm>
            <a:off x="-223981" y="877455"/>
            <a:ext cx="9702800" cy="53478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714675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20C0BD-B3F4-8777-8496-5EE2A3066421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24"/>
          <a:stretch/>
        </p:blipFill>
        <p:spPr>
          <a:xfrm>
            <a:off x="-223981" y="840509"/>
            <a:ext cx="9702800" cy="53201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2024-02-22T00:00:00+00:00</PublicationDate>
    <DocumentAdded xmlns="cebd32e3-9ab6-41ee-b1af-b8405a8d4e68">2024-02-22T00:00:00+00:00</DocumentAdded>
    <TaxCatchAll xmlns="cebd32e3-9ab6-41ee-b1af-b8405a8d4e68">
      <Value>1599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13. December 2023 Year End</TermName>
          <TermId xmlns="http://schemas.microsoft.com/office/infopath/2007/PartnerControls">ab81574f-6c41-45e2-a60a-a54fc1cafc3b</TermId>
        </TermInfo>
      </Terms>
    </j7c1b49d505545c2a69692ae734740bd>
    <DocumentSummary xmlns="cebd32e3-9ab6-41ee-b1af-b8405a8d4e68" xsi:nil="true"/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5BA0C38F-994B-4442-AD02-9B60E3997885}"/>
</file>

<file path=customXml/itemProps2.xml><?xml version="1.0" encoding="utf-8"?>
<ds:datastoreItem xmlns:ds="http://schemas.openxmlformats.org/officeDocument/2006/customXml" ds:itemID="{290A2D3B-2790-49D1-BAD8-16D3BAF620C2}"/>
</file>

<file path=customXml/itemProps3.xml><?xml version="1.0" encoding="utf-8"?>
<ds:datastoreItem xmlns:ds="http://schemas.openxmlformats.org/officeDocument/2006/customXml" ds:itemID="{1CBB4586-F780-4E65-B671-CD62A6E7BF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6754</TotalTime>
  <Words>675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Salmon Report Data to 30.12.23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December Year End NIQ Salmon Report </dc:title>
  <dc:creator>anderi01</dc:creator>
  <cp:lastModifiedBy>Mehera, Harjyot Kaur P</cp:lastModifiedBy>
  <cp:revision>757</cp:revision>
  <dcterms:created xsi:type="dcterms:W3CDTF">2009-04-16T08:15:59Z</dcterms:created>
  <dcterms:modified xsi:type="dcterms:W3CDTF">2024-01-18T12:20:21Z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1599;#13. December 2023 Year End|ab81574f-6c41-45e2-a60a-a54fc1cafc3b</vt:lpwstr>
  </property>
</Properties>
</file>