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79" r:id="rId3"/>
    <p:sldId id="299" r:id="rId4"/>
    <p:sldId id="309" r:id="rId5"/>
    <p:sldId id="317" r:id="rId6"/>
    <p:sldId id="318" r:id="rId7"/>
    <p:sldId id="319" r:id="rId8"/>
    <p:sldId id="321" r:id="rId9"/>
    <p:sldId id="322" r:id="rId10"/>
    <p:sldId id="323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Observations:</a:t>
            </a:r>
            <a:br>
              <a:rPr lang="en-GB" dirty="0"/>
            </a:br>
            <a:r>
              <a:rPr lang="en-GB" dirty="0"/>
              <a:t>On-line New and Re-launched </a:t>
            </a:r>
            <a:r>
              <a:rPr lang="en-GB" dirty="0" smtClean="0"/>
              <a:t>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09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November 2020 | Suzi Pegg-Darlison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/>
              <a:t>Julia Brooks </a:t>
            </a:r>
          </a:p>
          <a:p>
            <a:r>
              <a:rPr lang="en-US" sz="1200" dirty="0"/>
              <a:t>Market Insight Analyst </a:t>
            </a:r>
          </a:p>
          <a:p>
            <a:r>
              <a:rPr lang="en-US" sz="1200" dirty="0"/>
              <a:t>Julia.brooks@seafish.co.uk</a:t>
            </a:r>
          </a:p>
          <a:p>
            <a:r>
              <a:rPr lang="en-GB" sz="1200" dirty="0"/>
              <a:t>+44 (0) 1472252358 / 07944 682751</a:t>
            </a:r>
            <a:endParaRPr lang="en-US" sz="1200" dirty="0"/>
          </a:p>
          <a:p>
            <a:endParaRPr lang="en-US" sz="1200" b="1" dirty="0"/>
          </a:p>
          <a:p>
            <a:r>
              <a:rPr lang="en-US" sz="1200" b="1" dirty="0"/>
              <a:t>Suzi 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/>
              <a:t>Suzanne.pegg@seafish.co.uk</a:t>
            </a:r>
          </a:p>
          <a:p>
            <a:r>
              <a:rPr lang="en-GB" sz="1200" dirty="0"/>
              <a:t>+44 (0) 1472 252358 / 07944 </a:t>
            </a:r>
            <a:r>
              <a:rPr lang="en-GB" sz="1200" dirty="0" smtClean="0"/>
              <a:t>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products summary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683412"/>
              </p:ext>
            </p:extLst>
          </p:nvPr>
        </p:nvGraphicFramePr>
        <p:xfrm>
          <a:off x="366713" y="1038225"/>
          <a:ext cx="8388350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7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767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Retailer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Ambient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Chilled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Frozen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Asda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Morrisons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Ocado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Sainsburys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Tesco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Waitrose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(09/11/2020)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3331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Asda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34" y="1772080"/>
            <a:ext cx="2441911" cy="20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2427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(4)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848" y="1038153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(1)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8" y="1764628"/>
            <a:ext cx="1058042" cy="12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98" y="1772080"/>
            <a:ext cx="1029828" cy="12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90" y="3154769"/>
            <a:ext cx="1962451" cy="11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6" y="1743112"/>
            <a:ext cx="1078082" cy="13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(09/11/2020)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233008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Iceland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74353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(09/11/2020)</a:t>
            </a:r>
            <a:endParaRPr lang="en-GB" sz="105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08" y="1709738"/>
            <a:ext cx="2695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4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Morrisons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(09/11/2020)</a:t>
            </a:r>
            <a:endParaRPr lang="en-GB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7296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1802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(3)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7" y="1688377"/>
            <a:ext cx="1656402" cy="7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474353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(17)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92" y="4314352"/>
            <a:ext cx="981162" cy="6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44" y="4406556"/>
            <a:ext cx="971708" cy="5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84" y="4162446"/>
            <a:ext cx="990622" cy="7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4" y="3150752"/>
            <a:ext cx="640712" cy="9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6" y="2353998"/>
            <a:ext cx="1030816" cy="79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64" y="3318565"/>
            <a:ext cx="699818" cy="9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4" y="4040724"/>
            <a:ext cx="971708" cy="4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79" y="3351713"/>
            <a:ext cx="1054456" cy="98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0" y="2562558"/>
            <a:ext cx="718707" cy="71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6" y="1615941"/>
            <a:ext cx="1021358" cy="7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33" y="1591146"/>
            <a:ext cx="863782" cy="92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41" y="3063059"/>
            <a:ext cx="976434" cy="4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72" y="2603747"/>
            <a:ext cx="974070" cy="6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01" y="3459141"/>
            <a:ext cx="1042634" cy="5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92" y="2475683"/>
            <a:ext cx="985892" cy="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15" y="1558187"/>
            <a:ext cx="978800" cy="92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09" y="1568687"/>
            <a:ext cx="900778" cy="9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16" y="2620835"/>
            <a:ext cx="1590456" cy="8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80" y="1678679"/>
            <a:ext cx="1633128" cy="8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16" y="3603847"/>
            <a:ext cx="1609852" cy="11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4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78" y="1695579"/>
            <a:ext cx="942614" cy="74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98" y="1683290"/>
            <a:ext cx="830412" cy="7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Ocado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(10/11/2020)</a:t>
            </a:r>
            <a:endParaRPr lang="en-GB" sz="105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7296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(2)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802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353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(13)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77" y="1742649"/>
            <a:ext cx="1228418" cy="64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1044" y="4009743"/>
            <a:ext cx="1217024" cy="5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79" y="1715748"/>
            <a:ext cx="714266" cy="7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19" y="3312876"/>
            <a:ext cx="1256924" cy="8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67" y="2595977"/>
            <a:ext cx="660474" cy="8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21" y="2685160"/>
            <a:ext cx="1211320" cy="5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6" y="1698752"/>
            <a:ext cx="821910" cy="16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00" y="1698752"/>
            <a:ext cx="1193090" cy="15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30" y="4049980"/>
            <a:ext cx="1205622" cy="77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10" y="2599636"/>
            <a:ext cx="508062" cy="82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9" y="4136574"/>
            <a:ext cx="1222724" cy="7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1043" y="2720255"/>
            <a:ext cx="1217026" cy="5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48" y="3484633"/>
            <a:ext cx="1208470" cy="5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78" y="1663069"/>
            <a:ext cx="2152809" cy="10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7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Sainsburys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(10/11/2020)</a:t>
            </a:r>
            <a:endParaRPr lang="en-GB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74353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01" y="3540702"/>
            <a:ext cx="3027589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08" y="1631373"/>
            <a:ext cx="2924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6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Tesco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(10/11/2020)</a:t>
            </a:r>
            <a:endParaRPr lang="en-GB" sz="105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69" y="1691837"/>
            <a:ext cx="1824381" cy="17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11" y="1671230"/>
            <a:ext cx="1939358" cy="21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6" y="1621862"/>
            <a:ext cx="1875992" cy="19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32427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848" y="1038153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(1)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Waitrose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(10/11/2020)</a:t>
            </a:r>
            <a:endParaRPr lang="en-GB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74353" y="1038587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(8)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85" y="1502710"/>
            <a:ext cx="1496290" cy="1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6" y="3039395"/>
            <a:ext cx="1486006" cy="14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93" y="2121116"/>
            <a:ext cx="1491148" cy="14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85" y="3013685"/>
            <a:ext cx="1491148" cy="152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00" y="1512994"/>
            <a:ext cx="1475722" cy="14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59" y="2978325"/>
            <a:ext cx="1537426" cy="12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03" y="1778010"/>
            <a:ext cx="1532282" cy="12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42875"/>
      </p:ext>
    </p:extLst>
  </p:cSld>
  <p:clrMapOvr>
    <a:masterClrMapping/>
  </p:clrMapOvr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Seafish</DocumentSource>
    <PublicationDate xmlns="cebd32e3-9ab6-41ee-b1af-b8405a8d4e68" xsi:nil="true"/>
    <DocumentAdded xmlns="cebd32e3-9ab6-41ee-b1af-b8405a8d4e68" xsi:nil="true"/>
    <TaxCatchAll xmlns="cebd32e3-9ab6-41ee-b1af-b8405a8d4e68">
      <Value>1515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10881f01-2c2e-4b1a-aca5-fe9d92b7f213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1DE1B98B-1533-4B33-9798-2E20BA4DC92B}"/>
</file>

<file path=customXml/itemProps2.xml><?xml version="1.0" encoding="utf-8"?>
<ds:datastoreItem xmlns:ds="http://schemas.openxmlformats.org/officeDocument/2006/customXml" ds:itemID="{C9316E38-6E50-4803-B431-1B1F8F60696A}"/>
</file>

<file path=customXml/itemProps3.xml><?xml version="1.0" encoding="utf-8"?>
<ds:datastoreItem xmlns:ds="http://schemas.openxmlformats.org/officeDocument/2006/customXml" ds:itemID="{6F4AE082-4842-4F21-9E5A-34D35A8D4D1F}"/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191</Words>
  <Application>Microsoft Office PowerPoint</Application>
  <PresentationFormat>On-screen Show (16:9)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Seafish - Light</vt:lpstr>
      <vt:lpstr>Seafish – Dark</vt:lpstr>
      <vt:lpstr>Retail Observations: On-line New and Re-launched Products</vt:lpstr>
      <vt:lpstr>New products summary</vt:lpstr>
      <vt:lpstr>Asda</vt:lpstr>
      <vt:lpstr>Iceland</vt:lpstr>
      <vt:lpstr>Morrisons</vt:lpstr>
      <vt:lpstr>Ocado</vt:lpstr>
      <vt:lpstr>Sainsburys</vt:lpstr>
      <vt:lpstr>Tesco</vt:lpstr>
      <vt:lpstr>Waitrose</vt:lpstr>
      <vt:lpstr>Thank you</vt:lpstr>
    </vt:vector>
  </TitlesOfParts>
  <Company>StudioLR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Rhona Cruickshank</dc:creator>
  <cp:lastModifiedBy>Suzi Pegg-Darlison</cp:lastModifiedBy>
  <cp:revision>143</cp:revision>
  <dcterms:created xsi:type="dcterms:W3CDTF">2020-03-26T10:08:15Z</dcterms:created>
  <dcterms:modified xsi:type="dcterms:W3CDTF">2020-11-12T13:58:43Z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1515;#2020|10881f01-2c2e-4b1a-aca5-fe9d92b7f213</vt:lpwstr>
  </property>
</Properties>
</file>