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1" r:id="rId1"/>
    <p:sldMasterId id="2147485743" r:id="rId2"/>
  </p:sldMasterIdLst>
  <p:notesMasterIdLst>
    <p:notesMasterId r:id="rId35"/>
  </p:notesMasterIdLst>
  <p:handoutMasterIdLst>
    <p:handoutMasterId r:id="rId36"/>
  </p:handoutMasterIdLst>
  <p:sldIdLst>
    <p:sldId id="611" r:id="rId3"/>
    <p:sldId id="447" r:id="rId4"/>
    <p:sldId id="450" r:id="rId5"/>
    <p:sldId id="599" r:id="rId6"/>
    <p:sldId id="578" r:id="rId7"/>
    <p:sldId id="451" r:id="rId8"/>
    <p:sldId id="586" r:id="rId9"/>
    <p:sldId id="600" r:id="rId10"/>
    <p:sldId id="581" r:id="rId11"/>
    <p:sldId id="582" r:id="rId12"/>
    <p:sldId id="601" r:id="rId13"/>
    <p:sldId id="452" r:id="rId14"/>
    <p:sldId id="602" r:id="rId15"/>
    <p:sldId id="454" r:id="rId16"/>
    <p:sldId id="603" r:id="rId17"/>
    <p:sldId id="453" r:id="rId18"/>
    <p:sldId id="604" r:id="rId19"/>
    <p:sldId id="455" r:id="rId20"/>
    <p:sldId id="605" r:id="rId21"/>
    <p:sldId id="456" r:id="rId22"/>
    <p:sldId id="464" r:id="rId23"/>
    <p:sldId id="606" r:id="rId24"/>
    <p:sldId id="593" r:id="rId25"/>
    <p:sldId id="465" r:id="rId26"/>
    <p:sldId id="607" r:id="rId27"/>
    <p:sldId id="466" r:id="rId28"/>
    <p:sldId id="608" r:id="rId29"/>
    <p:sldId id="467" r:id="rId30"/>
    <p:sldId id="596" r:id="rId31"/>
    <p:sldId id="597" r:id="rId32"/>
    <p:sldId id="610" r:id="rId33"/>
    <p:sldId id="612" r:id="rId3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113" d="100"/>
          <a:sy n="113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208C-45A8-4A20-A9C6-A65BDC51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DB6EE-0787-4C26-BD46-AD3E1F24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D54D-269A-4856-A904-B2037578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0EE4-FA60-400E-A969-AFA9560E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8E4A-5176-4A63-ABF0-755D774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73CB3-51BF-4EAE-9C1B-85E592E5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4EC4-E8C1-4324-8252-A642D81EE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5220-DC23-4987-A857-5ABA98A6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D336-5C01-4127-A71D-6DB973E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8694-7070-431C-93E8-25E2BF3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14787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414286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279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51632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0A13-7F37-4C26-92EE-25282DD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A8B0-850D-49CD-BCA2-AD5B7C5D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EA3E-D684-441C-9B49-FFCAAC1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8FB8-B207-45D6-A6C7-2B2EE3B7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BA26-05B2-4DFC-B105-652E74DC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55BA-6CF3-4FAE-A134-03614282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24BE-D77E-4B89-8D41-F4FCE900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4B3F-054E-40B4-BF47-E89A0757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F35A-9115-4228-8754-B546440B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A250-88A7-4FE4-BBC0-EDAE848F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78A8-ED51-49E3-A5CB-EDE76AC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D5B4-3524-4806-9BE7-678E443D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9B1FC-F25D-4ABE-ADEC-5DE19A8A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022B3-E9E4-45F9-8EA7-820945252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5ACC2-40B9-46F4-BCB8-0CCAA5D77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FD8FE-5279-4686-A940-E756C0A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34483-CDB9-4C5B-B658-23E4239E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FD973-227E-4971-90FF-87A11D73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1B67-B330-4FB6-85DD-80838863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FD841-FBBD-496A-B32C-29E1DC6A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7D688-2965-44D0-8258-3F3E0CD7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2D2C7-526B-4947-96A0-ABD400B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18F94-6401-4C7F-9405-8A7E9729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A5119-F0A9-4F28-99DF-E3D1D28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FAA9-52F7-45CC-81F7-FB7C1E51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2841-635E-49E8-A4AA-E61B4F6B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E7B-2267-4231-ABB1-22E158CD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9727-12B5-4E0A-992E-0AB4407A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68FD-8EF2-42CE-BCE9-6A904488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CC66C-31FD-43ED-8498-15A89289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60B2-A150-4A5C-ADA3-C9D76CE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BD91-0848-45F6-AADA-51558AB2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8CAE0-9073-4600-821A-53D49A5FF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1039-A308-4B1B-81D5-CB7414BA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F3BD2-4B7A-486C-AA99-9069E5CF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DFFB-F491-4777-9331-5B058966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0D982-5357-4FC8-9FB4-FEABACFF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86745-7263-4E96-B235-C70BE18E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7585-12BD-4912-91CA-486D835C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687C-C4FA-4547-B2B0-E80660BFB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8DD3-097E-4EAC-AB88-86A1A4076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E9C50-A599-44A1-87EE-33B3DABA7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3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7235" y="1211580"/>
            <a:ext cx="7669529" cy="1280160"/>
          </a:xfrm>
        </p:spPr>
        <p:txBody>
          <a:bodyPr>
            <a:normAutofit/>
          </a:bodyPr>
          <a:lstStyle/>
          <a:p>
            <a:r>
              <a:rPr lang="en-GB" dirty="0"/>
              <a:t>UK Smoked Report Data to </a:t>
            </a:r>
            <a:r>
              <a:rPr lang="en-GB" dirty="0" smtClean="0"/>
              <a:t>15.06.24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491740"/>
            <a:ext cx="7532369" cy="34404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462108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1487488"/>
            <a:ext cx="8207375" cy="46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5805494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8226678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5932D7-9C60-011E-13EC-C402784AAE1E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4727"/>
          <a:stretch/>
        </p:blipFill>
        <p:spPr>
          <a:xfrm>
            <a:off x="-260003" y="989215"/>
            <a:ext cx="9702800" cy="51622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17353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975" y="1528763"/>
            <a:ext cx="8242300" cy="45989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1600765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13578" y="688327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041183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D5CEE-CE95-FF16-444F-417D494DA20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3273"/>
          <a:stretch/>
        </p:blipFill>
        <p:spPr>
          <a:xfrm>
            <a:off x="-226753" y="914400"/>
            <a:ext cx="9702800" cy="52619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76010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484313"/>
            <a:ext cx="8321675" cy="48148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1504984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7520432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1AE3B-3308-392C-100E-917036E8015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2060"/>
          <a:stretch/>
        </p:blipFill>
        <p:spPr>
          <a:xfrm>
            <a:off x="-235065" y="864524"/>
            <a:ext cx="9702800" cy="53450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82507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688" y="1500188"/>
            <a:ext cx="832643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0525868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631396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1B5F61-B9F4-579D-8ADF-1B8E8E4B5D5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3879"/>
          <a:stretch/>
        </p:blipFill>
        <p:spPr>
          <a:xfrm>
            <a:off x="-276629" y="914400"/>
            <a:ext cx="9702800" cy="52203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50986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531938"/>
            <a:ext cx="8305800" cy="4659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98153990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442078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A3D0E-5581-FE5C-21B5-E9E67EF3F45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4970"/>
          <a:stretch/>
        </p:blipFill>
        <p:spPr>
          <a:xfrm>
            <a:off x="-260004" y="1058890"/>
            <a:ext cx="9702800" cy="5145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50532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1754188"/>
            <a:ext cx="85725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7743755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418990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3388" y="1546225"/>
            <a:ext cx="8164512" cy="4779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4001079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1829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400" y="1203325"/>
            <a:ext cx="89535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8790479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804013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CFD682-446C-D568-62F7-5F2B2BEDA33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4727"/>
          <a:stretch/>
        </p:blipFill>
        <p:spPr>
          <a:xfrm>
            <a:off x="-309880" y="889462"/>
            <a:ext cx="9702800" cy="51622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944805"/>
              </p:ext>
            </p:extLst>
          </p:nvPr>
        </p:nvGraphicFramePr>
        <p:xfrm>
          <a:off x="665163" y="1627563"/>
          <a:ext cx="7793037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6" name="Worksheet" r:id="rId3" imgW="8524915" imgH="4714991" progId="Excel.Sheet.8">
                  <p:embed/>
                </p:oleObj>
              </mc:Choice>
              <mc:Fallback>
                <p:oleObj name="Worksheet" r:id="rId3" imgW="8524915" imgH="471499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27563"/>
                        <a:ext cx="7793037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5996806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6804204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6175" y="1712913"/>
            <a:ext cx="7008813" cy="4303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9077874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787929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A1DFCE-8F69-3A46-838B-E72802715FE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6667"/>
          <a:stretch/>
        </p:blipFill>
        <p:spPr>
          <a:xfrm>
            <a:off x="-276629" y="1063998"/>
            <a:ext cx="9702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9776725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088" y="1466850"/>
            <a:ext cx="841851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667770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1709346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57BE1F-1107-209B-7598-AEE12973B7E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4242"/>
          <a:stretch/>
        </p:blipFill>
        <p:spPr>
          <a:xfrm>
            <a:off x="-226752" y="906087"/>
            <a:ext cx="9702800" cy="51954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4046247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2175" y="1646238"/>
            <a:ext cx="7375525" cy="4529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8810198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4729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38" y="1470025"/>
            <a:ext cx="84820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3355669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358162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325" y="1557338"/>
            <a:ext cx="8375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4379101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65870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313" y="1611313"/>
            <a:ext cx="841692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2689347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1520775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E80B4-9186-9DFB-8B1D-8CB1C21387D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2469"/>
          <a:stretch/>
        </p:blipFill>
        <p:spPr>
          <a:xfrm>
            <a:off x="-254000" y="821267"/>
            <a:ext cx="9702800" cy="53170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652924"/>
              </p:ext>
            </p:extLst>
          </p:nvPr>
        </p:nvGraphicFramePr>
        <p:xfrm>
          <a:off x="904875" y="1282700"/>
          <a:ext cx="7445375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Worksheet" r:id="rId4" imgW="7953371" imgH="5324565" progId="Excel.Sheet.8">
                  <p:embed/>
                </p:oleObj>
              </mc:Choice>
              <mc:Fallback>
                <p:oleObj name="Worksheet" r:id="rId4" imgW="7953371" imgH="532456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282700"/>
                        <a:ext cx="7445375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103305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780255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474788"/>
            <a:ext cx="8158163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1950792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22864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8950" y="1455738"/>
            <a:ext cx="8123238" cy="4751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3948518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935517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FB393-B8B8-A2C1-B342-77833FBB4D1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3636"/>
          <a:stretch/>
        </p:blipFill>
        <p:spPr>
          <a:xfrm>
            <a:off x="-260004" y="670825"/>
            <a:ext cx="9702800" cy="52370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50432"/>
            <a:ext cx="864235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758314"/>
              </p:ext>
            </p:extLst>
          </p:nvPr>
        </p:nvGraphicFramePr>
        <p:xfrm>
          <a:off x="700088" y="1296988"/>
          <a:ext cx="76708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Worksheet" r:id="rId3" imgW="8534284" imgH="5362446" progId="Excel.Sheet.8">
                  <p:embed/>
                </p:oleObj>
              </mc:Choice>
              <mc:Fallback>
                <p:oleObj name="Worksheet" r:id="rId3" imgW="8534284" imgH="53624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296988"/>
                        <a:ext cx="7670800" cy="481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7715863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2024-07-18T23:00:00+00:00</PublicationDate>
    <DocumentAdded xmlns="cebd32e3-9ab6-41ee-b1af-b8405a8d4e68">2024-07-18T23:00:00+00:00</DocumentAdded>
    <TaxCatchAll xmlns="cebd32e3-9ab6-41ee-b1af-b8405a8d4e68">
      <Value>1660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June 2024</TermName>
          <TermId xmlns="http://schemas.microsoft.com/office/infopath/2007/PartnerControls">e0eef741-7447-48b1-a71f-7b555193b6c5</TermId>
        </TermInfo>
      </Terms>
    </j7c1b49d505545c2a69692ae734740bd>
    <DocumentSummary xmlns="cebd32e3-9ab6-41ee-b1af-b8405a8d4e68">2024 June Monthly Nielsen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FD0BEE0-D5EA-495A-8EB4-28582EB08B0D}"/>
</file>

<file path=customXml/itemProps2.xml><?xml version="1.0" encoding="utf-8"?>
<ds:datastoreItem xmlns:ds="http://schemas.openxmlformats.org/officeDocument/2006/customXml" ds:itemID="{C03C6ED7-053C-4415-9B88-4F42C5A50248}"/>
</file>

<file path=customXml/itemProps3.xml><?xml version="1.0" encoding="utf-8"?>
<ds:datastoreItem xmlns:ds="http://schemas.openxmlformats.org/officeDocument/2006/customXml" ds:itemID="{9B8C3F5F-9B8F-485C-8AA3-D972DB742ABA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10921</TotalTime>
  <Words>793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Smoked Report Data to 15.06.24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June NIQ Smoked Report</dc:title>
  <dc:creator>anderi01</dc:creator>
  <cp:lastModifiedBy>Mehera, Harjyot Kaur P</cp:lastModifiedBy>
  <cp:revision>1000</cp:revision>
  <dcterms:created xsi:type="dcterms:W3CDTF">2009-04-16T08:15:59Z</dcterms:created>
  <dcterms:modified xsi:type="dcterms:W3CDTF">2024-07-03T12:41:22Z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1660;#June 2024|e0eef741-7447-48b1-a71f-7b555193b6c5</vt:lpwstr>
  </property>
</Properties>
</file>