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7" d="100"/>
          <a:sy n="67" d="100"/>
        </p:scale>
        <p:origin x="7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Microsoft_Excel_97-2003_Worksheet2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Microsoft_Excel_97-2003_Worksheet3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04.11.23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39D76B-1651-28D7-8EE1-D1C074BB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AEEB9-48C0-4FFE-AFE9-5CDBD506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E9631-79A0-5CDF-F94A-AD3592E7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7159C-2172-8D8C-D55D-FC97D5D5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3C22C-6423-E866-A046-A736A78E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F259C-330F-8F60-E62F-56B18832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6FFEC-7610-D667-639B-5D4B27E3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E8525-566E-4E72-169E-C79F1EAD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847E2-D7C9-C810-F50D-727A970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0ED1A-FB0A-2521-53CD-F41236BC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890C8-A3C8-D971-B165-D113EFFA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4A117-1724-BED7-2274-B3590A59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65D87-DF77-A7EC-BA1B-9E3791DE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DDADB-0D25-0C2B-DF73-B22C1E69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8956F-5038-DE64-245F-FFB987F0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4436C-77C9-8A2E-3906-32B6DD48BD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C6B39-4EDD-6A7C-3211-45324857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75CF2-91D3-8705-4DB5-46F23755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B6284-6B9C-BC08-9845-54EA9593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F42B3-5659-5D2A-5499-2925FDCD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52"/>
          <a:stretch/>
        </p:blipFill>
        <p:spPr>
          <a:xfrm>
            <a:off x="0" y="674408"/>
            <a:ext cx="9144000" cy="58584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46754"/>
              </p:ext>
            </p:extLst>
          </p:nvPr>
        </p:nvGraphicFramePr>
        <p:xfrm>
          <a:off x="141288" y="950913"/>
          <a:ext cx="89360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251494" progId="Excel.Sheet.8">
                  <p:embed/>
                </p:oleObj>
              </mc:Choice>
              <mc:Fallback>
                <p:oleObj name="Worksheet" r:id="rId2" imgW="7918487" imgH="525149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D088C-FE51-DD00-5D59-7CE23C15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5D7D6-A64C-E60B-4769-F95389F7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0D711-7CD2-56BA-9D99-A5F47050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73"/>
          <a:stretch/>
        </p:blipFill>
        <p:spPr>
          <a:xfrm>
            <a:off x="10679" y="712508"/>
            <a:ext cx="9144000" cy="58346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4729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4743450" progId="Excel.Sheet.8">
                  <p:embed/>
                </p:oleObj>
              </mc:Choice>
              <mc:Fallback>
                <p:oleObj name="Worksheet" r:id="rId2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9AA336-4B9F-3C61-1217-CB7D1673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55290-3128-ED43-2F58-3F73ACC3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6ADB6-A938-021D-68C7-5F6A3B4582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AACE0-5C58-F03B-5289-06F54C14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C8A96-BB09-637A-28CD-EE00950ED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14"/>
          <a:stretch/>
        </p:blipFill>
        <p:spPr>
          <a:xfrm>
            <a:off x="0" y="738040"/>
            <a:ext cx="9144000" cy="58329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9166"/>
              </p:ext>
            </p:extLst>
          </p:nvPr>
        </p:nvGraphicFramePr>
        <p:xfrm>
          <a:off x="82550" y="785813"/>
          <a:ext cx="8950325" cy="53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143500" progId="Excel.Sheet.8">
                  <p:embed/>
                </p:oleObj>
              </mc:Choice>
              <mc:Fallback>
                <p:oleObj name="Worksheet" r:id="rId2" imgW="7918487" imgH="514350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50325" cy="53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D30EDD-1551-EA8E-6D78-C3E303D4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98DE5-D452-BDB7-2CAD-1A5FE7A1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57B04-AB2B-0231-0AB0-BE49BADD7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14"/>
          <a:stretch/>
        </p:blipFill>
        <p:spPr>
          <a:xfrm>
            <a:off x="0" y="579158"/>
            <a:ext cx="9144000" cy="59569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36865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31113" imgH="4990969" progId="Excel.Sheet.8">
                  <p:embed/>
                </p:oleObj>
              </mc:Choice>
              <mc:Fallback>
                <p:oleObj name="Worksheet" r:id="rId2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9899EE-5DCF-B6CD-5D57-BCDDCCE1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8FEB1-5CE5-B4A1-E5B4-AFB587A8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B61C8-697C-4107-6103-9DA8D61C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1F15B-4413-2DA0-C9F2-BDAD2C7B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001B5-7C0C-7B8E-2F85-C9E953BB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FB659-4F3B-7504-E3E5-A7E60518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836D44-04E3-1234-F618-48BF6F77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A9D1E-DAFF-9D39-AA53-2E504BAC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283C1-CCB3-C439-7755-A676BFEE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ADC023-2968-A84A-DA5A-4238EE8A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C45DE5-1726-268E-1D34-BF8075FB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855FC-D0EA-12F7-94B0-C8A0A093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1465B-9F06-2294-6440-636DA851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2BBEA-4026-BDC5-76B5-5813A596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6FEA0-8517-B36E-4E5B-2E78138B2A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4C034-7825-F5BF-F6C8-086BBB56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3287B-6CD6-4A5C-2342-A5F85393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180D3-E990-F64F-A8C8-6D6AF486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5EBA68-6E61-DDB6-3326-85DA7246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C1BC2-0A0C-B0FE-7CED-BA03DBCB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79B23-B891-3F58-3C46-43789D36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6DA63-DBF1-7FF7-9FB9-8B4479A5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A59C2C-0536-1EDD-3EA6-89D4F28A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ED82D-7B8E-2588-54A7-135FF919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C66F1-A3FD-6D9C-EB71-0B6C12F1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C8EF4-0F64-9C5C-5E6C-2DCB4C59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1F7BB-B1BF-11E8-5DA4-6A977958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B1BC3-8D7C-3B38-290F-8253DDCC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B5A45-A8D8-4489-CE8D-7C7AD535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E558B-8456-4E51-B565-AFF3BBE3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C5462-9440-A304-9991-0DCE05DD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44205-A46E-DCC6-284F-4A7DE7C5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58103E-5288-EC65-BF9C-1F7C5AE7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3A16A1-3E06-7E52-60E9-3799D211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FD93B-4714-D7E5-84CF-A2C2FEC0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F592B-85CC-B267-F080-92661D7C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070D6-DEB3-4714-A6FC-FAF80731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E5224-7F8F-CB9C-570C-E41FBBA8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34846-46ED-4F1F-85F6-F4B4B5B1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717B5-217B-9431-6F50-4F0E2FDC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57450-DE91-7720-9747-A352F41E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F6157-CF0F-CC03-4E48-292FB8AC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C5575-9506-695D-B893-F1807F6F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160D9-060C-A9D1-CC80-55CFF901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13178-03C6-1052-3C79-D4EB0C23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1205D-54A9-FF0C-A35C-8FC82C15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29590-7621-8C4F-5E43-32820F1B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0C658-7232-AAE9-5D11-FFDE75E4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CCBBD-2BD4-8F5E-F2DB-72FBE549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3A9A4-173A-939C-AA04-BB655E6D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DC4F6-F410-D2BF-D3E9-69EA8EDD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F153F-370D-0EB2-9B43-0C447D52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A5CF8-F20D-FA12-555F-5A0F82C8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593D9-86C5-578F-29FB-E2250E18FC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2023-11-22T00:00:00+00:00</PublicationDate>
    <DocumentAdded xmlns="cebd32e3-9ab6-41ee-b1af-b8405a8d4e68">2023-11-22T00:00:00+00:00</DocumentAdded>
    <TaxCatchAll xmlns="cebd32e3-9ab6-41ee-b1af-b8405a8d4e68">
      <Value>1580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 November 2023</TermName>
          <TermId xmlns="http://schemas.microsoft.com/office/infopath/2007/PartnerControls">e29e16b6-f605-473a-aa2e-6c06b956bee8</TermId>
        </TermInfo>
      </Terms>
    </j7c1b49d505545c2a69692ae734740bd>
    <DocumentSummary xmlns="cebd32e3-9ab6-41ee-b1af-b8405a8d4e68">November Nielsen Spiecies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BFE6C85-DB29-4407-AC9F-15FFBD3F4F34}"/>
</file>

<file path=customXml/itemProps2.xml><?xml version="1.0" encoding="utf-8"?>
<ds:datastoreItem xmlns:ds="http://schemas.openxmlformats.org/officeDocument/2006/customXml" ds:itemID="{0334CBBA-B0EC-407D-B4E3-DB97E7D9AB92}"/>
</file>

<file path=customXml/itemProps3.xml><?xml version="1.0" encoding="utf-8"?>
<ds:datastoreItem xmlns:ds="http://schemas.openxmlformats.org/officeDocument/2006/customXml" ds:itemID="{20070E6D-3F2F-4C70-B349-0546F662E9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04.11.23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November NIQ Context Report</dc:title>
  <dc:creator>anderi01</dc:creator>
  <cp:lastModifiedBy>deeksha jain</cp:lastModifiedBy>
  <cp:revision>770</cp:revision>
  <dcterms:created xsi:type="dcterms:W3CDTF">2009-04-16T08:15:59Z</dcterms:created>
  <dcterms:modified xsi:type="dcterms:W3CDTF">2023-11-22T08:40:29Z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1580;#11 November 2023|e29e16b6-f605-473a-aa2e-6c06b956bee8</vt:lpwstr>
  </property>
</Properties>
</file>