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>
        <p:scale>
          <a:sx n="70" d="100"/>
          <a:sy n="70" d="100"/>
        </p:scale>
        <p:origin x="140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4 August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4 August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8/4/2021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4 August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4 August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4 August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8/4/2021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4 August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17.07.21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6056344"/>
              </p:ext>
            </p:extLst>
          </p:nvPr>
        </p:nvGraphicFramePr>
        <p:xfrm>
          <a:off x="0" y="1844675"/>
          <a:ext cx="874871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" name="Worksheet" r:id="rId4" imgW="6715183" imgH="3190970" progId="Excel.Sheet.8">
                  <p:embed/>
                </p:oleObj>
              </mc:Choice>
              <mc:Fallback>
                <p:oleObj name="Worksheet" r:id="rId4" imgW="6715183" imgH="319097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874871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963026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0442727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4" name="Worksheet" r:id="rId4" imgW="7905632" imgH="3629025" progId="Excel.Sheet.8">
                  <p:embed/>
                </p:oleObj>
              </mc:Choice>
              <mc:Fallback>
                <p:oleObj name="Worksheet" r:id="rId4" imgW="7905632" imgH="3629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834418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2528807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131186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41293476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86154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3708507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539820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55398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15984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71335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40252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12226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7068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553859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24541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30110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55469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60328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314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08114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6CC75C-9DD6-41F4-9D2B-8AAC78546F8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4" y="728493"/>
            <a:ext cx="9702800" cy="556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978127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CB0DFC-609A-47B6-9D8B-A1B803F19A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5" y="572916"/>
            <a:ext cx="9702800" cy="5848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4802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EF37CD-FB8C-471C-8D21-915B990E2FA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8" y="715077"/>
            <a:ext cx="9702800" cy="545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9765978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" name="Worksheet" r:id="rId4" imgW="7953387" imgH="4209955" progId="Excel.Sheet.8">
                  <p:embed/>
                </p:oleObj>
              </mc:Choice>
              <mc:Fallback>
                <p:oleObj name="Worksheet" r:id="rId4" imgW="7953387" imgH="42099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140385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FEB28B72-695A-4E80-81EC-FF4D06AEEAB1}"/>
</file>

<file path=customXml/itemProps2.xml><?xml version="1.0" encoding="utf-8"?>
<ds:datastoreItem xmlns:ds="http://schemas.openxmlformats.org/officeDocument/2006/customXml" ds:itemID="{1ABB705E-BBB1-48E3-A8F7-F9A66FA429EF}"/>
</file>

<file path=customXml/itemProps3.xml><?xml version="1.0" encoding="utf-8"?>
<ds:datastoreItem xmlns:ds="http://schemas.openxmlformats.org/officeDocument/2006/customXml" ds:itemID="{75ACF743-83CA-4161-96E6-3FF82847D5FA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4892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Microsoft Excel 97-2003 Worksheet</vt:lpstr>
      <vt:lpstr>UK Cod Report Data to 17.07.21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NielsenIQ Cod Report</dc:title>
  <dc:creator>anderi01</dc:creator>
  <cp:lastModifiedBy>Bhatt, Ashutosh Rashmikant</cp:lastModifiedBy>
  <cp:revision>780</cp:revision>
  <dcterms:created xsi:type="dcterms:W3CDTF">2009-04-16T08:15:59Z</dcterms:created>
  <dcterms:modified xsi:type="dcterms:W3CDTF">2021-08-04T12:02:15Z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