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B9116-EAEB-4919-8937-60BDAB4F15E3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4C8E-F6A4-4653-825E-BCDEC3B12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02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49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3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38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 Im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>
            <a:extLst>
              <a:ext uri="{FF2B5EF4-FFF2-40B4-BE49-F238E27FC236}"/>
            </a:extLst>
          </p:cNvPr>
          <p:cNvGrpSpPr>
            <a:grpSpLocks noChangeAspect="1"/>
          </p:cNvGrpSpPr>
          <p:nvPr userDrawn="1"/>
        </p:nvGrpSpPr>
        <p:grpSpPr bwMode="auto">
          <a:xfrm>
            <a:off x="7362700" y="3025564"/>
            <a:ext cx="1184400" cy="403436"/>
            <a:chOff x="134" y="-75"/>
            <a:chExt cx="5760" cy="1962"/>
          </a:xfrm>
          <a:solidFill>
            <a:schemeClr val="bg1"/>
          </a:solidFill>
        </p:grpSpPr>
        <p:sp>
          <p:nvSpPr>
            <p:cNvPr id="4" name="Freeform 5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3626" y="782"/>
              <a:ext cx="452" cy="1073"/>
            </a:xfrm>
            <a:custGeom>
              <a:avLst/>
              <a:gdLst>
                <a:gd name="T0" fmla="*/ 339 w 348"/>
                <a:gd name="T1" fmla="*/ 79 h 827"/>
                <a:gd name="T2" fmla="*/ 210 w 348"/>
                <a:gd name="T3" fmla="*/ 781 h 827"/>
                <a:gd name="T4" fmla="*/ 157 w 348"/>
                <a:gd name="T5" fmla="*/ 826 h 827"/>
                <a:gd name="T6" fmla="*/ 48 w 348"/>
                <a:gd name="T7" fmla="*/ 826 h 827"/>
                <a:gd name="T8" fmla="*/ 7 w 348"/>
                <a:gd name="T9" fmla="*/ 776 h 827"/>
                <a:gd name="T10" fmla="*/ 130 w 348"/>
                <a:gd name="T11" fmla="*/ 85 h 827"/>
                <a:gd name="T12" fmla="*/ 316 w 348"/>
                <a:gd name="T13" fmla="*/ 7 h 827"/>
                <a:gd name="T14" fmla="*/ 336 w 348"/>
                <a:gd name="T15" fmla="*/ 0 h 827"/>
                <a:gd name="T16" fmla="*/ 348 w 348"/>
                <a:gd name="T17" fmla="*/ 16 h 827"/>
                <a:gd name="T18" fmla="*/ 339 w 348"/>
                <a:gd name="T19" fmla="*/ 79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8" h="827">
                  <a:moveTo>
                    <a:pt x="339" y="79"/>
                  </a:moveTo>
                  <a:cubicBezTo>
                    <a:pt x="296" y="318"/>
                    <a:pt x="253" y="542"/>
                    <a:pt x="210" y="781"/>
                  </a:cubicBezTo>
                  <a:cubicBezTo>
                    <a:pt x="204" y="812"/>
                    <a:pt x="187" y="826"/>
                    <a:pt x="157" y="826"/>
                  </a:cubicBezTo>
                  <a:cubicBezTo>
                    <a:pt x="121" y="827"/>
                    <a:pt x="84" y="827"/>
                    <a:pt x="48" y="826"/>
                  </a:cubicBezTo>
                  <a:cubicBezTo>
                    <a:pt x="10" y="826"/>
                    <a:pt x="0" y="814"/>
                    <a:pt x="7" y="776"/>
                  </a:cubicBezTo>
                  <a:cubicBezTo>
                    <a:pt x="29" y="656"/>
                    <a:pt x="111" y="190"/>
                    <a:pt x="130" y="85"/>
                  </a:cubicBezTo>
                  <a:cubicBezTo>
                    <a:pt x="198" y="61"/>
                    <a:pt x="255" y="39"/>
                    <a:pt x="316" y="7"/>
                  </a:cubicBezTo>
                  <a:cubicBezTo>
                    <a:pt x="323" y="3"/>
                    <a:pt x="330" y="0"/>
                    <a:pt x="336" y="0"/>
                  </a:cubicBezTo>
                  <a:cubicBezTo>
                    <a:pt x="345" y="0"/>
                    <a:pt x="348" y="6"/>
                    <a:pt x="348" y="16"/>
                  </a:cubicBezTo>
                  <a:cubicBezTo>
                    <a:pt x="348" y="27"/>
                    <a:pt x="340" y="70"/>
                    <a:pt x="339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4435" y="-75"/>
              <a:ext cx="579" cy="352"/>
            </a:xfrm>
            <a:custGeom>
              <a:avLst/>
              <a:gdLst>
                <a:gd name="T0" fmla="*/ 447 w 447"/>
                <a:gd name="T1" fmla="*/ 133 h 271"/>
                <a:gd name="T2" fmla="*/ 447 w 447"/>
                <a:gd name="T3" fmla="*/ 133 h 271"/>
                <a:gd name="T4" fmla="*/ 444 w 447"/>
                <a:gd name="T5" fmla="*/ 127 h 271"/>
                <a:gd name="T6" fmla="*/ 322 w 447"/>
                <a:gd name="T7" fmla="*/ 2 h 271"/>
                <a:gd name="T8" fmla="*/ 312 w 447"/>
                <a:gd name="T9" fmla="*/ 2 h 271"/>
                <a:gd name="T10" fmla="*/ 8 w 447"/>
                <a:gd name="T11" fmla="*/ 128 h 271"/>
                <a:gd name="T12" fmla="*/ 1 w 447"/>
                <a:gd name="T13" fmla="*/ 135 h 271"/>
                <a:gd name="T14" fmla="*/ 1 w 447"/>
                <a:gd name="T15" fmla="*/ 137 h 271"/>
                <a:gd name="T16" fmla="*/ 6 w 447"/>
                <a:gd name="T17" fmla="*/ 144 h 271"/>
                <a:gd name="T18" fmla="*/ 263 w 447"/>
                <a:gd name="T19" fmla="*/ 268 h 271"/>
                <a:gd name="T20" fmla="*/ 278 w 447"/>
                <a:gd name="T21" fmla="*/ 268 h 271"/>
                <a:gd name="T22" fmla="*/ 441 w 447"/>
                <a:gd name="T23" fmla="*/ 145 h 271"/>
                <a:gd name="T24" fmla="*/ 446 w 447"/>
                <a:gd name="T25" fmla="*/ 138 h 271"/>
                <a:gd name="T26" fmla="*/ 446 w 447"/>
                <a:gd name="T27" fmla="*/ 138 h 271"/>
                <a:gd name="T28" fmla="*/ 447 w 447"/>
                <a:gd name="T29" fmla="*/ 136 h 271"/>
                <a:gd name="T30" fmla="*/ 447 w 447"/>
                <a:gd name="T31" fmla="*/ 13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1">
                  <a:moveTo>
                    <a:pt x="447" y="133"/>
                  </a:moveTo>
                  <a:cubicBezTo>
                    <a:pt x="447" y="133"/>
                    <a:pt x="447" y="133"/>
                    <a:pt x="447" y="133"/>
                  </a:cubicBezTo>
                  <a:cubicBezTo>
                    <a:pt x="447" y="131"/>
                    <a:pt x="446" y="128"/>
                    <a:pt x="444" y="127"/>
                  </a:cubicBezTo>
                  <a:cubicBezTo>
                    <a:pt x="322" y="2"/>
                    <a:pt x="322" y="2"/>
                    <a:pt x="322" y="2"/>
                  </a:cubicBezTo>
                  <a:cubicBezTo>
                    <a:pt x="320" y="0"/>
                    <a:pt x="315" y="0"/>
                    <a:pt x="312" y="2"/>
                  </a:cubicBezTo>
                  <a:cubicBezTo>
                    <a:pt x="234" y="57"/>
                    <a:pt x="106" y="104"/>
                    <a:pt x="8" y="128"/>
                  </a:cubicBezTo>
                  <a:cubicBezTo>
                    <a:pt x="4" y="129"/>
                    <a:pt x="2" y="132"/>
                    <a:pt x="1" y="135"/>
                  </a:cubicBezTo>
                  <a:cubicBezTo>
                    <a:pt x="1" y="135"/>
                    <a:pt x="1" y="136"/>
                    <a:pt x="1" y="137"/>
                  </a:cubicBezTo>
                  <a:cubicBezTo>
                    <a:pt x="0" y="140"/>
                    <a:pt x="2" y="143"/>
                    <a:pt x="6" y="144"/>
                  </a:cubicBezTo>
                  <a:cubicBezTo>
                    <a:pt x="95" y="167"/>
                    <a:pt x="205" y="213"/>
                    <a:pt x="263" y="268"/>
                  </a:cubicBezTo>
                  <a:cubicBezTo>
                    <a:pt x="267" y="271"/>
                    <a:pt x="273" y="271"/>
                    <a:pt x="278" y="268"/>
                  </a:cubicBezTo>
                  <a:cubicBezTo>
                    <a:pt x="441" y="145"/>
                    <a:pt x="441" y="145"/>
                    <a:pt x="441" y="145"/>
                  </a:cubicBezTo>
                  <a:cubicBezTo>
                    <a:pt x="444" y="143"/>
                    <a:pt x="445" y="141"/>
                    <a:pt x="446" y="138"/>
                  </a:cubicBezTo>
                  <a:cubicBezTo>
                    <a:pt x="446" y="138"/>
                    <a:pt x="446" y="138"/>
                    <a:pt x="446" y="138"/>
                  </a:cubicBezTo>
                  <a:cubicBezTo>
                    <a:pt x="447" y="137"/>
                    <a:pt x="447" y="137"/>
                    <a:pt x="447" y="136"/>
                  </a:cubicBezTo>
                  <a:cubicBezTo>
                    <a:pt x="447" y="135"/>
                    <a:pt x="447" y="134"/>
                    <a:pt x="447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6" name="Freeform 7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4366" y="330"/>
              <a:ext cx="580" cy="353"/>
            </a:xfrm>
            <a:custGeom>
              <a:avLst/>
              <a:gdLst>
                <a:gd name="T0" fmla="*/ 447 w 447"/>
                <a:gd name="T1" fmla="*/ 134 h 272"/>
                <a:gd name="T2" fmla="*/ 447 w 447"/>
                <a:gd name="T3" fmla="*/ 134 h 272"/>
                <a:gd name="T4" fmla="*/ 444 w 447"/>
                <a:gd name="T5" fmla="*/ 127 h 272"/>
                <a:gd name="T6" fmla="*/ 322 w 447"/>
                <a:gd name="T7" fmla="*/ 3 h 272"/>
                <a:gd name="T8" fmla="*/ 311 w 447"/>
                <a:gd name="T9" fmla="*/ 3 h 272"/>
                <a:gd name="T10" fmla="*/ 8 w 447"/>
                <a:gd name="T11" fmla="*/ 128 h 272"/>
                <a:gd name="T12" fmla="*/ 0 w 447"/>
                <a:gd name="T13" fmla="*/ 136 h 272"/>
                <a:gd name="T14" fmla="*/ 0 w 447"/>
                <a:gd name="T15" fmla="*/ 137 h 272"/>
                <a:gd name="T16" fmla="*/ 5 w 447"/>
                <a:gd name="T17" fmla="*/ 145 h 272"/>
                <a:gd name="T18" fmla="*/ 263 w 447"/>
                <a:gd name="T19" fmla="*/ 269 h 272"/>
                <a:gd name="T20" fmla="*/ 277 w 447"/>
                <a:gd name="T21" fmla="*/ 268 h 272"/>
                <a:gd name="T22" fmla="*/ 441 w 447"/>
                <a:gd name="T23" fmla="*/ 146 h 272"/>
                <a:gd name="T24" fmla="*/ 446 w 447"/>
                <a:gd name="T25" fmla="*/ 139 h 272"/>
                <a:gd name="T26" fmla="*/ 446 w 447"/>
                <a:gd name="T27" fmla="*/ 139 h 272"/>
                <a:gd name="T28" fmla="*/ 447 w 447"/>
                <a:gd name="T29" fmla="*/ 137 h 272"/>
                <a:gd name="T30" fmla="*/ 447 w 447"/>
                <a:gd name="T31" fmla="*/ 13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2">
                  <a:moveTo>
                    <a:pt x="447" y="134"/>
                  </a:moveTo>
                  <a:cubicBezTo>
                    <a:pt x="447" y="134"/>
                    <a:pt x="447" y="134"/>
                    <a:pt x="447" y="134"/>
                  </a:cubicBezTo>
                  <a:cubicBezTo>
                    <a:pt x="447" y="132"/>
                    <a:pt x="446" y="129"/>
                    <a:pt x="444" y="127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19" y="1"/>
                    <a:pt x="315" y="0"/>
                    <a:pt x="311" y="3"/>
                  </a:cubicBezTo>
                  <a:cubicBezTo>
                    <a:pt x="234" y="58"/>
                    <a:pt x="106" y="105"/>
                    <a:pt x="8" y="128"/>
                  </a:cubicBezTo>
                  <a:cubicBezTo>
                    <a:pt x="4" y="129"/>
                    <a:pt x="1" y="133"/>
                    <a:pt x="0" y="136"/>
                  </a:cubicBezTo>
                  <a:cubicBezTo>
                    <a:pt x="0" y="136"/>
                    <a:pt x="0" y="137"/>
                    <a:pt x="0" y="137"/>
                  </a:cubicBezTo>
                  <a:cubicBezTo>
                    <a:pt x="0" y="141"/>
                    <a:pt x="1" y="144"/>
                    <a:pt x="5" y="145"/>
                  </a:cubicBezTo>
                  <a:cubicBezTo>
                    <a:pt x="94" y="168"/>
                    <a:pt x="204" y="214"/>
                    <a:pt x="263" y="269"/>
                  </a:cubicBezTo>
                  <a:cubicBezTo>
                    <a:pt x="266" y="272"/>
                    <a:pt x="273" y="272"/>
                    <a:pt x="277" y="268"/>
                  </a:cubicBezTo>
                  <a:cubicBezTo>
                    <a:pt x="441" y="146"/>
                    <a:pt x="441" y="146"/>
                    <a:pt x="441" y="146"/>
                  </a:cubicBezTo>
                  <a:cubicBezTo>
                    <a:pt x="443" y="144"/>
                    <a:pt x="445" y="142"/>
                    <a:pt x="446" y="139"/>
                  </a:cubicBezTo>
                  <a:cubicBezTo>
                    <a:pt x="446" y="139"/>
                    <a:pt x="446" y="139"/>
                    <a:pt x="446" y="139"/>
                  </a:cubicBezTo>
                  <a:cubicBezTo>
                    <a:pt x="446" y="138"/>
                    <a:pt x="447" y="137"/>
                    <a:pt x="447" y="137"/>
                  </a:cubicBezTo>
                  <a:cubicBezTo>
                    <a:pt x="447" y="136"/>
                    <a:pt x="447" y="135"/>
                    <a:pt x="447" y="13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3801" y="-75"/>
              <a:ext cx="580" cy="352"/>
            </a:xfrm>
            <a:custGeom>
              <a:avLst/>
              <a:gdLst>
                <a:gd name="T0" fmla="*/ 447 w 447"/>
                <a:gd name="T1" fmla="*/ 133 h 271"/>
                <a:gd name="T2" fmla="*/ 447 w 447"/>
                <a:gd name="T3" fmla="*/ 133 h 271"/>
                <a:gd name="T4" fmla="*/ 444 w 447"/>
                <a:gd name="T5" fmla="*/ 127 h 271"/>
                <a:gd name="T6" fmla="*/ 322 w 447"/>
                <a:gd name="T7" fmla="*/ 2 h 271"/>
                <a:gd name="T8" fmla="*/ 311 w 447"/>
                <a:gd name="T9" fmla="*/ 2 h 271"/>
                <a:gd name="T10" fmla="*/ 8 w 447"/>
                <a:gd name="T11" fmla="*/ 128 h 271"/>
                <a:gd name="T12" fmla="*/ 0 w 447"/>
                <a:gd name="T13" fmla="*/ 135 h 271"/>
                <a:gd name="T14" fmla="*/ 0 w 447"/>
                <a:gd name="T15" fmla="*/ 137 h 271"/>
                <a:gd name="T16" fmla="*/ 5 w 447"/>
                <a:gd name="T17" fmla="*/ 144 h 271"/>
                <a:gd name="T18" fmla="*/ 263 w 447"/>
                <a:gd name="T19" fmla="*/ 268 h 271"/>
                <a:gd name="T20" fmla="*/ 277 w 447"/>
                <a:gd name="T21" fmla="*/ 268 h 271"/>
                <a:gd name="T22" fmla="*/ 441 w 447"/>
                <a:gd name="T23" fmla="*/ 145 h 271"/>
                <a:gd name="T24" fmla="*/ 446 w 447"/>
                <a:gd name="T25" fmla="*/ 138 h 271"/>
                <a:gd name="T26" fmla="*/ 446 w 447"/>
                <a:gd name="T27" fmla="*/ 138 h 271"/>
                <a:gd name="T28" fmla="*/ 447 w 447"/>
                <a:gd name="T29" fmla="*/ 136 h 271"/>
                <a:gd name="T30" fmla="*/ 447 w 447"/>
                <a:gd name="T31" fmla="*/ 13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1">
                  <a:moveTo>
                    <a:pt x="447" y="133"/>
                  </a:moveTo>
                  <a:cubicBezTo>
                    <a:pt x="447" y="133"/>
                    <a:pt x="447" y="133"/>
                    <a:pt x="447" y="133"/>
                  </a:cubicBezTo>
                  <a:cubicBezTo>
                    <a:pt x="447" y="131"/>
                    <a:pt x="446" y="128"/>
                    <a:pt x="444" y="127"/>
                  </a:cubicBezTo>
                  <a:cubicBezTo>
                    <a:pt x="322" y="2"/>
                    <a:pt x="322" y="2"/>
                    <a:pt x="322" y="2"/>
                  </a:cubicBezTo>
                  <a:cubicBezTo>
                    <a:pt x="319" y="0"/>
                    <a:pt x="315" y="0"/>
                    <a:pt x="311" y="2"/>
                  </a:cubicBezTo>
                  <a:cubicBezTo>
                    <a:pt x="234" y="57"/>
                    <a:pt x="106" y="104"/>
                    <a:pt x="8" y="128"/>
                  </a:cubicBezTo>
                  <a:cubicBezTo>
                    <a:pt x="4" y="129"/>
                    <a:pt x="1" y="132"/>
                    <a:pt x="0" y="135"/>
                  </a:cubicBezTo>
                  <a:cubicBezTo>
                    <a:pt x="0" y="135"/>
                    <a:pt x="0" y="136"/>
                    <a:pt x="0" y="137"/>
                  </a:cubicBezTo>
                  <a:cubicBezTo>
                    <a:pt x="0" y="140"/>
                    <a:pt x="1" y="143"/>
                    <a:pt x="5" y="144"/>
                  </a:cubicBezTo>
                  <a:cubicBezTo>
                    <a:pt x="94" y="167"/>
                    <a:pt x="204" y="213"/>
                    <a:pt x="263" y="268"/>
                  </a:cubicBezTo>
                  <a:cubicBezTo>
                    <a:pt x="266" y="271"/>
                    <a:pt x="273" y="271"/>
                    <a:pt x="277" y="268"/>
                  </a:cubicBezTo>
                  <a:cubicBezTo>
                    <a:pt x="441" y="145"/>
                    <a:pt x="441" y="145"/>
                    <a:pt x="441" y="145"/>
                  </a:cubicBezTo>
                  <a:cubicBezTo>
                    <a:pt x="443" y="143"/>
                    <a:pt x="445" y="141"/>
                    <a:pt x="446" y="138"/>
                  </a:cubicBezTo>
                  <a:cubicBezTo>
                    <a:pt x="446" y="138"/>
                    <a:pt x="446" y="138"/>
                    <a:pt x="446" y="138"/>
                  </a:cubicBezTo>
                  <a:cubicBezTo>
                    <a:pt x="446" y="137"/>
                    <a:pt x="447" y="137"/>
                    <a:pt x="447" y="136"/>
                  </a:cubicBezTo>
                  <a:cubicBezTo>
                    <a:pt x="447" y="135"/>
                    <a:pt x="447" y="134"/>
                    <a:pt x="447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3733" y="330"/>
              <a:ext cx="580" cy="353"/>
            </a:xfrm>
            <a:custGeom>
              <a:avLst/>
              <a:gdLst>
                <a:gd name="T0" fmla="*/ 447 w 447"/>
                <a:gd name="T1" fmla="*/ 134 h 272"/>
                <a:gd name="T2" fmla="*/ 447 w 447"/>
                <a:gd name="T3" fmla="*/ 134 h 272"/>
                <a:gd name="T4" fmla="*/ 444 w 447"/>
                <a:gd name="T5" fmla="*/ 127 h 272"/>
                <a:gd name="T6" fmla="*/ 322 w 447"/>
                <a:gd name="T7" fmla="*/ 3 h 272"/>
                <a:gd name="T8" fmla="*/ 312 w 447"/>
                <a:gd name="T9" fmla="*/ 3 h 272"/>
                <a:gd name="T10" fmla="*/ 8 w 447"/>
                <a:gd name="T11" fmla="*/ 128 h 272"/>
                <a:gd name="T12" fmla="*/ 1 w 447"/>
                <a:gd name="T13" fmla="*/ 136 h 272"/>
                <a:gd name="T14" fmla="*/ 0 w 447"/>
                <a:gd name="T15" fmla="*/ 137 h 272"/>
                <a:gd name="T16" fmla="*/ 6 w 447"/>
                <a:gd name="T17" fmla="*/ 145 h 272"/>
                <a:gd name="T18" fmla="*/ 263 w 447"/>
                <a:gd name="T19" fmla="*/ 269 h 272"/>
                <a:gd name="T20" fmla="*/ 278 w 447"/>
                <a:gd name="T21" fmla="*/ 268 h 272"/>
                <a:gd name="T22" fmla="*/ 441 w 447"/>
                <a:gd name="T23" fmla="*/ 146 h 272"/>
                <a:gd name="T24" fmla="*/ 446 w 447"/>
                <a:gd name="T25" fmla="*/ 139 h 272"/>
                <a:gd name="T26" fmla="*/ 446 w 447"/>
                <a:gd name="T27" fmla="*/ 139 h 272"/>
                <a:gd name="T28" fmla="*/ 447 w 447"/>
                <a:gd name="T29" fmla="*/ 137 h 272"/>
                <a:gd name="T30" fmla="*/ 447 w 447"/>
                <a:gd name="T31" fmla="*/ 13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2">
                  <a:moveTo>
                    <a:pt x="447" y="134"/>
                  </a:moveTo>
                  <a:cubicBezTo>
                    <a:pt x="447" y="134"/>
                    <a:pt x="447" y="134"/>
                    <a:pt x="447" y="134"/>
                  </a:cubicBezTo>
                  <a:cubicBezTo>
                    <a:pt x="447" y="132"/>
                    <a:pt x="446" y="129"/>
                    <a:pt x="444" y="127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320" y="1"/>
                    <a:pt x="315" y="0"/>
                    <a:pt x="312" y="3"/>
                  </a:cubicBezTo>
                  <a:cubicBezTo>
                    <a:pt x="234" y="58"/>
                    <a:pt x="106" y="105"/>
                    <a:pt x="8" y="128"/>
                  </a:cubicBezTo>
                  <a:cubicBezTo>
                    <a:pt x="4" y="129"/>
                    <a:pt x="2" y="133"/>
                    <a:pt x="1" y="136"/>
                  </a:cubicBezTo>
                  <a:cubicBezTo>
                    <a:pt x="1" y="136"/>
                    <a:pt x="1" y="137"/>
                    <a:pt x="0" y="137"/>
                  </a:cubicBezTo>
                  <a:cubicBezTo>
                    <a:pt x="0" y="141"/>
                    <a:pt x="2" y="144"/>
                    <a:pt x="6" y="145"/>
                  </a:cubicBezTo>
                  <a:cubicBezTo>
                    <a:pt x="95" y="168"/>
                    <a:pt x="205" y="214"/>
                    <a:pt x="263" y="269"/>
                  </a:cubicBezTo>
                  <a:cubicBezTo>
                    <a:pt x="267" y="272"/>
                    <a:pt x="273" y="272"/>
                    <a:pt x="278" y="268"/>
                  </a:cubicBezTo>
                  <a:cubicBezTo>
                    <a:pt x="441" y="146"/>
                    <a:pt x="441" y="146"/>
                    <a:pt x="441" y="146"/>
                  </a:cubicBezTo>
                  <a:cubicBezTo>
                    <a:pt x="444" y="144"/>
                    <a:pt x="445" y="142"/>
                    <a:pt x="446" y="139"/>
                  </a:cubicBezTo>
                  <a:cubicBezTo>
                    <a:pt x="446" y="139"/>
                    <a:pt x="446" y="139"/>
                    <a:pt x="446" y="139"/>
                  </a:cubicBezTo>
                  <a:cubicBezTo>
                    <a:pt x="447" y="138"/>
                    <a:pt x="447" y="137"/>
                    <a:pt x="447" y="137"/>
                  </a:cubicBezTo>
                  <a:cubicBezTo>
                    <a:pt x="447" y="136"/>
                    <a:pt x="447" y="135"/>
                    <a:pt x="447" y="13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3170" y="-75"/>
              <a:ext cx="580" cy="352"/>
            </a:xfrm>
            <a:custGeom>
              <a:avLst/>
              <a:gdLst>
                <a:gd name="T0" fmla="*/ 447 w 447"/>
                <a:gd name="T1" fmla="*/ 133 h 271"/>
                <a:gd name="T2" fmla="*/ 447 w 447"/>
                <a:gd name="T3" fmla="*/ 133 h 271"/>
                <a:gd name="T4" fmla="*/ 444 w 447"/>
                <a:gd name="T5" fmla="*/ 127 h 271"/>
                <a:gd name="T6" fmla="*/ 322 w 447"/>
                <a:gd name="T7" fmla="*/ 2 h 271"/>
                <a:gd name="T8" fmla="*/ 312 w 447"/>
                <a:gd name="T9" fmla="*/ 2 h 271"/>
                <a:gd name="T10" fmla="*/ 8 w 447"/>
                <a:gd name="T11" fmla="*/ 128 h 271"/>
                <a:gd name="T12" fmla="*/ 1 w 447"/>
                <a:gd name="T13" fmla="*/ 135 h 271"/>
                <a:gd name="T14" fmla="*/ 0 w 447"/>
                <a:gd name="T15" fmla="*/ 137 h 271"/>
                <a:gd name="T16" fmla="*/ 5 w 447"/>
                <a:gd name="T17" fmla="*/ 144 h 271"/>
                <a:gd name="T18" fmla="*/ 263 w 447"/>
                <a:gd name="T19" fmla="*/ 268 h 271"/>
                <a:gd name="T20" fmla="*/ 277 w 447"/>
                <a:gd name="T21" fmla="*/ 268 h 271"/>
                <a:gd name="T22" fmla="*/ 441 w 447"/>
                <a:gd name="T23" fmla="*/ 145 h 271"/>
                <a:gd name="T24" fmla="*/ 446 w 447"/>
                <a:gd name="T25" fmla="*/ 138 h 271"/>
                <a:gd name="T26" fmla="*/ 446 w 447"/>
                <a:gd name="T27" fmla="*/ 138 h 271"/>
                <a:gd name="T28" fmla="*/ 447 w 447"/>
                <a:gd name="T29" fmla="*/ 136 h 271"/>
                <a:gd name="T30" fmla="*/ 447 w 447"/>
                <a:gd name="T31" fmla="*/ 13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1">
                  <a:moveTo>
                    <a:pt x="447" y="133"/>
                  </a:moveTo>
                  <a:cubicBezTo>
                    <a:pt x="447" y="133"/>
                    <a:pt x="447" y="133"/>
                    <a:pt x="447" y="133"/>
                  </a:cubicBezTo>
                  <a:cubicBezTo>
                    <a:pt x="447" y="131"/>
                    <a:pt x="446" y="128"/>
                    <a:pt x="444" y="127"/>
                  </a:cubicBezTo>
                  <a:cubicBezTo>
                    <a:pt x="322" y="2"/>
                    <a:pt x="322" y="2"/>
                    <a:pt x="322" y="2"/>
                  </a:cubicBezTo>
                  <a:cubicBezTo>
                    <a:pt x="320" y="0"/>
                    <a:pt x="315" y="0"/>
                    <a:pt x="312" y="2"/>
                  </a:cubicBezTo>
                  <a:cubicBezTo>
                    <a:pt x="234" y="57"/>
                    <a:pt x="106" y="104"/>
                    <a:pt x="8" y="128"/>
                  </a:cubicBezTo>
                  <a:cubicBezTo>
                    <a:pt x="4" y="129"/>
                    <a:pt x="1" y="132"/>
                    <a:pt x="1" y="135"/>
                  </a:cubicBezTo>
                  <a:cubicBezTo>
                    <a:pt x="0" y="135"/>
                    <a:pt x="0" y="136"/>
                    <a:pt x="0" y="137"/>
                  </a:cubicBezTo>
                  <a:cubicBezTo>
                    <a:pt x="0" y="140"/>
                    <a:pt x="2" y="143"/>
                    <a:pt x="5" y="144"/>
                  </a:cubicBezTo>
                  <a:cubicBezTo>
                    <a:pt x="94" y="167"/>
                    <a:pt x="205" y="213"/>
                    <a:pt x="263" y="268"/>
                  </a:cubicBezTo>
                  <a:cubicBezTo>
                    <a:pt x="267" y="271"/>
                    <a:pt x="273" y="271"/>
                    <a:pt x="277" y="268"/>
                  </a:cubicBezTo>
                  <a:cubicBezTo>
                    <a:pt x="441" y="145"/>
                    <a:pt x="441" y="145"/>
                    <a:pt x="441" y="145"/>
                  </a:cubicBezTo>
                  <a:cubicBezTo>
                    <a:pt x="443" y="143"/>
                    <a:pt x="445" y="141"/>
                    <a:pt x="446" y="138"/>
                  </a:cubicBezTo>
                  <a:cubicBezTo>
                    <a:pt x="446" y="138"/>
                    <a:pt x="446" y="138"/>
                    <a:pt x="446" y="138"/>
                  </a:cubicBezTo>
                  <a:cubicBezTo>
                    <a:pt x="447" y="137"/>
                    <a:pt x="447" y="137"/>
                    <a:pt x="447" y="136"/>
                  </a:cubicBezTo>
                  <a:cubicBezTo>
                    <a:pt x="447" y="135"/>
                    <a:pt x="447" y="134"/>
                    <a:pt x="447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2537" y="-75"/>
              <a:ext cx="579" cy="352"/>
            </a:xfrm>
            <a:custGeom>
              <a:avLst/>
              <a:gdLst>
                <a:gd name="T0" fmla="*/ 447 w 447"/>
                <a:gd name="T1" fmla="*/ 133 h 271"/>
                <a:gd name="T2" fmla="*/ 447 w 447"/>
                <a:gd name="T3" fmla="*/ 133 h 271"/>
                <a:gd name="T4" fmla="*/ 445 w 447"/>
                <a:gd name="T5" fmla="*/ 127 h 271"/>
                <a:gd name="T6" fmla="*/ 323 w 447"/>
                <a:gd name="T7" fmla="*/ 2 h 271"/>
                <a:gd name="T8" fmla="*/ 312 w 447"/>
                <a:gd name="T9" fmla="*/ 2 h 271"/>
                <a:gd name="T10" fmla="*/ 9 w 447"/>
                <a:gd name="T11" fmla="*/ 128 h 271"/>
                <a:gd name="T12" fmla="*/ 1 w 447"/>
                <a:gd name="T13" fmla="*/ 135 h 271"/>
                <a:gd name="T14" fmla="*/ 1 w 447"/>
                <a:gd name="T15" fmla="*/ 137 h 271"/>
                <a:gd name="T16" fmla="*/ 6 w 447"/>
                <a:gd name="T17" fmla="*/ 144 h 271"/>
                <a:gd name="T18" fmla="*/ 263 w 447"/>
                <a:gd name="T19" fmla="*/ 268 h 271"/>
                <a:gd name="T20" fmla="*/ 278 w 447"/>
                <a:gd name="T21" fmla="*/ 268 h 271"/>
                <a:gd name="T22" fmla="*/ 441 w 447"/>
                <a:gd name="T23" fmla="*/ 145 h 271"/>
                <a:gd name="T24" fmla="*/ 447 w 447"/>
                <a:gd name="T25" fmla="*/ 138 h 271"/>
                <a:gd name="T26" fmla="*/ 447 w 447"/>
                <a:gd name="T27" fmla="*/ 138 h 271"/>
                <a:gd name="T28" fmla="*/ 447 w 447"/>
                <a:gd name="T29" fmla="*/ 136 h 271"/>
                <a:gd name="T30" fmla="*/ 447 w 447"/>
                <a:gd name="T31" fmla="*/ 13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" h="271">
                  <a:moveTo>
                    <a:pt x="447" y="133"/>
                  </a:moveTo>
                  <a:cubicBezTo>
                    <a:pt x="447" y="133"/>
                    <a:pt x="447" y="133"/>
                    <a:pt x="447" y="133"/>
                  </a:cubicBezTo>
                  <a:cubicBezTo>
                    <a:pt x="447" y="131"/>
                    <a:pt x="446" y="128"/>
                    <a:pt x="445" y="127"/>
                  </a:cubicBezTo>
                  <a:cubicBezTo>
                    <a:pt x="323" y="2"/>
                    <a:pt x="323" y="2"/>
                    <a:pt x="323" y="2"/>
                  </a:cubicBezTo>
                  <a:cubicBezTo>
                    <a:pt x="320" y="0"/>
                    <a:pt x="315" y="0"/>
                    <a:pt x="312" y="2"/>
                  </a:cubicBezTo>
                  <a:cubicBezTo>
                    <a:pt x="234" y="57"/>
                    <a:pt x="107" y="104"/>
                    <a:pt x="9" y="128"/>
                  </a:cubicBezTo>
                  <a:cubicBezTo>
                    <a:pt x="4" y="129"/>
                    <a:pt x="2" y="132"/>
                    <a:pt x="1" y="135"/>
                  </a:cubicBezTo>
                  <a:cubicBezTo>
                    <a:pt x="1" y="135"/>
                    <a:pt x="1" y="136"/>
                    <a:pt x="1" y="137"/>
                  </a:cubicBezTo>
                  <a:cubicBezTo>
                    <a:pt x="0" y="140"/>
                    <a:pt x="2" y="143"/>
                    <a:pt x="6" y="144"/>
                  </a:cubicBezTo>
                  <a:cubicBezTo>
                    <a:pt x="95" y="167"/>
                    <a:pt x="205" y="213"/>
                    <a:pt x="263" y="268"/>
                  </a:cubicBezTo>
                  <a:cubicBezTo>
                    <a:pt x="267" y="271"/>
                    <a:pt x="273" y="271"/>
                    <a:pt x="278" y="268"/>
                  </a:cubicBezTo>
                  <a:cubicBezTo>
                    <a:pt x="441" y="145"/>
                    <a:pt x="441" y="145"/>
                    <a:pt x="441" y="145"/>
                  </a:cubicBezTo>
                  <a:cubicBezTo>
                    <a:pt x="444" y="143"/>
                    <a:pt x="446" y="141"/>
                    <a:pt x="447" y="138"/>
                  </a:cubicBezTo>
                  <a:cubicBezTo>
                    <a:pt x="447" y="138"/>
                    <a:pt x="447" y="138"/>
                    <a:pt x="447" y="138"/>
                  </a:cubicBezTo>
                  <a:cubicBezTo>
                    <a:pt x="447" y="137"/>
                    <a:pt x="447" y="137"/>
                    <a:pt x="447" y="136"/>
                  </a:cubicBezTo>
                  <a:cubicBezTo>
                    <a:pt x="447" y="135"/>
                    <a:pt x="447" y="134"/>
                    <a:pt x="447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134" y="783"/>
              <a:ext cx="785" cy="1100"/>
            </a:xfrm>
            <a:custGeom>
              <a:avLst/>
              <a:gdLst>
                <a:gd name="T0" fmla="*/ 32 w 605"/>
                <a:gd name="T1" fmla="*/ 225 h 848"/>
                <a:gd name="T2" fmla="*/ 341 w 605"/>
                <a:gd name="T3" fmla="*/ 0 h 848"/>
                <a:gd name="T4" fmla="*/ 574 w 605"/>
                <a:gd name="T5" fmla="*/ 51 h 848"/>
                <a:gd name="T6" fmla="*/ 594 w 605"/>
                <a:gd name="T7" fmla="*/ 76 h 848"/>
                <a:gd name="T8" fmla="*/ 581 w 605"/>
                <a:gd name="T9" fmla="*/ 99 h 848"/>
                <a:gd name="T10" fmla="*/ 537 w 605"/>
                <a:gd name="T11" fmla="*/ 157 h 848"/>
                <a:gd name="T12" fmla="*/ 509 w 605"/>
                <a:gd name="T13" fmla="*/ 179 h 848"/>
                <a:gd name="T14" fmla="*/ 494 w 605"/>
                <a:gd name="T15" fmla="*/ 175 h 848"/>
                <a:gd name="T16" fmla="*/ 348 w 605"/>
                <a:gd name="T17" fmla="*/ 142 h 848"/>
                <a:gd name="T18" fmla="*/ 233 w 605"/>
                <a:gd name="T19" fmla="*/ 220 h 848"/>
                <a:gd name="T20" fmla="*/ 605 w 605"/>
                <a:gd name="T21" fmla="*/ 590 h 848"/>
                <a:gd name="T22" fmla="*/ 288 w 605"/>
                <a:gd name="T23" fmla="*/ 848 h 848"/>
                <a:gd name="T24" fmla="*/ 0 w 605"/>
                <a:gd name="T25" fmla="*/ 730 h 848"/>
                <a:gd name="T26" fmla="*/ 9 w 605"/>
                <a:gd name="T27" fmla="*/ 713 h 848"/>
                <a:gd name="T28" fmla="*/ 62 w 605"/>
                <a:gd name="T29" fmla="*/ 663 h 848"/>
                <a:gd name="T30" fmla="*/ 94 w 605"/>
                <a:gd name="T31" fmla="*/ 640 h 848"/>
                <a:gd name="T32" fmla="*/ 115 w 605"/>
                <a:gd name="T33" fmla="*/ 648 h 848"/>
                <a:gd name="T34" fmla="*/ 270 w 605"/>
                <a:gd name="T35" fmla="*/ 707 h 848"/>
                <a:gd name="T36" fmla="*/ 408 w 605"/>
                <a:gd name="T37" fmla="*/ 615 h 848"/>
                <a:gd name="T38" fmla="*/ 32 w 605"/>
                <a:gd name="T39" fmla="*/ 225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5" h="848">
                  <a:moveTo>
                    <a:pt x="32" y="225"/>
                  </a:moveTo>
                  <a:cubicBezTo>
                    <a:pt x="32" y="48"/>
                    <a:pt x="209" y="0"/>
                    <a:pt x="341" y="0"/>
                  </a:cubicBezTo>
                  <a:cubicBezTo>
                    <a:pt x="443" y="0"/>
                    <a:pt x="547" y="32"/>
                    <a:pt x="574" y="51"/>
                  </a:cubicBezTo>
                  <a:cubicBezTo>
                    <a:pt x="587" y="60"/>
                    <a:pt x="594" y="68"/>
                    <a:pt x="594" y="76"/>
                  </a:cubicBezTo>
                  <a:cubicBezTo>
                    <a:pt x="594" y="82"/>
                    <a:pt x="589" y="89"/>
                    <a:pt x="581" y="99"/>
                  </a:cubicBezTo>
                  <a:cubicBezTo>
                    <a:pt x="563" y="124"/>
                    <a:pt x="552" y="137"/>
                    <a:pt x="537" y="157"/>
                  </a:cubicBezTo>
                  <a:cubicBezTo>
                    <a:pt x="528" y="168"/>
                    <a:pt x="518" y="179"/>
                    <a:pt x="509" y="179"/>
                  </a:cubicBezTo>
                  <a:cubicBezTo>
                    <a:pt x="504" y="179"/>
                    <a:pt x="500" y="178"/>
                    <a:pt x="494" y="175"/>
                  </a:cubicBezTo>
                  <a:cubicBezTo>
                    <a:pt x="468" y="165"/>
                    <a:pt x="409" y="142"/>
                    <a:pt x="348" y="142"/>
                  </a:cubicBezTo>
                  <a:cubicBezTo>
                    <a:pt x="281" y="142"/>
                    <a:pt x="233" y="175"/>
                    <a:pt x="233" y="220"/>
                  </a:cubicBezTo>
                  <a:cubicBezTo>
                    <a:pt x="233" y="358"/>
                    <a:pt x="605" y="313"/>
                    <a:pt x="605" y="590"/>
                  </a:cubicBezTo>
                  <a:cubicBezTo>
                    <a:pt x="605" y="737"/>
                    <a:pt x="467" y="848"/>
                    <a:pt x="288" y="848"/>
                  </a:cubicBezTo>
                  <a:cubicBezTo>
                    <a:pt x="130" y="848"/>
                    <a:pt x="0" y="763"/>
                    <a:pt x="0" y="730"/>
                  </a:cubicBezTo>
                  <a:cubicBezTo>
                    <a:pt x="0" y="721"/>
                    <a:pt x="3" y="719"/>
                    <a:pt x="9" y="713"/>
                  </a:cubicBezTo>
                  <a:cubicBezTo>
                    <a:pt x="21" y="703"/>
                    <a:pt x="52" y="672"/>
                    <a:pt x="62" y="663"/>
                  </a:cubicBezTo>
                  <a:cubicBezTo>
                    <a:pt x="72" y="654"/>
                    <a:pt x="83" y="640"/>
                    <a:pt x="94" y="640"/>
                  </a:cubicBezTo>
                  <a:cubicBezTo>
                    <a:pt x="102" y="640"/>
                    <a:pt x="106" y="643"/>
                    <a:pt x="115" y="648"/>
                  </a:cubicBezTo>
                  <a:cubicBezTo>
                    <a:pt x="146" y="666"/>
                    <a:pt x="199" y="707"/>
                    <a:pt x="270" y="707"/>
                  </a:cubicBezTo>
                  <a:cubicBezTo>
                    <a:pt x="341" y="707"/>
                    <a:pt x="408" y="674"/>
                    <a:pt x="408" y="615"/>
                  </a:cubicBezTo>
                  <a:cubicBezTo>
                    <a:pt x="408" y="461"/>
                    <a:pt x="32" y="506"/>
                    <a:pt x="32" y="2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4123" y="783"/>
              <a:ext cx="785" cy="1100"/>
            </a:xfrm>
            <a:custGeom>
              <a:avLst/>
              <a:gdLst>
                <a:gd name="T0" fmla="*/ 32 w 605"/>
                <a:gd name="T1" fmla="*/ 225 h 848"/>
                <a:gd name="T2" fmla="*/ 342 w 605"/>
                <a:gd name="T3" fmla="*/ 0 h 848"/>
                <a:gd name="T4" fmla="*/ 574 w 605"/>
                <a:gd name="T5" fmla="*/ 51 h 848"/>
                <a:gd name="T6" fmla="*/ 594 w 605"/>
                <a:gd name="T7" fmla="*/ 76 h 848"/>
                <a:gd name="T8" fmla="*/ 581 w 605"/>
                <a:gd name="T9" fmla="*/ 99 h 848"/>
                <a:gd name="T10" fmla="*/ 537 w 605"/>
                <a:gd name="T11" fmla="*/ 157 h 848"/>
                <a:gd name="T12" fmla="*/ 510 w 605"/>
                <a:gd name="T13" fmla="*/ 179 h 848"/>
                <a:gd name="T14" fmla="*/ 494 w 605"/>
                <a:gd name="T15" fmla="*/ 175 h 848"/>
                <a:gd name="T16" fmla="*/ 348 w 605"/>
                <a:gd name="T17" fmla="*/ 142 h 848"/>
                <a:gd name="T18" fmla="*/ 233 w 605"/>
                <a:gd name="T19" fmla="*/ 220 h 848"/>
                <a:gd name="T20" fmla="*/ 605 w 605"/>
                <a:gd name="T21" fmla="*/ 590 h 848"/>
                <a:gd name="T22" fmla="*/ 289 w 605"/>
                <a:gd name="T23" fmla="*/ 848 h 848"/>
                <a:gd name="T24" fmla="*/ 0 w 605"/>
                <a:gd name="T25" fmla="*/ 730 h 848"/>
                <a:gd name="T26" fmla="*/ 9 w 605"/>
                <a:gd name="T27" fmla="*/ 713 h 848"/>
                <a:gd name="T28" fmla="*/ 62 w 605"/>
                <a:gd name="T29" fmla="*/ 663 h 848"/>
                <a:gd name="T30" fmla="*/ 94 w 605"/>
                <a:gd name="T31" fmla="*/ 640 h 848"/>
                <a:gd name="T32" fmla="*/ 115 w 605"/>
                <a:gd name="T33" fmla="*/ 648 h 848"/>
                <a:gd name="T34" fmla="*/ 270 w 605"/>
                <a:gd name="T35" fmla="*/ 707 h 848"/>
                <a:gd name="T36" fmla="*/ 409 w 605"/>
                <a:gd name="T37" fmla="*/ 615 h 848"/>
                <a:gd name="T38" fmla="*/ 32 w 605"/>
                <a:gd name="T39" fmla="*/ 225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5" h="848">
                  <a:moveTo>
                    <a:pt x="32" y="225"/>
                  </a:moveTo>
                  <a:cubicBezTo>
                    <a:pt x="32" y="48"/>
                    <a:pt x="210" y="0"/>
                    <a:pt x="342" y="0"/>
                  </a:cubicBezTo>
                  <a:cubicBezTo>
                    <a:pt x="443" y="0"/>
                    <a:pt x="547" y="32"/>
                    <a:pt x="574" y="51"/>
                  </a:cubicBezTo>
                  <a:cubicBezTo>
                    <a:pt x="587" y="60"/>
                    <a:pt x="594" y="68"/>
                    <a:pt x="594" y="76"/>
                  </a:cubicBezTo>
                  <a:cubicBezTo>
                    <a:pt x="594" y="82"/>
                    <a:pt x="589" y="89"/>
                    <a:pt x="581" y="99"/>
                  </a:cubicBezTo>
                  <a:cubicBezTo>
                    <a:pt x="563" y="124"/>
                    <a:pt x="553" y="137"/>
                    <a:pt x="537" y="157"/>
                  </a:cubicBezTo>
                  <a:cubicBezTo>
                    <a:pt x="528" y="168"/>
                    <a:pt x="518" y="179"/>
                    <a:pt x="510" y="179"/>
                  </a:cubicBezTo>
                  <a:cubicBezTo>
                    <a:pt x="504" y="179"/>
                    <a:pt x="501" y="178"/>
                    <a:pt x="494" y="175"/>
                  </a:cubicBezTo>
                  <a:cubicBezTo>
                    <a:pt x="469" y="165"/>
                    <a:pt x="409" y="142"/>
                    <a:pt x="348" y="142"/>
                  </a:cubicBezTo>
                  <a:cubicBezTo>
                    <a:pt x="282" y="142"/>
                    <a:pt x="233" y="175"/>
                    <a:pt x="233" y="220"/>
                  </a:cubicBezTo>
                  <a:cubicBezTo>
                    <a:pt x="233" y="358"/>
                    <a:pt x="605" y="313"/>
                    <a:pt x="605" y="590"/>
                  </a:cubicBezTo>
                  <a:cubicBezTo>
                    <a:pt x="605" y="737"/>
                    <a:pt x="467" y="848"/>
                    <a:pt x="289" y="848"/>
                  </a:cubicBezTo>
                  <a:cubicBezTo>
                    <a:pt x="130" y="848"/>
                    <a:pt x="0" y="763"/>
                    <a:pt x="0" y="730"/>
                  </a:cubicBezTo>
                  <a:cubicBezTo>
                    <a:pt x="0" y="721"/>
                    <a:pt x="3" y="719"/>
                    <a:pt x="9" y="713"/>
                  </a:cubicBezTo>
                  <a:cubicBezTo>
                    <a:pt x="21" y="703"/>
                    <a:pt x="52" y="672"/>
                    <a:pt x="62" y="663"/>
                  </a:cubicBezTo>
                  <a:cubicBezTo>
                    <a:pt x="72" y="654"/>
                    <a:pt x="84" y="640"/>
                    <a:pt x="94" y="640"/>
                  </a:cubicBezTo>
                  <a:cubicBezTo>
                    <a:pt x="102" y="640"/>
                    <a:pt x="106" y="643"/>
                    <a:pt x="115" y="648"/>
                  </a:cubicBezTo>
                  <a:cubicBezTo>
                    <a:pt x="146" y="666"/>
                    <a:pt x="199" y="707"/>
                    <a:pt x="270" y="707"/>
                  </a:cubicBezTo>
                  <a:cubicBezTo>
                    <a:pt x="341" y="707"/>
                    <a:pt x="409" y="674"/>
                    <a:pt x="409" y="615"/>
                  </a:cubicBezTo>
                  <a:cubicBezTo>
                    <a:pt x="409" y="461"/>
                    <a:pt x="32" y="506"/>
                    <a:pt x="32" y="2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auto">
            <a:xfrm>
              <a:off x="1018" y="784"/>
              <a:ext cx="914" cy="1103"/>
            </a:xfrm>
            <a:custGeom>
              <a:avLst/>
              <a:gdLst>
                <a:gd name="T0" fmla="*/ 705 w 705"/>
                <a:gd name="T1" fmla="*/ 410 h 850"/>
                <a:gd name="T2" fmla="*/ 372 w 705"/>
                <a:gd name="T3" fmla="*/ 0 h 850"/>
                <a:gd name="T4" fmla="*/ 0 w 705"/>
                <a:gd name="T5" fmla="*/ 424 h 850"/>
                <a:gd name="T6" fmla="*/ 365 w 705"/>
                <a:gd name="T7" fmla="*/ 850 h 850"/>
                <a:gd name="T8" fmla="*/ 645 w 705"/>
                <a:gd name="T9" fmla="*/ 748 h 850"/>
                <a:gd name="T10" fmla="*/ 664 w 705"/>
                <a:gd name="T11" fmla="*/ 719 h 850"/>
                <a:gd name="T12" fmla="*/ 643 w 705"/>
                <a:gd name="T13" fmla="*/ 686 h 850"/>
                <a:gd name="T14" fmla="*/ 606 w 705"/>
                <a:gd name="T15" fmla="*/ 640 h 850"/>
                <a:gd name="T16" fmla="*/ 591 w 705"/>
                <a:gd name="T17" fmla="*/ 631 h 850"/>
                <a:gd name="T18" fmla="*/ 568 w 705"/>
                <a:gd name="T19" fmla="*/ 642 h 850"/>
                <a:gd name="T20" fmla="*/ 396 w 705"/>
                <a:gd name="T21" fmla="*/ 712 h 850"/>
                <a:gd name="T22" fmla="*/ 201 w 705"/>
                <a:gd name="T23" fmla="*/ 473 h 850"/>
                <a:gd name="T24" fmla="*/ 657 w 705"/>
                <a:gd name="T25" fmla="*/ 473 h 850"/>
                <a:gd name="T26" fmla="*/ 705 w 705"/>
                <a:gd name="T27" fmla="*/ 410 h 850"/>
                <a:gd name="T28" fmla="*/ 202 w 705"/>
                <a:gd name="T29" fmla="*/ 356 h 850"/>
                <a:gd name="T30" fmla="*/ 372 w 705"/>
                <a:gd name="T31" fmla="*/ 137 h 850"/>
                <a:gd name="T32" fmla="*/ 509 w 705"/>
                <a:gd name="T33" fmla="*/ 357 h 850"/>
                <a:gd name="T34" fmla="*/ 202 w 705"/>
                <a:gd name="T35" fmla="*/ 356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5" h="850">
                  <a:moveTo>
                    <a:pt x="705" y="410"/>
                  </a:moveTo>
                  <a:cubicBezTo>
                    <a:pt x="705" y="144"/>
                    <a:pt x="600" y="0"/>
                    <a:pt x="372" y="0"/>
                  </a:cubicBezTo>
                  <a:cubicBezTo>
                    <a:pt x="191" y="0"/>
                    <a:pt x="0" y="105"/>
                    <a:pt x="0" y="424"/>
                  </a:cubicBezTo>
                  <a:cubicBezTo>
                    <a:pt x="0" y="721"/>
                    <a:pt x="169" y="850"/>
                    <a:pt x="365" y="850"/>
                  </a:cubicBezTo>
                  <a:cubicBezTo>
                    <a:pt x="506" y="850"/>
                    <a:pt x="588" y="797"/>
                    <a:pt x="645" y="748"/>
                  </a:cubicBezTo>
                  <a:cubicBezTo>
                    <a:pt x="657" y="738"/>
                    <a:pt x="664" y="729"/>
                    <a:pt x="664" y="719"/>
                  </a:cubicBezTo>
                  <a:cubicBezTo>
                    <a:pt x="664" y="709"/>
                    <a:pt x="660" y="705"/>
                    <a:pt x="643" y="686"/>
                  </a:cubicBezTo>
                  <a:cubicBezTo>
                    <a:pt x="631" y="673"/>
                    <a:pt x="622" y="659"/>
                    <a:pt x="606" y="640"/>
                  </a:cubicBezTo>
                  <a:cubicBezTo>
                    <a:pt x="601" y="634"/>
                    <a:pt x="598" y="631"/>
                    <a:pt x="591" y="631"/>
                  </a:cubicBezTo>
                  <a:cubicBezTo>
                    <a:pt x="584" y="631"/>
                    <a:pt x="576" y="636"/>
                    <a:pt x="568" y="642"/>
                  </a:cubicBezTo>
                  <a:cubicBezTo>
                    <a:pt x="531" y="671"/>
                    <a:pt x="474" y="712"/>
                    <a:pt x="396" y="712"/>
                  </a:cubicBezTo>
                  <a:cubicBezTo>
                    <a:pt x="279" y="712"/>
                    <a:pt x="213" y="630"/>
                    <a:pt x="201" y="473"/>
                  </a:cubicBezTo>
                  <a:cubicBezTo>
                    <a:pt x="320" y="473"/>
                    <a:pt x="611" y="473"/>
                    <a:pt x="657" y="473"/>
                  </a:cubicBezTo>
                  <a:cubicBezTo>
                    <a:pt x="686" y="473"/>
                    <a:pt x="705" y="453"/>
                    <a:pt x="705" y="410"/>
                  </a:cubicBezTo>
                  <a:close/>
                  <a:moveTo>
                    <a:pt x="202" y="356"/>
                  </a:moveTo>
                  <a:cubicBezTo>
                    <a:pt x="215" y="215"/>
                    <a:pt x="273" y="137"/>
                    <a:pt x="372" y="137"/>
                  </a:cubicBezTo>
                  <a:cubicBezTo>
                    <a:pt x="478" y="137"/>
                    <a:pt x="509" y="236"/>
                    <a:pt x="509" y="357"/>
                  </a:cubicBezTo>
                  <a:cubicBezTo>
                    <a:pt x="416" y="357"/>
                    <a:pt x="295" y="356"/>
                    <a:pt x="202" y="3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2982" y="314"/>
              <a:ext cx="685" cy="1542"/>
            </a:xfrm>
            <a:custGeom>
              <a:avLst/>
              <a:gdLst>
                <a:gd name="T0" fmla="*/ 440 w 528"/>
                <a:gd name="T1" fmla="*/ 143 h 1188"/>
                <a:gd name="T2" fmla="*/ 516 w 528"/>
                <a:gd name="T3" fmla="*/ 150 h 1188"/>
                <a:gd name="T4" fmla="*/ 528 w 528"/>
                <a:gd name="T5" fmla="*/ 143 h 1188"/>
                <a:gd name="T6" fmla="*/ 513 w 528"/>
                <a:gd name="T7" fmla="*/ 120 h 1188"/>
                <a:gd name="T8" fmla="*/ 447 w 528"/>
                <a:gd name="T9" fmla="*/ 34 h 1188"/>
                <a:gd name="T10" fmla="*/ 414 w 528"/>
                <a:gd name="T11" fmla="*/ 6 h 1188"/>
                <a:gd name="T12" fmla="*/ 339 w 528"/>
                <a:gd name="T13" fmla="*/ 0 h 1188"/>
                <a:gd name="T14" fmla="*/ 109 w 528"/>
                <a:gd name="T15" fmla="*/ 253 h 1188"/>
                <a:gd name="T16" fmla="*/ 109 w 528"/>
                <a:gd name="T17" fmla="*/ 376 h 1188"/>
                <a:gd name="T18" fmla="*/ 64 w 528"/>
                <a:gd name="T19" fmla="*/ 376 h 1188"/>
                <a:gd name="T20" fmla="*/ 0 w 528"/>
                <a:gd name="T21" fmla="*/ 443 h 1188"/>
                <a:gd name="T22" fmla="*/ 0 w 528"/>
                <a:gd name="T23" fmla="*/ 476 h 1188"/>
                <a:gd name="T24" fmla="*/ 109 w 528"/>
                <a:gd name="T25" fmla="*/ 520 h 1188"/>
                <a:gd name="T26" fmla="*/ 110 w 528"/>
                <a:gd name="T27" fmla="*/ 1150 h 1188"/>
                <a:gd name="T28" fmla="*/ 147 w 528"/>
                <a:gd name="T29" fmla="*/ 1188 h 1188"/>
                <a:gd name="T30" fmla="*/ 276 w 528"/>
                <a:gd name="T31" fmla="*/ 1188 h 1188"/>
                <a:gd name="T32" fmla="*/ 314 w 528"/>
                <a:gd name="T33" fmla="*/ 1152 h 1188"/>
                <a:gd name="T34" fmla="*/ 314 w 528"/>
                <a:gd name="T35" fmla="*/ 524 h 1188"/>
                <a:gd name="T36" fmla="*/ 520 w 528"/>
                <a:gd name="T37" fmla="*/ 478 h 1188"/>
                <a:gd name="T38" fmla="*/ 520 w 528"/>
                <a:gd name="T39" fmla="*/ 421 h 1188"/>
                <a:gd name="T40" fmla="*/ 466 w 528"/>
                <a:gd name="T41" fmla="*/ 376 h 1188"/>
                <a:gd name="T42" fmla="*/ 314 w 528"/>
                <a:gd name="T43" fmla="*/ 376 h 1188"/>
                <a:gd name="T44" fmla="*/ 314 w 528"/>
                <a:gd name="T45" fmla="*/ 272 h 1188"/>
                <a:gd name="T46" fmla="*/ 440 w 528"/>
                <a:gd name="T47" fmla="*/ 143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8" h="1188">
                  <a:moveTo>
                    <a:pt x="440" y="143"/>
                  </a:moveTo>
                  <a:cubicBezTo>
                    <a:pt x="468" y="143"/>
                    <a:pt x="500" y="150"/>
                    <a:pt x="516" y="150"/>
                  </a:cubicBezTo>
                  <a:cubicBezTo>
                    <a:pt x="523" y="150"/>
                    <a:pt x="528" y="148"/>
                    <a:pt x="528" y="143"/>
                  </a:cubicBezTo>
                  <a:cubicBezTo>
                    <a:pt x="528" y="136"/>
                    <a:pt x="518" y="126"/>
                    <a:pt x="513" y="120"/>
                  </a:cubicBezTo>
                  <a:cubicBezTo>
                    <a:pt x="487" y="88"/>
                    <a:pt x="467" y="62"/>
                    <a:pt x="447" y="34"/>
                  </a:cubicBezTo>
                  <a:cubicBezTo>
                    <a:pt x="439" y="24"/>
                    <a:pt x="430" y="12"/>
                    <a:pt x="414" y="6"/>
                  </a:cubicBezTo>
                  <a:cubicBezTo>
                    <a:pt x="400" y="1"/>
                    <a:pt x="385" y="0"/>
                    <a:pt x="339" y="0"/>
                  </a:cubicBezTo>
                  <a:cubicBezTo>
                    <a:pt x="229" y="0"/>
                    <a:pt x="109" y="51"/>
                    <a:pt x="109" y="253"/>
                  </a:cubicBezTo>
                  <a:cubicBezTo>
                    <a:pt x="109" y="264"/>
                    <a:pt x="109" y="310"/>
                    <a:pt x="109" y="376"/>
                  </a:cubicBezTo>
                  <a:cubicBezTo>
                    <a:pt x="88" y="376"/>
                    <a:pt x="72" y="376"/>
                    <a:pt x="64" y="376"/>
                  </a:cubicBezTo>
                  <a:cubicBezTo>
                    <a:pt x="18" y="376"/>
                    <a:pt x="0" y="399"/>
                    <a:pt x="0" y="443"/>
                  </a:cubicBezTo>
                  <a:cubicBezTo>
                    <a:pt x="0" y="457"/>
                    <a:pt x="0" y="438"/>
                    <a:pt x="0" y="476"/>
                  </a:cubicBezTo>
                  <a:cubicBezTo>
                    <a:pt x="26" y="494"/>
                    <a:pt x="63" y="510"/>
                    <a:pt x="109" y="520"/>
                  </a:cubicBezTo>
                  <a:cubicBezTo>
                    <a:pt x="109" y="778"/>
                    <a:pt x="110" y="1130"/>
                    <a:pt x="110" y="1150"/>
                  </a:cubicBezTo>
                  <a:cubicBezTo>
                    <a:pt x="110" y="1172"/>
                    <a:pt x="127" y="1188"/>
                    <a:pt x="147" y="1188"/>
                  </a:cubicBezTo>
                  <a:cubicBezTo>
                    <a:pt x="276" y="1188"/>
                    <a:pt x="276" y="1188"/>
                    <a:pt x="276" y="1188"/>
                  </a:cubicBezTo>
                  <a:cubicBezTo>
                    <a:pt x="297" y="1188"/>
                    <a:pt x="314" y="1172"/>
                    <a:pt x="314" y="1152"/>
                  </a:cubicBezTo>
                  <a:cubicBezTo>
                    <a:pt x="314" y="1133"/>
                    <a:pt x="314" y="777"/>
                    <a:pt x="314" y="524"/>
                  </a:cubicBezTo>
                  <a:cubicBezTo>
                    <a:pt x="385" y="515"/>
                    <a:pt x="463" y="500"/>
                    <a:pt x="520" y="478"/>
                  </a:cubicBezTo>
                  <a:cubicBezTo>
                    <a:pt x="520" y="460"/>
                    <a:pt x="520" y="442"/>
                    <a:pt x="520" y="421"/>
                  </a:cubicBezTo>
                  <a:cubicBezTo>
                    <a:pt x="520" y="394"/>
                    <a:pt x="511" y="377"/>
                    <a:pt x="466" y="376"/>
                  </a:cubicBezTo>
                  <a:cubicBezTo>
                    <a:pt x="448" y="376"/>
                    <a:pt x="385" y="376"/>
                    <a:pt x="314" y="376"/>
                  </a:cubicBezTo>
                  <a:cubicBezTo>
                    <a:pt x="314" y="319"/>
                    <a:pt x="314" y="280"/>
                    <a:pt x="314" y="272"/>
                  </a:cubicBezTo>
                  <a:cubicBezTo>
                    <a:pt x="314" y="163"/>
                    <a:pt x="349" y="143"/>
                    <a:pt x="44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auto">
            <a:xfrm>
              <a:off x="2009" y="787"/>
              <a:ext cx="868" cy="1083"/>
            </a:xfrm>
            <a:custGeom>
              <a:avLst/>
              <a:gdLst>
                <a:gd name="T0" fmla="*/ 669 w 669"/>
                <a:gd name="T1" fmla="*/ 220 h 835"/>
                <a:gd name="T2" fmla="*/ 381 w 669"/>
                <a:gd name="T3" fmla="*/ 0 h 835"/>
                <a:gd name="T4" fmla="*/ 65 w 669"/>
                <a:gd name="T5" fmla="*/ 63 h 835"/>
                <a:gd name="T6" fmla="*/ 56 w 669"/>
                <a:gd name="T7" fmla="*/ 100 h 835"/>
                <a:gd name="T8" fmla="*/ 86 w 669"/>
                <a:gd name="T9" fmla="*/ 174 h 835"/>
                <a:gd name="T10" fmla="*/ 108 w 669"/>
                <a:gd name="T11" fmla="*/ 192 h 835"/>
                <a:gd name="T12" fmla="*/ 141 w 669"/>
                <a:gd name="T13" fmla="*/ 183 h 835"/>
                <a:gd name="T14" fmla="*/ 338 w 669"/>
                <a:gd name="T15" fmla="*/ 143 h 835"/>
                <a:gd name="T16" fmla="*/ 468 w 669"/>
                <a:gd name="T17" fmla="*/ 249 h 835"/>
                <a:gd name="T18" fmla="*/ 468 w 669"/>
                <a:gd name="T19" fmla="*/ 311 h 835"/>
                <a:gd name="T20" fmla="*/ 189 w 669"/>
                <a:gd name="T21" fmla="*/ 351 h 835"/>
                <a:gd name="T22" fmla="*/ 0 w 669"/>
                <a:gd name="T23" fmla="*/ 603 h 835"/>
                <a:gd name="T24" fmla="*/ 223 w 669"/>
                <a:gd name="T25" fmla="*/ 835 h 835"/>
                <a:gd name="T26" fmla="*/ 486 w 669"/>
                <a:gd name="T27" fmla="*/ 738 h 835"/>
                <a:gd name="T28" fmla="*/ 572 w 669"/>
                <a:gd name="T29" fmla="*/ 824 h 835"/>
                <a:gd name="T30" fmla="*/ 631 w 669"/>
                <a:gd name="T31" fmla="*/ 824 h 835"/>
                <a:gd name="T32" fmla="*/ 669 w 669"/>
                <a:gd name="T33" fmla="*/ 787 h 835"/>
                <a:gd name="T34" fmla="*/ 669 w 669"/>
                <a:gd name="T35" fmla="*/ 220 h 835"/>
                <a:gd name="T36" fmla="*/ 451 w 669"/>
                <a:gd name="T37" fmla="*/ 633 h 835"/>
                <a:gd name="T38" fmla="*/ 297 w 669"/>
                <a:gd name="T39" fmla="*/ 703 h 835"/>
                <a:gd name="T40" fmla="*/ 194 w 669"/>
                <a:gd name="T41" fmla="*/ 587 h 835"/>
                <a:gd name="T42" fmla="*/ 468 w 669"/>
                <a:gd name="T43" fmla="*/ 427 h 835"/>
                <a:gd name="T44" fmla="*/ 468 w 669"/>
                <a:gd name="T45" fmla="*/ 575 h 835"/>
                <a:gd name="T46" fmla="*/ 451 w 669"/>
                <a:gd name="T47" fmla="*/ 633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69" h="835">
                  <a:moveTo>
                    <a:pt x="669" y="220"/>
                  </a:moveTo>
                  <a:cubicBezTo>
                    <a:pt x="669" y="52"/>
                    <a:pt x="552" y="0"/>
                    <a:pt x="381" y="0"/>
                  </a:cubicBezTo>
                  <a:cubicBezTo>
                    <a:pt x="226" y="0"/>
                    <a:pt x="92" y="49"/>
                    <a:pt x="65" y="63"/>
                  </a:cubicBezTo>
                  <a:cubicBezTo>
                    <a:pt x="50" y="71"/>
                    <a:pt x="48" y="81"/>
                    <a:pt x="56" y="100"/>
                  </a:cubicBezTo>
                  <a:cubicBezTo>
                    <a:pt x="64" y="122"/>
                    <a:pt x="74" y="143"/>
                    <a:pt x="86" y="174"/>
                  </a:cubicBezTo>
                  <a:cubicBezTo>
                    <a:pt x="91" y="186"/>
                    <a:pt x="97" y="192"/>
                    <a:pt x="108" y="192"/>
                  </a:cubicBezTo>
                  <a:cubicBezTo>
                    <a:pt x="117" y="192"/>
                    <a:pt x="132" y="186"/>
                    <a:pt x="141" y="183"/>
                  </a:cubicBezTo>
                  <a:cubicBezTo>
                    <a:pt x="191" y="165"/>
                    <a:pt x="273" y="143"/>
                    <a:pt x="338" y="143"/>
                  </a:cubicBezTo>
                  <a:cubicBezTo>
                    <a:pt x="423" y="143"/>
                    <a:pt x="468" y="189"/>
                    <a:pt x="468" y="249"/>
                  </a:cubicBezTo>
                  <a:cubicBezTo>
                    <a:pt x="468" y="259"/>
                    <a:pt x="468" y="282"/>
                    <a:pt x="468" y="311"/>
                  </a:cubicBezTo>
                  <a:cubicBezTo>
                    <a:pt x="336" y="324"/>
                    <a:pt x="268" y="330"/>
                    <a:pt x="189" y="351"/>
                  </a:cubicBezTo>
                  <a:cubicBezTo>
                    <a:pt x="87" y="377"/>
                    <a:pt x="0" y="440"/>
                    <a:pt x="0" y="603"/>
                  </a:cubicBezTo>
                  <a:cubicBezTo>
                    <a:pt x="0" y="762"/>
                    <a:pt x="97" y="835"/>
                    <a:pt x="223" y="835"/>
                  </a:cubicBezTo>
                  <a:cubicBezTo>
                    <a:pt x="337" y="835"/>
                    <a:pt x="448" y="776"/>
                    <a:pt x="486" y="738"/>
                  </a:cubicBezTo>
                  <a:cubicBezTo>
                    <a:pt x="490" y="792"/>
                    <a:pt x="517" y="824"/>
                    <a:pt x="572" y="824"/>
                  </a:cubicBezTo>
                  <a:cubicBezTo>
                    <a:pt x="583" y="824"/>
                    <a:pt x="610" y="824"/>
                    <a:pt x="631" y="824"/>
                  </a:cubicBezTo>
                  <a:cubicBezTo>
                    <a:pt x="652" y="824"/>
                    <a:pt x="669" y="808"/>
                    <a:pt x="669" y="787"/>
                  </a:cubicBezTo>
                  <a:cubicBezTo>
                    <a:pt x="669" y="767"/>
                    <a:pt x="669" y="273"/>
                    <a:pt x="669" y="220"/>
                  </a:cubicBezTo>
                  <a:close/>
                  <a:moveTo>
                    <a:pt x="451" y="633"/>
                  </a:moveTo>
                  <a:cubicBezTo>
                    <a:pt x="404" y="676"/>
                    <a:pt x="346" y="703"/>
                    <a:pt x="297" y="703"/>
                  </a:cubicBezTo>
                  <a:cubicBezTo>
                    <a:pt x="238" y="703"/>
                    <a:pt x="194" y="659"/>
                    <a:pt x="194" y="587"/>
                  </a:cubicBezTo>
                  <a:cubicBezTo>
                    <a:pt x="194" y="436"/>
                    <a:pt x="331" y="443"/>
                    <a:pt x="468" y="427"/>
                  </a:cubicBezTo>
                  <a:cubicBezTo>
                    <a:pt x="468" y="487"/>
                    <a:pt x="468" y="546"/>
                    <a:pt x="468" y="575"/>
                  </a:cubicBezTo>
                  <a:cubicBezTo>
                    <a:pt x="468" y="596"/>
                    <a:pt x="468" y="617"/>
                    <a:pt x="451" y="6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5026" y="377"/>
              <a:ext cx="868" cy="1480"/>
            </a:xfrm>
            <a:custGeom>
              <a:avLst/>
              <a:gdLst>
                <a:gd name="T0" fmla="*/ 669 w 669"/>
                <a:gd name="T1" fmla="*/ 517 h 1141"/>
                <a:gd name="T2" fmla="*/ 458 w 669"/>
                <a:gd name="T3" fmla="*/ 320 h 1141"/>
                <a:gd name="T4" fmla="*/ 204 w 669"/>
                <a:gd name="T5" fmla="*/ 411 h 1141"/>
                <a:gd name="T6" fmla="*/ 204 w 669"/>
                <a:gd name="T7" fmla="*/ 19 h 1141"/>
                <a:gd name="T8" fmla="*/ 194 w 669"/>
                <a:gd name="T9" fmla="*/ 0 h 1141"/>
                <a:gd name="T10" fmla="*/ 181 w 669"/>
                <a:gd name="T11" fmla="*/ 5 h 1141"/>
                <a:gd name="T12" fmla="*/ 12 w 669"/>
                <a:gd name="T13" fmla="*/ 94 h 1141"/>
                <a:gd name="T14" fmla="*/ 0 w 669"/>
                <a:gd name="T15" fmla="*/ 112 h 1141"/>
                <a:gd name="T16" fmla="*/ 0 w 669"/>
                <a:gd name="T17" fmla="*/ 1104 h 1141"/>
                <a:gd name="T18" fmla="*/ 39 w 669"/>
                <a:gd name="T19" fmla="*/ 1141 h 1141"/>
                <a:gd name="T20" fmla="*/ 167 w 669"/>
                <a:gd name="T21" fmla="*/ 1141 h 1141"/>
                <a:gd name="T22" fmla="*/ 204 w 669"/>
                <a:gd name="T23" fmla="*/ 1105 h 1141"/>
                <a:gd name="T24" fmla="*/ 204 w 669"/>
                <a:gd name="T25" fmla="*/ 575 h 1141"/>
                <a:gd name="T26" fmla="*/ 221 w 669"/>
                <a:gd name="T27" fmla="*/ 532 h 1141"/>
                <a:gd name="T28" fmla="*/ 392 w 669"/>
                <a:gd name="T29" fmla="*/ 471 h 1141"/>
                <a:gd name="T30" fmla="*/ 466 w 669"/>
                <a:gd name="T31" fmla="*/ 567 h 1141"/>
                <a:gd name="T32" fmla="*/ 466 w 669"/>
                <a:gd name="T33" fmla="*/ 1104 h 1141"/>
                <a:gd name="T34" fmla="*/ 504 w 669"/>
                <a:gd name="T35" fmla="*/ 1141 h 1141"/>
                <a:gd name="T36" fmla="*/ 632 w 669"/>
                <a:gd name="T37" fmla="*/ 1141 h 1141"/>
                <a:gd name="T38" fmla="*/ 669 w 669"/>
                <a:gd name="T39" fmla="*/ 1104 h 1141"/>
                <a:gd name="T40" fmla="*/ 669 w 669"/>
                <a:gd name="T41" fmla="*/ 517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9" h="1141">
                  <a:moveTo>
                    <a:pt x="669" y="517"/>
                  </a:moveTo>
                  <a:cubicBezTo>
                    <a:pt x="666" y="375"/>
                    <a:pt x="580" y="320"/>
                    <a:pt x="458" y="320"/>
                  </a:cubicBezTo>
                  <a:cubicBezTo>
                    <a:pt x="356" y="320"/>
                    <a:pt x="250" y="381"/>
                    <a:pt x="204" y="411"/>
                  </a:cubicBezTo>
                  <a:cubicBezTo>
                    <a:pt x="204" y="359"/>
                    <a:pt x="204" y="139"/>
                    <a:pt x="204" y="19"/>
                  </a:cubicBezTo>
                  <a:cubicBezTo>
                    <a:pt x="204" y="4"/>
                    <a:pt x="201" y="0"/>
                    <a:pt x="194" y="0"/>
                  </a:cubicBezTo>
                  <a:cubicBezTo>
                    <a:pt x="190" y="0"/>
                    <a:pt x="187" y="2"/>
                    <a:pt x="181" y="5"/>
                  </a:cubicBezTo>
                  <a:cubicBezTo>
                    <a:pt x="128" y="38"/>
                    <a:pt x="71" y="69"/>
                    <a:pt x="12" y="94"/>
                  </a:cubicBezTo>
                  <a:cubicBezTo>
                    <a:pt x="5" y="96"/>
                    <a:pt x="1" y="99"/>
                    <a:pt x="0" y="112"/>
                  </a:cubicBezTo>
                  <a:cubicBezTo>
                    <a:pt x="1" y="132"/>
                    <a:pt x="0" y="1082"/>
                    <a:pt x="0" y="1104"/>
                  </a:cubicBezTo>
                  <a:cubicBezTo>
                    <a:pt x="0" y="1125"/>
                    <a:pt x="18" y="1141"/>
                    <a:pt x="39" y="1141"/>
                  </a:cubicBezTo>
                  <a:cubicBezTo>
                    <a:pt x="60" y="1141"/>
                    <a:pt x="146" y="1141"/>
                    <a:pt x="167" y="1141"/>
                  </a:cubicBezTo>
                  <a:cubicBezTo>
                    <a:pt x="187" y="1141"/>
                    <a:pt x="204" y="1125"/>
                    <a:pt x="204" y="1105"/>
                  </a:cubicBezTo>
                  <a:cubicBezTo>
                    <a:pt x="204" y="1084"/>
                    <a:pt x="204" y="734"/>
                    <a:pt x="204" y="575"/>
                  </a:cubicBezTo>
                  <a:cubicBezTo>
                    <a:pt x="204" y="550"/>
                    <a:pt x="210" y="539"/>
                    <a:pt x="221" y="532"/>
                  </a:cubicBezTo>
                  <a:cubicBezTo>
                    <a:pt x="271" y="502"/>
                    <a:pt x="341" y="471"/>
                    <a:pt x="392" y="471"/>
                  </a:cubicBezTo>
                  <a:cubicBezTo>
                    <a:pt x="447" y="471"/>
                    <a:pt x="466" y="510"/>
                    <a:pt x="466" y="567"/>
                  </a:cubicBezTo>
                  <a:cubicBezTo>
                    <a:pt x="466" y="785"/>
                    <a:pt x="466" y="1083"/>
                    <a:pt x="466" y="1104"/>
                  </a:cubicBezTo>
                  <a:cubicBezTo>
                    <a:pt x="466" y="1124"/>
                    <a:pt x="483" y="1141"/>
                    <a:pt x="504" y="1141"/>
                  </a:cubicBezTo>
                  <a:cubicBezTo>
                    <a:pt x="525" y="1141"/>
                    <a:pt x="611" y="1141"/>
                    <a:pt x="632" y="1141"/>
                  </a:cubicBezTo>
                  <a:cubicBezTo>
                    <a:pt x="653" y="1141"/>
                    <a:pt x="669" y="1125"/>
                    <a:pt x="669" y="1104"/>
                  </a:cubicBezTo>
                  <a:cubicBezTo>
                    <a:pt x="669" y="1084"/>
                    <a:pt x="669" y="723"/>
                    <a:pt x="669" y="5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3118506"/>
            <a:ext cx="6422400" cy="823769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48836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02625" cy="5824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3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7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33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69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7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0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4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9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569F-20EB-4B35-AFA7-56BA2A4EF47F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E9D6-7C51-463C-ADD7-289382A6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8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63713" y="2997200"/>
            <a:ext cx="59721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>
            <a:lvl1pPr eaLnBrk="0" hangingPunct="0">
              <a:lnSpc>
                <a:spcPct val="90000"/>
              </a:lnSpc>
              <a:buFont typeface="Arial" charset="0"/>
              <a:defRPr sz="2000">
                <a:solidFill>
                  <a:schemeClr val="accent1"/>
                </a:solidFill>
                <a:latin typeface="Arial Narrow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  <a:latin typeface="Arial" charset="0"/>
              </a:rPr>
              <a:t>Proteins Context Report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70063" y="3836988"/>
            <a:ext cx="4097337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>
            <a:lvl1pPr eaLnBrk="0" hangingPunct="0">
              <a:lnSpc>
                <a:spcPct val="90000"/>
              </a:lnSpc>
              <a:buFont typeface="Arial" charset="0"/>
              <a:defRPr sz="2000">
                <a:solidFill>
                  <a:schemeClr val="accent1"/>
                </a:solidFill>
                <a:latin typeface="Arial Narrow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0"/>
              </a:spcAft>
              <a:buFont typeface="Courier New" pitchFamily="49" charset="0"/>
              <a:buChar char="o"/>
              <a:defRPr sz="2000">
                <a:solidFill>
                  <a:schemeClr val="accent1"/>
                </a:solidFill>
                <a:latin typeface="Arial Narrow" pitchFamily="34" charset="0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ts val="800"/>
              </a:spcBef>
              <a:buClr>
                <a:srgbClr val="5F5F5F"/>
              </a:buClr>
            </a:pPr>
            <a:r>
              <a:rPr lang="en-GB" altLang="en-US" sz="2400">
                <a:solidFill>
                  <a:schemeClr val="bg1"/>
                </a:solidFill>
                <a:latin typeface="Calibri" pitchFamily="34" charset="0"/>
              </a:rPr>
              <a:t>Data to we 21.03.2020</a:t>
            </a:r>
          </a:p>
        </p:txBody>
      </p:sp>
    </p:spTree>
    <p:extLst>
      <p:ext uri="{BB962C8B-B14F-4D97-AF65-F5344CB8AC3E}">
        <p14:creationId xmlns:p14="http://schemas.microsoft.com/office/powerpoint/2010/main" val="3849305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836613"/>
            <a:ext cx="8243888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9189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280988"/>
            <a:ext cx="8445500" cy="615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202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557213"/>
            <a:ext cx="7985125" cy="5824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0488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rket Data Document" ma:contentTypeID="0x010100FBC0F8BFD01A91498CA7837A71EEDFDB02005AE5335FCC83EB48B1308B6A764FBC1C" ma:contentTypeVersion="27" ma:contentTypeDescription="Market Data Document Content Type" ma:contentTypeScope="" ma:versionID="da108508dc232e68c3eb0da7c7f570e3">
  <xsd:schema xmlns:xsd="http://www.w3.org/2001/XMLSchema" xmlns:xs="http://www.w3.org/2001/XMLSchema" xmlns:p="http://schemas.microsoft.com/office/2006/metadata/properties" xmlns:ns2="cebd32e3-9ab6-41ee-b1af-b8405a8d4e68" xmlns:ns3="f1844da6-a929-4072-a9ab-fc72a86c7633" targetNamespace="http://schemas.microsoft.com/office/2006/metadata/properties" ma:root="true" ma:fieldsID="0d9debfe9803182ce6077bd70346052f" ns2:_="" ns3:_="">
    <xsd:import namespace="cebd32e3-9ab6-41ee-b1af-b8405a8d4e68"/>
    <xsd:import namespace="f1844da6-a929-4072-a9ab-fc72a86c7633"/>
    <xsd:element name="properties">
      <xsd:complexType>
        <xsd:sequence>
          <xsd:element name="documentManagement">
            <xsd:complexType>
              <xsd:all>
                <xsd:element ref="ns2:DocumentSummary" minOccurs="0"/>
                <xsd:element ref="ns2:DocumentSource" minOccurs="0"/>
                <xsd:element ref="ns2:DocumentTopic" minOccurs="0"/>
                <xsd:element ref="ns2:PublicationDate" minOccurs="0"/>
                <xsd:element ref="ns2:FreeTextDate" minOccurs="0"/>
                <xsd:element ref="ns2:ContentStartDate" minOccurs="0"/>
                <xsd:element ref="ns2:ContentEndDate" minOccurs="0"/>
                <xsd:element ref="ns2:DocumentAdded" minOccurs="0"/>
                <xsd:element ref="ns2:DocumentStatus" minOccurs="0"/>
                <xsd:element ref="ns2:j7c1b49d505545c2a69692ae734740b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d32e3-9ab6-41ee-b1af-b8405a8d4e68" elementFormDefault="qualified">
    <xsd:import namespace="http://schemas.microsoft.com/office/2006/documentManagement/types"/>
    <xsd:import namespace="http://schemas.microsoft.com/office/infopath/2007/PartnerControls"/>
    <xsd:element name="DocumentSummary" ma:index="3" nillable="true" ma:displayName="Summary" ma:internalName="DocumentSummary" ma:readOnly="false">
      <xsd:simpleType>
        <xsd:restriction base="dms:Note">
          <xsd:maxLength value="255"/>
        </xsd:restriction>
      </xsd:simpleType>
    </xsd:element>
    <xsd:element name="DocumentSource" ma:index="5" nillable="true" ma:displayName="Source" ma:format="Dropdown" ma:internalName="DocumentSource">
      <xsd:simpleType>
        <xsd:restriction base="dms:Choice">
          <xsd:enumeration value="Globefish"/>
          <xsd:enumeration value="HMRC via BTS"/>
          <xsd:enumeration value="IGD"/>
          <xsd:enumeration value="MMO"/>
          <xsd:enumeration value="Kantar"/>
          <xsd:enumeration value="NielsenIQ"/>
          <xsd:enumeration value="Circana"/>
          <xsd:enumeration value="Seafish"/>
          <xsd:enumeration value="Technomic"/>
        </xsd:restriction>
      </xsd:simpleType>
    </xsd:element>
    <xsd:element name="DocumentTopic" ma:index="6" nillable="true" ma:displayName="Topic" ma:default="" ma:internalName="DocumentTopic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chnical Report"/>
                    <xsd:enumeration value="Factsheet/Datasheet"/>
                    <xsd:enumeration value="Corporate Document"/>
                    <xsd:enumeration value="Guidelines"/>
                    <xsd:enumeration value="Marine Survey"/>
                    <xsd:enumeration value="Training Material"/>
                    <xsd:enumeration value="Careers"/>
                    <xsd:enumeration value="Economics and Business"/>
                    <xsd:enumeration value="Aquaculture"/>
                    <xsd:enumeration value="IPF Final Reports"/>
                    <xsd:enumeration value="Other"/>
                    <xsd:enumeration value="Not known"/>
                    <xsd:enumeration value="Internal Seafish Report"/>
                    <xsd:enumeration value="Confidential Seafish Report"/>
                    <xsd:enumeration value="Seafood Guide"/>
                    <xsd:enumeration value=".Web-About Seafish"/>
                    <xsd:enumeration value=".Web-Changing Landscapes"/>
                    <xsd:enumeration value=".Web-Promoting Seafood"/>
                    <xsd:enumeration value=".Web-Responsible Sourcing"/>
                    <xsd:enumeration value=".Web-Safety and Training"/>
                    <xsd:enumeration value=".Web-Insight and Research"/>
                  </xsd:restriction>
                </xsd:simpleType>
              </xsd:element>
            </xsd:sequence>
          </xsd:extension>
        </xsd:complexContent>
      </xsd:complexType>
    </xsd:element>
    <xsd:element name="PublicationDate" ma:index="7" nillable="true" ma:displayName="Publication Date" ma:format="DateOnly" ma:indexed="true" ma:internalName="PublicationDate">
      <xsd:simpleType>
        <xsd:restriction base="dms:DateTime"/>
      </xsd:simpleType>
    </xsd:element>
    <xsd:element name="FreeTextDate" ma:index="8" nillable="true" ma:displayName="Free Text Date" ma:internalName="FreeTextDate" ma:readOnly="false">
      <xsd:simpleType>
        <xsd:restriction base="dms:Text"/>
      </xsd:simpleType>
    </xsd:element>
    <xsd:element name="ContentStartDate" ma:index="9" nillable="true" ma:displayName="Content Start Date" ma:format="DateOnly" ma:internalName="ContentStartDate" ma:readOnly="false">
      <xsd:simpleType>
        <xsd:restriction base="dms:DateTime"/>
      </xsd:simpleType>
    </xsd:element>
    <xsd:element name="ContentEndDate" ma:index="10" nillable="true" ma:displayName="Content End Date" ma:format="DateOnly" ma:internalName="ContentEndDate" ma:readOnly="false">
      <xsd:simpleType>
        <xsd:restriction base="dms:DateTime"/>
      </xsd:simpleType>
    </xsd:element>
    <xsd:element name="DocumentAdded" ma:index="11" nillable="true" ma:displayName="Added" ma:format="DateOnly" ma:indexed="true" ma:internalName="DocumentAdded">
      <xsd:simpleType>
        <xsd:restriction base="dms:DateTime"/>
      </xsd:simpleType>
    </xsd:element>
    <xsd:element name="DocumentStatus" ma:index="12" nillable="true" ma:displayName="Document Status" ma:default="Unpublished" ma:format="Dropdown" ma:indexed="true" ma:internalName="DocumentStatus" ma:readOnly="false">
      <xsd:simpleType>
        <xsd:restriction base="dms:Choice">
          <xsd:enumeration value="Deleted"/>
          <xsd:enumeration value="Unpublished"/>
          <xsd:enumeration value="Published"/>
          <xsd:enumeration value="Archived"/>
        </xsd:restriction>
      </xsd:simpleType>
    </xsd:element>
    <xsd:element name="j7c1b49d505545c2a69692ae734740bd" ma:index="18" ma:taxonomy="true" ma:internalName="j7c1b49d505545c2a69692ae734740bd" ma:taxonomyFieldName="Market_x0020_Data_x0020_Document_x0020_Path" ma:displayName="Market Data Document Path" ma:indexed="true" ma:readOnly="false" ma:default="" ma:fieldId="{37c1b49d-5055-45c2-a696-92ae734740bd}" ma:sspId="63fa3ede-d9eb-4891-98d7-32cb363d3ca5" ma:termSetId="907aca91-42f0-4171-9a43-f9786420f3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5e028737-9680-4a7e-bfb2-5cfc569abfd5}" ma:internalName="TaxCatchAll" ma:readOnly="false" ma:showField="CatchAllData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5e028737-9680-4a7e-bfb2-5cfc569abfd5}" ma:internalName="TaxCatchAllLabel" ma:readOnly="false" ma:showField="CatchAllDataLabel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44da6-a929-4072-a9ab-fc72a86c76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hidden="true" ma:internalName="MediaServiceAutoTags" ma:readOnly="true">
      <xsd:simpleType>
        <xsd:restriction base="dms:Text"/>
      </xsd:simpleType>
    </xsd:element>
    <xsd:element name="MediaServiceOCR" ma:index="25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opic xmlns="cebd32e3-9ab6-41ee-b1af-b8405a8d4e68">
      <Value>Retail</Value>
    </DocumentTopic>
    <FreeTextDate xmlns="cebd32e3-9ab6-41ee-b1af-b8405a8d4e68" xsi:nil="true"/>
    <DocumentStatus xmlns="cebd32e3-9ab6-41ee-b1af-b8405a8d4e68">Published</DocumentStatus>
    <ContentEndDate xmlns="cebd32e3-9ab6-41ee-b1af-b8405a8d4e68" xsi:nil="true"/>
    <DocumentSource xmlns="cebd32e3-9ab6-41ee-b1af-b8405a8d4e68" xsi:nil="true"/>
    <PublicationDate xmlns="cebd32e3-9ab6-41ee-b1af-b8405a8d4e68" xsi:nil="true"/>
    <DocumentAdded xmlns="cebd32e3-9ab6-41ee-b1af-b8405a8d4e68">2000-01-01T00:00:00+00:00</DocumentAdded>
    <TaxCatchAll xmlns="cebd32e3-9ab6-41ee-b1af-b8405a8d4e68">
      <Value>1501</Value>
    </TaxCatchAll>
    <j7c1b49d505545c2a69692ae734740bd xmlns="cebd32e3-9ab6-41ee-b1af-b8405a8d4e68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2019</TermName>
          <TermId xmlns="http://schemas.microsoft.com/office/infopath/2007/PartnerControls">94ea4188-1175-4a3e-86cb-db9bd2315860</TermId>
        </TermInfo>
      </Terms>
    </j7c1b49d505545c2a69692ae734740bd>
    <DocumentSummary xmlns="cebd32e3-9ab6-41ee-b1af-b8405a8d4e68" xsi:nil="true"/>
    <ContentStartDate xmlns="cebd32e3-9ab6-41ee-b1af-b8405a8d4e68" xsi:nil="true"/>
    <TaxCatchAllLabel xmlns="cebd32e3-9ab6-41ee-b1af-b8405a8d4e68" xsi:nil="true"/>
  </documentManagement>
</p:properties>
</file>

<file path=customXml/itemProps1.xml><?xml version="1.0" encoding="utf-8"?>
<ds:datastoreItem xmlns:ds="http://schemas.openxmlformats.org/officeDocument/2006/customXml" ds:itemID="{B0D5AB54-29B2-4E14-94F6-C14C21A29383}"/>
</file>

<file path=customXml/itemProps2.xml><?xml version="1.0" encoding="utf-8"?>
<ds:datastoreItem xmlns:ds="http://schemas.openxmlformats.org/officeDocument/2006/customXml" ds:itemID="{4D557DF9-2443-40DE-8E91-2F05874037D6}"/>
</file>

<file path=customXml/itemProps3.xml><?xml version="1.0" encoding="utf-8"?>
<ds:datastoreItem xmlns:ds="http://schemas.openxmlformats.org/officeDocument/2006/customXml" ds:itemID="{A482EDC9-859E-4DA1-929A-D79EDD51F83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Seafish Industry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Q1 Nielsen Protein Context Report.pptx</dc:title>
  <dc:creator>Suzi Pegg-Darlison</dc:creator>
  <cp:lastModifiedBy>Suzi Pegg-Darlison</cp:lastModifiedBy>
  <cp:revision>1</cp:revision>
  <dcterms:created xsi:type="dcterms:W3CDTF">2020-05-06T19:41:24Z</dcterms:created>
  <dcterms:modified xsi:type="dcterms:W3CDTF">2020-05-06T19:42:23Z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0x010100FBC0F8BFD01A91498CA7837A71EEDFDB02005AE5335FCC83EB48B1308B6A764FBC1C</vt:lpwstr>
  </property>
  <property fmtid="{D5CDD505-2E9C-101B-9397-08002B2CF9AE}" pid="3" name="Market Data Document Path">
    <vt:lpwstr>1501;#2019|94ea4188-1175-4a3e-86cb-db9bd2315860</vt:lpwstr>
  </property>
</Properties>
</file>