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8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0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29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31" r:id="rId1"/>
    <p:sldMasterId id="2147485743" r:id="rId2"/>
  </p:sldMasterIdLst>
  <p:notesMasterIdLst>
    <p:notesMasterId r:id="rId35"/>
  </p:notesMasterIdLst>
  <p:handoutMasterIdLst>
    <p:handoutMasterId r:id="rId36"/>
  </p:handoutMasterIdLst>
  <p:sldIdLst>
    <p:sldId id="611" r:id="rId3"/>
    <p:sldId id="447" r:id="rId4"/>
    <p:sldId id="450" r:id="rId5"/>
    <p:sldId id="599" r:id="rId6"/>
    <p:sldId id="578" r:id="rId7"/>
    <p:sldId id="451" r:id="rId8"/>
    <p:sldId id="586" r:id="rId9"/>
    <p:sldId id="600" r:id="rId10"/>
    <p:sldId id="581" r:id="rId11"/>
    <p:sldId id="582" r:id="rId12"/>
    <p:sldId id="601" r:id="rId13"/>
    <p:sldId id="452" r:id="rId14"/>
    <p:sldId id="602" r:id="rId15"/>
    <p:sldId id="454" r:id="rId16"/>
    <p:sldId id="603" r:id="rId17"/>
    <p:sldId id="453" r:id="rId18"/>
    <p:sldId id="604" r:id="rId19"/>
    <p:sldId id="455" r:id="rId20"/>
    <p:sldId id="605" r:id="rId21"/>
    <p:sldId id="456" r:id="rId22"/>
    <p:sldId id="464" r:id="rId23"/>
    <p:sldId id="606" r:id="rId24"/>
    <p:sldId id="593" r:id="rId25"/>
    <p:sldId id="465" r:id="rId26"/>
    <p:sldId id="607" r:id="rId27"/>
    <p:sldId id="466" r:id="rId28"/>
    <p:sldId id="608" r:id="rId29"/>
    <p:sldId id="467" r:id="rId30"/>
    <p:sldId id="596" r:id="rId31"/>
    <p:sldId id="597" r:id="rId32"/>
    <p:sldId id="610" r:id="rId33"/>
    <p:sldId id="612" r:id="rId34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8480" autoAdjust="0"/>
  </p:normalViewPr>
  <p:slideViewPr>
    <p:cSldViewPr snapToGrid="0">
      <p:cViewPr varScale="1">
        <p:scale>
          <a:sx n="113" d="100"/>
          <a:sy n="113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96C1BEE-0170-4455-9413-F0CC4C5211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600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C5D8FED1-473A-46D4-A033-AFB54D3B6B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185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F4F20F-AC2C-455C-A9D7-153C1EE5E1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228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DC5797-6A87-4B7B-A1B5-E0489DA73C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5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60EAC3-624B-4876-B045-E5E61B21FF9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83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A8A2C-7773-499A-922D-84C0D7CB77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97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1FC7212-DBC1-4E40-BE04-7FE9F7E52E1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18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B43B2A-F9BB-46A0-A0E0-D4724747CCA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962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288861-6FE6-4E6A-A76C-2CDE79D0D97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30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5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D7CF75-35C3-4D2C-8C46-B6E3A58A21C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99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C620E-95F8-4D75-B569-0D01C8BD19C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227424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EF863D-B52E-44DB-83A1-71C33CF245F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707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20134B-4495-46E3-A595-D50790403A4C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55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AA9A533-B20E-4C17-A0F8-FC66025FF261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860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8DCC9-E298-4D07-B67C-6AD9EB2787F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705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77A863-F4C9-468A-97ED-03E86C2F244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0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FF1C45-7E63-4DF1-A227-75502F22B2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1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6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208C-45A8-4A20-A9C6-A65BDC51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DB6EE-0787-4C26-BD46-AD3E1F2444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7D54D-269A-4856-A904-B20375785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40EE4-FA60-400E-A969-AFA9560EE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38E4A-5176-4A63-ABF0-755D774F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25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573CB3-51BF-4EAE-9C1B-85E592E5EF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4EC4-E8C1-4324-8252-A642D81EE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35220-DC23-4987-A857-5ABA98A66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1D336-5C01-4127-A71D-6DB973E3D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694-7070-431C-93E8-25E2BF3C2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15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2147873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5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06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41428624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132792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516320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3F7EE-56BC-43F3-B9A6-3CDD8FDA3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A913E1-3C8D-4FE2-A04E-E9A4A0D5A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A189-90A8-43FF-9013-8F2AFA546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C604A-A25A-437F-810D-DDD2A8DAA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EA260-C2A4-4E58-822D-1EFC5B1FB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90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0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D0A13-7F37-4C26-92EE-25282DD5C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DCA8B0-850D-49CD-BCA2-AD5B7C5D2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B4EA3E-D684-441C-9B49-FFCAAC1E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98FB8-B207-45D6-A6C7-2B2EE3B78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DBA26-05B2-4DFC-B105-652E74DC8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2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A55BA-6CF3-4FAE-A134-036142823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424BE-D77E-4B89-8D41-F4FCE9006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24B3F-054E-40B4-BF47-E89A0757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9F35A-9115-4228-8754-B546440B8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7A250-88A7-4FE4-BBC0-EDAE848F0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3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2D8C-8FDE-47EF-ADA9-F47B418EF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C1B9F6-CF19-4D00-AE7E-16A9295A5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0F649-63F2-4352-A8B4-57C95070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6597BC-214B-41FC-97D2-2884DBE4F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AE8C7F-4B3A-4BBE-B969-D1CA35869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0866-EC56-448A-A76F-FA846982C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91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078A8-ED51-49E3-A5CB-EDE76AC2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6D5B4-3524-4806-9BE7-678E443D8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9B1FC-F25D-4ABE-ADEC-5DE19A8A3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A022B3-E9E4-45F9-8EA7-8209452523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5ACC2-40B9-46F4-BCB8-0CCAA5D777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FD8FE-5279-4686-A940-E756C0A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234483-CDB9-4C5B-B658-23E4239ED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DFD973-227E-4971-90FF-87A11D735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B67-B330-4FB6-85DD-8083886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2FD841-FBBD-496A-B32C-29E1DC6A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27D688-2965-44D0-8258-3F3E0CD78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62D2C7-526B-4947-96A0-ABD400B1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18F94-6401-4C7F-9405-8A7E97299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0A5119-F0A9-4F28-99DF-E3D1D28B8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FAA9-52F7-45CC-81F7-FB7C1E516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64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72841-635E-49E8-A4AA-E61B4F6B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5CE7B-2267-4231-ABB1-22E158CDFF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6E9727-12B5-4E0A-992E-0AB4407A6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F768FD-8EF2-42CE-BCE9-6A904488D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DCC66C-31FD-43ED-8498-15A89289C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B60B2-A150-4A5C-ADA3-C9D76CE7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418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CBD91-0848-45F6-AADA-51558AB25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08CAE0-9073-4600-821A-53D49A5F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C1039-A308-4B1B-81D5-CB7414B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F3BD2-4B7A-486C-AA99-9069E5CF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5DFFB-F491-4777-9331-5B058966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0D982-5357-4FC8-9FB4-FEABACFF1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8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586745-7263-4E96-B235-C70BE18E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A67585-12BD-4912-91CA-486D835C8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3687C-C4FA-4547-B2B0-E80660BFB9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4D8DD3-097E-4EAC-AB88-86A1A4076C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E9C50-A599-44A1-87EE-33B3DABA7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B00B-91AC-406F-9E82-44B60B4D96AA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DA875-A6F2-4131-BE9D-F6883F199B9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377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4" r:id="rId1"/>
    <p:sldLayoutId id="2147485745" r:id="rId2"/>
    <p:sldLayoutId id="2147485746" r:id="rId3"/>
    <p:sldLayoutId id="2147485747" r:id="rId4"/>
    <p:sldLayoutId id="2147485748" r:id="rId5"/>
    <p:sldLayoutId id="2147485749" r:id="rId6"/>
    <p:sldLayoutId id="2147485750" r:id="rId7"/>
    <p:sldLayoutId id="21474857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7235" y="1211580"/>
            <a:ext cx="7669529" cy="1280160"/>
          </a:xfrm>
        </p:spPr>
        <p:txBody>
          <a:bodyPr>
            <a:normAutofit/>
          </a:bodyPr>
          <a:lstStyle/>
          <a:p>
            <a:r>
              <a:rPr lang="en-GB" dirty="0"/>
              <a:t>UK Smoked Report Data to </a:t>
            </a:r>
            <a:r>
              <a:rPr lang="en-GB" dirty="0" smtClean="0"/>
              <a:t>20.04.24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85800" y="2491740"/>
            <a:ext cx="7532369" cy="34404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4162075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588" y="671124"/>
            <a:ext cx="9142412" cy="6111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003200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7825" y="1487488"/>
            <a:ext cx="8207375" cy="46323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55537006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794438"/>
            <a:ext cx="864235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Haddock</a:t>
            </a: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2395767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C2BDA4-A2D0-8429-85D3-1150818CE8FA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90"/>
          <a:stretch/>
        </p:blipFill>
        <p:spPr>
          <a:xfrm>
            <a:off x="-247770" y="1054788"/>
            <a:ext cx="9702800" cy="53224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-11113" y="767769"/>
            <a:ext cx="9155113" cy="65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Haddock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2087078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975" y="1528763"/>
            <a:ext cx="8242300" cy="45989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181301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13578" y="688327"/>
            <a:ext cx="8642351" cy="569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Mackerel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396356472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782F53-910B-65C5-C0F4-6B01DD08A81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69"/>
          <a:stretch/>
        </p:blipFill>
        <p:spPr>
          <a:xfrm>
            <a:off x="-247769" y="1173194"/>
            <a:ext cx="9702800" cy="445123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22226" y="729212"/>
            <a:ext cx="9166225" cy="6492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Mackerel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823872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484313"/>
            <a:ext cx="8321675" cy="48148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0688243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3175" y="721274"/>
            <a:ext cx="8642350" cy="5524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21606410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2AEC43-591A-90A1-3ADF-03148D9FDC5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48"/>
          <a:stretch/>
        </p:blipFill>
        <p:spPr>
          <a:xfrm>
            <a:off x="-290902" y="997499"/>
            <a:ext cx="9702800" cy="523623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4763" y="678742"/>
            <a:ext cx="9148763" cy="57785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Retailer Share of Trade £ - Chilled Smoked Kippers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75372445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0688" y="1500188"/>
            <a:ext cx="832643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326552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9525" y="701916"/>
            <a:ext cx="864235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Salmon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65564933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88058F-64AE-DBC7-7D12-8A8B10DE936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45"/>
          <a:stretch/>
        </p:blipFill>
        <p:spPr>
          <a:xfrm>
            <a:off x="-239144" y="879894"/>
            <a:ext cx="9702800" cy="52707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7938" y="736510"/>
            <a:ext cx="9056404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Chilled Smoked Salmon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2443044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8150" y="1531938"/>
            <a:ext cx="8305800" cy="465931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8605034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88222"/>
            <a:ext cx="8642350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Smoked Trout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88832083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EFCF6-659B-8FFA-26F9-448E7280C215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8"/>
          <a:stretch/>
        </p:blipFill>
        <p:spPr>
          <a:xfrm>
            <a:off x="-221890" y="941363"/>
            <a:ext cx="9702800" cy="55640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3175" y="735082"/>
            <a:ext cx="8642350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Executive Overview –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4067720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1754188"/>
            <a:ext cx="8572500" cy="432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79980606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7463" y="703183"/>
            <a:ext cx="9161463" cy="5953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Chilled Smoked Trout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8888880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3388" y="1546225"/>
            <a:ext cx="8164512" cy="47799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475053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763" y="638118"/>
            <a:ext cx="8642350" cy="56832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Frozen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0687498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400" y="1203325"/>
            <a:ext cx="8953500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2996159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99889"/>
            <a:ext cx="8642351" cy="622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517887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3F08A6-38F2-F822-6B6A-BCACE14732AB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41"/>
          <a:stretch/>
        </p:blipFill>
        <p:spPr>
          <a:xfrm>
            <a:off x="-325407" y="811039"/>
            <a:ext cx="9702800" cy="530524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763" y="670017"/>
            <a:ext cx="8804275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Frozen Total Smoked</a:t>
            </a:r>
          </a:p>
        </p:txBody>
      </p:sp>
      <p:graphicFrame>
        <p:nvGraphicFramePr>
          <p:cNvPr id="25603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253960"/>
              </p:ext>
            </p:extLst>
          </p:nvPr>
        </p:nvGraphicFramePr>
        <p:xfrm>
          <a:off x="665163" y="1627563"/>
          <a:ext cx="7793037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" name="Worksheet" r:id="rId3" imgW="8524915" imgH="4714991" progId="Excel.Sheet.8">
                  <p:embed/>
                </p:oleObj>
              </mc:Choice>
              <mc:Fallback>
                <p:oleObj name="Worksheet" r:id="rId3" imgW="8524915" imgH="471499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627563"/>
                        <a:ext cx="7793037" cy="431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99323704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1"/>
          <p:cNvSpPr>
            <a:spLocks noGrp="1"/>
          </p:cNvSpPr>
          <p:nvPr>
            <p:ph type="title"/>
          </p:nvPr>
        </p:nvSpPr>
        <p:spPr>
          <a:xfrm>
            <a:off x="-19050" y="723182"/>
            <a:ext cx="9105900" cy="609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Total Smoked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79981246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6175" y="1712913"/>
            <a:ext cx="7008813" cy="4303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23412043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786980"/>
            <a:ext cx="8642350" cy="554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Haddock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0022473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83C5D-285B-90DB-A36E-742D35D8B3B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-265022" y="1063998"/>
            <a:ext cx="9702800" cy="525348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-19050" y="754761"/>
            <a:ext cx="9271000" cy="7096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Haddock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56276847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9088" y="1466850"/>
            <a:ext cx="8418512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80232417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-7938" y="723182"/>
            <a:ext cx="8642351" cy="54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Frozen Smoked Kippers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00047665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B73FE4-9D0B-CD09-F2FC-7FAC6051AB2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7"/>
          <a:stretch/>
        </p:blipFill>
        <p:spPr>
          <a:xfrm>
            <a:off x="-273649" y="888520"/>
            <a:ext cx="9702800" cy="535700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-17463" y="671124"/>
            <a:ext cx="9144001" cy="6508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Retailer Share of Trade £ - Frozen Smoked Kippers</a:t>
            </a:r>
          </a:p>
        </p:txBody>
      </p:sp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6106065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2175" y="1646238"/>
            <a:ext cx="7375525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284630027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597014"/>
            <a:ext cx="8893175" cy="69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458272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5438" y="1470025"/>
            <a:ext cx="8482012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38009802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0" y="619547"/>
            <a:ext cx="8642350" cy="6207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Long Term Trends –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2598715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325" y="1557338"/>
            <a:ext cx="8375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70601335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18266"/>
            <a:ext cx="8893175" cy="68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5170541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41313" y="1611313"/>
            <a:ext cx="8416925" cy="434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09330965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256264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826030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2864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4763" y="634763"/>
            <a:ext cx="8642350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2855164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62F0A-4143-D4CD-9F23-29A67B28724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87"/>
          <a:stretch/>
        </p:blipFill>
        <p:spPr>
          <a:xfrm>
            <a:off x="-213264" y="949088"/>
            <a:ext cx="9702800" cy="53570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654619"/>
            <a:ext cx="8642350" cy="62865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Rolling Purchase KPI’s – Total Smoked</a:t>
            </a:r>
          </a:p>
        </p:txBody>
      </p:sp>
      <p:graphicFrame>
        <p:nvGraphicFramePr>
          <p:cNvPr id="717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731925"/>
              </p:ext>
            </p:extLst>
          </p:nvPr>
        </p:nvGraphicFramePr>
        <p:xfrm>
          <a:off x="904875" y="1282700"/>
          <a:ext cx="7445375" cy="498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6" name="Worksheet" r:id="rId4" imgW="7953371" imgH="5324565" progId="Excel.Sheet.8">
                  <p:embed/>
                </p:oleObj>
              </mc:Choice>
              <mc:Fallback>
                <p:oleObj name="Worksheet" r:id="rId4" imgW="7953371" imgH="532456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4875" y="1282700"/>
                        <a:ext cx="7445375" cy="498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961986580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-1588" y="928064"/>
            <a:ext cx="8642351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GB"/>
            </a:defPPr>
            <a:lvl1pPr defTabSz="457200" eaLnBrk="1" latinLnBrk="0" hangingPunct="1">
              <a:buNone/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Retailer Share of Trade £ -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75471146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4025" y="1474788"/>
            <a:ext cx="8158163" cy="48482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87138232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88" y="624310"/>
            <a:ext cx="8642350" cy="557212"/>
          </a:xfr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/>
              <a:t>Long Term Trends – Chilled Total Smoked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434586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8950" y="1455738"/>
            <a:ext cx="8123238" cy="47513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65620829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1588" y="459847"/>
            <a:ext cx="8642350" cy="60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457200" eaLnBrk="1" latinLnBrk="0" hangingPunct="1">
              <a:buNone/>
              <a:defRPr sz="36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GB" altLang="en-US" sz="2800" dirty="0">
                <a:latin typeface="+mj-lt"/>
              </a:rPr>
              <a:t>Purchase KPI’s – Chilled Total Smoked</a:t>
            </a:r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25106272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4494DC-470B-E184-943C-23B9460D2AD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10"/>
          <a:stretch/>
        </p:blipFill>
        <p:spPr>
          <a:xfrm>
            <a:off x="-265023" y="762265"/>
            <a:ext cx="9702800" cy="53828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0432"/>
            <a:ext cx="8642350" cy="63976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GB" altLang="en-US" dirty="0"/>
              <a:t>Rolling Purchase KPI’s – Chilled Total Smoked</a:t>
            </a:r>
          </a:p>
        </p:txBody>
      </p:sp>
      <p:graphicFrame>
        <p:nvGraphicFramePr>
          <p:cNvPr id="1126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6255167"/>
              </p:ext>
            </p:extLst>
          </p:nvPr>
        </p:nvGraphicFramePr>
        <p:xfrm>
          <a:off x="700088" y="1296988"/>
          <a:ext cx="7670800" cy="481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4" name="Worksheet" r:id="rId3" imgW="8534284" imgH="5362446" progId="Excel.Sheet.8">
                  <p:embed/>
                </p:oleObj>
              </mc:Choice>
              <mc:Fallback>
                <p:oleObj name="Worksheet" r:id="rId3" imgW="8534284" imgH="536244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1296988"/>
                        <a:ext cx="7670800" cy="481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4020364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2388" y="6540500"/>
            <a:ext cx="98107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2024-05-11T23:00:00+00:00</PublicationDate>
    <DocumentAdded xmlns="cebd32e3-9ab6-41ee-b1af-b8405a8d4e68">2024-05-11T23:00:00+00:00</DocumentAdded>
    <TaxCatchAll xmlns="cebd32e3-9ab6-41ee-b1af-b8405a8d4e68">
      <Value>1653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April 2024</TermName>
          <TermId xmlns="http://schemas.microsoft.com/office/infopath/2007/PartnerControls">1224ead7-1328-4439-ad25-8e86d6b223c1</TermId>
        </TermInfo>
      </Terms>
    </j7c1b49d505545c2a69692ae734740bd>
    <DocumentSummary xmlns="cebd32e3-9ab6-41ee-b1af-b8405a8d4e68">2024 Monthly Nielsen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02C1DE87-82A7-4DF0-9676-15DE0A63E95D}"/>
</file>

<file path=customXml/itemProps2.xml><?xml version="1.0" encoding="utf-8"?>
<ds:datastoreItem xmlns:ds="http://schemas.openxmlformats.org/officeDocument/2006/customXml" ds:itemID="{5593ECC2-A33F-402E-9255-A092A51DE3B4}"/>
</file>

<file path=customXml/itemProps3.xml><?xml version="1.0" encoding="utf-8"?>
<ds:datastoreItem xmlns:ds="http://schemas.openxmlformats.org/officeDocument/2006/customXml" ds:itemID="{4605EF6E-3D10-4BBF-B50F-92358D81AEF6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10904</TotalTime>
  <Words>793</Words>
  <Application>Microsoft Office PowerPoint</Application>
  <PresentationFormat>On-screen Show (4:3)</PresentationFormat>
  <Paragraphs>104</Paragraphs>
  <Slides>32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ＭＳ Ｐゴシック</vt:lpstr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Worksheet</vt:lpstr>
      <vt:lpstr>UK Smoked Report Data to 20.04.24 </vt:lpstr>
      <vt:lpstr>Executive Overview – Smoked</vt:lpstr>
      <vt:lpstr>PowerPoint Presentation</vt:lpstr>
      <vt:lpstr>PowerPoint Presentation</vt:lpstr>
      <vt:lpstr>Rolling Purchase KPI’s – Total Smoked</vt:lpstr>
      <vt:lpstr>PowerPoint Presentation</vt:lpstr>
      <vt:lpstr>Long Term Trends – Chilled Total Smoked</vt:lpstr>
      <vt:lpstr>PowerPoint Presentation</vt:lpstr>
      <vt:lpstr>Rolling Purchase KPI’s – Chilled Total Smoked</vt:lpstr>
      <vt:lpstr>Retailer Share of Trade £ - Chilled Total Smoked</vt:lpstr>
      <vt:lpstr>PowerPoint Presentation</vt:lpstr>
      <vt:lpstr>Retailer Share of Trade £ - Chilled Smoked Haddock</vt:lpstr>
      <vt:lpstr>PowerPoint Presentation</vt:lpstr>
      <vt:lpstr>Retailer Share of Trade £ - Chilled Smoked Mackerel</vt:lpstr>
      <vt:lpstr>PowerPoint Presentation</vt:lpstr>
      <vt:lpstr>Retailer Share of Trade £ - Chilled Smoked Kippers</vt:lpstr>
      <vt:lpstr>PowerPoint Presentation</vt:lpstr>
      <vt:lpstr>PowerPoint Presentation</vt:lpstr>
      <vt:lpstr>PowerPoint Presentation</vt:lpstr>
      <vt:lpstr>Retailer Share of Trade £ - Chilled Smoked Trout</vt:lpstr>
      <vt:lpstr>Long Term Trends – Frozen Total Smoked</vt:lpstr>
      <vt:lpstr>PowerPoint Presentation</vt:lpstr>
      <vt:lpstr>Rolling Purchase KPI’s – Frozen Total Smoked</vt:lpstr>
      <vt:lpstr>Retailer Share of Trade £ - Frozen Total Smoked</vt:lpstr>
      <vt:lpstr>PowerPoint Presentation</vt:lpstr>
      <vt:lpstr>Retailer Share of Trade £ - Frozen Smoked Haddock</vt:lpstr>
      <vt:lpstr>PowerPoint Presentation</vt:lpstr>
      <vt:lpstr>Retailer Share of Trade £ - Frozen Smoked Kippers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April NIQ Smoked Report</dc:title>
  <dc:creator>anderi01</dc:creator>
  <cp:lastModifiedBy>Mehera, Harjyot Kaur P</cp:lastModifiedBy>
  <cp:revision>995</cp:revision>
  <dcterms:created xsi:type="dcterms:W3CDTF">2009-04-16T08:15:59Z</dcterms:created>
  <dcterms:modified xsi:type="dcterms:W3CDTF">2024-05-08T11:41:28Z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1653;#April 2024|1224ead7-1328-4439-ad25-8e86d6b223c1</vt:lpwstr>
  </property>
</Properties>
</file>