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1"/>
  </p:sldMasterIdLst>
  <p:notesMasterIdLst>
    <p:notesMasterId r:id="rId6"/>
  </p:notesMasterIdLst>
  <p:handoutMasterIdLst>
    <p:handoutMasterId r:id="rId7"/>
  </p:handoutMasterIdLst>
  <p:sldIdLst>
    <p:sldId id="301" r:id="rId2"/>
    <p:sldId id="300" r:id="rId3"/>
    <p:sldId id="302" r:id="rId4"/>
    <p:sldId id="303" r:id="rId5"/>
  </p:sldIdLst>
  <p:sldSz cx="9144000" cy="5143500" type="screen16x9"/>
  <p:notesSz cx="6858000" cy="9144000"/>
  <p:embeddedFontLst>
    <p:embeddedFont>
      <p:font typeface="Georgia" panose="02040502050405020303" pitchFamily="18" charset="0"/>
      <p:regular r:id="rId8"/>
      <p:bold r:id="rId9"/>
      <p:italic r:id="rId10"/>
      <p:boldItalic r:id="rId11"/>
    </p:embeddedFont>
    <p:embeddedFont>
      <p:font typeface="Montserrat" panose="00000500000000000000"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FF9"/>
    <a:srgbClr val="2D6DF6"/>
    <a:srgbClr val="65F010"/>
    <a:srgbClr val="0000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61D92B-8CEF-4C53-B78E-E0D1CAF7512E}" v="16" dt="2023-08-21T13:12:03.3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1" autoAdjust="0"/>
    <p:restoredTop sz="94177" autoAdjust="0"/>
  </p:normalViewPr>
  <p:slideViewPr>
    <p:cSldViewPr snapToGrid="0">
      <p:cViewPr varScale="1">
        <p:scale>
          <a:sx n="86" d="100"/>
          <a:sy n="86" d="100"/>
        </p:scale>
        <p:origin x="40" y="14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customXml" Target="../customXml/item2.xml"/><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ootton" userId="526938c4-8ce3-4c07-bb74-9d82b87cdb66" providerId="ADAL" clId="{950A3C82-237A-457F-BE67-D3CE891F0A90}"/>
    <pc:docChg chg="undo custSel modSld">
      <pc:chgData name="Jason Wootton" userId="526938c4-8ce3-4c07-bb74-9d82b87cdb66" providerId="ADAL" clId="{950A3C82-237A-457F-BE67-D3CE891F0A90}" dt="2022-12-15T15:57:04.399" v="394" actId="20577"/>
      <pc:docMkLst>
        <pc:docMk/>
      </pc:docMkLst>
      <pc:sldChg chg="modSp mod">
        <pc:chgData name="Jason Wootton" userId="526938c4-8ce3-4c07-bb74-9d82b87cdb66" providerId="ADAL" clId="{950A3C82-237A-457F-BE67-D3CE891F0A90}" dt="2022-12-15T15:45:01.386" v="327" actId="1036"/>
        <pc:sldMkLst>
          <pc:docMk/>
          <pc:sldMk cId="908167305" sldId="300"/>
        </pc:sldMkLst>
        <pc:spChg chg="mod">
          <ac:chgData name="Jason Wootton" userId="526938c4-8ce3-4c07-bb74-9d82b87cdb66" providerId="ADAL" clId="{950A3C82-237A-457F-BE67-D3CE891F0A90}" dt="2022-12-15T15:44:26.019" v="294" actId="20577"/>
          <ac:spMkLst>
            <pc:docMk/>
            <pc:sldMk cId="908167305" sldId="300"/>
            <ac:spMk id="18" creationId="{E20E325F-54D0-44F3-B1FF-CC506BDB9147}"/>
          </ac:spMkLst>
        </pc:spChg>
        <pc:picChg chg="mod">
          <ac:chgData name="Jason Wootton" userId="526938c4-8ce3-4c07-bb74-9d82b87cdb66" providerId="ADAL" clId="{950A3C82-237A-457F-BE67-D3CE891F0A90}" dt="2022-12-15T15:45:01.386" v="327" actId="1036"/>
          <ac:picMkLst>
            <pc:docMk/>
            <pc:sldMk cId="908167305" sldId="300"/>
            <ac:picMk id="9" creationId="{C449DF34-0F38-4F3C-AC37-903A19D7DE09}"/>
          </ac:picMkLst>
        </pc:picChg>
        <pc:picChg chg="mod">
          <ac:chgData name="Jason Wootton" userId="526938c4-8ce3-4c07-bb74-9d82b87cdb66" providerId="ADAL" clId="{950A3C82-237A-457F-BE67-D3CE891F0A90}" dt="2022-12-15T15:44:42.335" v="300" actId="1036"/>
          <ac:picMkLst>
            <pc:docMk/>
            <pc:sldMk cId="908167305" sldId="300"/>
            <ac:picMk id="10" creationId="{9379DE11-BAC4-4826-A669-DC3D65F23969}"/>
          </ac:picMkLst>
        </pc:picChg>
      </pc:sldChg>
      <pc:sldChg chg="addSp delSp modSp mod">
        <pc:chgData name="Jason Wootton" userId="526938c4-8ce3-4c07-bb74-9d82b87cdb66" providerId="ADAL" clId="{950A3C82-237A-457F-BE67-D3CE891F0A90}" dt="2022-12-15T15:26:19.086" v="165" actId="20577"/>
        <pc:sldMkLst>
          <pc:docMk/>
          <pc:sldMk cId="837269096" sldId="301"/>
        </pc:sldMkLst>
        <pc:spChg chg="mod">
          <ac:chgData name="Jason Wootton" userId="526938c4-8ce3-4c07-bb74-9d82b87cdb66" providerId="ADAL" clId="{950A3C82-237A-457F-BE67-D3CE891F0A90}" dt="2022-12-15T12:56:28.323" v="71" actId="1035"/>
          <ac:spMkLst>
            <pc:docMk/>
            <pc:sldMk cId="837269096" sldId="301"/>
            <ac:spMk id="4" creationId="{677A7626-A3CB-4D02-97C2-608E8E6777C4}"/>
          </ac:spMkLst>
        </pc:spChg>
        <pc:spChg chg="mod">
          <ac:chgData name="Jason Wootton" userId="526938c4-8ce3-4c07-bb74-9d82b87cdb66" providerId="ADAL" clId="{950A3C82-237A-457F-BE67-D3CE891F0A90}" dt="2022-12-15T12:56:28.323" v="71" actId="1035"/>
          <ac:spMkLst>
            <pc:docMk/>
            <pc:sldMk cId="837269096" sldId="301"/>
            <ac:spMk id="6" creationId="{54D9CC6F-4947-405F-9074-B79DC108ECF8}"/>
          </ac:spMkLst>
        </pc:spChg>
        <pc:spChg chg="mod">
          <ac:chgData name="Jason Wootton" userId="526938c4-8ce3-4c07-bb74-9d82b87cdb66" providerId="ADAL" clId="{950A3C82-237A-457F-BE67-D3CE891F0A90}" dt="2022-12-15T12:56:28.323" v="71" actId="1035"/>
          <ac:spMkLst>
            <pc:docMk/>
            <pc:sldMk cId="837269096" sldId="301"/>
            <ac:spMk id="9" creationId="{ACE095F6-8BE9-4282-92C2-6AC0ABE3713F}"/>
          </ac:spMkLst>
        </pc:spChg>
        <pc:spChg chg="mod">
          <ac:chgData name="Jason Wootton" userId="526938c4-8ce3-4c07-bb74-9d82b87cdb66" providerId="ADAL" clId="{950A3C82-237A-457F-BE67-D3CE891F0A90}" dt="2022-12-15T12:56:28.323" v="71" actId="1035"/>
          <ac:spMkLst>
            <pc:docMk/>
            <pc:sldMk cId="837269096" sldId="301"/>
            <ac:spMk id="10" creationId="{1FEBE621-E026-438D-8D17-361DB5BA5D17}"/>
          </ac:spMkLst>
        </pc:spChg>
        <pc:spChg chg="mod">
          <ac:chgData name="Jason Wootton" userId="526938c4-8ce3-4c07-bb74-9d82b87cdb66" providerId="ADAL" clId="{950A3C82-237A-457F-BE67-D3CE891F0A90}" dt="2022-12-15T12:56:28.323" v="71" actId="1035"/>
          <ac:spMkLst>
            <pc:docMk/>
            <pc:sldMk cId="837269096" sldId="301"/>
            <ac:spMk id="11" creationId="{C22830AF-3429-49C2-9C37-56CB75FFB9D9}"/>
          </ac:spMkLst>
        </pc:spChg>
        <pc:spChg chg="mod">
          <ac:chgData name="Jason Wootton" userId="526938c4-8ce3-4c07-bb74-9d82b87cdb66" providerId="ADAL" clId="{950A3C82-237A-457F-BE67-D3CE891F0A90}" dt="2022-12-15T14:15:06.812" v="146" actId="14100"/>
          <ac:spMkLst>
            <pc:docMk/>
            <pc:sldMk cId="837269096" sldId="301"/>
            <ac:spMk id="14" creationId="{B86FC3CA-C57B-4964-9C53-342A8DDB8431}"/>
          </ac:spMkLst>
        </pc:spChg>
        <pc:spChg chg="mod">
          <ac:chgData name="Jason Wootton" userId="526938c4-8ce3-4c07-bb74-9d82b87cdb66" providerId="ADAL" clId="{950A3C82-237A-457F-BE67-D3CE891F0A90}" dt="2022-12-15T12:56:35.847" v="81" actId="20577"/>
          <ac:spMkLst>
            <pc:docMk/>
            <pc:sldMk cId="837269096" sldId="301"/>
            <ac:spMk id="16" creationId="{838176FD-6BDD-4E99-A54D-87B48B61008E}"/>
          </ac:spMkLst>
        </pc:spChg>
        <pc:spChg chg="mod">
          <ac:chgData name="Jason Wootton" userId="526938c4-8ce3-4c07-bb74-9d82b87cdb66" providerId="ADAL" clId="{950A3C82-237A-457F-BE67-D3CE891F0A90}" dt="2022-12-15T12:56:28.323" v="71" actId="1035"/>
          <ac:spMkLst>
            <pc:docMk/>
            <pc:sldMk cId="837269096" sldId="301"/>
            <ac:spMk id="20" creationId="{CCC698A5-FCB6-4B88-9B67-AE8C3D5C0C6A}"/>
          </ac:spMkLst>
        </pc:spChg>
        <pc:spChg chg="mod">
          <ac:chgData name="Jason Wootton" userId="526938c4-8ce3-4c07-bb74-9d82b87cdb66" providerId="ADAL" clId="{950A3C82-237A-457F-BE67-D3CE891F0A90}" dt="2022-12-15T12:56:28.323" v="71" actId="1035"/>
          <ac:spMkLst>
            <pc:docMk/>
            <pc:sldMk cId="837269096" sldId="301"/>
            <ac:spMk id="21" creationId="{0B28F0F7-AD69-48E1-8AE6-0495438805E9}"/>
          </ac:spMkLst>
        </pc:spChg>
        <pc:spChg chg="mod">
          <ac:chgData name="Jason Wootton" userId="526938c4-8ce3-4c07-bb74-9d82b87cdb66" providerId="ADAL" clId="{950A3C82-237A-457F-BE67-D3CE891F0A90}" dt="2022-12-15T12:56:28.323" v="71" actId="1035"/>
          <ac:spMkLst>
            <pc:docMk/>
            <pc:sldMk cId="837269096" sldId="301"/>
            <ac:spMk id="22" creationId="{5BF0852F-2C67-4CB7-88CE-85EC45C43723}"/>
          </ac:spMkLst>
        </pc:spChg>
        <pc:spChg chg="mod">
          <ac:chgData name="Jason Wootton" userId="526938c4-8ce3-4c07-bb74-9d82b87cdb66" providerId="ADAL" clId="{950A3C82-237A-457F-BE67-D3CE891F0A90}" dt="2022-12-15T12:56:28.323" v="71" actId="1035"/>
          <ac:spMkLst>
            <pc:docMk/>
            <pc:sldMk cId="837269096" sldId="301"/>
            <ac:spMk id="23" creationId="{A7AA7266-058E-4474-B414-18F5049CECAD}"/>
          </ac:spMkLst>
        </pc:spChg>
        <pc:spChg chg="mod">
          <ac:chgData name="Jason Wootton" userId="526938c4-8ce3-4c07-bb74-9d82b87cdb66" providerId="ADAL" clId="{950A3C82-237A-457F-BE67-D3CE891F0A90}" dt="2022-12-15T12:56:28.323" v="71" actId="1035"/>
          <ac:spMkLst>
            <pc:docMk/>
            <pc:sldMk cId="837269096" sldId="301"/>
            <ac:spMk id="24" creationId="{8E2D7E0A-C4CD-42F4-A790-747256CC29CC}"/>
          </ac:spMkLst>
        </pc:spChg>
        <pc:spChg chg="mod">
          <ac:chgData name="Jason Wootton" userId="526938c4-8ce3-4c07-bb74-9d82b87cdb66" providerId="ADAL" clId="{950A3C82-237A-457F-BE67-D3CE891F0A90}" dt="2022-12-15T12:56:28.323" v="71" actId="1035"/>
          <ac:spMkLst>
            <pc:docMk/>
            <pc:sldMk cId="837269096" sldId="301"/>
            <ac:spMk id="25" creationId="{FC873453-7771-4BD5-9B45-C63575899FB3}"/>
          </ac:spMkLst>
        </pc:spChg>
        <pc:spChg chg="mod">
          <ac:chgData name="Jason Wootton" userId="526938c4-8ce3-4c07-bb74-9d82b87cdb66" providerId="ADAL" clId="{950A3C82-237A-457F-BE67-D3CE891F0A90}" dt="2022-12-15T14:15:06.812" v="146" actId="14100"/>
          <ac:spMkLst>
            <pc:docMk/>
            <pc:sldMk cId="837269096" sldId="301"/>
            <ac:spMk id="29" creationId="{4BE1D56F-6270-477C-A2A0-944AD23356B7}"/>
          </ac:spMkLst>
        </pc:spChg>
        <pc:spChg chg="mod">
          <ac:chgData name="Jason Wootton" userId="526938c4-8ce3-4c07-bb74-9d82b87cdb66" providerId="ADAL" clId="{950A3C82-237A-457F-BE67-D3CE891F0A90}" dt="2022-12-15T14:15:06.812" v="146" actId="14100"/>
          <ac:spMkLst>
            <pc:docMk/>
            <pc:sldMk cId="837269096" sldId="301"/>
            <ac:spMk id="32" creationId="{007793B8-C6F1-4962-AABD-436609B84983}"/>
          </ac:spMkLst>
        </pc:spChg>
        <pc:spChg chg="mod">
          <ac:chgData name="Jason Wootton" userId="526938c4-8ce3-4c07-bb74-9d82b87cdb66" providerId="ADAL" clId="{950A3C82-237A-457F-BE67-D3CE891F0A90}" dt="2022-12-15T14:15:44.553" v="156" actId="20577"/>
          <ac:spMkLst>
            <pc:docMk/>
            <pc:sldMk cId="837269096" sldId="301"/>
            <ac:spMk id="33" creationId="{BA31C262-66CB-45AE-A2EC-34CCD01799FA}"/>
          </ac:spMkLst>
        </pc:spChg>
        <pc:spChg chg="mod">
          <ac:chgData name="Jason Wootton" userId="526938c4-8ce3-4c07-bb74-9d82b87cdb66" providerId="ADAL" clId="{950A3C82-237A-457F-BE67-D3CE891F0A90}" dt="2022-12-15T14:15:06.812" v="146" actId="14100"/>
          <ac:spMkLst>
            <pc:docMk/>
            <pc:sldMk cId="837269096" sldId="301"/>
            <ac:spMk id="49" creationId="{724868E0-9057-4212-90F9-EBCD63863BA6}"/>
          </ac:spMkLst>
        </pc:spChg>
        <pc:spChg chg="mod">
          <ac:chgData name="Jason Wootton" userId="526938c4-8ce3-4c07-bb74-9d82b87cdb66" providerId="ADAL" clId="{950A3C82-237A-457F-BE67-D3CE891F0A90}" dt="2022-12-15T14:15:06.812" v="146" actId="14100"/>
          <ac:spMkLst>
            <pc:docMk/>
            <pc:sldMk cId="837269096" sldId="301"/>
            <ac:spMk id="50" creationId="{0F01E6EF-884E-44B5-BC84-0C06CB1F7F53}"/>
          </ac:spMkLst>
        </pc:spChg>
        <pc:spChg chg="mod">
          <ac:chgData name="Jason Wootton" userId="526938c4-8ce3-4c07-bb74-9d82b87cdb66" providerId="ADAL" clId="{950A3C82-237A-457F-BE67-D3CE891F0A90}" dt="2022-12-15T14:15:06.812" v="146" actId="14100"/>
          <ac:spMkLst>
            <pc:docMk/>
            <pc:sldMk cId="837269096" sldId="301"/>
            <ac:spMk id="52" creationId="{3EC3801D-3750-4597-9D37-BD9EEDB14084}"/>
          </ac:spMkLst>
        </pc:spChg>
        <pc:spChg chg="mod">
          <ac:chgData name="Jason Wootton" userId="526938c4-8ce3-4c07-bb74-9d82b87cdb66" providerId="ADAL" clId="{950A3C82-237A-457F-BE67-D3CE891F0A90}" dt="2022-12-15T14:15:06.812" v="146" actId="14100"/>
          <ac:spMkLst>
            <pc:docMk/>
            <pc:sldMk cId="837269096" sldId="301"/>
            <ac:spMk id="53" creationId="{16F8FF2C-D73E-4B91-905B-03470023C480}"/>
          </ac:spMkLst>
        </pc:spChg>
        <pc:spChg chg="mod">
          <ac:chgData name="Jason Wootton" userId="526938c4-8ce3-4c07-bb74-9d82b87cdb66" providerId="ADAL" clId="{950A3C82-237A-457F-BE67-D3CE891F0A90}" dt="2022-12-15T14:15:06.812" v="146" actId="14100"/>
          <ac:spMkLst>
            <pc:docMk/>
            <pc:sldMk cId="837269096" sldId="301"/>
            <ac:spMk id="59" creationId="{1440B617-0F10-4154-A65E-B28DD238F269}"/>
          </ac:spMkLst>
        </pc:spChg>
        <pc:spChg chg="mod">
          <ac:chgData name="Jason Wootton" userId="526938c4-8ce3-4c07-bb74-9d82b87cdb66" providerId="ADAL" clId="{950A3C82-237A-457F-BE67-D3CE891F0A90}" dt="2022-12-15T14:15:06.812" v="146" actId="14100"/>
          <ac:spMkLst>
            <pc:docMk/>
            <pc:sldMk cId="837269096" sldId="301"/>
            <ac:spMk id="60" creationId="{E97E2BEA-E030-434F-A140-36A3A7B72500}"/>
          </ac:spMkLst>
        </pc:spChg>
        <pc:spChg chg="mod">
          <ac:chgData name="Jason Wootton" userId="526938c4-8ce3-4c07-bb74-9d82b87cdb66" providerId="ADAL" clId="{950A3C82-237A-457F-BE67-D3CE891F0A90}" dt="2022-12-15T14:15:06.812" v="146" actId="14100"/>
          <ac:spMkLst>
            <pc:docMk/>
            <pc:sldMk cId="837269096" sldId="301"/>
            <ac:spMk id="61" creationId="{4C1974DC-265A-41A9-996D-7B0762747479}"/>
          </ac:spMkLst>
        </pc:spChg>
        <pc:spChg chg="mod">
          <ac:chgData name="Jason Wootton" userId="526938c4-8ce3-4c07-bb74-9d82b87cdb66" providerId="ADAL" clId="{950A3C82-237A-457F-BE67-D3CE891F0A90}" dt="2022-12-15T14:15:06.812" v="146" actId="14100"/>
          <ac:spMkLst>
            <pc:docMk/>
            <pc:sldMk cId="837269096" sldId="301"/>
            <ac:spMk id="62" creationId="{CB359C38-822B-44B3-B090-1D4E0CC3E841}"/>
          </ac:spMkLst>
        </pc:spChg>
        <pc:spChg chg="mod">
          <ac:chgData name="Jason Wootton" userId="526938c4-8ce3-4c07-bb74-9d82b87cdb66" providerId="ADAL" clId="{950A3C82-237A-457F-BE67-D3CE891F0A90}" dt="2022-12-15T14:15:06.812" v="146" actId="14100"/>
          <ac:spMkLst>
            <pc:docMk/>
            <pc:sldMk cId="837269096" sldId="301"/>
            <ac:spMk id="63" creationId="{CA98C0C5-246C-4082-B93C-20166E56275C}"/>
          </ac:spMkLst>
        </pc:spChg>
        <pc:spChg chg="mod">
          <ac:chgData name="Jason Wootton" userId="526938c4-8ce3-4c07-bb74-9d82b87cdb66" providerId="ADAL" clId="{950A3C82-237A-457F-BE67-D3CE891F0A90}" dt="2022-12-15T14:15:06.812" v="146" actId="14100"/>
          <ac:spMkLst>
            <pc:docMk/>
            <pc:sldMk cId="837269096" sldId="301"/>
            <ac:spMk id="64" creationId="{DBFED242-DC15-417C-B1C8-8A7DEDCAA870}"/>
          </ac:spMkLst>
        </pc:spChg>
        <pc:spChg chg="mod">
          <ac:chgData name="Jason Wootton" userId="526938c4-8ce3-4c07-bb74-9d82b87cdb66" providerId="ADAL" clId="{950A3C82-237A-457F-BE67-D3CE891F0A90}" dt="2022-12-15T14:15:06.812" v="146" actId="14100"/>
          <ac:spMkLst>
            <pc:docMk/>
            <pc:sldMk cId="837269096" sldId="301"/>
            <ac:spMk id="65" creationId="{00052E03-04CD-47E4-8CE1-6B8C9D9AE5C8}"/>
          </ac:spMkLst>
        </pc:spChg>
        <pc:spChg chg="mod">
          <ac:chgData name="Jason Wootton" userId="526938c4-8ce3-4c07-bb74-9d82b87cdb66" providerId="ADAL" clId="{950A3C82-237A-457F-BE67-D3CE891F0A90}" dt="2022-12-15T14:15:06.812" v="146" actId="14100"/>
          <ac:spMkLst>
            <pc:docMk/>
            <pc:sldMk cId="837269096" sldId="301"/>
            <ac:spMk id="66" creationId="{EEE50EF3-E7D9-4E8B-8E22-E4E64A69A4B6}"/>
          </ac:spMkLst>
        </pc:spChg>
        <pc:spChg chg="mod">
          <ac:chgData name="Jason Wootton" userId="526938c4-8ce3-4c07-bb74-9d82b87cdb66" providerId="ADAL" clId="{950A3C82-237A-457F-BE67-D3CE891F0A90}" dt="2022-12-15T14:15:06.812" v="146" actId="14100"/>
          <ac:spMkLst>
            <pc:docMk/>
            <pc:sldMk cId="837269096" sldId="301"/>
            <ac:spMk id="67" creationId="{CBA99F03-158B-435D-AF1F-4B09F008530F}"/>
          </ac:spMkLst>
        </pc:spChg>
        <pc:spChg chg="mod">
          <ac:chgData name="Jason Wootton" userId="526938c4-8ce3-4c07-bb74-9d82b87cdb66" providerId="ADAL" clId="{950A3C82-237A-457F-BE67-D3CE891F0A90}" dt="2022-12-15T14:15:06.812" v="146" actId="14100"/>
          <ac:spMkLst>
            <pc:docMk/>
            <pc:sldMk cId="837269096" sldId="301"/>
            <ac:spMk id="68" creationId="{D782A6D0-9C0C-4DF1-AC6D-CD799BD5A6C9}"/>
          </ac:spMkLst>
        </pc:spChg>
        <pc:spChg chg="mod">
          <ac:chgData name="Jason Wootton" userId="526938c4-8ce3-4c07-bb74-9d82b87cdb66" providerId="ADAL" clId="{950A3C82-237A-457F-BE67-D3CE891F0A90}" dt="2022-12-15T14:15:06.812" v="146" actId="14100"/>
          <ac:spMkLst>
            <pc:docMk/>
            <pc:sldMk cId="837269096" sldId="301"/>
            <ac:spMk id="69" creationId="{C0C46863-5DD8-4588-83B1-7C81130330D4}"/>
          </ac:spMkLst>
        </pc:spChg>
        <pc:spChg chg="mod">
          <ac:chgData name="Jason Wootton" userId="526938c4-8ce3-4c07-bb74-9d82b87cdb66" providerId="ADAL" clId="{950A3C82-237A-457F-BE67-D3CE891F0A90}" dt="2022-12-15T15:26:19.086" v="165" actId="20577"/>
          <ac:spMkLst>
            <pc:docMk/>
            <pc:sldMk cId="837269096" sldId="301"/>
            <ac:spMk id="74" creationId="{9635573D-2ED8-4709-A3D6-D10C33913289}"/>
          </ac:spMkLst>
        </pc:spChg>
        <pc:grpChg chg="mod">
          <ac:chgData name="Jason Wootton" userId="526938c4-8ce3-4c07-bb74-9d82b87cdb66" providerId="ADAL" clId="{950A3C82-237A-457F-BE67-D3CE891F0A90}" dt="2022-12-15T12:56:28.323" v="71" actId="1035"/>
          <ac:grpSpMkLst>
            <pc:docMk/>
            <pc:sldMk cId="837269096" sldId="301"/>
            <ac:grpSpMk id="12" creationId="{2267E484-30E6-44D5-9810-9C10ABBC2BB4}"/>
          </ac:grpSpMkLst>
        </pc:grpChg>
        <pc:grpChg chg="mod">
          <ac:chgData name="Jason Wootton" userId="526938c4-8ce3-4c07-bb74-9d82b87cdb66" providerId="ADAL" clId="{950A3C82-237A-457F-BE67-D3CE891F0A90}" dt="2022-12-15T14:15:06.812" v="146" actId="14100"/>
          <ac:grpSpMkLst>
            <pc:docMk/>
            <pc:sldMk cId="837269096" sldId="301"/>
            <ac:grpSpMk id="45" creationId="{BA89D904-C679-4FF9-A8FE-92844495E84B}"/>
          </ac:grpSpMkLst>
        </pc:grpChg>
        <pc:grpChg chg="mod">
          <ac:chgData name="Jason Wootton" userId="526938c4-8ce3-4c07-bb74-9d82b87cdb66" providerId="ADAL" clId="{950A3C82-237A-457F-BE67-D3CE891F0A90}" dt="2022-12-15T12:56:28.323" v="71" actId="1035"/>
          <ac:grpSpMkLst>
            <pc:docMk/>
            <pc:sldMk cId="837269096" sldId="301"/>
            <ac:grpSpMk id="46" creationId="{D7607244-2EDA-422B-86B2-110E674369E7}"/>
          </ac:grpSpMkLst>
        </pc:grpChg>
        <pc:grpChg chg="mod">
          <ac:chgData name="Jason Wootton" userId="526938c4-8ce3-4c07-bb74-9d82b87cdb66" providerId="ADAL" clId="{950A3C82-237A-457F-BE67-D3CE891F0A90}" dt="2022-12-15T14:15:06.812" v="146" actId="14100"/>
          <ac:grpSpMkLst>
            <pc:docMk/>
            <pc:sldMk cId="837269096" sldId="301"/>
            <ac:grpSpMk id="48" creationId="{5D7D9463-C9F0-4F5A-BAAA-BC5955335054}"/>
          </ac:grpSpMkLst>
        </pc:grpChg>
        <pc:grpChg chg="mod">
          <ac:chgData name="Jason Wootton" userId="526938c4-8ce3-4c07-bb74-9d82b87cdb66" providerId="ADAL" clId="{950A3C82-237A-457F-BE67-D3CE891F0A90}" dt="2022-12-15T14:15:06.812" v="146" actId="14100"/>
          <ac:grpSpMkLst>
            <pc:docMk/>
            <pc:sldMk cId="837269096" sldId="301"/>
            <ac:grpSpMk id="51" creationId="{91A838CC-BA87-4B8C-9D8B-42C7D1259561}"/>
          </ac:grpSpMkLst>
        </pc:grpChg>
        <pc:graphicFrameChg chg="mod modGraphic">
          <ac:chgData name="Jason Wootton" userId="526938c4-8ce3-4c07-bb74-9d82b87cdb66" providerId="ADAL" clId="{950A3C82-237A-457F-BE67-D3CE891F0A90}" dt="2022-12-15T15:25:54.805" v="159" actId="2084"/>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950A3C82-237A-457F-BE67-D3CE891F0A90}" dt="2022-12-15T12:55:57.382" v="3" actId="14100"/>
          <ac:graphicFrameMkLst>
            <pc:docMk/>
            <pc:sldMk cId="837269096" sldId="301"/>
            <ac:graphicFrameMk id="13" creationId="{3DD3EFD0-C043-49B1-A71A-318C4B424A5E}"/>
          </ac:graphicFrameMkLst>
        </pc:graphicFrameChg>
        <pc:graphicFrameChg chg="add del mod modGraphic">
          <ac:chgData name="Jason Wootton" userId="526938c4-8ce3-4c07-bb74-9d82b87cdb66" providerId="ADAL" clId="{950A3C82-237A-457F-BE67-D3CE891F0A90}" dt="2022-12-15T14:15:27.723" v="151" actId="14734"/>
          <ac:graphicFrameMkLst>
            <pc:docMk/>
            <pc:sldMk cId="837269096" sldId="301"/>
            <ac:graphicFrameMk id="17" creationId="{03481FA4-30B1-49D6-A058-EA5E8616D1F1}"/>
          </ac:graphicFrameMkLst>
        </pc:graphicFrameChg>
        <pc:graphicFrameChg chg="add del mod">
          <ac:chgData name="Jason Wootton" userId="526938c4-8ce3-4c07-bb74-9d82b87cdb66" providerId="ADAL" clId="{950A3C82-237A-457F-BE67-D3CE891F0A90}" dt="2022-12-15T12:58:21.467" v="104"/>
          <ac:graphicFrameMkLst>
            <pc:docMk/>
            <pc:sldMk cId="837269096" sldId="301"/>
            <ac:graphicFrameMk id="27" creationId="{FF94ECC4-8ED4-A1A4-C390-60BC0FD56D50}"/>
          </ac:graphicFrameMkLst>
        </pc:graphicFrameChg>
        <pc:graphicFrameChg chg="add del mod modGraphic">
          <ac:chgData name="Jason Wootton" userId="526938c4-8ce3-4c07-bb74-9d82b87cdb66" providerId="ADAL" clId="{950A3C82-237A-457F-BE67-D3CE891F0A90}" dt="2022-12-15T12:58:20.170" v="102"/>
          <ac:graphicFrameMkLst>
            <pc:docMk/>
            <pc:sldMk cId="837269096" sldId="301"/>
            <ac:graphicFrameMk id="30" creationId="{2DEC7403-0E0B-6174-411E-A48A486E0BE3}"/>
          </ac:graphicFrameMkLst>
        </pc:graphicFrameChg>
        <pc:graphicFrameChg chg="add del mod modGraphic">
          <ac:chgData name="Jason Wootton" userId="526938c4-8ce3-4c07-bb74-9d82b87cdb66" providerId="ADAL" clId="{950A3C82-237A-457F-BE67-D3CE891F0A90}" dt="2022-12-15T14:15:39.432" v="152" actId="478"/>
          <ac:graphicFrameMkLst>
            <pc:docMk/>
            <pc:sldMk cId="837269096" sldId="301"/>
            <ac:graphicFrameMk id="35" creationId="{0B74D546-E783-101F-4352-5935C6A0AF14}"/>
          </ac:graphicFrameMkLst>
        </pc:graphicFrameChg>
        <pc:picChg chg="mod">
          <ac:chgData name="Jason Wootton" userId="526938c4-8ce3-4c07-bb74-9d82b87cdb66" providerId="ADAL" clId="{950A3C82-237A-457F-BE67-D3CE891F0A90}" dt="2022-12-15T14:15:06.812" v="146" actId="14100"/>
          <ac:picMkLst>
            <pc:docMk/>
            <pc:sldMk cId="837269096" sldId="301"/>
            <ac:picMk id="19" creationId="{EE8D80EA-6015-40B7-BA08-85742F0810B9}"/>
          </ac:picMkLst>
        </pc:picChg>
        <pc:picChg chg="mod">
          <ac:chgData name="Jason Wootton" userId="526938c4-8ce3-4c07-bb74-9d82b87cdb66" providerId="ADAL" clId="{950A3C82-237A-457F-BE67-D3CE891F0A90}" dt="2022-12-15T14:15:06.812" v="146" actId="14100"/>
          <ac:picMkLst>
            <pc:docMk/>
            <pc:sldMk cId="837269096" sldId="301"/>
            <ac:picMk id="26" creationId="{514A57F4-EFF4-4CEE-9E2C-281453F1D6D6}"/>
          </ac:picMkLst>
        </pc:picChg>
        <pc:picChg chg="mod">
          <ac:chgData name="Jason Wootton" userId="526938c4-8ce3-4c07-bb74-9d82b87cdb66" providerId="ADAL" clId="{950A3C82-237A-457F-BE67-D3CE891F0A90}" dt="2022-12-15T14:15:06.812" v="146" actId="14100"/>
          <ac:picMkLst>
            <pc:docMk/>
            <pc:sldMk cId="837269096" sldId="301"/>
            <ac:picMk id="28" creationId="{0B7484E7-48C2-4122-9B97-576A8F9FD436}"/>
          </ac:picMkLst>
        </pc:picChg>
        <pc:picChg chg="mod">
          <ac:chgData name="Jason Wootton" userId="526938c4-8ce3-4c07-bb74-9d82b87cdb66" providerId="ADAL" clId="{950A3C82-237A-457F-BE67-D3CE891F0A90}" dt="2022-12-15T14:15:06.812" v="146" actId="14100"/>
          <ac:picMkLst>
            <pc:docMk/>
            <pc:sldMk cId="837269096" sldId="301"/>
            <ac:picMk id="34" creationId="{4F5290EB-516B-441E-B80C-781EE1C8C1BA}"/>
          </ac:picMkLst>
        </pc:picChg>
        <pc:picChg chg="mod">
          <ac:chgData name="Jason Wootton" userId="526938c4-8ce3-4c07-bb74-9d82b87cdb66" providerId="ADAL" clId="{950A3C82-237A-457F-BE67-D3CE891F0A90}" dt="2022-12-15T14:15:06.812" v="146" actId="14100"/>
          <ac:picMkLst>
            <pc:docMk/>
            <pc:sldMk cId="837269096" sldId="301"/>
            <ac:picMk id="36" creationId="{B4D6AFDA-6C30-4EDD-8400-EB1206EC30AC}"/>
          </ac:picMkLst>
        </pc:picChg>
        <pc:picChg chg="mod">
          <ac:chgData name="Jason Wootton" userId="526938c4-8ce3-4c07-bb74-9d82b87cdb66" providerId="ADAL" clId="{950A3C82-237A-457F-BE67-D3CE891F0A90}" dt="2022-12-15T14:15:06.812" v="146" actId="14100"/>
          <ac:picMkLst>
            <pc:docMk/>
            <pc:sldMk cId="837269096" sldId="301"/>
            <ac:picMk id="37" creationId="{AC37A069-668B-43FE-BA00-402AA62678D7}"/>
          </ac:picMkLst>
        </pc:picChg>
        <pc:picChg chg="mod">
          <ac:chgData name="Jason Wootton" userId="526938c4-8ce3-4c07-bb74-9d82b87cdb66" providerId="ADAL" clId="{950A3C82-237A-457F-BE67-D3CE891F0A90}" dt="2022-12-15T14:15:06.812" v="146" actId="14100"/>
          <ac:picMkLst>
            <pc:docMk/>
            <pc:sldMk cId="837269096" sldId="301"/>
            <ac:picMk id="38" creationId="{2AC58B30-8ABD-40ED-8606-CB1C771A2BBE}"/>
          </ac:picMkLst>
        </pc:picChg>
        <pc:picChg chg="mod">
          <ac:chgData name="Jason Wootton" userId="526938c4-8ce3-4c07-bb74-9d82b87cdb66" providerId="ADAL" clId="{950A3C82-237A-457F-BE67-D3CE891F0A90}" dt="2022-12-15T14:15:06.812" v="146" actId="14100"/>
          <ac:picMkLst>
            <pc:docMk/>
            <pc:sldMk cId="837269096" sldId="301"/>
            <ac:picMk id="39" creationId="{0248EDCE-930E-490E-8DAA-A3D6566442CF}"/>
          </ac:picMkLst>
        </pc:picChg>
        <pc:picChg chg="mod">
          <ac:chgData name="Jason Wootton" userId="526938c4-8ce3-4c07-bb74-9d82b87cdb66" providerId="ADAL" clId="{950A3C82-237A-457F-BE67-D3CE891F0A90}" dt="2022-12-15T14:15:06.812" v="146" actId="14100"/>
          <ac:picMkLst>
            <pc:docMk/>
            <pc:sldMk cId="837269096" sldId="301"/>
            <ac:picMk id="40" creationId="{F7CF3C1C-F2F1-4664-978B-72AF5349C6A2}"/>
          </ac:picMkLst>
        </pc:picChg>
        <pc:picChg chg="mod">
          <ac:chgData name="Jason Wootton" userId="526938c4-8ce3-4c07-bb74-9d82b87cdb66" providerId="ADAL" clId="{950A3C82-237A-457F-BE67-D3CE891F0A90}" dt="2022-12-15T14:15:06.812" v="146" actId="14100"/>
          <ac:picMkLst>
            <pc:docMk/>
            <pc:sldMk cId="837269096" sldId="301"/>
            <ac:picMk id="41" creationId="{8E5EDE34-2737-4ED9-AD55-50014B13841E}"/>
          </ac:picMkLst>
        </pc:picChg>
        <pc:picChg chg="mod">
          <ac:chgData name="Jason Wootton" userId="526938c4-8ce3-4c07-bb74-9d82b87cdb66" providerId="ADAL" clId="{950A3C82-237A-457F-BE67-D3CE891F0A90}" dt="2022-12-15T14:15:06.812" v="146" actId="14100"/>
          <ac:picMkLst>
            <pc:docMk/>
            <pc:sldMk cId="837269096" sldId="301"/>
            <ac:picMk id="47" creationId="{F6F9CFB7-14D0-4E56-9D7E-2D24876A97F3}"/>
          </ac:picMkLst>
        </pc:picChg>
        <pc:picChg chg="mod">
          <ac:chgData name="Jason Wootton" userId="526938c4-8ce3-4c07-bb74-9d82b87cdb66" providerId="ADAL" clId="{950A3C82-237A-457F-BE67-D3CE891F0A90}" dt="2022-12-15T12:56:30.315" v="77" actId="1035"/>
          <ac:picMkLst>
            <pc:docMk/>
            <pc:sldMk cId="837269096" sldId="301"/>
            <ac:picMk id="102" creationId="{645D4BAB-A9FA-433B-B8FC-5CC6E32D1919}"/>
          </ac:picMkLst>
        </pc:picChg>
        <pc:picChg chg="mod">
          <ac:chgData name="Jason Wootton" userId="526938c4-8ce3-4c07-bb74-9d82b87cdb66" providerId="ADAL" clId="{950A3C82-237A-457F-BE67-D3CE891F0A90}" dt="2022-12-15T12:56:28.323" v="71" actId="1035"/>
          <ac:picMkLst>
            <pc:docMk/>
            <pc:sldMk cId="837269096" sldId="301"/>
            <ac:picMk id="1026" creationId="{73C1606C-4F9E-49AE-8782-02B6AD9B5473}"/>
          </ac:picMkLst>
        </pc:picChg>
        <pc:picChg chg="mod">
          <ac:chgData name="Jason Wootton" userId="526938c4-8ce3-4c07-bb74-9d82b87cdb66" providerId="ADAL" clId="{950A3C82-237A-457F-BE67-D3CE891F0A90}" dt="2022-12-15T12:56:28.323" v="71" actId="1035"/>
          <ac:picMkLst>
            <pc:docMk/>
            <pc:sldMk cId="837269096" sldId="301"/>
            <ac:picMk id="1030" creationId="{F053145F-1C58-430E-9C82-B63F3A4E830A}"/>
          </ac:picMkLst>
        </pc:picChg>
        <pc:picChg chg="mod">
          <ac:chgData name="Jason Wootton" userId="526938c4-8ce3-4c07-bb74-9d82b87cdb66" providerId="ADAL" clId="{950A3C82-237A-457F-BE67-D3CE891F0A90}" dt="2022-12-15T12:56:28.323" v="71" actId="1035"/>
          <ac:picMkLst>
            <pc:docMk/>
            <pc:sldMk cId="837269096" sldId="301"/>
            <ac:picMk id="1032" creationId="{83638E5F-6936-4797-A713-382ED57A912D}"/>
          </ac:picMkLst>
        </pc:picChg>
        <pc:picChg chg="mod">
          <ac:chgData name="Jason Wootton" userId="526938c4-8ce3-4c07-bb74-9d82b87cdb66" providerId="ADAL" clId="{950A3C82-237A-457F-BE67-D3CE891F0A90}" dt="2022-12-15T12:56:28.323" v="71" actId="1035"/>
          <ac:picMkLst>
            <pc:docMk/>
            <pc:sldMk cId="837269096" sldId="301"/>
            <ac:picMk id="1034" creationId="{CF5C4E2B-FE04-456E-93A0-6FE75A28F660}"/>
          </ac:picMkLst>
        </pc:picChg>
        <pc:picChg chg="mod">
          <ac:chgData name="Jason Wootton" userId="526938c4-8ce3-4c07-bb74-9d82b87cdb66" providerId="ADAL" clId="{950A3C82-237A-457F-BE67-D3CE891F0A90}" dt="2022-12-15T12:56:28.323" v="71" actId="1035"/>
          <ac:picMkLst>
            <pc:docMk/>
            <pc:sldMk cId="837269096" sldId="301"/>
            <ac:picMk id="1036" creationId="{22B94850-F8ED-453B-8B90-950D644799A4}"/>
          </ac:picMkLst>
        </pc:picChg>
        <pc:picChg chg="mod">
          <ac:chgData name="Jason Wootton" userId="526938c4-8ce3-4c07-bb74-9d82b87cdb66" providerId="ADAL" clId="{950A3C82-237A-457F-BE67-D3CE891F0A90}" dt="2022-12-15T12:56:28.323" v="71" actId="1035"/>
          <ac:picMkLst>
            <pc:docMk/>
            <pc:sldMk cId="837269096" sldId="301"/>
            <ac:picMk id="1038" creationId="{7554EB84-1576-4233-9097-F980CEBC5990}"/>
          </ac:picMkLst>
        </pc:picChg>
        <pc:picChg chg="mod">
          <ac:chgData name="Jason Wootton" userId="526938c4-8ce3-4c07-bb74-9d82b87cdb66" providerId="ADAL" clId="{950A3C82-237A-457F-BE67-D3CE891F0A90}" dt="2022-12-15T12:56:28.323" v="71" actId="1035"/>
          <ac:picMkLst>
            <pc:docMk/>
            <pc:sldMk cId="837269096" sldId="301"/>
            <ac:picMk id="1040" creationId="{F59D08D2-7E3D-4989-B585-8AE304DB7F2E}"/>
          </ac:picMkLst>
        </pc:picChg>
        <pc:picChg chg="mod">
          <ac:chgData name="Jason Wootton" userId="526938c4-8ce3-4c07-bb74-9d82b87cdb66" providerId="ADAL" clId="{950A3C82-237A-457F-BE67-D3CE891F0A90}" dt="2022-12-15T12:56:28.323" v="71" actId="1035"/>
          <ac:picMkLst>
            <pc:docMk/>
            <pc:sldMk cId="837269096" sldId="301"/>
            <ac:picMk id="1042" creationId="{52449E7F-DFBF-4E80-AD79-96918284E6A2}"/>
          </ac:picMkLst>
        </pc:picChg>
        <pc:cxnChg chg="mod">
          <ac:chgData name="Jason Wootton" userId="526938c4-8ce3-4c07-bb74-9d82b87cdb66" providerId="ADAL" clId="{950A3C82-237A-457F-BE67-D3CE891F0A90}" dt="2022-12-15T12:56:28.323" v="71" actId="1035"/>
          <ac:cxnSpMkLst>
            <pc:docMk/>
            <pc:sldMk cId="837269096" sldId="301"/>
            <ac:cxnSpMk id="8" creationId="{38656DD9-475C-4C21-B3E8-71D063CFAEED}"/>
          </ac:cxnSpMkLst>
        </pc:cxnChg>
        <pc:cxnChg chg="mod">
          <ac:chgData name="Jason Wootton" userId="526938c4-8ce3-4c07-bb74-9d82b87cdb66" providerId="ADAL" clId="{950A3C82-237A-457F-BE67-D3CE891F0A90}" dt="2022-12-15T12:56:28.323" v="71" actId="1035"/>
          <ac:cxnSpMkLst>
            <pc:docMk/>
            <pc:sldMk cId="837269096" sldId="301"/>
            <ac:cxnSpMk id="15" creationId="{3DB3DD55-9F7B-4886-A730-2FE3FF0F16C9}"/>
          </ac:cxnSpMkLst>
        </pc:cxnChg>
        <pc:cxnChg chg="mod">
          <ac:chgData name="Jason Wootton" userId="526938c4-8ce3-4c07-bb74-9d82b87cdb66" providerId="ADAL" clId="{950A3C82-237A-457F-BE67-D3CE891F0A90}" dt="2022-12-15T14:15:06.812" v="146" actId="14100"/>
          <ac:cxnSpMkLst>
            <pc:docMk/>
            <pc:sldMk cId="837269096" sldId="301"/>
            <ac:cxnSpMk id="18" creationId="{17BF9FFB-0F50-43E4-BA11-0FEBD10BFB96}"/>
          </ac:cxnSpMkLst>
        </pc:cxnChg>
        <pc:cxnChg chg="mod">
          <ac:chgData name="Jason Wootton" userId="526938c4-8ce3-4c07-bb74-9d82b87cdb66" providerId="ADAL" clId="{950A3C82-237A-457F-BE67-D3CE891F0A90}" dt="2022-12-15T14:15:06.812" v="146" actId="14100"/>
          <ac:cxnSpMkLst>
            <pc:docMk/>
            <pc:sldMk cId="837269096" sldId="301"/>
            <ac:cxnSpMk id="31" creationId="{A22472DB-0087-4AB4-932C-36C477B2D3DB}"/>
          </ac:cxnSpMkLst>
        </pc:cxnChg>
        <pc:cxnChg chg="mod">
          <ac:chgData name="Jason Wootton" userId="526938c4-8ce3-4c07-bb74-9d82b87cdb66" providerId="ADAL" clId="{950A3C82-237A-457F-BE67-D3CE891F0A90}" dt="2022-12-15T14:15:06.812" v="146" actId="14100"/>
          <ac:cxnSpMkLst>
            <pc:docMk/>
            <pc:sldMk cId="837269096" sldId="301"/>
            <ac:cxnSpMk id="56" creationId="{B9E2A633-304E-45F2-A3F5-2049CF07E5E8}"/>
          </ac:cxnSpMkLst>
        </pc:cxnChg>
        <pc:cxnChg chg="mod">
          <ac:chgData name="Jason Wootton" userId="526938c4-8ce3-4c07-bb74-9d82b87cdb66" providerId="ADAL" clId="{950A3C82-237A-457F-BE67-D3CE891F0A90}" dt="2022-12-15T14:15:06.812" v="146" actId="14100"/>
          <ac:cxnSpMkLst>
            <pc:docMk/>
            <pc:sldMk cId="837269096" sldId="301"/>
            <ac:cxnSpMk id="57" creationId="{3CBE9AA7-D785-4F80-8679-F0165A470CA3}"/>
          </ac:cxnSpMkLst>
        </pc:cxnChg>
      </pc:sldChg>
      <pc:sldChg chg="modSp mod">
        <pc:chgData name="Jason Wootton" userId="526938c4-8ce3-4c07-bb74-9d82b87cdb66" providerId="ADAL" clId="{950A3C82-237A-457F-BE67-D3CE891F0A90}" dt="2022-12-15T15:47:30.654" v="342" actId="1036"/>
        <pc:sldMkLst>
          <pc:docMk/>
          <pc:sldMk cId="1864939096" sldId="302"/>
        </pc:sldMkLst>
        <pc:spChg chg="mod">
          <ac:chgData name="Jason Wootton" userId="526938c4-8ce3-4c07-bb74-9d82b87cdb66" providerId="ADAL" clId="{950A3C82-237A-457F-BE67-D3CE891F0A90}" dt="2022-12-15T15:47:17.547" v="339" actId="20577"/>
          <ac:spMkLst>
            <pc:docMk/>
            <pc:sldMk cId="1864939096" sldId="302"/>
            <ac:spMk id="18" creationId="{E20E325F-54D0-44F3-B1FF-CC506BDB9147}"/>
          </ac:spMkLst>
        </pc:spChg>
        <pc:picChg chg="mod">
          <ac:chgData name="Jason Wootton" userId="526938c4-8ce3-4c07-bb74-9d82b87cdb66" providerId="ADAL" clId="{950A3C82-237A-457F-BE67-D3CE891F0A90}" dt="2022-12-15T15:46:12.553" v="328" actId="14100"/>
          <ac:picMkLst>
            <pc:docMk/>
            <pc:sldMk cId="1864939096" sldId="302"/>
            <ac:picMk id="12" creationId="{0FC765D7-DEEB-4F57-99F5-C05163A1BD10}"/>
          </ac:picMkLst>
        </pc:picChg>
        <pc:picChg chg="mod">
          <ac:chgData name="Jason Wootton" userId="526938c4-8ce3-4c07-bb74-9d82b87cdb66" providerId="ADAL" clId="{950A3C82-237A-457F-BE67-D3CE891F0A90}" dt="2022-12-15T15:47:30.654" v="342" actId="1036"/>
          <ac:picMkLst>
            <pc:docMk/>
            <pc:sldMk cId="1864939096" sldId="302"/>
            <ac:picMk id="13" creationId="{996A267D-933E-4614-ACD3-2C11E9A0F517}"/>
          </ac:picMkLst>
        </pc:picChg>
      </pc:sldChg>
      <pc:sldChg chg="modSp mod">
        <pc:chgData name="Jason Wootton" userId="526938c4-8ce3-4c07-bb74-9d82b87cdb66" providerId="ADAL" clId="{950A3C82-237A-457F-BE67-D3CE891F0A90}" dt="2022-12-15T15:57:04.399" v="394" actId="20577"/>
        <pc:sldMkLst>
          <pc:docMk/>
          <pc:sldMk cId="3792866024" sldId="303"/>
        </pc:sldMkLst>
        <pc:spChg chg="mod">
          <ac:chgData name="Jason Wootton" userId="526938c4-8ce3-4c07-bb74-9d82b87cdb66" providerId="ADAL" clId="{950A3C82-237A-457F-BE67-D3CE891F0A90}" dt="2022-12-15T15:57:04.399" v="394" actId="20577"/>
          <ac:spMkLst>
            <pc:docMk/>
            <pc:sldMk cId="3792866024" sldId="303"/>
            <ac:spMk id="8" creationId="{CF1C8D28-9A25-45DC-BEBB-E99EAF3CB2F7}"/>
          </ac:spMkLst>
        </pc:spChg>
        <pc:picChg chg="mod">
          <ac:chgData name="Jason Wootton" userId="526938c4-8ce3-4c07-bb74-9d82b87cdb66" providerId="ADAL" clId="{950A3C82-237A-457F-BE67-D3CE891F0A90}" dt="2022-12-15T15:48:33.335" v="343" actId="1076"/>
          <ac:picMkLst>
            <pc:docMk/>
            <pc:sldMk cId="3792866024" sldId="303"/>
            <ac:picMk id="5" creationId="{35B01E58-80F8-488D-B5CD-0AD4F5EF79E8}"/>
          </ac:picMkLst>
        </pc:picChg>
      </pc:sldChg>
    </pc:docChg>
  </pc:docChgLst>
  <pc:docChgLst>
    <pc:chgData name="Jack Norris" userId="b66afaaf-acac-40a8-acc5-7b25a2d0fd44" providerId="ADAL" clId="{E64514A3-A0C6-42C4-97FB-B06FB30084AB}"/>
    <pc:docChg chg="undo redo custSel modSld">
      <pc:chgData name="Jack Norris" userId="b66afaaf-acac-40a8-acc5-7b25a2d0fd44" providerId="ADAL" clId="{E64514A3-A0C6-42C4-97FB-B06FB30084AB}" dt="2022-08-24T12:40:56.989" v="143" actId="207"/>
      <pc:docMkLst>
        <pc:docMk/>
      </pc:docMkLst>
      <pc:sldChg chg="modSp mod">
        <pc:chgData name="Jack Norris" userId="b66afaaf-acac-40a8-acc5-7b25a2d0fd44" providerId="ADAL" clId="{E64514A3-A0C6-42C4-97FB-B06FB30084AB}" dt="2022-08-24T12:33:52.957" v="114" actId="20577"/>
        <pc:sldMkLst>
          <pc:docMk/>
          <pc:sldMk cId="908167305" sldId="300"/>
        </pc:sldMkLst>
        <pc:spChg chg="mod">
          <ac:chgData name="Jack Norris" userId="b66afaaf-acac-40a8-acc5-7b25a2d0fd44" providerId="ADAL" clId="{E64514A3-A0C6-42C4-97FB-B06FB30084AB}" dt="2022-08-24T12:33:52.957" v="114" actId="20577"/>
          <ac:spMkLst>
            <pc:docMk/>
            <pc:sldMk cId="908167305" sldId="300"/>
            <ac:spMk id="18" creationId="{E20E325F-54D0-44F3-B1FF-CC506BDB9147}"/>
          </ac:spMkLst>
        </pc:spChg>
        <pc:picChg chg="mod">
          <ac:chgData name="Jack Norris" userId="b66afaaf-acac-40a8-acc5-7b25a2d0fd44" providerId="ADAL" clId="{E64514A3-A0C6-42C4-97FB-B06FB30084AB}" dt="2022-08-23T13:54:29.914" v="63" actId="1076"/>
          <ac:picMkLst>
            <pc:docMk/>
            <pc:sldMk cId="908167305" sldId="300"/>
            <ac:picMk id="8" creationId="{B8DB51F6-D0AB-4398-B4A5-E110DB0C4F87}"/>
          </ac:picMkLst>
        </pc:picChg>
        <pc:picChg chg="mod">
          <ac:chgData name="Jack Norris" userId="b66afaaf-acac-40a8-acc5-7b25a2d0fd44" providerId="ADAL" clId="{E64514A3-A0C6-42C4-97FB-B06FB30084AB}" dt="2022-08-23T13:54:37.112" v="64" actId="1076"/>
          <ac:picMkLst>
            <pc:docMk/>
            <pc:sldMk cId="908167305" sldId="300"/>
            <ac:picMk id="9" creationId="{C449DF34-0F38-4F3C-AC37-903A19D7DE09}"/>
          </ac:picMkLst>
        </pc:picChg>
        <pc:picChg chg="mod">
          <ac:chgData name="Jack Norris" userId="b66afaaf-acac-40a8-acc5-7b25a2d0fd44" providerId="ADAL" clId="{E64514A3-A0C6-42C4-97FB-B06FB30084AB}" dt="2022-08-23T13:54:25.743" v="62" actId="1076"/>
          <ac:picMkLst>
            <pc:docMk/>
            <pc:sldMk cId="908167305" sldId="300"/>
            <ac:picMk id="10" creationId="{9379DE11-BAC4-4826-A669-DC3D65F23969}"/>
          </ac:picMkLst>
        </pc:picChg>
        <pc:picChg chg="mod">
          <ac:chgData name="Jack Norris" userId="b66afaaf-acac-40a8-acc5-7b25a2d0fd44" providerId="ADAL" clId="{E64514A3-A0C6-42C4-97FB-B06FB30084AB}" dt="2022-08-23T13:54:22.908" v="61" actId="1076"/>
          <ac:picMkLst>
            <pc:docMk/>
            <pc:sldMk cId="908167305" sldId="300"/>
            <ac:picMk id="13" creationId="{6C543F8B-E40B-4975-BA7D-906739FD110D}"/>
          </ac:picMkLst>
        </pc:picChg>
      </pc:sldChg>
      <pc:sldChg chg="modSp mod">
        <pc:chgData name="Jack Norris" userId="b66afaaf-acac-40a8-acc5-7b25a2d0fd44" providerId="ADAL" clId="{E64514A3-A0C6-42C4-97FB-B06FB30084AB}" dt="2022-08-24T12:27:54.719" v="108" actId="207"/>
        <pc:sldMkLst>
          <pc:docMk/>
          <pc:sldMk cId="837269096" sldId="301"/>
        </pc:sldMkLst>
        <pc:spChg chg="mod">
          <ac:chgData name="Jack Norris" userId="b66afaaf-acac-40a8-acc5-7b25a2d0fd44" providerId="ADAL" clId="{E64514A3-A0C6-42C4-97FB-B06FB30084AB}" dt="2022-08-23T10:00:16.224" v="25" actId="20577"/>
          <ac:spMkLst>
            <pc:docMk/>
            <pc:sldMk cId="837269096" sldId="301"/>
            <ac:spMk id="16" creationId="{838176FD-6BDD-4E99-A54D-87B48B61008E}"/>
          </ac:spMkLst>
        </pc:spChg>
        <pc:spChg chg="mod">
          <ac:chgData name="Jack Norris" userId="b66afaaf-acac-40a8-acc5-7b25a2d0fd44" providerId="ADAL" clId="{E64514A3-A0C6-42C4-97FB-B06FB30084AB}" dt="2022-08-23T10:06:40.350" v="36" actId="20577"/>
          <ac:spMkLst>
            <pc:docMk/>
            <pc:sldMk cId="837269096" sldId="301"/>
            <ac:spMk id="33" creationId="{BA31C262-66CB-45AE-A2EC-34CCD01799FA}"/>
          </ac:spMkLst>
        </pc:spChg>
        <pc:spChg chg="mod">
          <ac:chgData name="Jack Norris" userId="b66afaaf-acac-40a8-acc5-7b25a2d0fd44" providerId="ADAL" clId="{E64514A3-A0C6-42C4-97FB-B06FB30084AB}" dt="2022-08-24T09:52:27.792" v="100" actId="20577"/>
          <ac:spMkLst>
            <pc:docMk/>
            <pc:sldMk cId="837269096" sldId="301"/>
            <ac:spMk id="74" creationId="{9635573D-2ED8-4709-A3D6-D10C33913289}"/>
          </ac:spMkLst>
        </pc:spChg>
        <pc:graphicFrameChg chg="mod">
          <ac:chgData name="Jack Norris" userId="b66afaaf-acac-40a8-acc5-7b25a2d0fd44" providerId="ADAL" clId="{E64514A3-A0C6-42C4-97FB-B06FB30084AB}" dt="2022-08-24T09:51:54.024" v="94"/>
          <ac:graphicFrameMkLst>
            <pc:docMk/>
            <pc:sldMk cId="837269096" sldId="301"/>
            <ac:graphicFrameMk id="7" creationId="{D51B7C71-A369-482C-ACF1-B6D28E3948A4}"/>
          </ac:graphicFrameMkLst>
        </pc:graphicFrameChg>
        <pc:graphicFrameChg chg="mod modGraphic">
          <ac:chgData name="Jack Norris" userId="b66afaaf-acac-40a8-acc5-7b25a2d0fd44" providerId="ADAL" clId="{E64514A3-A0C6-42C4-97FB-B06FB30084AB}" dt="2022-08-24T12:27:54.719" v="108" actId="20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E64514A3-A0C6-42C4-97FB-B06FB30084AB}" dt="2022-08-23T10:06:08.288" v="32" actId="404"/>
          <ac:graphicFrameMkLst>
            <pc:docMk/>
            <pc:sldMk cId="837269096" sldId="301"/>
            <ac:graphicFrameMk id="17" creationId="{03481FA4-30B1-49D6-A058-EA5E8616D1F1}"/>
          </ac:graphicFrameMkLst>
        </pc:graphicFrameChg>
      </pc:sldChg>
      <pc:sldChg chg="modSp mod">
        <pc:chgData name="Jack Norris" userId="b66afaaf-acac-40a8-acc5-7b25a2d0fd44" providerId="ADAL" clId="{E64514A3-A0C6-42C4-97FB-B06FB30084AB}" dt="2022-08-24T12:40:56.989" v="143" actId="207"/>
        <pc:sldMkLst>
          <pc:docMk/>
          <pc:sldMk cId="1864939096" sldId="302"/>
        </pc:sldMkLst>
        <pc:spChg chg="mod">
          <ac:chgData name="Jack Norris" userId="b66afaaf-acac-40a8-acc5-7b25a2d0fd44" providerId="ADAL" clId="{E64514A3-A0C6-42C4-97FB-B06FB30084AB}" dt="2022-08-24T12:40:56.989" v="143" actId="207"/>
          <ac:spMkLst>
            <pc:docMk/>
            <pc:sldMk cId="1864939096" sldId="302"/>
            <ac:spMk id="18" creationId="{E20E325F-54D0-44F3-B1FF-CC506BDB9147}"/>
          </ac:spMkLst>
        </pc:spChg>
        <pc:picChg chg="mod">
          <ac:chgData name="Jack Norris" userId="b66afaaf-acac-40a8-acc5-7b25a2d0fd44" providerId="ADAL" clId="{E64514A3-A0C6-42C4-97FB-B06FB30084AB}" dt="2022-08-24T12:39:45.223" v="127" actId="1076"/>
          <ac:picMkLst>
            <pc:docMk/>
            <pc:sldMk cId="1864939096" sldId="302"/>
            <ac:picMk id="12" creationId="{0FC765D7-DEEB-4F57-99F5-C05163A1BD10}"/>
          </ac:picMkLst>
        </pc:picChg>
        <pc:picChg chg="mod">
          <ac:chgData name="Jack Norris" userId="b66afaaf-acac-40a8-acc5-7b25a2d0fd44" providerId="ADAL" clId="{E64514A3-A0C6-42C4-97FB-B06FB30084AB}" dt="2022-08-24T12:39:57.050" v="133" actId="1076"/>
          <ac:picMkLst>
            <pc:docMk/>
            <pc:sldMk cId="1864939096" sldId="302"/>
            <ac:picMk id="13" creationId="{996A267D-933E-4614-ACD3-2C11E9A0F517}"/>
          </ac:picMkLst>
        </pc:picChg>
        <pc:picChg chg="mod">
          <ac:chgData name="Jack Norris" userId="b66afaaf-acac-40a8-acc5-7b25a2d0fd44" providerId="ADAL" clId="{E64514A3-A0C6-42C4-97FB-B06FB30084AB}" dt="2022-08-24T12:39:53.761" v="132" actId="1076"/>
          <ac:picMkLst>
            <pc:docMk/>
            <pc:sldMk cId="1864939096" sldId="302"/>
            <ac:picMk id="15" creationId="{FF0297AD-6ADA-4C9F-8B49-4907297F2E2F}"/>
          </ac:picMkLst>
        </pc:picChg>
      </pc:sldChg>
      <pc:sldChg chg="modSp mod">
        <pc:chgData name="Jack Norris" userId="b66afaaf-acac-40a8-acc5-7b25a2d0fd44" providerId="ADAL" clId="{E64514A3-A0C6-42C4-97FB-B06FB30084AB}" dt="2022-08-23T13:58:24.905" v="92" actId="1076"/>
        <pc:sldMkLst>
          <pc:docMk/>
          <pc:sldMk cId="3792866024" sldId="303"/>
        </pc:sldMkLst>
        <pc:spChg chg="mod">
          <ac:chgData name="Jack Norris" userId="b66afaaf-acac-40a8-acc5-7b25a2d0fd44" providerId="ADAL" clId="{E64514A3-A0C6-42C4-97FB-B06FB30084AB}" dt="2022-08-23T13:58:21.850" v="91" actId="403"/>
          <ac:spMkLst>
            <pc:docMk/>
            <pc:sldMk cId="3792866024" sldId="303"/>
            <ac:spMk id="8" creationId="{CF1C8D28-9A25-45DC-BEBB-E99EAF3CB2F7}"/>
          </ac:spMkLst>
        </pc:spChg>
        <pc:picChg chg="mod">
          <ac:chgData name="Jack Norris" userId="b66afaaf-acac-40a8-acc5-7b25a2d0fd44" providerId="ADAL" clId="{E64514A3-A0C6-42C4-97FB-B06FB30084AB}" dt="2022-08-23T13:58:24.905" v="92" actId="1076"/>
          <ac:picMkLst>
            <pc:docMk/>
            <pc:sldMk cId="3792866024" sldId="303"/>
            <ac:picMk id="5" creationId="{35B01E58-80F8-488D-B5CD-0AD4F5EF79E8}"/>
          </ac:picMkLst>
        </pc:picChg>
      </pc:sldChg>
    </pc:docChg>
  </pc:docChgLst>
  <pc:docChgLst>
    <pc:chgData name="Jack Norris" userId="b66afaaf-acac-40a8-acc5-7b25a2d0fd44" providerId="ADAL" clId="{46EBB602-87C0-4C9C-9A62-40622118E4E1}"/>
    <pc:docChg chg="custSel modSld">
      <pc:chgData name="Jack Norris" userId="b66afaaf-acac-40a8-acc5-7b25a2d0fd44" providerId="ADAL" clId="{46EBB602-87C0-4C9C-9A62-40622118E4E1}" dt="2022-07-27T10:21:17.644" v="439" actId="20577"/>
      <pc:docMkLst>
        <pc:docMk/>
      </pc:docMkLst>
      <pc:sldChg chg="modSp mod">
        <pc:chgData name="Jack Norris" userId="b66afaaf-acac-40a8-acc5-7b25a2d0fd44" providerId="ADAL" clId="{46EBB602-87C0-4C9C-9A62-40622118E4E1}" dt="2022-07-21T12:27:07.573" v="41" actId="20577"/>
        <pc:sldMkLst>
          <pc:docMk/>
          <pc:sldMk cId="908167305" sldId="300"/>
        </pc:sldMkLst>
        <pc:spChg chg="mod">
          <ac:chgData name="Jack Norris" userId="b66afaaf-acac-40a8-acc5-7b25a2d0fd44" providerId="ADAL" clId="{46EBB602-87C0-4C9C-9A62-40622118E4E1}" dt="2022-07-21T12:27:07.573" v="41" actId="20577"/>
          <ac:spMkLst>
            <pc:docMk/>
            <pc:sldMk cId="908167305" sldId="300"/>
            <ac:spMk id="18" creationId="{E20E325F-54D0-44F3-B1FF-CC506BDB9147}"/>
          </ac:spMkLst>
        </pc:spChg>
        <pc:picChg chg="mod">
          <ac:chgData name="Jack Norris" userId="b66afaaf-acac-40a8-acc5-7b25a2d0fd44" providerId="ADAL" clId="{46EBB602-87C0-4C9C-9A62-40622118E4E1}" dt="2022-07-21T12:26:42.268" v="34" actId="1076"/>
          <ac:picMkLst>
            <pc:docMk/>
            <pc:sldMk cId="908167305" sldId="300"/>
            <ac:picMk id="6" creationId="{4D1CF6F4-EC4F-4B8D-9259-29F4C5321169}"/>
          </ac:picMkLst>
        </pc:picChg>
        <pc:picChg chg="mod">
          <ac:chgData name="Jack Norris" userId="b66afaaf-acac-40a8-acc5-7b25a2d0fd44" providerId="ADAL" clId="{46EBB602-87C0-4C9C-9A62-40622118E4E1}" dt="2022-07-21T12:26:54.985" v="37" actId="1076"/>
          <ac:picMkLst>
            <pc:docMk/>
            <pc:sldMk cId="908167305" sldId="300"/>
            <ac:picMk id="8" creationId="{B8DB51F6-D0AB-4398-B4A5-E110DB0C4F87}"/>
          </ac:picMkLst>
        </pc:picChg>
        <pc:picChg chg="mod">
          <ac:chgData name="Jack Norris" userId="b66afaaf-acac-40a8-acc5-7b25a2d0fd44" providerId="ADAL" clId="{46EBB602-87C0-4C9C-9A62-40622118E4E1}" dt="2022-07-21T12:26:59.511" v="40" actId="1076"/>
          <ac:picMkLst>
            <pc:docMk/>
            <pc:sldMk cId="908167305" sldId="300"/>
            <ac:picMk id="9" creationId="{C449DF34-0F38-4F3C-AC37-903A19D7DE09}"/>
          </ac:picMkLst>
        </pc:picChg>
        <pc:picChg chg="mod">
          <ac:chgData name="Jack Norris" userId="b66afaaf-acac-40a8-acc5-7b25a2d0fd44" providerId="ADAL" clId="{46EBB602-87C0-4C9C-9A62-40622118E4E1}" dt="2022-07-21T12:26:58.202" v="39" actId="1076"/>
          <ac:picMkLst>
            <pc:docMk/>
            <pc:sldMk cId="908167305" sldId="300"/>
            <ac:picMk id="10" creationId="{9379DE11-BAC4-4826-A669-DC3D65F23969}"/>
          </ac:picMkLst>
        </pc:picChg>
        <pc:picChg chg="mod">
          <ac:chgData name="Jack Norris" userId="b66afaaf-acac-40a8-acc5-7b25a2d0fd44" providerId="ADAL" clId="{46EBB602-87C0-4C9C-9A62-40622118E4E1}" dt="2022-07-21T12:26:56.957" v="38" actId="1076"/>
          <ac:picMkLst>
            <pc:docMk/>
            <pc:sldMk cId="908167305" sldId="300"/>
            <ac:picMk id="13" creationId="{6C543F8B-E40B-4975-BA7D-906739FD110D}"/>
          </ac:picMkLst>
        </pc:picChg>
      </pc:sldChg>
      <pc:sldChg chg="addSp delSp modSp mod">
        <pc:chgData name="Jack Norris" userId="b66afaaf-acac-40a8-acc5-7b25a2d0fd44" providerId="ADAL" clId="{46EBB602-87C0-4C9C-9A62-40622118E4E1}" dt="2022-07-27T10:21:17.644" v="439" actId="20577"/>
        <pc:sldMkLst>
          <pc:docMk/>
          <pc:sldMk cId="837269096" sldId="301"/>
        </pc:sldMkLst>
        <pc:spChg chg="mod">
          <ac:chgData name="Jack Norris" userId="b66afaaf-acac-40a8-acc5-7b25a2d0fd44" providerId="ADAL" clId="{46EBB602-87C0-4C9C-9A62-40622118E4E1}" dt="2022-07-20T12:44:13.217" v="8" actId="20577"/>
          <ac:spMkLst>
            <pc:docMk/>
            <pc:sldMk cId="837269096" sldId="301"/>
            <ac:spMk id="16" creationId="{838176FD-6BDD-4E99-A54D-87B48B61008E}"/>
          </ac:spMkLst>
        </pc:spChg>
        <pc:spChg chg="mod">
          <ac:chgData name="Jack Norris" userId="b66afaaf-acac-40a8-acc5-7b25a2d0fd44" providerId="ADAL" clId="{46EBB602-87C0-4C9C-9A62-40622118E4E1}" dt="2022-07-25T11:08:54.491" v="410" actId="20577"/>
          <ac:spMkLst>
            <pc:docMk/>
            <pc:sldMk cId="837269096" sldId="301"/>
            <ac:spMk id="33" creationId="{BA31C262-66CB-45AE-A2EC-34CCD01799FA}"/>
          </ac:spMkLst>
        </pc:spChg>
        <pc:spChg chg="mod">
          <ac:chgData name="Jack Norris" userId="b66afaaf-acac-40a8-acc5-7b25a2d0fd44" providerId="ADAL" clId="{46EBB602-87C0-4C9C-9A62-40622118E4E1}" dt="2022-07-27T10:21:17.644" v="439" actId="20577"/>
          <ac:spMkLst>
            <pc:docMk/>
            <pc:sldMk cId="837269096" sldId="301"/>
            <ac:spMk id="74" creationId="{9635573D-2ED8-4709-A3D6-D10C33913289}"/>
          </ac:spMkLst>
        </pc:spChg>
        <pc:graphicFrameChg chg="add mod modGraphic">
          <ac:chgData name="Jack Norris" userId="b66afaaf-acac-40a8-acc5-7b25a2d0fd44" providerId="ADAL" clId="{46EBB602-87C0-4C9C-9A62-40622118E4E1}" dt="2022-07-27T10:20:25.660" v="435" actId="1076"/>
          <ac:graphicFrameMkLst>
            <pc:docMk/>
            <pc:sldMk cId="837269096" sldId="301"/>
            <ac:graphicFrameMk id="7" creationId="{D51B7C71-A369-482C-ACF1-B6D28E3948A4}"/>
          </ac:graphicFrameMkLst>
        </pc:graphicFrameChg>
        <pc:graphicFrameChg chg="mod modGraphic">
          <ac:chgData name="Jack Norris" userId="b66afaaf-acac-40a8-acc5-7b25a2d0fd44" providerId="ADAL" clId="{46EBB602-87C0-4C9C-9A62-40622118E4E1}" dt="2022-07-20T12:44:02.129" v="4"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46EBB602-87C0-4C9C-9A62-40622118E4E1}" dt="2022-07-25T11:08:42.107" v="406" actId="404"/>
          <ac:graphicFrameMkLst>
            <pc:docMk/>
            <pc:sldMk cId="837269096" sldId="301"/>
            <ac:graphicFrameMk id="17" creationId="{03481FA4-30B1-49D6-A058-EA5E8616D1F1}"/>
          </ac:graphicFrameMkLst>
        </pc:graphicFrameChg>
        <pc:graphicFrameChg chg="del mod modGraphic">
          <ac:chgData name="Jack Norris" userId="b66afaaf-acac-40a8-acc5-7b25a2d0fd44" providerId="ADAL" clId="{46EBB602-87C0-4C9C-9A62-40622118E4E1}" dt="2022-07-27T10:19:40.342" v="427" actId="478"/>
          <ac:graphicFrameMkLst>
            <pc:docMk/>
            <pc:sldMk cId="837269096" sldId="301"/>
            <ac:graphicFrameMk id="27" creationId="{45C9EB0C-4CDB-4748-BBDE-CFD9FCC42DCD}"/>
          </ac:graphicFrameMkLst>
        </pc:graphicFrameChg>
      </pc:sldChg>
      <pc:sldChg chg="modSp mod">
        <pc:chgData name="Jack Norris" userId="b66afaaf-acac-40a8-acc5-7b25a2d0fd44" providerId="ADAL" clId="{46EBB602-87C0-4C9C-9A62-40622118E4E1}" dt="2022-07-21T12:42:09.039" v="392" actId="1076"/>
        <pc:sldMkLst>
          <pc:docMk/>
          <pc:sldMk cId="1864939096" sldId="302"/>
        </pc:sldMkLst>
        <pc:spChg chg="mod">
          <ac:chgData name="Jack Norris" userId="b66afaaf-acac-40a8-acc5-7b25a2d0fd44" providerId="ADAL" clId="{46EBB602-87C0-4C9C-9A62-40622118E4E1}" dt="2022-07-21T12:42:03.823" v="388" actId="1076"/>
          <ac:spMkLst>
            <pc:docMk/>
            <pc:sldMk cId="1864939096" sldId="302"/>
            <ac:spMk id="18" creationId="{E20E325F-54D0-44F3-B1FF-CC506BDB9147}"/>
          </ac:spMkLst>
        </pc:spChg>
        <pc:picChg chg="mod">
          <ac:chgData name="Jack Norris" userId="b66afaaf-acac-40a8-acc5-7b25a2d0fd44" providerId="ADAL" clId="{46EBB602-87C0-4C9C-9A62-40622118E4E1}" dt="2022-07-21T12:42:04.968" v="389" actId="1076"/>
          <ac:picMkLst>
            <pc:docMk/>
            <pc:sldMk cId="1864939096" sldId="302"/>
            <ac:picMk id="12" creationId="{0FC765D7-DEEB-4F57-99F5-C05163A1BD10}"/>
          </ac:picMkLst>
        </pc:picChg>
        <pc:picChg chg="mod">
          <ac:chgData name="Jack Norris" userId="b66afaaf-acac-40a8-acc5-7b25a2d0fd44" providerId="ADAL" clId="{46EBB602-87C0-4C9C-9A62-40622118E4E1}" dt="2022-07-21T12:42:09.039" v="392" actId="1076"/>
          <ac:picMkLst>
            <pc:docMk/>
            <pc:sldMk cId="1864939096" sldId="302"/>
            <ac:picMk id="13" creationId="{996A267D-933E-4614-ACD3-2C11E9A0F517}"/>
          </ac:picMkLst>
        </pc:picChg>
        <pc:picChg chg="mod">
          <ac:chgData name="Jack Norris" userId="b66afaaf-acac-40a8-acc5-7b25a2d0fd44" providerId="ADAL" clId="{46EBB602-87C0-4C9C-9A62-40622118E4E1}" dt="2022-07-21T12:42:07.215" v="391" actId="1076"/>
          <ac:picMkLst>
            <pc:docMk/>
            <pc:sldMk cId="1864939096" sldId="302"/>
            <ac:picMk id="15" creationId="{FF0297AD-6ADA-4C9F-8B49-4907297F2E2F}"/>
          </ac:picMkLst>
        </pc:picChg>
      </pc:sldChg>
      <pc:sldChg chg="modSp mod">
        <pc:chgData name="Jack Norris" userId="b66afaaf-acac-40a8-acc5-7b25a2d0fd44" providerId="ADAL" clId="{46EBB602-87C0-4C9C-9A62-40622118E4E1}" dt="2022-07-27T07:58:49.031" v="422" actId="1076"/>
        <pc:sldMkLst>
          <pc:docMk/>
          <pc:sldMk cId="3792866024" sldId="303"/>
        </pc:sldMkLst>
        <pc:spChg chg="mod">
          <ac:chgData name="Jack Norris" userId="b66afaaf-acac-40a8-acc5-7b25a2d0fd44" providerId="ADAL" clId="{46EBB602-87C0-4C9C-9A62-40622118E4E1}" dt="2022-07-27T07:58:30.495" v="416" actId="1076"/>
          <ac:spMkLst>
            <pc:docMk/>
            <pc:sldMk cId="3792866024" sldId="303"/>
            <ac:spMk id="8" creationId="{CF1C8D28-9A25-45DC-BEBB-E99EAF3CB2F7}"/>
          </ac:spMkLst>
        </pc:spChg>
        <pc:picChg chg="mod">
          <ac:chgData name="Jack Norris" userId="b66afaaf-acac-40a8-acc5-7b25a2d0fd44" providerId="ADAL" clId="{46EBB602-87C0-4C9C-9A62-40622118E4E1}" dt="2022-07-27T07:58:41.303" v="419" actId="1076"/>
          <ac:picMkLst>
            <pc:docMk/>
            <pc:sldMk cId="3792866024" sldId="303"/>
            <ac:picMk id="5" creationId="{35B01E58-80F8-488D-B5CD-0AD4F5EF79E8}"/>
          </ac:picMkLst>
        </pc:picChg>
        <pc:picChg chg="mod">
          <ac:chgData name="Jack Norris" userId="b66afaaf-acac-40a8-acc5-7b25a2d0fd44" providerId="ADAL" clId="{46EBB602-87C0-4C9C-9A62-40622118E4E1}" dt="2022-07-27T07:58:32.788" v="417" actId="1076"/>
          <ac:picMkLst>
            <pc:docMk/>
            <pc:sldMk cId="3792866024" sldId="303"/>
            <ac:picMk id="6" creationId="{40B880C8-9ED6-404E-A514-FF1BE9A2FE7B}"/>
          </ac:picMkLst>
        </pc:picChg>
        <pc:picChg chg="mod">
          <ac:chgData name="Jack Norris" userId="b66afaaf-acac-40a8-acc5-7b25a2d0fd44" providerId="ADAL" clId="{46EBB602-87C0-4C9C-9A62-40622118E4E1}" dt="2022-07-27T07:58:49.031" v="422" actId="1076"/>
          <ac:picMkLst>
            <pc:docMk/>
            <pc:sldMk cId="3792866024" sldId="303"/>
            <ac:picMk id="11" creationId="{1177DC11-BB3B-4154-AE35-5212F50D51E4}"/>
          </ac:picMkLst>
        </pc:picChg>
      </pc:sldChg>
    </pc:docChg>
  </pc:docChgLst>
  <pc:docChgLst>
    <pc:chgData name="Jason Wootton" userId="526938c4-8ce3-4c07-bb74-9d82b87cdb66" providerId="ADAL" clId="{9FFE2C0C-BB70-49DB-BE67-DA3968AB08AD}"/>
    <pc:docChg chg="undo custSel modSld">
      <pc:chgData name="Jason Wootton" userId="526938c4-8ce3-4c07-bb74-9d82b87cdb66" providerId="ADAL" clId="{9FFE2C0C-BB70-49DB-BE67-DA3968AB08AD}" dt="2022-10-18T12:34:29.868" v="312" actId="404"/>
      <pc:docMkLst>
        <pc:docMk/>
      </pc:docMkLst>
      <pc:sldChg chg="modSp mod">
        <pc:chgData name="Jason Wootton" userId="526938c4-8ce3-4c07-bb74-9d82b87cdb66" providerId="ADAL" clId="{9FFE2C0C-BB70-49DB-BE67-DA3968AB08AD}" dt="2022-10-18T12:33:59.905" v="306" actId="403"/>
        <pc:sldMkLst>
          <pc:docMk/>
          <pc:sldMk cId="908167305" sldId="300"/>
        </pc:sldMkLst>
        <pc:spChg chg="mod">
          <ac:chgData name="Jason Wootton" userId="526938c4-8ce3-4c07-bb74-9d82b87cdb66" providerId="ADAL" clId="{9FFE2C0C-BB70-49DB-BE67-DA3968AB08AD}" dt="2022-10-18T12:33:59.905" v="306" actId="403"/>
          <ac:spMkLst>
            <pc:docMk/>
            <pc:sldMk cId="908167305" sldId="300"/>
            <ac:spMk id="18" creationId="{E20E325F-54D0-44F3-B1FF-CC506BDB9147}"/>
          </ac:spMkLst>
        </pc:spChg>
        <pc:picChg chg="mod">
          <ac:chgData name="Jason Wootton" userId="526938c4-8ce3-4c07-bb74-9d82b87cdb66" providerId="ADAL" clId="{9FFE2C0C-BB70-49DB-BE67-DA3968AB08AD}" dt="2022-10-17T16:15:03.537" v="82" actId="1076"/>
          <ac:picMkLst>
            <pc:docMk/>
            <pc:sldMk cId="908167305" sldId="300"/>
            <ac:picMk id="8" creationId="{B8DB51F6-D0AB-4398-B4A5-E110DB0C4F87}"/>
          </ac:picMkLst>
        </pc:picChg>
        <pc:picChg chg="mod">
          <ac:chgData name="Jason Wootton" userId="526938c4-8ce3-4c07-bb74-9d82b87cdb66" providerId="ADAL" clId="{9FFE2C0C-BB70-49DB-BE67-DA3968AB08AD}" dt="2022-10-17T16:17:02.968" v="120" actId="1076"/>
          <ac:picMkLst>
            <pc:docMk/>
            <pc:sldMk cId="908167305" sldId="300"/>
            <ac:picMk id="9" creationId="{C449DF34-0F38-4F3C-AC37-903A19D7DE09}"/>
          </ac:picMkLst>
        </pc:picChg>
        <pc:picChg chg="mod">
          <ac:chgData name="Jason Wootton" userId="526938c4-8ce3-4c07-bb74-9d82b87cdb66" providerId="ADAL" clId="{9FFE2C0C-BB70-49DB-BE67-DA3968AB08AD}" dt="2022-10-18T12:19:58.132" v="214" actId="1036"/>
          <ac:picMkLst>
            <pc:docMk/>
            <pc:sldMk cId="908167305" sldId="300"/>
            <ac:picMk id="10" creationId="{9379DE11-BAC4-4826-A669-DC3D65F23969}"/>
          </ac:picMkLst>
        </pc:picChg>
        <pc:picChg chg="mod">
          <ac:chgData name="Jason Wootton" userId="526938c4-8ce3-4c07-bb74-9d82b87cdb66" providerId="ADAL" clId="{9FFE2C0C-BB70-49DB-BE67-DA3968AB08AD}" dt="2022-10-18T12:19:54.030" v="213" actId="1036"/>
          <ac:picMkLst>
            <pc:docMk/>
            <pc:sldMk cId="908167305" sldId="300"/>
            <ac:picMk id="13" creationId="{6C543F8B-E40B-4975-BA7D-906739FD110D}"/>
          </ac:picMkLst>
        </pc:picChg>
      </pc:sldChg>
      <pc:sldChg chg="modSp mod">
        <pc:chgData name="Jason Wootton" userId="526938c4-8ce3-4c07-bb74-9d82b87cdb66" providerId="ADAL" clId="{9FFE2C0C-BB70-49DB-BE67-DA3968AB08AD}" dt="2022-10-13T14:44:49.740" v="8" actId="20577"/>
        <pc:sldMkLst>
          <pc:docMk/>
          <pc:sldMk cId="837269096" sldId="301"/>
        </pc:sldMkLst>
        <pc:spChg chg="mod">
          <ac:chgData name="Jason Wootton" userId="526938c4-8ce3-4c07-bb74-9d82b87cdb66" providerId="ADAL" clId="{9FFE2C0C-BB70-49DB-BE67-DA3968AB08AD}" dt="2022-10-13T14:44:49.740" v="8" actId="20577"/>
          <ac:spMkLst>
            <pc:docMk/>
            <pc:sldMk cId="837269096" sldId="301"/>
            <ac:spMk id="16" creationId="{838176FD-6BDD-4E99-A54D-87B48B61008E}"/>
          </ac:spMkLst>
        </pc:spChg>
        <pc:graphicFrameChg chg="mod modGraphic">
          <ac:chgData name="Jason Wootton" userId="526938c4-8ce3-4c07-bb74-9d82b87cdb66" providerId="ADAL" clId="{9FFE2C0C-BB70-49DB-BE67-DA3968AB08AD}" dt="2022-10-13T14:44:41.733" v="2" actId="20577"/>
          <ac:graphicFrameMkLst>
            <pc:docMk/>
            <pc:sldMk cId="837269096" sldId="301"/>
            <ac:graphicFrameMk id="13" creationId="{3DD3EFD0-C043-49B1-A71A-318C4B424A5E}"/>
          </ac:graphicFrameMkLst>
        </pc:graphicFrameChg>
      </pc:sldChg>
      <pc:sldChg chg="modSp mod">
        <pc:chgData name="Jason Wootton" userId="526938c4-8ce3-4c07-bb74-9d82b87cdb66" providerId="ADAL" clId="{9FFE2C0C-BB70-49DB-BE67-DA3968AB08AD}" dt="2022-10-18T12:32:38.363" v="298" actId="313"/>
        <pc:sldMkLst>
          <pc:docMk/>
          <pc:sldMk cId="1864939096" sldId="302"/>
        </pc:sldMkLst>
        <pc:spChg chg="mod">
          <ac:chgData name="Jason Wootton" userId="526938c4-8ce3-4c07-bb74-9d82b87cdb66" providerId="ADAL" clId="{9FFE2C0C-BB70-49DB-BE67-DA3968AB08AD}" dt="2022-10-18T12:32:38.363" v="298" actId="313"/>
          <ac:spMkLst>
            <pc:docMk/>
            <pc:sldMk cId="1864939096" sldId="302"/>
            <ac:spMk id="18" creationId="{E20E325F-54D0-44F3-B1FF-CC506BDB9147}"/>
          </ac:spMkLst>
        </pc:spChg>
        <pc:picChg chg="mod">
          <ac:chgData name="Jason Wootton" userId="526938c4-8ce3-4c07-bb74-9d82b87cdb66" providerId="ADAL" clId="{9FFE2C0C-BB70-49DB-BE67-DA3968AB08AD}" dt="2022-10-17T16:16:41.506" v="115" actId="1076"/>
          <ac:picMkLst>
            <pc:docMk/>
            <pc:sldMk cId="1864939096" sldId="302"/>
            <ac:picMk id="12" creationId="{0FC765D7-DEEB-4F57-99F5-C05163A1BD10}"/>
          </ac:picMkLst>
        </pc:picChg>
        <pc:picChg chg="mod">
          <ac:chgData name="Jason Wootton" userId="526938c4-8ce3-4c07-bb74-9d82b87cdb66" providerId="ADAL" clId="{9FFE2C0C-BB70-49DB-BE67-DA3968AB08AD}" dt="2022-10-17T16:16:55.898" v="118" actId="1076"/>
          <ac:picMkLst>
            <pc:docMk/>
            <pc:sldMk cId="1864939096" sldId="302"/>
            <ac:picMk id="13" creationId="{996A267D-933E-4614-ACD3-2C11E9A0F517}"/>
          </ac:picMkLst>
        </pc:picChg>
        <pc:picChg chg="mod">
          <ac:chgData name="Jason Wootton" userId="526938c4-8ce3-4c07-bb74-9d82b87cdb66" providerId="ADAL" clId="{9FFE2C0C-BB70-49DB-BE67-DA3968AB08AD}" dt="2022-10-17T16:16:54.169" v="117" actId="1076"/>
          <ac:picMkLst>
            <pc:docMk/>
            <pc:sldMk cId="1864939096" sldId="302"/>
            <ac:picMk id="15" creationId="{FF0297AD-6ADA-4C9F-8B49-4907297F2E2F}"/>
          </ac:picMkLst>
        </pc:picChg>
      </pc:sldChg>
      <pc:sldChg chg="modSp mod">
        <pc:chgData name="Jason Wootton" userId="526938c4-8ce3-4c07-bb74-9d82b87cdb66" providerId="ADAL" clId="{9FFE2C0C-BB70-49DB-BE67-DA3968AB08AD}" dt="2022-10-18T12:34:29.868" v="312" actId="404"/>
        <pc:sldMkLst>
          <pc:docMk/>
          <pc:sldMk cId="3792866024" sldId="303"/>
        </pc:sldMkLst>
        <pc:spChg chg="mod">
          <ac:chgData name="Jason Wootton" userId="526938c4-8ce3-4c07-bb74-9d82b87cdb66" providerId="ADAL" clId="{9FFE2C0C-BB70-49DB-BE67-DA3968AB08AD}" dt="2022-10-18T12:34:29.868" v="312" actId="404"/>
          <ac:spMkLst>
            <pc:docMk/>
            <pc:sldMk cId="3792866024" sldId="303"/>
            <ac:spMk id="8" creationId="{CF1C8D28-9A25-45DC-BEBB-E99EAF3CB2F7}"/>
          </ac:spMkLst>
        </pc:spChg>
        <pc:picChg chg="mod">
          <ac:chgData name="Jason Wootton" userId="526938c4-8ce3-4c07-bb74-9d82b87cdb66" providerId="ADAL" clId="{9FFE2C0C-BB70-49DB-BE67-DA3968AB08AD}" dt="2022-10-17T16:22:02.808" v="160" actId="1076"/>
          <ac:picMkLst>
            <pc:docMk/>
            <pc:sldMk cId="3792866024" sldId="303"/>
            <ac:picMk id="5" creationId="{35B01E58-80F8-488D-B5CD-0AD4F5EF79E8}"/>
          </ac:picMkLst>
        </pc:picChg>
        <pc:picChg chg="mod">
          <ac:chgData name="Jason Wootton" userId="526938c4-8ce3-4c07-bb74-9d82b87cdb66" providerId="ADAL" clId="{9FFE2C0C-BB70-49DB-BE67-DA3968AB08AD}" dt="2022-10-17T16:22:09.729" v="169" actId="1037"/>
          <ac:picMkLst>
            <pc:docMk/>
            <pc:sldMk cId="3792866024" sldId="303"/>
            <ac:picMk id="6" creationId="{40B880C8-9ED6-404E-A514-FF1BE9A2FE7B}"/>
          </ac:picMkLst>
        </pc:picChg>
        <pc:picChg chg="mod">
          <ac:chgData name="Jason Wootton" userId="526938c4-8ce3-4c07-bb74-9d82b87cdb66" providerId="ADAL" clId="{9FFE2C0C-BB70-49DB-BE67-DA3968AB08AD}" dt="2022-10-17T16:21:57.258" v="159" actId="1076"/>
          <ac:picMkLst>
            <pc:docMk/>
            <pc:sldMk cId="3792866024" sldId="303"/>
            <ac:picMk id="11" creationId="{1177DC11-BB3B-4154-AE35-5212F50D51E4}"/>
          </ac:picMkLst>
        </pc:picChg>
      </pc:sldChg>
    </pc:docChg>
  </pc:docChgLst>
  <pc:docChgLst>
    <pc:chgData name="Jason Wootton" userId="526938c4-8ce3-4c07-bb74-9d82b87cdb66" providerId="ADAL" clId="{5CD492D3-0E5B-43B0-BB1D-506FFB09AE62}"/>
    <pc:docChg chg="undo custSel modSld">
      <pc:chgData name="Jason Wootton" userId="526938c4-8ce3-4c07-bb74-9d82b87cdb66" providerId="ADAL" clId="{5CD492D3-0E5B-43B0-BB1D-506FFB09AE62}" dt="2023-05-04T16:09:18.482" v="304" actId="14100"/>
      <pc:docMkLst>
        <pc:docMk/>
      </pc:docMkLst>
      <pc:sldChg chg="modSp mod">
        <pc:chgData name="Jason Wootton" userId="526938c4-8ce3-4c07-bb74-9d82b87cdb66" providerId="ADAL" clId="{5CD492D3-0E5B-43B0-BB1D-506FFB09AE62}" dt="2023-05-04T16:09:05.070" v="300" actId="1076"/>
        <pc:sldMkLst>
          <pc:docMk/>
          <pc:sldMk cId="908167305" sldId="300"/>
        </pc:sldMkLst>
        <pc:spChg chg="mod">
          <ac:chgData name="Jason Wootton" userId="526938c4-8ce3-4c07-bb74-9d82b87cdb66" providerId="ADAL" clId="{5CD492D3-0E5B-43B0-BB1D-506FFB09AE62}" dt="2023-05-04T16:08:47.591" v="296" actId="20577"/>
          <ac:spMkLst>
            <pc:docMk/>
            <pc:sldMk cId="908167305" sldId="300"/>
            <ac:spMk id="18" creationId="{E20E325F-54D0-44F3-B1FF-CC506BDB9147}"/>
          </ac:spMkLst>
        </pc:spChg>
        <pc:picChg chg="mod">
          <ac:chgData name="Jason Wootton" userId="526938c4-8ce3-4c07-bb74-9d82b87cdb66" providerId="ADAL" clId="{5CD492D3-0E5B-43B0-BB1D-506FFB09AE62}" dt="2023-05-04T16:09:05.070" v="300" actId="1076"/>
          <ac:picMkLst>
            <pc:docMk/>
            <pc:sldMk cId="908167305" sldId="300"/>
            <ac:picMk id="8" creationId="{B8DB51F6-D0AB-4398-B4A5-E110DB0C4F87}"/>
          </ac:picMkLst>
        </pc:picChg>
        <pc:picChg chg="mod">
          <ac:chgData name="Jason Wootton" userId="526938c4-8ce3-4c07-bb74-9d82b87cdb66" providerId="ADAL" clId="{5CD492D3-0E5B-43B0-BB1D-506FFB09AE62}" dt="2023-05-04T16:09:00.711" v="299" actId="1076"/>
          <ac:picMkLst>
            <pc:docMk/>
            <pc:sldMk cId="908167305" sldId="300"/>
            <ac:picMk id="9" creationId="{C449DF34-0F38-4F3C-AC37-903A19D7DE09}"/>
          </ac:picMkLst>
        </pc:picChg>
        <pc:picChg chg="mod">
          <ac:chgData name="Jason Wootton" userId="526938c4-8ce3-4c07-bb74-9d82b87cdb66" providerId="ADAL" clId="{5CD492D3-0E5B-43B0-BB1D-506FFB09AE62}" dt="2023-05-04T16:08:56.406" v="298" actId="1076"/>
          <ac:picMkLst>
            <pc:docMk/>
            <pc:sldMk cId="908167305" sldId="300"/>
            <ac:picMk id="10" creationId="{9379DE11-BAC4-4826-A669-DC3D65F23969}"/>
          </ac:picMkLst>
        </pc:picChg>
        <pc:picChg chg="mod">
          <ac:chgData name="Jason Wootton" userId="526938c4-8ce3-4c07-bb74-9d82b87cdb66" providerId="ADAL" clId="{5CD492D3-0E5B-43B0-BB1D-506FFB09AE62}" dt="2023-05-04T16:08:54.909" v="297" actId="1076"/>
          <ac:picMkLst>
            <pc:docMk/>
            <pc:sldMk cId="908167305" sldId="300"/>
            <ac:picMk id="13" creationId="{6C543F8B-E40B-4975-BA7D-906739FD110D}"/>
          </ac:picMkLst>
        </pc:picChg>
      </pc:sldChg>
      <pc:sldChg chg="modSp mod">
        <pc:chgData name="Jason Wootton" userId="526938c4-8ce3-4c07-bb74-9d82b87cdb66" providerId="ADAL" clId="{5CD492D3-0E5B-43B0-BB1D-506FFB09AE62}" dt="2023-05-04T16:09:18.482" v="304" actId="14100"/>
        <pc:sldMkLst>
          <pc:docMk/>
          <pc:sldMk cId="837269096" sldId="301"/>
        </pc:sldMkLst>
        <pc:spChg chg="mod">
          <ac:chgData name="Jason Wootton" userId="526938c4-8ce3-4c07-bb74-9d82b87cdb66" providerId="ADAL" clId="{5CD492D3-0E5B-43B0-BB1D-506FFB09AE62}" dt="2023-05-04T13:36:46.241" v="137" actId="13926"/>
          <ac:spMkLst>
            <pc:docMk/>
            <pc:sldMk cId="837269096" sldId="301"/>
            <ac:spMk id="16" creationId="{838176FD-6BDD-4E99-A54D-87B48B61008E}"/>
          </ac:spMkLst>
        </pc:spChg>
        <pc:spChg chg="mod">
          <ac:chgData name="Jason Wootton" userId="526938c4-8ce3-4c07-bb74-9d82b87cdb66" providerId="ADAL" clId="{5CD492D3-0E5B-43B0-BB1D-506FFB09AE62}" dt="2023-05-04T16:09:18.482" v="304" actId="14100"/>
          <ac:spMkLst>
            <pc:docMk/>
            <pc:sldMk cId="837269096" sldId="301"/>
            <ac:spMk id="54" creationId="{BC6B5072-AD49-4C57-B23A-FA135A11C759}"/>
          </ac:spMkLst>
        </pc:spChg>
        <pc:spChg chg="mod">
          <ac:chgData name="Jason Wootton" userId="526938c4-8ce3-4c07-bb74-9d82b87cdb66" providerId="ADAL" clId="{5CD492D3-0E5B-43B0-BB1D-506FFB09AE62}" dt="2023-05-04T16:09:18.482" v="304" actId="14100"/>
          <ac:spMkLst>
            <pc:docMk/>
            <pc:sldMk cId="837269096" sldId="301"/>
            <ac:spMk id="55" creationId="{559B6EA2-3DD5-4411-B6DB-15D54901D4D8}"/>
          </ac:spMkLst>
        </pc:spChg>
        <pc:spChg chg="mod">
          <ac:chgData name="Jason Wootton" userId="526938c4-8ce3-4c07-bb74-9d82b87cdb66" providerId="ADAL" clId="{5CD492D3-0E5B-43B0-BB1D-506FFB09AE62}" dt="2023-05-04T13:36:52.694" v="138"/>
          <ac:spMkLst>
            <pc:docMk/>
            <pc:sldMk cId="837269096" sldId="301"/>
            <ac:spMk id="58" creationId="{5FC3BB42-A4AA-65CB-8AAD-75D81FDA7EFB}"/>
          </ac:spMkLst>
        </pc:spChg>
        <pc:spChg chg="mod">
          <ac:chgData name="Jason Wootton" userId="526938c4-8ce3-4c07-bb74-9d82b87cdb66" providerId="ADAL" clId="{5CD492D3-0E5B-43B0-BB1D-506FFB09AE62}" dt="2023-05-04T16:09:18.482" v="304" actId="14100"/>
          <ac:spMkLst>
            <pc:docMk/>
            <pc:sldMk cId="837269096" sldId="301"/>
            <ac:spMk id="74" creationId="{9635573D-2ED8-4709-A3D6-D10C33913289}"/>
          </ac:spMkLst>
        </pc:spChg>
        <pc:spChg chg="mod">
          <ac:chgData name="Jason Wootton" userId="526938c4-8ce3-4c07-bb74-9d82b87cdb66" providerId="ADAL" clId="{5CD492D3-0E5B-43B0-BB1D-506FFB09AE62}" dt="2023-05-04T16:09:18.482" v="304" actId="14100"/>
          <ac:spMkLst>
            <pc:docMk/>
            <pc:sldMk cId="837269096" sldId="301"/>
            <ac:spMk id="75" creationId="{B995C10F-6415-4DC7-8A7A-E735E4AA8FF2}"/>
          </ac:spMkLst>
        </pc:spChg>
        <pc:spChg chg="mod">
          <ac:chgData name="Jason Wootton" userId="526938c4-8ce3-4c07-bb74-9d82b87cdb66" providerId="ADAL" clId="{5CD492D3-0E5B-43B0-BB1D-506FFB09AE62}" dt="2023-05-04T16:09:18.482" v="304" actId="14100"/>
          <ac:spMkLst>
            <pc:docMk/>
            <pc:sldMk cId="837269096" sldId="301"/>
            <ac:spMk id="96" creationId="{7D31F6FA-D98A-4A47-9F91-4CFCBC51834C}"/>
          </ac:spMkLst>
        </pc:spChg>
        <pc:spChg chg="mod">
          <ac:chgData name="Jason Wootton" userId="526938c4-8ce3-4c07-bb74-9d82b87cdb66" providerId="ADAL" clId="{5CD492D3-0E5B-43B0-BB1D-506FFB09AE62}" dt="2023-05-04T16:09:18.482" v="304" actId="14100"/>
          <ac:spMkLst>
            <pc:docMk/>
            <pc:sldMk cId="837269096" sldId="301"/>
            <ac:spMk id="97" creationId="{FD475890-E8BF-4C7F-B7D4-D60621888C29}"/>
          </ac:spMkLst>
        </pc:spChg>
        <pc:spChg chg="mod">
          <ac:chgData name="Jason Wootton" userId="526938c4-8ce3-4c07-bb74-9d82b87cdb66" providerId="ADAL" clId="{5CD492D3-0E5B-43B0-BB1D-506FFB09AE62}" dt="2023-05-04T16:09:18.482" v="304" actId="14100"/>
          <ac:spMkLst>
            <pc:docMk/>
            <pc:sldMk cId="837269096" sldId="301"/>
            <ac:spMk id="98" creationId="{32F47D21-F27A-48AD-911A-481A9A1B5DCE}"/>
          </ac:spMkLst>
        </pc:spChg>
        <pc:spChg chg="mod">
          <ac:chgData name="Jason Wootton" userId="526938c4-8ce3-4c07-bb74-9d82b87cdb66" providerId="ADAL" clId="{5CD492D3-0E5B-43B0-BB1D-506FFB09AE62}" dt="2023-05-04T16:09:18.482" v="304" actId="14100"/>
          <ac:spMkLst>
            <pc:docMk/>
            <pc:sldMk cId="837269096" sldId="301"/>
            <ac:spMk id="99" creationId="{22258931-ED87-4D0C-97DA-D4B83D43A792}"/>
          </ac:spMkLst>
        </pc:spChg>
        <pc:spChg chg="mod">
          <ac:chgData name="Jason Wootton" userId="526938c4-8ce3-4c07-bb74-9d82b87cdb66" providerId="ADAL" clId="{5CD492D3-0E5B-43B0-BB1D-506FFB09AE62}" dt="2023-05-04T16:09:18.482" v="304" actId="14100"/>
          <ac:spMkLst>
            <pc:docMk/>
            <pc:sldMk cId="837269096" sldId="301"/>
            <ac:spMk id="100" creationId="{A9586EED-97DE-46DA-ADC7-BC73C343ACF6}"/>
          </ac:spMkLst>
        </pc:spChg>
        <pc:spChg chg="mod">
          <ac:chgData name="Jason Wootton" userId="526938c4-8ce3-4c07-bb74-9d82b87cdb66" providerId="ADAL" clId="{5CD492D3-0E5B-43B0-BB1D-506FFB09AE62}" dt="2023-05-04T16:09:18.482" v="304" actId="14100"/>
          <ac:spMkLst>
            <pc:docMk/>
            <pc:sldMk cId="837269096" sldId="301"/>
            <ac:spMk id="101" creationId="{401E1DE6-B998-4914-B771-B9344DEA87D2}"/>
          </ac:spMkLst>
        </pc:spChg>
        <pc:grpChg chg="mod">
          <ac:chgData name="Jason Wootton" userId="526938c4-8ce3-4c07-bb74-9d82b87cdb66" providerId="ADAL" clId="{5CD492D3-0E5B-43B0-BB1D-506FFB09AE62}" dt="2023-05-04T16:09:18.482" v="304" actId="14100"/>
          <ac:grpSpMkLst>
            <pc:docMk/>
            <pc:sldMk cId="837269096" sldId="301"/>
            <ac:grpSpMk id="93" creationId="{22DA12CD-256C-4D75-91D0-B7B827283644}"/>
          </ac:grpSpMkLst>
        </pc:grpChg>
        <pc:graphicFrameChg chg="mod">
          <ac:chgData name="Jason Wootton" userId="526938c4-8ce3-4c07-bb74-9d82b87cdb66" providerId="ADAL" clId="{5CD492D3-0E5B-43B0-BB1D-506FFB09AE62}" dt="2023-05-04T14:46:08.457" v="142" actId="2084"/>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5CD492D3-0E5B-43B0-BB1D-506FFB09AE62}" dt="2023-05-04T13:36:11.079" v="124" actId="2711"/>
          <ac:graphicFrameMkLst>
            <pc:docMk/>
            <pc:sldMk cId="837269096" sldId="301"/>
            <ac:graphicFrameMk id="13" creationId="{3DD3EFD0-C043-49B1-A71A-318C4B424A5E}"/>
          </ac:graphicFrameMkLst>
        </pc:graphicFrameChg>
        <pc:graphicFrameChg chg="mod modGraphic">
          <ac:chgData name="Jason Wootton" userId="526938c4-8ce3-4c07-bb74-9d82b87cdb66" providerId="ADAL" clId="{5CD492D3-0E5B-43B0-BB1D-506FFB09AE62}" dt="2023-05-04T13:36:20.855" v="127" actId="1037"/>
          <ac:graphicFrameMkLst>
            <pc:docMk/>
            <pc:sldMk cId="837269096" sldId="301"/>
            <ac:graphicFrameMk id="17" creationId="{03481FA4-30B1-49D6-A058-EA5E8616D1F1}"/>
          </ac:graphicFrameMkLst>
        </pc:graphicFrameChg>
        <pc:picChg chg="mod">
          <ac:chgData name="Jason Wootton" userId="526938c4-8ce3-4c07-bb74-9d82b87cdb66" providerId="ADAL" clId="{5CD492D3-0E5B-43B0-BB1D-506FFB09AE62}" dt="2023-05-04T16:09:18.482" v="304" actId="14100"/>
          <ac:picMkLst>
            <pc:docMk/>
            <pc:sldMk cId="837269096" sldId="301"/>
            <ac:picMk id="77" creationId="{09672E55-9D34-4D72-BC00-92D6A7E9D44F}"/>
          </ac:picMkLst>
        </pc:picChg>
        <pc:picChg chg="mod">
          <ac:chgData name="Jason Wootton" userId="526938c4-8ce3-4c07-bb74-9d82b87cdb66" providerId="ADAL" clId="{5CD492D3-0E5B-43B0-BB1D-506FFB09AE62}" dt="2023-05-04T16:09:18.482" v="304" actId="14100"/>
          <ac:picMkLst>
            <pc:docMk/>
            <pc:sldMk cId="837269096" sldId="301"/>
            <ac:picMk id="78" creationId="{D41900DC-C516-4793-AC23-0BEE3EAF3DE5}"/>
          </ac:picMkLst>
        </pc:picChg>
        <pc:picChg chg="mod">
          <ac:chgData name="Jason Wootton" userId="526938c4-8ce3-4c07-bb74-9d82b87cdb66" providerId="ADAL" clId="{5CD492D3-0E5B-43B0-BB1D-506FFB09AE62}" dt="2023-05-04T16:09:18.482" v="304" actId="14100"/>
          <ac:picMkLst>
            <pc:docMk/>
            <pc:sldMk cId="837269096" sldId="301"/>
            <ac:picMk id="79" creationId="{913563F5-75FF-4D34-B865-E5EBCDC0DE22}"/>
          </ac:picMkLst>
        </pc:picChg>
        <pc:picChg chg="mod">
          <ac:chgData name="Jason Wootton" userId="526938c4-8ce3-4c07-bb74-9d82b87cdb66" providerId="ADAL" clId="{5CD492D3-0E5B-43B0-BB1D-506FFB09AE62}" dt="2023-05-04T16:09:18.482" v="304" actId="14100"/>
          <ac:picMkLst>
            <pc:docMk/>
            <pc:sldMk cId="837269096" sldId="301"/>
            <ac:picMk id="80" creationId="{094E0749-62E2-44C5-B345-2571722656BD}"/>
          </ac:picMkLst>
        </pc:picChg>
        <pc:picChg chg="mod">
          <ac:chgData name="Jason Wootton" userId="526938c4-8ce3-4c07-bb74-9d82b87cdb66" providerId="ADAL" clId="{5CD492D3-0E5B-43B0-BB1D-506FFB09AE62}" dt="2023-05-04T16:09:18.482" v="304" actId="14100"/>
          <ac:picMkLst>
            <pc:docMk/>
            <pc:sldMk cId="837269096" sldId="301"/>
            <ac:picMk id="81" creationId="{AC0BBD32-78A2-44A0-9FEA-1BDCDFA0EDE2}"/>
          </ac:picMkLst>
        </pc:picChg>
        <pc:picChg chg="mod">
          <ac:chgData name="Jason Wootton" userId="526938c4-8ce3-4c07-bb74-9d82b87cdb66" providerId="ADAL" clId="{5CD492D3-0E5B-43B0-BB1D-506FFB09AE62}" dt="2023-05-04T16:09:18.482" v="304" actId="14100"/>
          <ac:picMkLst>
            <pc:docMk/>
            <pc:sldMk cId="837269096" sldId="301"/>
            <ac:picMk id="82" creationId="{450DB9F5-A1F1-42DF-83EB-61C8C4755273}"/>
          </ac:picMkLst>
        </pc:picChg>
        <pc:picChg chg="mod">
          <ac:chgData name="Jason Wootton" userId="526938c4-8ce3-4c07-bb74-9d82b87cdb66" providerId="ADAL" clId="{5CD492D3-0E5B-43B0-BB1D-506FFB09AE62}" dt="2023-05-04T16:09:18.482" v="304" actId="14100"/>
          <ac:picMkLst>
            <pc:docMk/>
            <pc:sldMk cId="837269096" sldId="301"/>
            <ac:picMk id="83" creationId="{21A1AFB8-A745-4435-8977-CB0E748944BD}"/>
          </ac:picMkLst>
        </pc:picChg>
        <pc:picChg chg="mod">
          <ac:chgData name="Jason Wootton" userId="526938c4-8ce3-4c07-bb74-9d82b87cdb66" providerId="ADAL" clId="{5CD492D3-0E5B-43B0-BB1D-506FFB09AE62}" dt="2023-05-04T16:09:18.482" v="304" actId="14100"/>
          <ac:picMkLst>
            <pc:docMk/>
            <pc:sldMk cId="837269096" sldId="301"/>
            <ac:picMk id="84" creationId="{4D60A6B7-D356-4299-AC19-01EED998923E}"/>
          </ac:picMkLst>
        </pc:picChg>
        <pc:picChg chg="mod">
          <ac:chgData name="Jason Wootton" userId="526938c4-8ce3-4c07-bb74-9d82b87cdb66" providerId="ADAL" clId="{5CD492D3-0E5B-43B0-BB1D-506FFB09AE62}" dt="2023-05-04T16:09:18.482" v="304" actId="14100"/>
          <ac:picMkLst>
            <pc:docMk/>
            <pc:sldMk cId="837269096" sldId="301"/>
            <ac:picMk id="85" creationId="{93E4A502-FCB3-48FA-93EE-A3C78D45069D}"/>
          </ac:picMkLst>
        </pc:picChg>
        <pc:picChg chg="mod">
          <ac:chgData name="Jason Wootton" userId="526938c4-8ce3-4c07-bb74-9d82b87cdb66" providerId="ADAL" clId="{5CD492D3-0E5B-43B0-BB1D-506FFB09AE62}" dt="2023-05-04T16:09:18.482" v="304" actId="14100"/>
          <ac:picMkLst>
            <pc:docMk/>
            <pc:sldMk cId="837269096" sldId="301"/>
            <ac:picMk id="86" creationId="{C47AD135-54AA-4AB7-9B3B-3A61E62EF66C}"/>
          </ac:picMkLst>
        </pc:picChg>
        <pc:picChg chg="mod">
          <ac:chgData name="Jason Wootton" userId="526938c4-8ce3-4c07-bb74-9d82b87cdb66" providerId="ADAL" clId="{5CD492D3-0E5B-43B0-BB1D-506FFB09AE62}" dt="2023-05-04T16:09:18.482" v="304" actId="14100"/>
          <ac:picMkLst>
            <pc:docMk/>
            <pc:sldMk cId="837269096" sldId="301"/>
            <ac:picMk id="87" creationId="{583F6491-49ED-48AF-AA84-41130EA7BA7E}"/>
          </ac:picMkLst>
        </pc:picChg>
        <pc:cxnChg chg="mod">
          <ac:chgData name="Jason Wootton" userId="526938c4-8ce3-4c07-bb74-9d82b87cdb66" providerId="ADAL" clId="{5CD492D3-0E5B-43B0-BB1D-506FFB09AE62}" dt="2023-05-04T16:09:18.482" v="304" actId="14100"/>
          <ac:cxnSpMkLst>
            <pc:docMk/>
            <pc:sldMk cId="837269096" sldId="301"/>
            <ac:cxnSpMk id="70" creationId="{9C9783E3-97C0-47DD-B378-617C8BA0D9DE}"/>
          </ac:cxnSpMkLst>
        </pc:cxnChg>
        <pc:cxnChg chg="mod">
          <ac:chgData name="Jason Wootton" userId="526938c4-8ce3-4c07-bb74-9d82b87cdb66" providerId="ADAL" clId="{5CD492D3-0E5B-43B0-BB1D-506FFB09AE62}" dt="2023-05-04T16:09:18.482" v="304" actId="14100"/>
          <ac:cxnSpMkLst>
            <pc:docMk/>
            <pc:sldMk cId="837269096" sldId="301"/>
            <ac:cxnSpMk id="73" creationId="{855DD191-4DAF-4BAD-8E69-F78C4C4D1623}"/>
          </ac:cxnSpMkLst>
        </pc:cxnChg>
      </pc:sldChg>
      <pc:sldChg chg="modSp mod">
        <pc:chgData name="Jason Wootton" userId="526938c4-8ce3-4c07-bb74-9d82b87cdb66" providerId="ADAL" clId="{5CD492D3-0E5B-43B0-BB1D-506FFB09AE62}" dt="2023-05-04T15:50:34.540" v="234" actId="1076"/>
        <pc:sldMkLst>
          <pc:docMk/>
          <pc:sldMk cId="1864939096" sldId="302"/>
        </pc:sldMkLst>
        <pc:spChg chg="mod">
          <ac:chgData name="Jason Wootton" userId="526938c4-8ce3-4c07-bb74-9d82b87cdb66" providerId="ADAL" clId="{5CD492D3-0E5B-43B0-BB1D-506FFB09AE62}" dt="2023-05-04T14:53:09.384" v="170" actId="20577"/>
          <ac:spMkLst>
            <pc:docMk/>
            <pc:sldMk cId="1864939096" sldId="302"/>
            <ac:spMk id="18" creationId="{E20E325F-54D0-44F3-B1FF-CC506BDB9147}"/>
          </ac:spMkLst>
        </pc:spChg>
        <pc:picChg chg="mod">
          <ac:chgData name="Jason Wootton" userId="526938c4-8ce3-4c07-bb74-9d82b87cdb66" providerId="ADAL" clId="{5CD492D3-0E5B-43B0-BB1D-506FFB09AE62}" dt="2023-05-04T15:50:34.540" v="234" actId="1076"/>
          <ac:picMkLst>
            <pc:docMk/>
            <pc:sldMk cId="1864939096" sldId="302"/>
            <ac:picMk id="12" creationId="{0FC765D7-DEEB-4F57-99F5-C05163A1BD10}"/>
          </ac:picMkLst>
        </pc:picChg>
        <pc:picChg chg="mod">
          <ac:chgData name="Jason Wootton" userId="526938c4-8ce3-4c07-bb74-9d82b87cdb66" providerId="ADAL" clId="{5CD492D3-0E5B-43B0-BB1D-506FFB09AE62}" dt="2023-05-04T15:50:32.388" v="233" actId="1076"/>
          <ac:picMkLst>
            <pc:docMk/>
            <pc:sldMk cId="1864939096" sldId="302"/>
            <ac:picMk id="13" creationId="{996A267D-933E-4614-ACD3-2C11E9A0F517}"/>
          </ac:picMkLst>
        </pc:picChg>
        <pc:picChg chg="mod">
          <ac:chgData name="Jason Wootton" userId="526938c4-8ce3-4c07-bb74-9d82b87cdb66" providerId="ADAL" clId="{5CD492D3-0E5B-43B0-BB1D-506FFB09AE62}" dt="2023-05-04T15:50:28.499" v="232" actId="1076"/>
          <ac:picMkLst>
            <pc:docMk/>
            <pc:sldMk cId="1864939096" sldId="302"/>
            <ac:picMk id="15" creationId="{FF0297AD-6ADA-4C9F-8B49-4907297F2E2F}"/>
          </ac:picMkLst>
        </pc:picChg>
      </pc:sldChg>
      <pc:sldChg chg="modSp mod">
        <pc:chgData name="Jason Wootton" userId="526938c4-8ce3-4c07-bb74-9d82b87cdb66" providerId="ADAL" clId="{5CD492D3-0E5B-43B0-BB1D-506FFB09AE62}" dt="2023-05-04T15:50:22.617" v="231" actId="1076"/>
        <pc:sldMkLst>
          <pc:docMk/>
          <pc:sldMk cId="3792866024" sldId="303"/>
        </pc:sldMkLst>
        <pc:spChg chg="mod">
          <ac:chgData name="Jason Wootton" userId="526938c4-8ce3-4c07-bb74-9d82b87cdb66" providerId="ADAL" clId="{5CD492D3-0E5B-43B0-BB1D-506FFB09AE62}" dt="2023-05-04T15:50:12.808" v="229" actId="20577"/>
          <ac:spMkLst>
            <pc:docMk/>
            <pc:sldMk cId="3792866024" sldId="303"/>
            <ac:spMk id="8" creationId="{CF1C8D28-9A25-45DC-BEBB-E99EAF3CB2F7}"/>
          </ac:spMkLst>
        </pc:spChg>
        <pc:picChg chg="mod">
          <ac:chgData name="Jason Wootton" userId="526938c4-8ce3-4c07-bb74-9d82b87cdb66" providerId="ADAL" clId="{5CD492D3-0E5B-43B0-BB1D-506FFB09AE62}" dt="2023-05-04T15:50:16.915" v="230" actId="1076"/>
          <ac:picMkLst>
            <pc:docMk/>
            <pc:sldMk cId="3792866024" sldId="303"/>
            <ac:picMk id="5" creationId="{35B01E58-80F8-488D-B5CD-0AD4F5EF79E8}"/>
          </ac:picMkLst>
        </pc:picChg>
        <pc:picChg chg="mod">
          <ac:chgData name="Jason Wootton" userId="526938c4-8ce3-4c07-bb74-9d82b87cdb66" providerId="ADAL" clId="{5CD492D3-0E5B-43B0-BB1D-506FFB09AE62}" dt="2023-05-04T15:50:22.617" v="231" actId="1076"/>
          <ac:picMkLst>
            <pc:docMk/>
            <pc:sldMk cId="3792866024" sldId="303"/>
            <ac:picMk id="6" creationId="{40B880C8-9ED6-404E-A514-FF1BE9A2FE7B}"/>
          </ac:picMkLst>
        </pc:picChg>
      </pc:sldChg>
    </pc:docChg>
  </pc:docChgLst>
  <pc:docChgLst>
    <pc:chgData name="Jason Wootton" userId="526938c4-8ce3-4c07-bb74-9d82b87cdb66" providerId="ADAL" clId="{E4901ECD-9910-4FE0-ACD3-C38B438BAE38}"/>
    <pc:docChg chg="undo custSel modSld modMainMaster">
      <pc:chgData name="Jason Wootton" userId="526938c4-8ce3-4c07-bb74-9d82b87cdb66" providerId="ADAL" clId="{E4901ECD-9910-4FE0-ACD3-C38B438BAE38}" dt="2023-03-08T14:57:27.598" v="126" actId="1036"/>
      <pc:docMkLst>
        <pc:docMk/>
      </pc:docMkLst>
      <pc:sldChg chg="delSp modSp mod">
        <pc:chgData name="Jason Wootton" userId="526938c4-8ce3-4c07-bb74-9d82b87cdb66" providerId="ADAL" clId="{E4901ECD-9910-4FE0-ACD3-C38B438BAE38}" dt="2023-03-08T14:28:53.708" v="40" actId="478"/>
        <pc:sldMkLst>
          <pc:docMk/>
          <pc:sldMk cId="908167305" sldId="300"/>
        </pc:sldMkLst>
        <pc:spChg chg="mod">
          <ac:chgData name="Jason Wootton" userId="526938c4-8ce3-4c07-bb74-9d82b87cdb66" providerId="ADAL" clId="{E4901ECD-9910-4FE0-ACD3-C38B438BAE38}" dt="2023-03-08T14:28:51.906" v="39" actId="207"/>
          <ac:spMkLst>
            <pc:docMk/>
            <pc:sldMk cId="908167305" sldId="300"/>
            <ac:spMk id="2" creationId="{39AC8E5F-D33A-4990-897F-BEA13212B4AE}"/>
          </ac:spMkLst>
        </pc:spChg>
        <pc:picChg chg="del">
          <ac:chgData name="Jason Wootton" userId="526938c4-8ce3-4c07-bb74-9d82b87cdb66" providerId="ADAL" clId="{E4901ECD-9910-4FE0-ACD3-C38B438BAE38}" dt="2023-03-08T14:28:53.708" v="40" actId="478"/>
          <ac:picMkLst>
            <pc:docMk/>
            <pc:sldMk cId="908167305" sldId="300"/>
            <ac:picMk id="6" creationId="{4D1CF6F4-EC4F-4B8D-9259-29F4C5321169}"/>
          </ac:picMkLst>
        </pc:picChg>
      </pc:sldChg>
      <pc:sldChg chg="addSp delSp modSp mod">
        <pc:chgData name="Jason Wootton" userId="526938c4-8ce3-4c07-bb74-9d82b87cdb66" providerId="ADAL" clId="{E4901ECD-9910-4FE0-ACD3-C38B438BAE38}" dt="2023-03-08T14:57:27.598" v="126" actId="1036"/>
        <pc:sldMkLst>
          <pc:docMk/>
          <pc:sldMk cId="837269096" sldId="301"/>
        </pc:sldMkLst>
        <pc:spChg chg="mod">
          <ac:chgData name="Jason Wootton" userId="526938c4-8ce3-4c07-bb74-9d82b87cdb66" providerId="ADAL" clId="{E4901ECD-9910-4FE0-ACD3-C38B438BAE38}" dt="2023-03-08T14:28:27.704" v="37" actId="207"/>
          <ac:spMkLst>
            <pc:docMk/>
            <pc:sldMk cId="837269096" sldId="301"/>
            <ac:spMk id="3" creationId="{1BA4BC58-1D78-4D32-B479-D264EDA1A4A9}"/>
          </ac:spMkLst>
        </pc:spChg>
        <pc:spChg chg="mod topLvl">
          <ac:chgData name="Jason Wootton" userId="526938c4-8ce3-4c07-bb74-9d82b87cdb66" providerId="ADAL" clId="{E4901ECD-9910-4FE0-ACD3-C38B438BAE38}" dt="2023-03-08T14:28:14.893" v="35" actId="165"/>
          <ac:spMkLst>
            <pc:docMk/>
            <pc:sldMk cId="837269096" sldId="301"/>
            <ac:spMk id="4" creationId="{677A7626-A3CB-4D02-97C2-608E8E6777C4}"/>
          </ac:spMkLst>
        </pc:spChg>
        <pc:spChg chg="mod topLvl">
          <ac:chgData name="Jason Wootton" userId="526938c4-8ce3-4c07-bb74-9d82b87cdb66" providerId="ADAL" clId="{E4901ECD-9910-4FE0-ACD3-C38B438BAE38}" dt="2023-03-08T14:28:14.893" v="35" actId="165"/>
          <ac:spMkLst>
            <pc:docMk/>
            <pc:sldMk cId="837269096" sldId="301"/>
            <ac:spMk id="6" creationId="{54D9CC6F-4947-405F-9074-B79DC108ECF8}"/>
          </ac:spMkLst>
        </pc:spChg>
        <pc:spChg chg="mod topLvl">
          <ac:chgData name="Jason Wootton" userId="526938c4-8ce3-4c07-bb74-9d82b87cdb66" providerId="ADAL" clId="{E4901ECD-9910-4FE0-ACD3-C38B438BAE38}" dt="2023-03-08T14:28:14.893" v="35" actId="165"/>
          <ac:spMkLst>
            <pc:docMk/>
            <pc:sldMk cId="837269096" sldId="301"/>
            <ac:spMk id="9" creationId="{ACE095F6-8BE9-4282-92C2-6AC0ABE3713F}"/>
          </ac:spMkLst>
        </pc:spChg>
        <pc:spChg chg="mod">
          <ac:chgData name="Jason Wootton" userId="526938c4-8ce3-4c07-bb74-9d82b87cdb66" providerId="ADAL" clId="{E4901ECD-9910-4FE0-ACD3-C38B438BAE38}" dt="2023-03-08T14:28:20.780" v="36" actId="207"/>
          <ac:spMkLst>
            <pc:docMk/>
            <pc:sldMk cId="837269096" sldId="301"/>
            <ac:spMk id="10" creationId="{1FEBE621-E026-438D-8D17-361DB5BA5D17}"/>
          </ac:spMkLst>
        </pc:spChg>
        <pc:spChg chg="mod">
          <ac:chgData name="Jason Wootton" userId="526938c4-8ce3-4c07-bb74-9d82b87cdb66" providerId="ADAL" clId="{E4901ECD-9910-4FE0-ACD3-C38B438BAE38}" dt="2023-03-08T14:28:20.780" v="36" actId="207"/>
          <ac:spMkLst>
            <pc:docMk/>
            <pc:sldMk cId="837269096" sldId="301"/>
            <ac:spMk id="11" creationId="{C22830AF-3429-49C2-9C37-56CB75FFB9D9}"/>
          </ac:spMkLst>
        </pc:spChg>
        <pc:spChg chg="mod topLvl">
          <ac:chgData name="Jason Wootton" userId="526938c4-8ce3-4c07-bb74-9d82b87cdb66" providerId="ADAL" clId="{E4901ECD-9910-4FE0-ACD3-C38B438BAE38}" dt="2023-03-08T14:28:14.893" v="35" actId="165"/>
          <ac:spMkLst>
            <pc:docMk/>
            <pc:sldMk cId="837269096" sldId="301"/>
            <ac:spMk id="16" creationId="{838176FD-6BDD-4E99-A54D-87B48B61008E}"/>
          </ac:spMkLst>
        </pc:spChg>
        <pc:spChg chg="mod topLvl">
          <ac:chgData name="Jason Wootton" userId="526938c4-8ce3-4c07-bb74-9d82b87cdb66" providerId="ADAL" clId="{E4901ECD-9910-4FE0-ACD3-C38B438BAE38}" dt="2023-03-08T14:28:14.893" v="35" actId="165"/>
          <ac:spMkLst>
            <pc:docMk/>
            <pc:sldMk cId="837269096" sldId="301"/>
            <ac:spMk id="20" creationId="{CCC698A5-FCB6-4B88-9B67-AE8C3D5C0C6A}"/>
          </ac:spMkLst>
        </pc:spChg>
        <pc:spChg chg="mod topLvl">
          <ac:chgData name="Jason Wootton" userId="526938c4-8ce3-4c07-bb74-9d82b87cdb66" providerId="ADAL" clId="{E4901ECD-9910-4FE0-ACD3-C38B438BAE38}" dt="2023-03-08T14:28:14.893" v="35" actId="165"/>
          <ac:spMkLst>
            <pc:docMk/>
            <pc:sldMk cId="837269096" sldId="301"/>
            <ac:spMk id="21" creationId="{0B28F0F7-AD69-48E1-8AE6-0495438805E9}"/>
          </ac:spMkLst>
        </pc:spChg>
        <pc:spChg chg="mod topLvl">
          <ac:chgData name="Jason Wootton" userId="526938c4-8ce3-4c07-bb74-9d82b87cdb66" providerId="ADAL" clId="{E4901ECD-9910-4FE0-ACD3-C38B438BAE38}" dt="2023-03-08T14:28:14.893" v="35" actId="165"/>
          <ac:spMkLst>
            <pc:docMk/>
            <pc:sldMk cId="837269096" sldId="301"/>
            <ac:spMk id="22" creationId="{5BF0852F-2C67-4CB7-88CE-85EC45C43723}"/>
          </ac:spMkLst>
        </pc:spChg>
        <pc:spChg chg="mod topLvl">
          <ac:chgData name="Jason Wootton" userId="526938c4-8ce3-4c07-bb74-9d82b87cdb66" providerId="ADAL" clId="{E4901ECD-9910-4FE0-ACD3-C38B438BAE38}" dt="2023-03-08T14:28:14.893" v="35" actId="165"/>
          <ac:spMkLst>
            <pc:docMk/>
            <pc:sldMk cId="837269096" sldId="301"/>
            <ac:spMk id="23" creationId="{A7AA7266-058E-4474-B414-18F5049CECAD}"/>
          </ac:spMkLst>
        </pc:spChg>
        <pc:spChg chg="mod topLvl">
          <ac:chgData name="Jason Wootton" userId="526938c4-8ce3-4c07-bb74-9d82b87cdb66" providerId="ADAL" clId="{E4901ECD-9910-4FE0-ACD3-C38B438BAE38}" dt="2023-03-08T14:28:14.893" v="35" actId="165"/>
          <ac:spMkLst>
            <pc:docMk/>
            <pc:sldMk cId="837269096" sldId="301"/>
            <ac:spMk id="24" creationId="{8E2D7E0A-C4CD-42F4-A790-747256CC29CC}"/>
          </ac:spMkLst>
        </pc:spChg>
        <pc:spChg chg="mod topLvl">
          <ac:chgData name="Jason Wootton" userId="526938c4-8ce3-4c07-bb74-9d82b87cdb66" providerId="ADAL" clId="{E4901ECD-9910-4FE0-ACD3-C38B438BAE38}" dt="2023-03-08T14:28:14.893" v="35" actId="165"/>
          <ac:spMkLst>
            <pc:docMk/>
            <pc:sldMk cId="837269096" sldId="301"/>
            <ac:spMk id="25" creationId="{FC873453-7771-4BD5-9B45-C63575899FB3}"/>
          </ac:spMkLst>
        </pc:spChg>
        <pc:spChg chg="mod">
          <ac:chgData name="Jason Wootton" userId="526938c4-8ce3-4c07-bb74-9d82b87cdb66" providerId="ADAL" clId="{E4901ECD-9910-4FE0-ACD3-C38B438BAE38}" dt="2023-03-08T14:26:55.547" v="19" actId="165"/>
          <ac:spMkLst>
            <pc:docMk/>
            <pc:sldMk cId="837269096" sldId="301"/>
            <ac:spMk id="43" creationId="{F5A72801-ED01-55B7-B7D6-D14581034104}"/>
          </ac:spMkLst>
        </pc:spChg>
        <pc:spChg chg="mod">
          <ac:chgData name="Jason Wootton" userId="526938c4-8ce3-4c07-bb74-9d82b87cdb66" providerId="ADAL" clId="{E4901ECD-9910-4FE0-ACD3-C38B438BAE38}" dt="2023-03-08T14:27:50.422" v="29" actId="1076"/>
          <ac:spMkLst>
            <pc:docMk/>
            <pc:sldMk cId="837269096" sldId="301"/>
            <ac:spMk id="54" creationId="{BC6B5072-AD49-4C57-B23A-FA135A11C759}"/>
          </ac:spMkLst>
        </pc:spChg>
        <pc:spChg chg="mod">
          <ac:chgData name="Jason Wootton" userId="526938c4-8ce3-4c07-bb74-9d82b87cdb66" providerId="ADAL" clId="{E4901ECD-9910-4FE0-ACD3-C38B438BAE38}" dt="2023-03-08T14:27:50.422" v="29" actId="1076"/>
          <ac:spMkLst>
            <pc:docMk/>
            <pc:sldMk cId="837269096" sldId="301"/>
            <ac:spMk id="55" creationId="{559B6EA2-3DD5-4411-B6DB-15D54901D4D8}"/>
          </ac:spMkLst>
        </pc:spChg>
        <pc:spChg chg="mod">
          <ac:chgData name="Jason Wootton" userId="526938c4-8ce3-4c07-bb74-9d82b87cdb66" providerId="ADAL" clId="{E4901ECD-9910-4FE0-ACD3-C38B438BAE38}" dt="2023-03-08T14:26:55.547" v="19" actId="165"/>
          <ac:spMkLst>
            <pc:docMk/>
            <pc:sldMk cId="837269096" sldId="301"/>
            <ac:spMk id="58" creationId="{5FC3BB42-A4AA-65CB-8AAD-75D81FDA7EFB}"/>
          </ac:spMkLst>
        </pc:spChg>
        <pc:spChg chg="mod">
          <ac:chgData name="Jason Wootton" userId="526938c4-8ce3-4c07-bb74-9d82b87cdb66" providerId="ADAL" clId="{E4901ECD-9910-4FE0-ACD3-C38B438BAE38}" dt="2023-03-08T14:27:50.422" v="29" actId="1076"/>
          <ac:spMkLst>
            <pc:docMk/>
            <pc:sldMk cId="837269096" sldId="301"/>
            <ac:spMk id="74" creationId="{9635573D-2ED8-4709-A3D6-D10C33913289}"/>
          </ac:spMkLst>
        </pc:spChg>
        <pc:spChg chg="mod">
          <ac:chgData name="Jason Wootton" userId="526938c4-8ce3-4c07-bb74-9d82b87cdb66" providerId="ADAL" clId="{E4901ECD-9910-4FE0-ACD3-C38B438BAE38}" dt="2023-03-08T14:27:50.422" v="29" actId="1076"/>
          <ac:spMkLst>
            <pc:docMk/>
            <pc:sldMk cId="837269096" sldId="301"/>
            <ac:spMk id="75" creationId="{B995C10F-6415-4DC7-8A7A-E735E4AA8FF2}"/>
          </ac:spMkLst>
        </pc:spChg>
        <pc:spChg chg="mod">
          <ac:chgData name="Jason Wootton" userId="526938c4-8ce3-4c07-bb74-9d82b87cdb66" providerId="ADAL" clId="{E4901ECD-9910-4FE0-ACD3-C38B438BAE38}" dt="2023-03-08T14:27:50.422" v="29" actId="1076"/>
          <ac:spMkLst>
            <pc:docMk/>
            <pc:sldMk cId="837269096" sldId="301"/>
            <ac:spMk id="96" creationId="{7D31F6FA-D98A-4A47-9F91-4CFCBC51834C}"/>
          </ac:spMkLst>
        </pc:spChg>
        <pc:spChg chg="mod">
          <ac:chgData name="Jason Wootton" userId="526938c4-8ce3-4c07-bb74-9d82b87cdb66" providerId="ADAL" clId="{E4901ECD-9910-4FE0-ACD3-C38B438BAE38}" dt="2023-03-08T14:27:50.422" v="29" actId="1076"/>
          <ac:spMkLst>
            <pc:docMk/>
            <pc:sldMk cId="837269096" sldId="301"/>
            <ac:spMk id="97" creationId="{FD475890-E8BF-4C7F-B7D4-D60621888C29}"/>
          </ac:spMkLst>
        </pc:spChg>
        <pc:spChg chg="mod">
          <ac:chgData name="Jason Wootton" userId="526938c4-8ce3-4c07-bb74-9d82b87cdb66" providerId="ADAL" clId="{E4901ECD-9910-4FE0-ACD3-C38B438BAE38}" dt="2023-03-08T14:27:50.422" v="29" actId="1076"/>
          <ac:spMkLst>
            <pc:docMk/>
            <pc:sldMk cId="837269096" sldId="301"/>
            <ac:spMk id="98" creationId="{32F47D21-F27A-48AD-911A-481A9A1B5DCE}"/>
          </ac:spMkLst>
        </pc:spChg>
        <pc:spChg chg="mod">
          <ac:chgData name="Jason Wootton" userId="526938c4-8ce3-4c07-bb74-9d82b87cdb66" providerId="ADAL" clId="{E4901ECD-9910-4FE0-ACD3-C38B438BAE38}" dt="2023-03-08T14:27:50.422" v="29" actId="1076"/>
          <ac:spMkLst>
            <pc:docMk/>
            <pc:sldMk cId="837269096" sldId="301"/>
            <ac:spMk id="99" creationId="{22258931-ED87-4D0C-97DA-D4B83D43A792}"/>
          </ac:spMkLst>
        </pc:spChg>
        <pc:spChg chg="mod">
          <ac:chgData name="Jason Wootton" userId="526938c4-8ce3-4c07-bb74-9d82b87cdb66" providerId="ADAL" clId="{E4901ECD-9910-4FE0-ACD3-C38B438BAE38}" dt="2023-03-08T14:27:50.422" v="29" actId="1076"/>
          <ac:spMkLst>
            <pc:docMk/>
            <pc:sldMk cId="837269096" sldId="301"/>
            <ac:spMk id="100" creationId="{A9586EED-97DE-46DA-ADC7-BC73C343ACF6}"/>
          </ac:spMkLst>
        </pc:spChg>
        <pc:spChg chg="mod">
          <ac:chgData name="Jason Wootton" userId="526938c4-8ce3-4c07-bb74-9d82b87cdb66" providerId="ADAL" clId="{E4901ECD-9910-4FE0-ACD3-C38B438BAE38}" dt="2023-03-08T14:27:50.422" v="29" actId="1076"/>
          <ac:spMkLst>
            <pc:docMk/>
            <pc:sldMk cId="837269096" sldId="301"/>
            <ac:spMk id="101" creationId="{401E1DE6-B998-4914-B771-B9344DEA87D2}"/>
          </ac:spMkLst>
        </pc:spChg>
        <pc:spChg chg="del mod topLvl">
          <ac:chgData name="Jason Wootton" userId="526938c4-8ce3-4c07-bb74-9d82b87cdb66" providerId="ADAL" clId="{E4901ECD-9910-4FE0-ACD3-C38B438BAE38}" dt="2023-03-08T14:28:09.619" v="34" actId="478"/>
          <ac:spMkLst>
            <pc:docMk/>
            <pc:sldMk cId="837269096" sldId="301"/>
            <ac:spMk id="103" creationId="{46B152DB-3669-42C5-8536-EF753C2E5BD5}"/>
          </ac:spMkLst>
        </pc:spChg>
        <pc:spChg chg="mod topLvl">
          <ac:chgData name="Jason Wootton" userId="526938c4-8ce3-4c07-bb74-9d82b87cdb66" providerId="ADAL" clId="{E4901ECD-9910-4FE0-ACD3-C38B438BAE38}" dt="2023-03-08T14:30:46.389" v="64" actId="1036"/>
          <ac:spMkLst>
            <pc:docMk/>
            <pc:sldMk cId="837269096" sldId="301"/>
            <ac:spMk id="104" creationId="{45C83AE0-E11D-4BA2-9B0B-CDEDFD38A55A}"/>
          </ac:spMkLst>
        </pc:spChg>
        <pc:spChg chg="mod">
          <ac:chgData name="Jason Wootton" userId="526938c4-8ce3-4c07-bb74-9d82b87cdb66" providerId="ADAL" clId="{E4901ECD-9910-4FE0-ACD3-C38B438BAE38}" dt="2023-03-08T14:26:55.547" v="19" actId="165"/>
          <ac:spMkLst>
            <pc:docMk/>
            <pc:sldMk cId="837269096" sldId="301"/>
            <ac:spMk id="108" creationId="{E7DFDDCE-D6F6-4460-C23C-BD0B2D96C678}"/>
          </ac:spMkLst>
        </pc:spChg>
        <pc:spChg chg="mod">
          <ac:chgData name="Jason Wootton" userId="526938c4-8ce3-4c07-bb74-9d82b87cdb66" providerId="ADAL" clId="{E4901ECD-9910-4FE0-ACD3-C38B438BAE38}" dt="2023-03-08T14:26:55.547" v="19" actId="165"/>
          <ac:spMkLst>
            <pc:docMk/>
            <pc:sldMk cId="837269096" sldId="301"/>
            <ac:spMk id="109" creationId="{5326022C-BEE5-B25D-CFBE-56D8F3462AD7}"/>
          </ac:spMkLst>
        </pc:spChg>
        <pc:spChg chg="mod">
          <ac:chgData name="Jason Wootton" userId="526938c4-8ce3-4c07-bb74-9d82b87cdb66" providerId="ADAL" clId="{E4901ECD-9910-4FE0-ACD3-C38B438BAE38}" dt="2023-03-08T14:26:55.547" v="19" actId="165"/>
          <ac:spMkLst>
            <pc:docMk/>
            <pc:sldMk cId="837269096" sldId="301"/>
            <ac:spMk id="110" creationId="{EC734209-216D-DB15-5C34-F1928947EC15}"/>
          </ac:spMkLst>
        </pc:spChg>
        <pc:spChg chg="mod">
          <ac:chgData name="Jason Wootton" userId="526938c4-8ce3-4c07-bb74-9d82b87cdb66" providerId="ADAL" clId="{E4901ECD-9910-4FE0-ACD3-C38B438BAE38}" dt="2023-03-08T14:26:55.547" v="19" actId="165"/>
          <ac:spMkLst>
            <pc:docMk/>
            <pc:sldMk cId="837269096" sldId="301"/>
            <ac:spMk id="114" creationId="{6A576433-C64E-4BA0-370A-555576BD43D1}"/>
          </ac:spMkLst>
        </pc:spChg>
        <pc:spChg chg="mod">
          <ac:chgData name="Jason Wootton" userId="526938c4-8ce3-4c07-bb74-9d82b87cdb66" providerId="ADAL" clId="{E4901ECD-9910-4FE0-ACD3-C38B438BAE38}" dt="2023-03-08T14:26:55.547" v="19" actId="165"/>
          <ac:spMkLst>
            <pc:docMk/>
            <pc:sldMk cId="837269096" sldId="301"/>
            <ac:spMk id="115" creationId="{41FFE181-A848-7F4F-AA0C-112E9C39D7E2}"/>
          </ac:spMkLst>
        </pc:spChg>
        <pc:spChg chg="mod">
          <ac:chgData name="Jason Wootton" userId="526938c4-8ce3-4c07-bb74-9d82b87cdb66" providerId="ADAL" clId="{E4901ECD-9910-4FE0-ACD3-C38B438BAE38}" dt="2023-03-08T14:26:55.547" v="19" actId="165"/>
          <ac:spMkLst>
            <pc:docMk/>
            <pc:sldMk cId="837269096" sldId="301"/>
            <ac:spMk id="116" creationId="{628A2CAB-A7F1-BA66-7257-6D9BD67982CE}"/>
          </ac:spMkLst>
        </pc:spChg>
        <pc:spChg chg="mod">
          <ac:chgData name="Jason Wootton" userId="526938c4-8ce3-4c07-bb74-9d82b87cdb66" providerId="ADAL" clId="{E4901ECD-9910-4FE0-ACD3-C38B438BAE38}" dt="2023-03-08T14:26:55.547" v="19" actId="165"/>
          <ac:spMkLst>
            <pc:docMk/>
            <pc:sldMk cId="837269096" sldId="301"/>
            <ac:spMk id="117" creationId="{34FA7286-0B5C-E1F1-2848-7FAB4A8C961D}"/>
          </ac:spMkLst>
        </pc:spChg>
        <pc:spChg chg="mod">
          <ac:chgData name="Jason Wootton" userId="526938c4-8ce3-4c07-bb74-9d82b87cdb66" providerId="ADAL" clId="{E4901ECD-9910-4FE0-ACD3-C38B438BAE38}" dt="2023-03-08T14:26:55.547" v="19" actId="165"/>
          <ac:spMkLst>
            <pc:docMk/>
            <pc:sldMk cId="837269096" sldId="301"/>
            <ac:spMk id="118" creationId="{E5A44DFD-3EDB-3E67-B995-430782B8F4C2}"/>
          </ac:spMkLst>
        </pc:spChg>
        <pc:spChg chg="mod">
          <ac:chgData name="Jason Wootton" userId="526938c4-8ce3-4c07-bb74-9d82b87cdb66" providerId="ADAL" clId="{E4901ECD-9910-4FE0-ACD3-C38B438BAE38}" dt="2023-03-08T14:26:55.547" v="19" actId="165"/>
          <ac:spMkLst>
            <pc:docMk/>
            <pc:sldMk cId="837269096" sldId="301"/>
            <ac:spMk id="119" creationId="{5BC8776F-B761-7EF0-4550-3B46B0F732E8}"/>
          </ac:spMkLst>
        </pc:spChg>
        <pc:spChg chg="mod">
          <ac:chgData name="Jason Wootton" userId="526938c4-8ce3-4c07-bb74-9d82b87cdb66" providerId="ADAL" clId="{E4901ECD-9910-4FE0-ACD3-C38B438BAE38}" dt="2023-03-08T14:26:55.547" v="19" actId="165"/>
          <ac:spMkLst>
            <pc:docMk/>
            <pc:sldMk cId="837269096" sldId="301"/>
            <ac:spMk id="120" creationId="{4073E2B4-D126-3CB0-9F9F-D20427517282}"/>
          </ac:spMkLst>
        </pc:spChg>
        <pc:spChg chg="mod">
          <ac:chgData name="Jason Wootton" userId="526938c4-8ce3-4c07-bb74-9d82b87cdb66" providerId="ADAL" clId="{E4901ECD-9910-4FE0-ACD3-C38B438BAE38}" dt="2023-03-08T14:26:55.547" v="19" actId="165"/>
          <ac:spMkLst>
            <pc:docMk/>
            <pc:sldMk cId="837269096" sldId="301"/>
            <ac:spMk id="121" creationId="{86276F05-4D1B-9860-65B7-DFE19BC38C4E}"/>
          </ac:spMkLst>
        </pc:spChg>
        <pc:spChg chg="mod">
          <ac:chgData name="Jason Wootton" userId="526938c4-8ce3-4c07-bb74-9d82b87cdb66" providerId="ADAL" clId="{E4901ECD-9910-4FE0-ACD3-C38B438BAE38}" dt="2023-03-08T14:26:55.547" v="19" actId="165"/>
          <ac:spMkLst>
            <pc:docMk/>
            <pc:sldMk cId="837269096" sldId="301"/>
            <ac:spMk id="122" creationId="{E311A226-6F37-857F-3E59-C97DE8386BAA}"/>
          </ac:spMkLst>
        </pc:spChg>
        <pc:spChg chg="mod">
          <ac:chgData name="Jason Wootton" userId="526938c4-8ce3-4c07-bb74-9d82b87cdb66" providerId="ADAL" clId="{E4901ECD-9910-4FE0-ACD3-C38B438BAE38}" dt="2023-03-08T14:26:55.547" v="19" actId="165"/>
          <ac:spMkLst>
            <pc:docMk/>
            <pc:sldMk cId="837269096" sldId="301"/>
            <ac:spMk id="123" creationId="{136410A6-E3C0-D6AC-A5E5-964000B3792E}"/>
          </ac:spMkLst>
        </pc:spChg>
        <pc:spChg chg="mod">
          <ac:chgData name="Jason Wootton" userId="526938c4-8ce3-4c07-bb74-9d82b87cdb66" providerId="ADAL" clId="{E4901ECD-9910-4FE0-ACD3-C38B438BAE38}" dt="2023-03-08T14:26:55.547" v="19" actId="165"/>
          <ac:spMkLst>
            <pc:docMk/>
            <pc:sldMk cId="837269096" sldId="301"/>
            <ac:spMk id="124" creationId="{A8A72438-6BEE-DD5A-3508-33825A146D04}"/>
          </ac:spMkLst>
        </pc:spChg>
        <pc:spChg chg="mod">
          <ac:chgData name="Jason Wootton" userId="526938c4-8ce3-4c07-bb74-9d82b87cdb66" providerId="ADAL" clId="{E4901ECD-9910-4FE0-ACD3-C38B438BAE38}" dt="2023-03-08T14:26:55.547" v="19" actId="165"/>
          <ac:spMkLst>
            <pc:docMk/>
            <pc:sldMk cId="837269096" sldId="301"/>
            <ac:spMk id="125" creationId="{693193C0-E685-96E8-289E-594E4373D88F}"/>
          </ac:spMkLst>
        </pc:spChg>
        <pc:spChg chg="mod">
          <ac:chgData name="Jason Wootton" userId="526938c4-8ce3-4c07-bb74-9d82b87cdb66" providerId="ADAL" clId="{E4901ECD-9910-4FE0-ACD3-C38B438BAE38}" dt="2023-03-08T14:27:12.916" v="22" actId="207"/>
          <ac:spMkLst>
            <pc:docMk/>
            <pc:sldMk cId="837269096" sldId="301"/>
            <ac:spMk id="126" creationId="{8476FE81-50D9-BFF3-A863-8060DB492496}"/>
          </ac:spMkLst>
        </pc:spChg>
        <pc:spChg chg="mod">
          <ac:chgData name="Jason Wootton" userId="526938c4-8ce3-4c07-bb74-9d82b87cdb66" providerId="ADAL" clId="{E4901ECD-9910-4FE0-ACD3-C38B438BAE38}" dt="2023-03-08T14:27:12.916" v="22" actId="207"/>
          <ac:spMkLst>
            <pc:docMk/>
            <pc:sldMk cId="837269096" sldId="301"/>
            <ac:spMk id="127" creationId="{DFB96657-1423-CE0A-75D4-D1DC82BCDBF8}"/>
          </ac:spMkLst>
        </pc:spChg>
        <pc:grpChg chg="mod topLvl">
          <ac:chgData name="Jason Wootton" userId="526938c4-8ce3-4c07-bb74-9d82b87cdb66" providerId="ADAL" clId="{E4901ECD-9910-4FE0-ACD3-C38B438BAE38}" dt="2023-03-08T14:28:20.780" v="36" actId="207"/>
          <ac:grpSpMkLst>
            <pc:docMk/>
            <pc:sldMk cId="837269096" sldId="301"/>
            <ac:grpSpMk id="12" creationId="{2267E484-30E6-44D5-9810-9C10ABBC2BB4}"/>
          </ac:grpSpMkLst>
        </pc:grpChg>
        <pc:grpChg chg="add del mod">
          <ac:chgData name="Jason Wootton" userId="526938c4-8ce3-4c07-bb74-9d82b87cdb66" providerId="ADAL" clId="{E4901ECD-9910-4FE0-ACD3-C38B438BAE38}" dt="2023-03-08T14:26:55.547" v="19" actId="165"/>
          <ac:grpSpMkLst>
            <pc:docMk/>
            <pc:sldMk cId="837269096" sldId="301"/>
            <ac:grpSpMk id="30" creationId="{F92F2CA2-0918-D5D8-8CC1-8CE498E2DF92}"/>
          </ac:grpSpMkLst>
        </pc:grpChg>
        <pc:grpChg chg="mod topLvl">
          <ac:chgData name="Jason Wootton" userId="526938c4-8ce3-4c07-bb74-9d82b87cdb66" providerId="ADAL" clId="{E4901ECD-9910-4FE0-ACD3-C38B438BAE38}" dt="2023-03-08T14:57:27.598" v="126" actId="1036"/>
          <ac:grpSpMkLst>
            <pc:docMk/>
            <pc:sldMk cId="837269096" sldId="301"/>
            <ac:grpSpMk id="35" creationId="{A7A4CFF3-0028-1448-8B04-CA0467537888}"/>
          </ac:grpSpMkLst>
        </pc:grpChg>
        <pc:grpChg chg="mod topLvl">
          <ac:chgData name="Jason Wootton" userId="526938c4-8ce3-4c07-bb74-9d82b87cdb66" providerId="ADAL" clId="{E4901ECD-9910-4FE0-ACD3-C38B438BAE38}" dt="2023-03-08T14:30:31.596" v="53" actId="167"/>
          <ac:grpSpMkLst>
            <pc:docMk/>
            <pc:sldMk cId="837269096" sldId="301"/>
            <ac:grpSpMk id="42" creationId="{1DA1E0F5-B1B5-EF91-701D-516D065AE667}"/>
          </ac:grpSpMkLst>
        </pc:grpChg>
        <pc:grpChg chg="del">
          <ac:chgData name="Jason Wootton" userId="526938c4-8ce3-4c07-bb74-9d82b87cdb66" providerId="ADAL" clId="{E4901ECD-9910-4FE0-ACD3-C38B438BAE38}" dt="2023-03-08T14:28:14.893" v="35" actId="165"/>
          <ac:grpSpMkLst>
            <pc:docMk/>
            <pc:sldMk cId="837269096" sldId="301"/>
            <ac:grpSpMk id="46" creationId="{D7607244-2EDA-422B-86B2-110E674369E7}"/>
          </ac:grpSpMkLst>
        </pc:grpChg>
        <pc:grpChg chg="del mod">
          <ac:chgData name="Jason Wootton" userId="526938c4-8ce3-4c07-bb74-9d82b87cdb66" providerId="ADAL" clId="{E4901ECD-9910-4FE0-ACD3-C38B438BAE38}" dt="2023-03-08T14:57:20.486" v="98" actId="478"/>
          <ac:grpSpMkLst>
            <pc:docMk/>
            <pc:sldMk cId="837269096" sldId="301"/>
            <ac:grpSpMk id="51" creationId="{91A838CC-BA87-4B8C-9D8B-42C7D1259561}"/>
          </ac:grpSpMkLst>
        </pc:grpChg>
        <pc:grpChg chg="del mod">
          <ac:chgData name="Jason Wootton" userId="526938c4-8ce3-4c07-bb74-9d82b87cdb66" providerId="ADAL" clId="{E4901ECD-9910-4FE0-ACD3-C38B438BAE38}" dt="2023-03-08T14:27:59.615" v="31" actId="165"/>
          <ac:grpSpMkLst>
            <pc:docMk/>
            <pc:sldMk cId="837269096" sldId="301"/>
            <ac:grpSpMk id="88" creationId="{0FE9206A-948B-4C17-8FD9-926F4D2AEEF1}"/>
          </ac:grpSpMkLst>
        </pc:grpChg>
        <pc:grpChg chg="mod">
          <ac:chgData name="Jason Wootton" userId="526938c4-8ce3-4c07-bb74-9d82b87cdb66" providerId="ADAL" clId="{E4901ECD-9910-4FE0-ACD3-C38B438BAE38}" dt="2023-03-08T14:27:50.422" v="29" actId="1076"/>
          <ac:grpSpMkLst>
            <pc:docMk/>
            <pc:sldMk cId="837269096" sldId="301"/>
            <ac:grpSpMk id="93" creationId="{22DA12CD-256C-4D75-91D0-B7B827283644}"/>
          </ac:grpSpMkLst>
        </pc:grpChg>
        <pc:graphicFrameChg chg="mod modGraphic">
          <ac:chgData name="Jason Wootton" userId="526938c4-8ce3-4c07-bb74-9d82b87cdb66" providerId="ADAL" clId="{E4901ECD-9910-4FE0-ACD3-C38B438BAE38}" dt="2023-03-08T14:31:08.532" v="70" actId="1037"/>
          <ac:graphicFrameMkLst>
            <pc:docMk/>
            <pc:sldMk cId="837269096" sldId="301"/>
            <ac:graphicFrameMk id="7" creationId="{D51B7C71-A369-482C-ACF1-B6D28E3948A4}"/>
          </ac:graphicFrameMkLst>
        </pc:graphicFrameChg>
        <pc:graphicFrameChg chg="mod">
          <ac:chgData name="Jason Wootton" userId="526938c4-8ce3-4c07-bb74-9d82b87cdb66" providerId="ADAL" clId="{E4901ECD-9910-4FE0-ACD3-C38B438BAE38}" dt="2023-03-08T14:30:31.596" v="53" actId="167"/>
          <ac:graphicFrameMkLst>
            <pc:docMk/>
            <pc:sldMk cId="837269096" sldId="301"/>
            <ac:graphicFrameMk id="17" creationId="{03481FA4-30B1-49D6-A058-EA5E8616D1F1}"/>
          </ac:graphicFrameMkLst>
        </pc:graphicFrameChg>
        <pc:picChg chg="del">
          <ac:chgData name="Jason Wootton" userId="526938c4-8ce3-4c07-bb74-9d82b87cdb66" providerId="ADAL" clId="{E4901ECD-9910-4FE0-ACD3-C38B438BAE38}" dt="2023-03-08T14:24:19.098" v="0" actId="478"/>
          <ac:picMkLst>
            <pc:docMk/>
            <pc:sldMk cId="837269096" sldId="301"/>
            <ac:picMk id="5" creationId="{987232DC-53D5-4825-9DF0-46A0775CCBF2}"/>
          </ac:picMkLst>
        </pc:picChg>
        <pc:picChg chg="add del mod">
          <ac:chgData name="Jason Wootton" userId="526938c4-8ce3-4c07-bb74-9d82b87cdb66" providerId="ADAL" clId="{E4901ECD-9910-4FE0-ACD3-C38B438BAE38}" dt="2023-03-08T14:25:54.570" v="15" actId="478"/>
          <ac:picMkLst>
            <pc:docMk/>
            <pc:sldMk cId="837269096" sldId="301"/>
            <ac:picMk id="27" creationId="{D1D601EE-4F56-39C5-7CC3-A58C0EC73FDA}"/>
          </ac:picMkLst>
        </pc:picChg>
        <pc:picChg chg="mod">
          <ac:chgData name="Jason Wootton" userId="526938c4-8ce3-4c07-bb74-9d82b87cdb66" providerId="ADAL" clId="{E4901ECD-9910-4FE0-ACD3-C38B438BAE38}" dt="2023-03-08T14:26:55.547" v="19" actId="165"/>
          <ac:picMkLst>
            <pc:docMk/>
            <pc:sldMk cId="837269096" sldId="301"/>
            <ac:picMk id="71" creationId="{543EAAD6-B039-5B90-0D7D-B390086D6530}"/>
          </ac:picMkLst>
        </pc:picChg>
        <pc:picChg chg="mod">
          <ac:chgData name="Jason Wootton" userId="526938c4-8ce3-4c07-bb74-9d82b87cdb66" providerId="ADAL" clId="{E4901ECD-9910-4FE0-ACD3-C38B438BAE38}" dt="2023-03-08T14:26:55.547" v="19" actId="165"/>
          <ac:picMkLst>
            <pc:docMk/>
            <pc:sldMk cId="837269096" sldId="301"/>
            <ac:picMk id="72" creationId="{2209CCD1-0481-C93B-9F73-96AB5D979C68}"/>
          </ac:picMkLst>
        </pc:picChg>
        <pc:picChg chg="mod">
          <ac:chgData name="Jason Wootton" userId="526938c4-8ce3-4c07-bb74-9d82b87cdb66" providerId="ADAL" clId="{E4901ECD-9910-4FE0-ACD3-C38B438BAE38}" dt="2023-03-08T14:26:55.547" v="19" actId="165"/>
          <ac:picMkLst>
            <pc:docMk/>
            <pc:sldMk cId="837269096" sldId="301"/>
            <ac:picMk id="76" creationId="{0F90EC4D-524E-1F0D-E2F4-FAAD2B84BBA5}"/>
          </ac:picMkLst>
        </pc:picChg>
        <pc:picChg chg="mod">
          <ac:chgData name="Jason Wootton" userId="526938c4-8ce3-4c07-bb74-9d82b87cdb66" providerId="ADAL" clId="{E4901ECD-9910-4FE0-ACD3-C38B438BAE38}" dt="2023-03-08T14:27:50.422" v="29" actId="1076"/>
          <ac:picMkLst>
            <pc:docMk/>
            <pc:sldMk cId="837269096" sldId="301"/>
            <ac:picMk id="77" creationId="{09672E55-9D34-4D72-BC00-92D6A7E9D44F}"/>
          </ac:picMkLst>
        </pc:picChg>
        <pc:picChg chg="mod">
          <ac:chgData name="Jason Wootton" userId="526938c4-8ce3-4c07-bb74-9d82b87cdb66" providerId="ADAL" clId="{E4901ECD-9910-4FE0-ACD3-C38B438BAE38}" dt="2023-03-08T14:27:50.422" v="29" actId="1076"/>
          <ac:picMkLst>
            <pc:docMk/>
            <pc:sldMk cId="837269096" sldId="301"/>
            <ac:picMk id="78" creationId="{D41900DC-C516-4793-AC23-0BEE3EAF3DE5}"/>
          </ac:picMkLst>
        </pc:picChg>
        <pc:picChg chg="mod">
          <ac:chgData name="Jason Wootton" userId="526938c4-8ce3-4c07-bb74-9d82b87cdb66" providerId="ADAL" clId="{E4901ECD-9910-4FE0-ACD3-C38B438BAE38}" dt="2023-03-08T14:27:50.422" v="29" actId="1076"/>
          <ac:picMkLst>
            <pc:docMk/>
            <pc:sldMk cId="837269096" sldId="301"/>
            <ac:picMk id="79" creationId="{913563F5-75FF-4D34-B865-E5EBCDC0DE22}"/>
          </ac:picMkLst>
        </pc:picChg>
        <pc:picChg chg="mod">
          <ac:chgData name="Jason Wootton" userId="526938c4-8ce3-4c07-bb74-9d82b87cdb66" providerId="ADAL" clId="{E4901ECD-9910-4FE0-ACD3-C38B438BAE38}" dt="2023-03-08T14:27:50.422" v="29" actId="1076"/>
          <ac:picMkLst>
            <pc:docMk/>
            <pc:sldMk cId="837269096" sldId="301"/>
            <ac:picMk id="80" creationId="{094E0749-62E2-44C5-B345-2571722656BD}"/>
          </ac:picMkLst>
        </pc:picChg>
        <pc:picChg chg="mod">
          <ac:chgData name="Jason Wootton" userId="526938c4-8ce3-4c07-bb74-9d82b87cdb66" providerId="ADAL" clId="{E4901ECD-9910-4FE0-ACD3-C38B438BAE38}" dt="2023-03-08T14:27:50.422" v="29" actId="1076"/>
          <ac:picMkLst>
            <pc:docMk/>
            <pc:sldMk cId="837269096" sldId="301"/>
            <ac:picMk id="81" creationId="{AC0BBD32-78A2-44A0-9FEA-1BDCDFA0EDE2}"/>
          </ac:picMkLst>
        </pc:picChg>
        <pc:picChg chg="mod">
          <ac:chgData name="Jason Wootton" userId="526938c4-8ce3-4c07-bb74-9d82b87cdb66" providerId="ADAL" clId="{E4901ECD-9910-4FE0-ACD3-C38B438BAE38}" dt="2023-03-08T14:27:50.422" v="29" actId="1076"/>
          <ac:picMkLst>
            <pc:docMk/>
            <pc:sldMk cId="837269096" sldId="301"/>
            <ac:picMk id="82" creationId="{450DB9F5-A1F1-42DF-83EB-61C8C4755273}"/>
          </ac:picMkLst>
        </pc:picChg>
        <pc:picChg chg="mod">
          <ac:chgData name="Jason Wootton" userId="526938c4-8ce3-4c07-bb74-9d82b87cdb66" providerId="ADAL" clId="{E4901ECD-9910-4FE0-ACD3-C38B438BAE38}" dt="2023-03-08T14:27:50.422" v="29" actId="1076"/>
          <ac:picMkLst>
            <pc:docMk/>
            <pc:sldMk cId="837269096" sldId="301"/>
            <ac:picMk id="83" creationId="{21A1AFB8-A745-4435-8977-CB0E748944BD}"/>
          </ac:picMkLst>
        </pc:picChg>
        <pc:picChg chg="mod">
          <ac:chgData name="Jason Wootton" userId="526938c4-8ce3-4c07-bb74-9d82b87cdb66" providerId="ADAL" clId="{E4901ECD-9910-4FE0-ACD3-C38B438BAE38}" dt="2023-03-08T14:27:50.422" v="29" actId="1076"/>
          <ac:picMkLst>
            <pc:docMk/>
            <pc:sldMk cId="837269096" sldId="301"/>
            <ac:picMk id="84" creationId="{4D60A6B7-D356-4299-AC19-01EED998923E}"/>
          </ac:picMkLst>
        </pc:picChg>
        <pc:picChg chg="mod">
          <ac:chgData name="Jason Wootton" userId="526938c4-8ce3-4c07-bb74-9d82b87cdb66" providerId="ADAL" clId="{E4901ECD-9910-4FE0-ACD3-C38B438BAE38}" dt="2023-03-08T14:27:50.422" v="29" actId="1076"/>
          <ac:picMkLst>
            <pc:docMk/>
            <pc:sldMk cId="837269096" sldId="301"/>
            <ac:picMk id="85" creationId="{93E4A502-FCB3-48FA-93EE-A3C78D45069D}"/>
          </ac:picMkLst>
        </pc:picChg>
        <pc:picChg chg="mod">
          <ac:chgData name="Jason Wootton" userId="526938c4-8ce3-4c07-bb74-9d82b87cdb66" providerId="ADAL" clId="{E4901ECD-9910-4FE0-ACD3-C38B438BAE38}" dt="2023-03-08T14:27:50.422" v="29" actId="1076"/>
          <ac:picMkLst>
            <pc:docMk/>
            <pc:sldMk cId="837269096" sldId="301"/>
            <ac:picMk id="86" creationId="{C47AD135-54AA-4AB7-9B3B-3A61E62EF66C}"/>
          </ac:picMkLst>
        </pc:picChg>
        <pc:picChg chg="mod">
          <ac:chgData name="Jason Wootton" userId="526938c4-8ce3-4c07-bb74-9d82b87cdb66" providerId="ADAL" clId="{E4901ECD-9910-4FE0-ACD3-C38B438BAE38}" dt="2023-03-08T14:27:50.422" v="29" actId="1076"/>
          <ac:picMkLst>
            <pc:docMk/>
            <pc:sldMk cId="837269096" sldId="301"/>
            <ac:picMk id="87" creationId="{583F6491-49ED-48AF-AA84-41130EA7BA7E}"/>
          </ac:picMkLst>
        </pc:picChg>
        <pc:picChg chg="mod">
          <ac:chgData name="Jason Wootton" userId="526938c4-8ce3-4c07-bb74-9d82b87cdb66" providerId="ADAL" clId="{E4901ECD-9910-4FE0-ACD3-C38B438BAE38}" dt="2023-03-08T14:26:55.547" v="19" actId="165"/>
          <ac:picMkLst>
            <pc:docMk/>
            <pc:sldMk cId="837269096" sldId="301"/>
            <ac:picMk id="89" creationId="{06FAFE26-2414-9EE3-F3DF-5FD83CC2D6C5}"/>
          </ac:picMkLst>
        </pc:picChg>
        <pc:picChg chg="mod">
          <ac:chgData name="Jason Wootton" userId="526938c4-8ce3-4c07-bb74-9d82b87cdb66" providerId="ADAL" clId="{E4901ECD-9910-4FE0-ACD3-C38B438BAE38}" dt="2023-03-08T14:26:55.547" v="19" actId="165"/>
          <ac:picMkLst>
            <pc:docMk/>
            <pc:sldMk cId="837269096" sldId="301"/>
            <ac:picMk id="90" creationId="{8AA5D9BE-0A29-84E0-6BEC-00A0FDA7C1DA}"/>
          </ac:picMkLst>
        </pc:picChg>
        <pc:picChg chg="mod">
          <ac:chgData name="Jason Wootton" userId="526938c4-8ce3-4c07-bb74-9d82b87cdb66" providerId="ADAL" clId="{E4901ECD-9910-4FE0-ACD3-C38B438BAE38}" dt="2023-03-08T14:26:55.547" v="19" actId="165"/>
          <ac:picMkLst>
            <pc:docMk/>
            <pc:sldMk cId="837269096" sldId="301"/>
            <ac:picMk id="91" creationId="{1A87A25F-7C14-3F07-CD5C-40DB93778A14}"/>
          </ac:picMkLst>
        </pc:picChg>
        <pc:picChg chg="mod">
          <ac:chgData name="Jason Wootton" userId="526938c4-8ce3-4c07-bb74-9d82b87cdb66" providerId="ADAL" clId="{E4901ECD-9910-4FE0-ACD3-C38B438BAE38}" dt="2023-03-08T14:26:55.547" v="19" actId="165"/>
          <ac:picMkLst>
            <pc:docMk/>
            <pc:sldMk cId="837269096" sldId="301"/>
            <ac:picMk id="94" creationId="{B6FE7D38-52D3-7D91-1E9E-03DC6AC5CADD}"/>
          </ac:picMkLst>
        </pc:picChg>
        <pc:picChg chg="mod">
          <ac:chgData name="Jason Wootton" userId="526938c4-8ce3-4c07-bb74-9d82b87cdb66" providerId="ADAL" clId="{E4901ECD-9910-4FE0-ACD3-C38B438BAE38}" dt="2023-03-08T14:26:55.547" v="19" actId="165"/>
          <ac:picMkLst>
            <pc:docMk/>
            <pc:sldMk cId="837269096" sldId="301"/>
            <ac:picMk id="95" creationId="{C0046AF5-6552-95CF-2D2A-DD80369905FD}"/>
          </ac:picMkLst>
        </pc:picChg>
        <pc:picChg chg="mod">
          <ac:chgData name="Jason Wootton" userId="526938c4-8ce3-4c07-bb74-9d82b87cdb66" providerId="ADAL" clId="{E4901ECD-9910-4FE0-ACD3-C38B438BAE38}" dt="2023-03-08T14:26:55.547" v="19" actId="165"/>
          <ac:picMkLst>
            <pc:docMk/>
            <pc:sldMk cId="837269096" sldId="301"/>
            <ac:picMk id="105" creationId="{C0D8B0C3-87E6-1152-F857-2A42B15B1161}"/>
          </ac:picMkLst>
        </pc:picChg>
        <pc:picChg chg="mod">
          <ac:chgData name="Jason Wootton" userId="526938c4-8ce3-4c07-bb74-9d82b87cdb66" providerId="ADAL" clId="{E4901ECD-9910-4FE0-ACD3-C38B438BAE38}" dt="2023-03-08T14:26:55.547" v="19" actId="165"/>
          <ac:picMkLst>
            <pc:docMk/>
            <pc:sldMk cId="837269096" sldId="301"/>
            <ac:picMk id="106" creationId="{4C91C820-A69F-C4B5-1567-AFF5C7C84D2D}"/>
          </ac:picMkLst>
        </pc:picChg>
        <pc:picChg chg="mod">
          <ac:chgData name="Jason Wootton" userId="526938c4-8ce3-4c07-bb74-9d82b87cdb66" providerId="ADAL" clId="{E4901ECD-9910-4FE0-ACD3-C38B438BAE38}" dt="2023-03-08T14:26:55.547" v="19" actId="165"/>
          <ac:picMkLst>
            <pc:docMk/>
            <pc:sldMk cId="837269096" sldId="301"/>
            <ac:picMk id="107" creationId="{05DECD6E-26C9-D526-251E-D783834F3C93}"/>
          </ac:picMkLst>
        </pc:picChg>
        <pc:picChg chg="mod topLvl">
          <ac:chgData name="Jason Wootton" userId="526938c4-8ce3-4c07-bb74-9d82b87cdb66" providerId="ADAL" clId="{E4901ECD-9910-4FE0-ACD3-C38B438BAE38}" dt="2023-03-08T14:28:14.893" v="35" actId="165"/>
          <ac:picMkLst>
            <pc:docMk/>
            <pc:sldMk cId="837269096" sldId="301"/>
            <ac:picMk id="1026" creationId="{73C1606C-4F9E-49AE-8782-02B6AD9B5473}"/>
          </ac:picMkLst>
        </pc:picChg>
        <pc:picChg chg="mod topLvl">
          <ac:chgData name="Jason Wootton" userId="526938c4-8ce3-4c07-bb74-9d82b87cdb66" providerId="ADAL" clId="{E4901ECD-9910-4FE0-ACD3-C38B438BAE38}" dt="2023-03-08T14:28:14.893" v="35" actId="165"/>
          <ac:picMkLst>
            <pc:docMk/>
            <pc:sldMk cId="837269096" sldId="301"/>
            <ac:picMk id="1030" creationId="{F053145F-1C58-430E-9C82-B63F3A4E830A}"/>
          </ac:picMkLst>
        </pc:picChg>
        <pc:picChg chg="mod topLvl">
          <ac:chgData name="Jason Wootton" userId="526938c4-8ce3-4c07-bb74-9d82b87cdb66" providerId="ADAL" clId="{E4901ECD-9910-4FE0-ACD3-C38B438BAE38}" dt="2023-03-08T14:28:14.893" v="35" actId="165"/>
          <ac:picMkLst>
            <pc:docMk/>
            <pc:sldMk cId="837269096" sldId="301"/>
            <ac:picMk id="1032" creationId="{83638E5F-6936-4797-A713-382ED57A912D}"/>
          </ac:picMkLst>
        </pc:picChg>
        <pc:picChg chg="mod topLvl">
          <ac:chgData name="Jason Wootton" userId="526938c4-8ce3-4c07-bb74-9d82b87cdb66" providerId="ADAL" clId="{E4901ECD-9910-4FE0-ACD3-C38B438BAE38}" dt="2023-03-08T14:28:14.893" v="35" actId="165"/>
          <ac:picMkLst>
            <pc:docMk/>
            <pc:sldMk cId="837269096" sldId="301"/>
            <ac:picMk id="1034" creationId="{CF5C4E2B-FE04-456E-93A0-6FE75A28F660}"/>
          </ac:picMkLst>
        </pc:picChg>
        <pc:picChg chg="mod topLvl">
          <ac:chgData name="Jason Wootton" userId="526938c4-8ce3-4c07-bb74-9d82b87cdb66" providerId="ADAL" clId="{E4901ECD-9910-4FE0-ACD3-C38B438BAE38}" dt="2023-03-08T14:28:14.893" v="35" actId="165"/>
          <ac:picMkLst>
            <pc:docMk/>
            <pc:sldMk cId="837269096" sldId="301"/>
            <ac:picMk id="1036" creationId="{22B94850-F8ED-453B-8B90-950D644799A4}"/>
          </ac:picMkLst>
        </pc:picChg>
        <pc:picChg chg="mod topLvl">
          <ac:chgData name="Jason Wootton" userId="526938c4-8ce3-4c07-bb74-9d82b87cdb66" providerId="ADAL" clId="{E4901ECD-9910-4FE0-ACD3-C38B438BAE38}" dt="2023-03-08T14:28:14.893" v="35" actId="165"/>
          <ac:picMkLst>
            <pc:docMk/>
            <pc:sldMk cId="837269096" sldId="301"/>
            <ac:picMk id="1038" creationId="{7554EB84-1576-4233-9097-F980CEBC5990}"/>
          </ac:picMkLst>
        </pc:picChg>
        <pc:picChg chg="mod topLvl">
          <ac:chgData name="Jason Wootton" userId="526938c4-8ce3-4c07-bb74-9d82b87cdb66" providerId="ADAL" clId="{E4901ECD-9910-4FE0-ACD3-C38B438BAE38}" dt="2023-03-08T14:28:14.893" v="35" actId="165"/>
          <ac:picMkLst>
            <pc:docMk/>
            <pc:sldMk cId="837269096" sldId="301"/>
            <ac:picMk id="1040" creationId="{F59D08D2-7E3D-4989-B585-8AE304DB7F2E}"/>
          </ac:picMkLst>
        </pc:picChg>
        <pc:picChg chg="mod topLvl">
          <ac:chgData name="Jason Wootton" userId="526938c4-8ce3-4c07-bb74-9d82b87cdb66" providerId="ADAL" clId="{E4901ECD-9910-4FE0-ACD3-C38B438BAE38}" dt="2023-03-08T14:28:14.893" v="35" actId="165"/>
          <ac:picMkLst>
            <pc:docMk/>
            <pc:sldMk cId="837269096" sldId="301"/>
            <ac:picMk id="1042" creationId="{52449E7F-DFBF-4E80-AD79-96918284E6A2}"/>
          </ac:picMkLst>
        </pc:picChg>
        <pc:cxnChg chg="mod topLvl">
          <ac:chgData name="Jason Wootton" userId="526938c4-8ce3-4c07-bb74-9d82b87cdb66" providerId="ADAL" clId="{E4901ECD-9910-4FE0-ACD3-C38B438BAE38}" dt="2023-03-08T14:28:14.893" v="35" actId="165"/>
          <ac:cxnSpMkLst>
            <pc:docMk/>
            <pc:sldMk cId="837269096" sldId="301"/>
            <ac:cxnSpMk id="8" creationId="{38656DD9-475C-4C21-B3E8-71D063CFAEED}"/>
          </ac:cxnSpMkLst>
        </pc:cxnChg>
        <pc:cxnChg chg="mod topLvl">
          <ac:chgData name="Jason Wootton" userId="526938c4-8ce3-4c07-bb74-9d82b87cdb66" providerId="ADAL" clId="{E4901ECD-9910-4FE0-ACD3-C38B438BAE38}" dt="2023-03-08T14:28:14.893" v="35" actId="165"/>
          <ac:cxnSpMkLst>
            <pc:docMk/>
            <pc:sldMk cId="837269096" sldId="301"/>
            <ac:cxnSpMk id="15" creationId="{3DB3DD55-9F7B-4886-A730-2FE3FF0F16C9}"/>
          </ac:cxnSpMkLst>
        </pc:cxnChg>
        <pc:cxnChg chg="mod">
          <ac:chgData name="Jason Wootton" userId="526938c4-8ce3-4c07-bb74-9d82b87cdb66" providerId="ADAL" clId="{E4901ECD-9910-4FE0-ACD3-C38B438BAE38}" dt="2023-03-08T14:26:55.547" v="19" actId="165"/>
          <ac:cxnSpMkLst>
            <pc:docMk/>
            <pc:sldMk cId="837269096" sldId="301"/>
            <ac:cxnSpMk id="44" creationId="{F6195F29-D547-4C84-9129-4E47D1D9C00B}"/>
          </ac:cxnSpMkLst>
        </pc:cxnChg>
        <pc:cxnChg chg="mod">
          <ac:chgData name="Jason Wootton" userId="526938c4-8ce3-4c07-bb74-9d82b87cdb66" providerId="ADAL" clId="{E4901ECD-9910-4FE0-ACD3-C38B438BAE38}" dt="2023-03-08T14:27:50.422" v="29" actId="1076"/>
          <ac:cxnSpMkLst>
            <pc:docMk/>
            <pc:sldMk cId="837269096" sldId="301"/>
            <ac:cxnSpMk id="70" creationId="{9C9783E3-97C0-47DD-B378-617C8BA0D9DE}"/>
          </ac:cxnSpMkLst>
        </pc:cxnChg>
        <pc:cxnChg chg="mod">
          <ac:chgData name="Jason Wootton" userId="526938c4-8ce3-4c07-bb74-9d82b87cdb66" providerId="ADAL" clId="{E4901ECD-9910-4FE0-ACD3-C38B438BAE38}" dt="2023-03-08T14:27:50.422" v="29" actId="1076"/>
          <ac:cxnSpMkLst>
            <pc:docMk/>
            <pc:sldMk cId="837269096" sldId="301"/>
            <ac:cxnSpMk id="73" creationId="{855DD191-4DAF-4BAD-8E69-F78C4C4D1623}"/>
          </ac:cxnSpMkLst>
        </pc:cxnChg>
        <pc:cxnChg chg="mod">
          <ac:chgData name="Jason Wootton" userId="526938c4-8ce3-4c07-bb74-9d82b87cdb66" providerId="ADAL" clId="{E4901ECD-9910-4FE0-ACD3-C38B438BAE38}" dt="2023-03-08T14:26:55.547" v="19" actId="165"/>
          <ac:cxnSpMkLst>
            <pc:docMk/>
            <pc:sldMk cId="837269096" sldId="301"/>
            <ac:cxnSpMk id="111" creationId="{DB4726E0-DC44-7D2D-41BE-ED0AE9BA0530}"/>
          </ac:cxnSpMkLst>
        </pc:cxnChg>
        <pc:cxnChg chg="mod">
          <ac:chgData name="Jason Wootton" userId="526938c4-8ce3-4c07-bb74-9d82b87cdb66" providerId="ADAL" clId="{E4901ECD-9910-4FE0-ACD3-C38B438BAE38}" dt="2023-03-08T14:26:55.547" v="19" actId="165"/>
          <ac:cxnSpMkLst>
            <pc:docMk/>
            <pc:sldMk cId="837269096" sldId="301"/>
            <ac:cxnSpMk id="112" creationId="{5D6CD0D4-BB9F-9C05-9157-1AF6BB39537E}"/>
          </ac:cxnSpMkLst>
        </pc:cxnChg>
        <pc:cxnChg chg="mod">
          <ac:chgData name="Jason Wootton" userId="526938c4-8ce3-4c07-bb74-9d82b87cdb66" providerId="ADAL" clId="{E4901ECD-9910-4FE0-ACD3-C38B438BAE38}" dt="2023-03-08T14:26:55.547" v="19" actId="165"/>
          <ac:cxnSpMkLst>
            <pc:docMk/>
            <pc:sldMk cId="837269096" sldId="301"/>
            <ac:cxnSpMk id="113" creationId="{3DB510F7-082B-4801-8395-9342AFADEA04}"/>
          </ac:cxnSpMkLst>
        </pc:cxnChg>
      </pc:sldChg>
      <pc:sldChg chg="delSp modSp mod">
        <pc:chgData name="Jason Wootton" userId="526938c4-8ce3-4c07-bb74-9d82b87cdb66" providerId="ADAL" clId="{E4901ECD-9910-4FE0-ACD3-C38B438BAE38}" dt="2023-03-08T14:29:04.899" v="42" actId="207"/>
        <pc:sldMkLst>
          <pc:docMk/>
          <pc:sldMk cId="1864939096" sldId="302"/>
        </pc:sldMkLst>
        <pc:spChg chg="mod">
          <ac:chgData name="Jason Wootton" userId="526938c4-8ce3-4c07-bb74-9d82b87cdb66" providerId="ADAL" clId="{E4901ECD-9910-4FE0-ACD3-C38B438BAE38}" dt="2023-03-08T14:29:04.899" v="42" actId="207"/>
          <ac:spMkLst>
            <pc:docMk/>
            <pc:sldMk cId="1864939096" sldId="302"/>
            <ac:spMk id="2" creationId="{39AC8E5F-D33A-4990-897F-BEA13212B4AE}"/>
          </ac:spMkLst>
        </pc:spChg>
        <pc:picChg chg="del">
          <ac:chgData name="Jason Wootton" userId="526938c4-8ce3-4c07-bb74-9d82b87cdb66" providerId="ADAL" clId="{E4901ECD-9910-4FE0-ACD3-C38B438BAE38}" dt="2023-03-08T14:28:59.080" v="41" actId="478"/>
          <ac:picMkLst>
            <pc:docMk/>
            <pc:sldMk cId="1864939096" sldId="302"/>
            <ac:picMk id="6" creationId="{4D1CF6F4-EC4F-4B8D-9259-29F4C5321169}"/>
          </ac:picMkLst>
        </pc:picChg>
      </pc:sldChg>
      <pc:sldChg chg="delSp modSp mod">
        <pc:chgData name="Jason Wootton" userId="526938c4-8ce3-4c07-bb74-9d82b87cdb66" providerId="ADAL" clId="{E4901ECD-9910-4FE0-ACD3-C38B438BAE38}" dt="2023-03-08T14:29:15.906" v="44" actId="478"/>
        <pc:sldMkLst>
          <pc:docMk/>
          <pc:sldMk cId="3792866024" sldId="303"/>
        </pc:sldMkLst>
        <pc:spChg chg="mod">
          <ac:chgData name="Jason Wootton" userId="526938c4-8ce3-4c07-bb74-9d82b87cdb66" providerId="ADAL" clId="{E4901ECD-9910-4FE0-ACD3-C38B438BAE38}" dt="2023-03-08T14:29:13.946" v="43" actId="207"/>
          <ac:spMkLst>
            <pc:docMk/>
            <pc:sldMk cId="3792866024" sldId="303"/>
            <ac:spMk id="3" creationId="{21CEA7CF-4B77-42FD-9CD6-C9DDBCF6CC20}"/>
          </ac:spMkLst>
        </pc:spChg>
        <pc:picChg chg="del">
          <ac:chgData name="Jason Wootton" userId="526938c4-8ce3-4c07-bb74-9d82b87cdb66" providerId="ADAL" clId="{E4901ECD-9910-4FE0-ACD3-C38B438BAE38}" dt="2023-03-08T14:29:15.906" v="44" actId="478"/>
          <ac:picMkLst>
            <pc:docMk/>
            <pc:sldMk cId="3792866024" sldId="303"/>
            <ac:picMk id="4" creationId="{3CB9CDDC-E7F7-48EC-B421-1E6EC11AF79F}"/>
          </ac:picMkLst>
        </pc:picChg>
      </pc:sldChg>
      <pc:sldMasterChg chg="addSp modSp modSldLayout">
        <pc:chgData name="Jason Wootton" userId="526938c4-8ce3-4c07-bb74-9d82b87cdb66" providerId="ADAL" clId="{E4901ECD-9910-4FE0-ACD3-C38B438BAE38}" dt="2023-03-08T14:25:49.261" v="14"/>
        <pc:sldMasterMkLst>
          <pc:docMk/>
          <pc:sldMasterMk cId="0" sldId="2147483684"/>
        </pc:sldMasterMkLst>
        <pc:picChg chg="add mod">
          <ac:chgData name="Jason Wootton" userId="526938c4-8ce3-4c07-bb74-9d82b87cdb66" providerId="ADAL" clId="{E4901ECD-9910-4FE0-ACD3-C38B438BAE38}" dt="2023-03-08T14:25:49.261" v="14"/>
          <ac:picMkLst>
            <pc:docMk/>
            <pc:sldMasterMk cId="0" sldId="2147483684"/>
            <ac:picMk id="3" creationId="{8AB32EB3-C226-3D39-41A9-D0CAF2FA8F67}"/>
          </ac:picMkLst>
        </pc:picChg>
        <pc:sldLayoutChg chg="addSp delSp modSp mod">
          <pc:chgData name="Jason Wootton" userId="526938c4-8ce3-4c07-bb74-9d82b87cdb66" providerId="ADAL" clId="{E4901ECD-9910-4FE0-ACD3-C38B438BAE38}" dt="2023-03-08T14:25:47.097" v="13"/>
          <pc:sldLayoutMkLst>
            <pc:docMk/>
            <pc:sldMasterMk cId="0" sldId="2147483684"/>
            <pc:sldLayoutMk cId="0" sldId="2147483653"/>
          </pc:sldLayoutMkLst>
          <pc:spChg chg="del mod">
            <ac:chgData name="Jason Wootton" userId="526938c4-8ce3-4c07-bb74-9d82b87cdb66" providerId="ADAL" clId="{E4901ECD-9910-4FE0-ACD3-C38B438BAE38}" dt="2023-03-08T14:24:41.320" v="4" actId="478"/>
            <ac:spMkLst>
              <pc:docMk/>
              <pc:sldMasterMk cId="0" sldId="2147483684"/>
              <pc:sldLayoutMk cId="0" sldId="2147483653"/>
              <ac:spMk id="10" creationId="{EDDD645E-9894-BC4F-80D2-B12A1CA825C1}"/>
            </ac:spMkLst>
          </pc:spChg>
          <pc:picChg chg="add mod">
            <ac:chgData name="Jason Wootton" userId="526938c4-8ce3-4c07-bb74-9d82b87cdb66" providerId="ADAL" clId="{E4901ECD-9910-4FE0-ACD3-C38B438BAE38}" dt="2023-03-08T14:25:47.097" v="13"/>
            <ac:picMkLst>
              <pc:docMk/>
              <pc:sldMasterMk cId="0" sldId="2147483684"/>
              <pc:sldLayoutMk cId="0" sldId="2147483653"/>
              <ac:picMk id="2" creationId="{41EDDA40-86B4-8E55-3095-B97D776323F9}"/>
            </ac:picMkLst>
          </pc:picChg>
          <pc:picChg chg="del">
            <ac:chgData name="Jason Wootton" userId="526938c4-8ce3-4c07-bb74-9d82b87cdb66" providerId="ADAL" clId="{E4901ECD-9910-4FE0-ACD3-C38B438BAE38}" dt="2023-03-08T14:25:19.398" v="9" actId="478"/>
            <ac:picMkLst>
              <pc:docMk/>
              <pc:sldMasterMk cId="0" sldId="2147483684"/>
              <pc:sldLayoutMk cId="0" sldId="2147483653"/>
              <ac:picMk id="11" creationId="{2080875C-94F1-45A6-A59D-7E7B0B1465DF}"/>
            </ac:picMkLst>
          </pc:picChg>
        </pc:sldLayoutChg>
        <pc:sldLayoutChg chg="addSp delSp modSp mod">
          <pc:chgData name="Jason Wootton" userId="526938c4-8ce3-4c07-bb74-9d82b87cdb66" providerId="ADAL" clId="{E4901ECD-9910-4FE0-ACD3-C38B438BAE38}" dt="2023-03-08T14:25:44.712" v="12"/>
          <pc:sldLayoutMkLst>
            <pc:docMk/>
            <pc:sldMasterMk cId="0" sldId="2147483684"/>
            <pc:sldLayoutMk cId="0" sldId="2147483655"/>
          </pc:sldLayoutMkLst>
          <pc:spChg chg="del">
            <ac:chgData name="Jason Wootton" userId="526938c4-8ce3-4c07-bb74-9d82b87cdb66" providerId="ADAL" clId="{E4901ECD-9910-4FE0-ACD3-C38B438BAE38}" dt="2023-03-08T14:24:35.177" v="2" actId="478"/>
            <ac:spMkLst>
              <pc:docMk/>
              <pc:sldMasterMk cId="0" sldId="2147483684"/>
              <pc:sldLayoutMk cId="0" sldId="2147483655"/>
              <ac:spMk id="8" creationId="{BF01717E-9683-784E-B9CB-1F88F8A43803}"/>
            </ac:spMkLst>
          </pc:spChg>
          <pc:picChg chg="add mod">
            <ac:chgData name="Jason Wootton" userId="526938c4-8ce3-4c07-bb74-9d82b87cdb66" providerId="ADAL" clId="{E4901ECD-9910-4FE0-ACD3-C38B438BAE38}" dt="2023-03-08T14:25:44.712" v="12"/>
            <ac:picMkLst>
              <pc:docMk/>
              <pc:sldMasterMk cId="0" sldId="2147483684"/>
              <pc:sldLayoutMk cId="0" sldId="2147483655"/>
              <ac:picMk id="2" creationId="{3840670E-8C2E-E305-8BA9-86A94368CC79}"/>
            </ac:picMkLst>
          </pc:picChg>
          <pc:picChg chg="del mod">
            <ac:chgData name="Jason Wootton" userId="526938c4-8ce3-4c07-bb74-9d82b87cdb66" providerId="ADAL" clId="{E4901ECD-9910-4FE0-ACD3-C38B438BAE38}" dt="2023-03-08T14:25:14.527" v="8" actId="478"/>
            <ac:picMkLst>
              <pc:docMk/>
              <pc:sldMasterMk cId="0" sldId="2147483684"/>
              <pc:sldLayoutMk cId="0" sldId="2147483655"/>
              <ac:picMk id="11" creationId="{51A55F99-CCBE-45A1-A3A0-C5F0204B4829}"/>
            </ac:picMkLst>
          </pc:picChg>
        </pc:sldLayoutChg>
      </pc:sldMasterChg>
    </pc:docChg>
  </pc:docChgLst>
  <pc:docChgLst>
    <pc:chgData name="Jason Wootton" userId="526938c4-8ce3-4c07-bb74-9d82b87cdb66" providerId="ADAL" clId="{F1C6F58A-C47D-4B70-BB26-1A38D684A1D7}"/>
    <pc:docChg chg="undo custSel modSld modMainMaster">
      <pc:chgData name="Jason Wootton" userId="526938c4-8ce3-4c07-bb74-9d82b87cdb66" providerId="ADAL" clId="{F1C6F58A-C47D-4B70-BB26-1A38D684A1D7}" dt="2023-03-08T11:22:06.158" v="368" actId="2711"/>
      <pc:docMkLst>
        <pc:docMk/>
      </pc:docMkLst>
      <pc:sldChg chg="modSp mod">
        <pc:chgData name="Jason Wootton" userId="526938c4-8ce3-4c07-bb74-9d82b87cdb66" providerId="ADAL" clId="{F1C6F58A-C47D-4B70-BB26-1A38D684A1D7}" dt="2023-03-07T12:05:03.245" v="258" actId="1035"/>
        <pc:sldMkLst>
          <pc:docMk/>
          <pc:sldMk cId="908167305" sldId="300"/>
        </pc:sldMkLst>
        <pc:spChg chg="mod">
          <ac:chgData name="Jason Wootton" userId="526938c4-8ce3-4c07-bb74-9d82b87cdb66" providerId="ADAL" clId="{F1C6F58A-C47D-4B70-BB26-1A38D684A1D7}" dt="2023-03-07T12:04:31.240" v="196" actId="948"/>
          <ac:spMkLst>
            <pc:docMk/>
            <pc:sldMk cId="908167305" sldId="300"/>
            <ac:spMk id="18" creationId="{E20E325F-54D0-44F3-B1FF-CC506BDB9147}"/>
          </ac:spMkLst>
        </pc:spChg>
        <pc:picChg chg="mod">
          <ac:chgData name="Jason Wootton" userId="526938c4-8ce3-4c07-bb74-9d82b87cdb66" providerId="ADAL" clId="{F1C6F58A-C47D-4B70-BB26-1A38D684A1D7}" dt="2023-03-07T12:05:03.245" v="258" actId="1035"/>
          <ac:picMkLst>
            <pc:docMk/>
            <pc:sldMk cId="908167305" sldId="300"/>
            <ac:picMk id="8" creationId="{B8DB51F6-D0AB-4398-B4A5-E110DB0C4F87}"/>
          </ac:picMkLst>
        </pc:picChg>
        <pc:picChg chg="mod">
          <ac:chgData name="Jason Wootton" userId="526938c4-8ce3-4c07-bb74-9d82b87cdb66" providerId="ADAL" clId="{F1C6F58A-C47D-4B70-BB26-1A38D684A1D7}" dt="2023-03-07T12:04:49.368" v="244" actId="1035"/>
          <ac:picMkLst>
            <pc:docMk/>
            <pc:sldMk cId="908167305" sldId="300"/>
            <ac:picMk id="9" creationId="{C449DF34-0F38-4F3C-AC37-903A19D7DE09}"/>
          </ac:picMkLst>
        </pc:picChg>
        <pc:picChg chg="mod">
          <ac:chgData name="Jason Wootton" userId="526938c4-8ce3-4c07-bb74-9d82b87cdb66" providerId="ADAL" clId="{F1C6F58A-C47D-4B70-BB26-1A38D684A1D7}" dt="2023-03-07T12:05:00.508" v="254" actId="1036"/>
          <ac:picMkLst>
            <pc:docMk/>
            <pc:sldMk cId="908167305" sldId="300"/>
            <ac:picMk id="10" creationId="{9379DE11-BAC4-4826-A669-DC3D65F23969}"/>
          </ac:picMkLst>
        </pc:picChg>
        <pc:picChg chg="mod">
          <ac:chgData name="Jason Wootton" userId="526938c4-8ce3-4c07-bb74-9d82b87cdb66" providerId="ADAL" clId="{F1C6F58A-C47D-4B70-BB26-1A38D684A1D7}" dt="2023-03-07T12:04:57.385" v="248" actId="1036"/>
          <ac:picMkLst>
            <pc:docMk/>
            <pc:sldMk cId="908167305" sldId="300"/>
            <ac:picMk id="13" creationId="{6C543F8B-E40B-4975-BA7D-906739FD110D}"/>
          </ac:picMkLst>
        </pc:picChg>
      </pc:sldChg>
      <pc:sldChg chg="modSp mod">
        <pc:chgData name="Jason Wootton" userId="526938c4-8ce3-4c07-bb74-9d82b87cdb66" providerId="ADAL" clId="{F1C6F58A-C47D-4B70-BB26-1A38D684A1D7}" dt="2023-03-08T11:22:06.158" v="368" actId="2711"/>
        <pc:sldMkLst>
          <pc:docMk/>
          <pc:sldMk cId="837269096" sldId="301"/>
        </pc:sldMkLst>
        <pc:spChg chg="mod">
          <ac:chgData name="Jason Wootton" userId="526938c4-8ce3-4c07-bb74-9d82b87cdb66" providerId="ADAL" clId="{F1C6F58A-C47D-4B70-BB26-1A38D684A1D7}" dt="2023-03-07T12:24:42.583" v="363" actId="1076"/>
          <ac:spMkLst>
            <pc:docMk/>
            <pc:sldMk cId="837269096" sldId="301"/>
            <ac:spMk id="2" creationId="{30E55D93-D27F-49DA-AAFA-E01D46D63A82}"/>
          </ac:spMkLst>
        </pc:spChg>
        <pc:spChg chg="mod">
          <ac:chgData name="Jason Wootton" userId="526938c4-8ce3-4c07-bb74-9d82b87cdb66" providerId="ADAL" clId="{F1C6F58A-C47D-4B70-BB26-1A38D684A1D7}" dt="2023-03-07T12:24:24.707" v="362" actId="1076"/>
          <ac:spMkLst>
            <pc:docMk/>
            <pc:sldMk cId="837269096" sldId="301"/>
            <ac:spMk id="4" creationId="{677A7626-A3CB-4D02-97C2-608E8E6777C4}"/>
          </ac:spMkLst>
        </pc:spChg>
        <pc:spChg chg="mod">
          <ac:chgData name="Jason Wootton" userId="526938c4-8ce3-4c07-bb74-9d82b87cdb66" providerId="ADAL" clId="{F1C6F58A-C47D-4B70-BB26-1A38D684A1D7}" dt="2023-03-07T12:24:24.707" v="362" actId="1076"/>
          <ac:spMkLst>
            <pc:docMk/>
            <pc:sldMk cId="837269096" sldId="301"/>
            <ac:spMk id="6" creationId="{54D9CC6F-4947-405F-9074-B79DC108ECF8}"/>
          </ac:spMkLst>
        </pc:spChg>
        <pc:spChg chg="mod">
          <ac:chgData name="Jason Wootton" userId="526938c4-8ce3-4c07-bb74-9d82b87cdb66" providerId="ADAL" clId="{F1C6F58A-C47D-4B70-BB26-1A38D684A1D7}" dt="2023-03-07T12:24:24.707" v="362" actId="1076"/>
          <ac:spMkLst>
            <pc:docMk/>
            <pc:sldMk cId="837269096" sldId="301"/>
            <ac:spMk id="9" creationId="{ACE095F6-8BE9-4282-92C2-6AC0ABE3713F}"/>
          </ac:spMkLst>
        </pc:spChg>
        <pc:spChg chg="mod">
          <ac:chgData name="Jason Wootton" userId="526938c4-8ce3-4c07-bb74-9d82b87cdb66" providerId="ADAL" clId="{F1C6F58A-C47D-4B70-BB26-1A38D684A1D7}" dt="2023-03-07T12:24:24.707" v="362" actId="1076"/>
          <ac:spMkLst>
            <pc:docMk/>
            <pc:sldMk cId="837269096" sldId="301"/>
            <ac:spMk id="10" creationId="{1FEBE621-E026-438D-8D17-361DB5BA5D17}"/>
          </ac:spMkLst>
        </pc:spChg>
        <pc:spChg chg="mod">
          <ac:chgData name="Jason Wootton" userId="526938c4-8ce3-4c07-bb74-9d82b87cdb66" providerId="ADAL" clId="{F1C6F58A-C47D-4B70-BB26-1A38D684A1D7}" dt="2023-03-07T12:24:24.707" v="362" actId="1076"/>
          <ac:spMkLst>
            <pc:docMk/>
            <pc:sldMk cId="837269096" sldId="301"/>
            <ac:spMk id="11" creationId="{C22830AF-3429-49C2-9C37-56CB75FFB9D9}"/>
          </ac:spMkLst>
        </pc:spChg>
        <pc:spChg chg="mod">
          <ac:chgData name="Jason Wootton" userId="526938c4-8ce3-4c07-bb74-9d82b87cdb66" providerId="ADAL" clId="{F1C6F58A-C47D-4B70-BB26-1A38D684A1D7}" dt="2023-03-06T16:41:32.897" v="1" actId="1076"/>
          <ac:spMkLst>
            <pc:docMk/>
            <pc:sldMk cId="837269096" sldId="301"/>
            <ac:spMk id="14" creationId="{B86FC3CA-C57B-4964-9C53-342A8DDB8431}"/>
          </ac:spMkLst>
        </pc:spChg>
        <pc:spChg chg="mod">
          <ac:chgData name="Jason Wootton" userId="526938c4-8ce3-4c07-bb74-9d82b87cdb66" providerId="ADAL" clId="{F1C6F58A-C47D-4B70-BB26-1A38D684A1D7}" dt="2023-03-07T12:24:24.707" v="362" actId="1076"/>
          <ac:spMkLst>
            <pc:docMk/>
            <pc:sldMk cId="837269096" sldId="301"/>
            <ac:spMk id="16" creationId="{838176FD-6BDD-4E99-A54D-87B48B61008E}"/>
          </ac:spMkLst>
        </pc:spChg>
        <pc:spChg chg="mod">
          <ac:chgData name="Jason Wootton" userId="526938c4-8ce3-4c07-bb74-9d82b87cdb66" providerId="ADAL" clId="{F1C6F58A-C47D-4B70-BB26-1A38D684A1D7}" dt="2023-03-07T12:24:24.707" v="362" actId="1076"/>
          <ac:spMkLst>
            <pc:docMk/>
            <pc:sldMk cId="837269096" sldId="301"/>
            <ac:spMk id="20" creationId="{CCC698A5-FCB6-4B88-9B67-AE8C3D5C0C6A}"/>
          </ac:spMkLst>
        </pc:spChg>
        <pc:spChg chg="mod">
          <ac:chgData name="Jason Wootton" userId="526938c4-8ce3-4c07-bb74-9d82b87cdb66" providerId="ADAL" clId="{F1C6F58A-C47D-4B70-BB26-1A38D684A1D7}" dt="2023-03-07T12:24:24.707" v="362" actId="1076"/>
          <ac:spMkLst>
            <pc:docMk/>
            <pc:sldMk cId="837269096" sldId="301"/>
            <ac:spMk id="21" creationId="{0B28F0F7-AD69-48E1-8AE6-0495438805E9}"/>
          </ac:spMkLst>
        </pc:spChg>
        <pc:spChg chg="mod">
          <ac:chgData name="Jason Wootton" userId="526938c4-8ce3-4c07-bb74-9d82b87cdb66" providerId="ADAL" clId="{F1C6F58A-C47D-4B70-BB26-1A38D684A1D7}" dt="2023-03-07T12:24:24.707" v="362" actId="1076"/>
          <ac:spMkLst>
            <pc:docMk/>
            <pc:sldMk cId="837269096" sldId="301"/>
            <ac:spMk id="22" creationId="{5BF0852F-2C67-4CB7-88CE-85EC45C43723}"/>
          </ac:spMkLst>
        </pc:spChg>
        <pc:spChg chg="mod">
          <ac:chgData name="Jason Wootton" userId="526938c4-8ce3-4c07-bb74-9d82b87cdb66" providerId="ADAL" clId="{F1C6F58A-C47D-4B70-BB26-1A38D684A1D7}" dt="2023-03-07T12:24:24.707" v="362" actId="1076"/>
          <ac:spMkLst>
            <pc:docMk/>
            <pc:sldMk cId="837269096" sldId="301"/>
            <ac:spMk id="23" creationId="{A7AA7266-058E-4474-B414-18F5049CECAD}"/>
          </ac:spMkLst>
        </pc:spChg>
        <pc:spChg chg="mod">
          <ac:chgData name="Jason Wootton" userId="526938c4-8ce3-4c07-bb74-9d82b87cdb66" providerId="ADAL" clId="{F1C6F58A-C47D-4B70-BB26-1A38D684A1D7}" dt="2023-03-07T12:24:24.707" v="362" actId="1076"/>
          <ac:spMkLst>
            <pc:docMk/>
            <pc:sldMk cId="837269096" sldId="301"/>
            <ac:spMk id="24" creationId="{8E2D7E0A-C4CD-42F4-A790-747256CC29CC}"/>
          </ac:spMkLst>
        </pc:spChg>
        <pc:spChg chg="mod">
          <ac:chgData name="Jason Wootton" userId="526938c4-8ce3-4c07-bb74-9d82b87cdb66" providerId="ADAL" clId="{F1C6F58A-C47D-4B70-BB26-1A38D684A1D7}" dt="2023-03-07T12:24:24.707" v="362" actId="1076"/>
          <ac:spMkLst>
            <pc:docMk/>
            <pc:sldMk cId="837269096" sldId="301"/>
            <ac:spMk id="25" creationId="{FC873453-7771-4BD5-9B45-C63575899FB3}"/>
          </ac:spMkLst>
        </pc:spChg>
        <pc:spChg chg="mod">
          <ac:chgData name="Jason Wootton" userId="526938c4-8ce3-4c07-bb74-9d82b87cdb66" providerId="ADAL" clId="{F1C6F58A-C47D-4B70-BB26-1A38D684A1D7}" dt="2023-03-06T16:41:32.897" v="1" actId="1076"/>
          <ac:spMkLst>
            <pc:docMk/>
            <pc:sldMk cId="837269096" sldId="301"/>
            <ac:spMk id="29" creationId="{4BE1D56F-6270-477C-A2A0-944AD23356B7}"/>
          </ac:spMkLst>
        </pc:spChg>
        <pc:spChg chg="mod">
          <ac:chgData name="Jason Wootton" userId="526938c4-8ce3-4c07-bb74-9d82b87cdb66" providerId="ADAL" clId="{F1C6F58A-C47D-4B70-BB26-1A38D684A1D7}" dt="2023-03-06T17:28:24.121" v="42" actId="20577"/>
          <ac:spMkLst>
            <pc:docMk/>
            <pc:sldMk cId="837269096" sldId="301"/>
            <ac:spMk id="32" creationId="{007793B8-C6F1-4962-AABD-436609B84983}"/>
          </ac:spMkLst>
        </pc:spChg>
        <pc:spChg chg="mod">
          <ac:chgData name="Jason Wootton" userId="526938c4-8ce3-4c07-bb74-9d82b87cdb66" providerId="ADAL" clId="{F1C6F58A-C47D-4B70-BB26-1A38D684A1D7}" dt="2023-03-06T17:31:26.664" v="69" actId="20577"/>
          <ac:spMkLst>
            <pc:docMk/>
            <pc:sldMk cId="837269096" sldId="301"/>
            <ac:spMk id="33" creationId="{BA31C262-66CB-45AE-A2EC-34CCD01799FA}"/>
          </ac:spMkLst>
        </pc:spChg>
        <pc:spChg chg="mod">
          <ac:chgData name="Jason Wootton" userId="526938c4-8ce3-4c07-bb74-9d82b87cdb66" providerId="ADAL" clId="{F1C6F58A-C47D-4B70-BB26-1A38D684A1D7}" dt="2023-03-06T16:41:32.897" v="1" actId="1076"/>
          <ac:spMkLst>
            <pc:docMk/>
            <pc:sldMk cId="837269096" sldId="301"/>
            <ac:spMk id="49" creationId="{724868E0-9057-4212-90F9-EBCD63863BA6}"/>
          </ac:spMkLst>
        </pc:spChg>
        <pc:spChg chg="mod">
          <ac:chgData name="Jason Wootton" userId="526938c4-8ce3-4c07-bb74-9d82b87cdb66" providerId="ADAL" clId="{F1C6F58A-C47D-4B70-BB26-1A38D684A1D7}" dt="2023-03-06T16:41:32.897" v="1" actId="1076"/>
          <ac:spMkLst>
            <pc:docMk/>
            <pc:sldMk cId="837269096" sldId="301"/>
            <ac:spMk id="50" creationId="{0F01E6EF-884E-44B5-BC84-0C06CB1F7F53}"/>
          </ac:spMkLst>
        </pc:spChg>
        <pc:spChg chg="mod">
          <ac:chgData name="Jason Wootton" userId="526938c4-8ce3-4c07-bb74-9d82b87cdb66" providerId="ADAL" clId="{F1C6F58A-C47D-4B70-BB26-1A38D684A1D7}" dt="2023-03-06T16:41:32.897" v="1" actId="1076"/>
          <ac:spMkLst>
            <pc:docMk/>
            <pc:sldMk cId="837269096" sldId="301"/>
            <ac:spMk id="52" creationId="{3EC3801D-3750-4597-9D37-BD9EEDB14084}"/>
          </ac:spMkLst>
        </pc:spChg>
        <pc:spChg chg="mod">
          <ac:chgData name="Jason Wootton" userId="526938c4-8ce3-4c07-bb74-9d82b87cdb66" providerId="ADAL" clId="{F1C6F58A-C47D-4B70-BB26-1A38D684A1D7}" dt="2023-03-06T16:41:32.897" v="1" actId="1076"/>
          <ac:spMkLst>
            <pc:docMk/>
            <pc:sldMk cId="837269096" sldId="301"/>
            <ac:spMk id="53" creationId="{16F8FF2C-D73E-4B91-905B-03470023C480}"/>
          </ac:spMkLst>
        </pc:spChg>
        <pc:spChg chg="mod">
          <ac:chgData name="Jason Wootton" userId="526938c4-8ce3-4c07-bb74-9d82b87cdb66" providerId="ADAL" clId="{F1C6F58A-C47D-4B70-BB26-1A38D684A1D7}" dt="2023-03-06T17:28:26.368" v="44" actId="20577"/>
          <ac:spMkLst>
            <pc:docMk/>
            <pc:sldMk cId="837269096" sldId="301"/>
            <ac:spMk id="59" creationId="{1440B617-0F10-4154-A65E-B28DD238F269}"/>
          </ac:spMkLst>
        </pc:spChg>
        <pc:spChg chg="mod">
          <ac:chgData name="Jason Wootton" userId="526938c4-8ce3-4c07-bb74-9d82b87cdb66" providerId="ADAL" clId="{F1C6F58A-C47D-4B70-BB26-1A38D684A1D7}" dt="2023-03-06T16:41:32.897" v="1" actId="1076"/>
          <ac:spMkLst>
            <pc:docMk/>
            <pc:sldMk cId="837269096" sldId="301"/>
            <ac:spMk id="60" creationId="{E97E2BEA-E030-434F-A140-36A3A7B72500}"/>
          </ac:spMkLst>
        </pc:spChg>
        <pc:spChg chg="mod">
          <ac:chgData name="Jason Wootton" userId="526938c4-8ce3-4c07-bb74-9d82b87cdb66" providerId="ADAL" clId="{F1C6F58A-C47D-4B70-BB26-1A38D684A1D7}" dt="2023-03-06T17:29:00.154" v="55" actId="1076"/>
          <ac:spMkLst>
            <pc:docMk/>
            <pc:sldMk cId="837269096" sldId="301"/>
            <ac:spMk id="61" creationId="{4C1974DC-265A-41A9-996D-7B0762747479}"/>
          </ac:spMkLst>
        </pc:spChg>
        <pc:spChg chg="mod">
          <ac:chgData name="Jason Wootton" userId="526938c4-8ce3-4c07-bb74-9d82b87cdb66" providerId="ADAL" clId="{F1C6F58A-C47D-4B70-BB26-1A38D684A1D7}" dt="2023-03-06T17:28:29.072" v="46" actId="20577"/>
          <ac:spMkLst>
            <pc:docMk/>
            <pc:sldMk cId="837269096" sldId="301"/>
            <ac:spMk id="62" creationId="{CB359C38-822B-44B3-B090-1D4E0CC3E841}"/>
          </ac:spMkLst>
        </pc:spChg>
        <pc:spChg chg="mod">
          <ac:chgData name="Jason Wootton" userId="526938c4-8ce3-4c07-bb74-9d82b87cdb66" providerId="ADAL" clId="{F1C6F58A-C47D-4B70-BB26-1A38D684A1D7}" dt="2023-03-06T17:28:34.562" v="50" actId="20577"/>
          <ac:spMkLst>
            <pc:docMk/>
            <pc:sldMk cId="837269096" sldId="301"/>
            <ac:spMk id="63" creationId="{CA98C0C5-246C-4082-B93C-20166E56275C}"/>
          </ac:spMkLst>
        </pc:spChg>
        <pc:spChg chg="mod">
          <ac:chgData name="Jason Wootton" userId="526938c4-8ce3-4c07-bb74-9d82b87cdb66" providerId="ADAL" clId="{F1C6F58A-C47D-4B70-BB26-1A38D684A1D7}" dt="2023-03-06T16:41:32.897" v="1" actId="1076"/>
          <ac:spMkLst>
            <pc:docMk/>
            <pc:sldMk cId="837269096" sldId="301"/>
            <ac:spMk id="64" creationId="{DBFED242-DC15-417C-B1C8-8A7DEDCAA870}"/>
          </ac:spMkLst>
        </pc:spChg>
        <pc:spChg chg="mod">
          <ac:chgData name="Jason Wootton" userId="526938c4-8ce3-4c07-bb74-9d82b87cdb66" providerId="ADAL" clId="{F1C6F58A-C47D-4B70-BB26-1A38D684A1D7}" dt="2023-03-06T16:41:32.897" v="1" actId="1076"/>
          <ac:spMkLst>
            <pc:docMk/>
            <pc:sldMk cId="837269096" sldId="301"/>
            <ac:spMk id="65" creationId="{00052E03-04CD-47E4-8CE1-6B8C9D9AE5C8}"/>
          </ac:spMkLst>
        </pc:spChg>
        <pc:spChg chg="mod">
          <ac:chgData name="Jason Wootton" userId="526938c4-8ce3-4c07-bb74-9d82b87cdb66" providerId="ADAL" clId="{F1C6F58A-C47D-4B70-BB26-1A38D684A1D7}" dt="2023-03-06T17:28:37.859" v="52" actId="20577"/>
          <ac:spMkLst>
            <pc:docMk/>
            <pc:sldMk cId="837269096" sldId="301"/>
            <ac:spMk id="66" creationId="{EEE50EF3-E7D9-4E8B-8E22-E4E64A69A4B6}"/>
          </ac:spMkLst>
        </pc:spChg>
        <pc:spChg chg="mod">
          <ac:chgData name="Jason Wootton" userId="526938c4-8ce3-4c07-bb74-9d82b87cdb66" providerId="ADAL" clId="{F1C6F58A-C47D-4B70-BB26-1A38D684A1D7}" dt="2023-03-06T17:28:43.269" v="54" actId="20577"/>
          <ac:spMkLst>
            <pc:docMk/>
            <pc:sldMk cId="837269096" sldId="301"/>
            <ac:spMk id="67" creationId="{CBA99F03-158B-435D-AF1F-4B09F008530F}"/>
          </ac:spMkLst>
        </pc:spChg>
        <pc:spChg chg="mod">
          <ac:chgData name="Jason Wootton" userId="526938c4-8ce3-4c07-bb74-9d82b87cdb66" providerId="ADAL" clId="{F1C6F58A-C47D-4B70-BB26-1A38D684A1D7}" dt="2023-03-06T16:41:32.897" v="1" actId="1076"/>
          <ac:spMkLst>
            <pc:docMk/>
            <pc:sldMk cId="837269096" sldId="301"/>
            <ac:spMk id="68" creationId="{D782A6D0-9C0C-4DF1-AC6D-CD799BD5A6C9}"/>
          </ac:spMkLst>
        </pc:spChg>
        <pc:spChg chg="mod">
          <ac:chgData name="Jason Wootton" userId="526938c4-8ce3-4c07-bb74-9d82b87cdb66" providerId="ADAL" clId="{F1C6F58A-C47D-4B70-BB26-1A38D684A1D7}" dt="2023-03-06T16:41:32.897" v="1" actId="1076"/>
          <ac:spMkLst>
            <pc:docMk/>
            <pc:sldMk cId="837269096" sldId="301"/>
            <ac:spMk id="69" creationId="{C0C46863-5DD8-4588-83B1-7C81130330D4}"/>
          </ac:spMkLst>
        </pc:spChg>
        <pc:spChg chg="mod">
          <ac:chgData name="Jason Wootton" userId="526938c4-8ce3-4c07-bb74-9d82b87cdb66" providerId="ADAL" clId="{F1C6F58A-C47D-4B70-BB26-1A38D684A1D7}" dt="2023-03-07T11:38:49.983" v="91" actId="20577"/>
          <ac:spMkLst>
            <pc:docMk/>
            <pc:sldMk cId="837269096" sldId="301"/>
            <ac:spMk id="74" creationId="{9635573D-2ED8-4709-A3D6-D10C33913289}"/>
          </ac:spMkLst>
        </pc:spChg>
        <pc:grpChg chg="mod">
          <ac:chgData name="Jason Wootton" userId="526938c4-8ce3-4c07-bb74-9d82b87cdb66" providerId="ADAL" clId="{F1C6F58A-C47D-4B70-BB26-1A38D684A1D7}" dt="2023-03-07T12:24:24.707" v="362" actId="1076"/>
          <ac:grpSpMkLst>
            <pc:docMk/>
            <pc:sldMk cId="837269096" sldId="301"/>
            <ac:grpSpMk id="12" creationId="{2267E484-30E6-44D5-9810-9C10ABBC2BB4}"/>
          </ac:grpSpMkLst>
        </pc:grpChg>
        <pc:grpChg chg="mod">
          <ac:chgData name="Jason Wootton" userId="526938c4-8ce3-4c07-bb74-9d82b87cdb66" providerId="ADAL" clId="{F1C6F58A-C47D-4B70-BB26-1A38D684A1D7}" dt="2023-03-06T16:41:32.897" v="1" actId="1076"/>
          <ac:grpSpMkLst>
            <pc:docMk/>
            <pc:sldMk cId="837269096" sldId="301"/>
            <ac:grpSpMk id="45" creationId="{BA89D904-C679-4FF9-A8FE-92844495E84B}"/>
          </ac:grpSpMkLst>
        </pc:grpChg>
        <pc:grpChg chg="mod">
          <ac:chgData name="Jason Wootton" userId="526938c4-8ce3-4c07-bb74-9d82b87cdb66" providerId="ADAL" clId="{F1C6F58A-C47D-4B70-BB26-1A38D684A1D7}" dt="2023-03-07T12:24:24.707" v="362" actId="1076"/>
          <ac:grpSpMkLst>
            <pc:docMk/>
            <pc:sldMk cId="837269096" sldId="301"/>
            <ac:grpSpMk id="46" creationId="{D7607244-2EDA-422B-86B2-110E674369E7}"/>
          </ac:grpSpMkLst>
        </pc:grpChg>
        <pc:grpChg chg="mod">
          <ac:chgData name="Jason Wootton" userId="526938c4-8ce3-4c07-bb74-9d82b87cdb66" providerId="ADAL" clId="{F1C6F58A-C47D-4B70-BB26-1A38D684A1D7}" dt="2023-03-06T16:41:32.897" v="1" actId="1076"/>
          <ac:grpSpMkLst>
            <pc:docMk/>
            <pc:sldMk cId="837269096" sldId="301"/>
            <ac:grpSpMk id="48" creationId="{5D7D9463-C9F0-4F5A-BAAA-BC5955335054}"/>
          </ac:grpSpMkLst>
        </pc:grpChg>
        <pc:grpChg chg="mod">
          <ac:chgData name="Jason Wootton" userId="526938c4-8ce3-4c07-bb74-9d82b87cdb66" providerId="ADAL" clId="{F1C6F58A-C47D-4B70-BB26-1A38D684A1D7}" dt="2023-03-06T16:41:32.897" v="1" actId="1076"/>
          <ac:grpSpMkLst>
            <pc:docMk/>
            <pc:sldMk cId="837269096" sldId="301"/>
            <ac:grpSpMk id="51" creationId="{91A838CC-BA87-4B8C-9D8B-42C7D1259561}"/>
          </ac:grpSpMkLst>
        </pc:grpChg>
        <pc:graphicFrameChg chg="mod modGraphic">
          <ac:chgData name="Jason Wootton" userId="526938c4-8ce3-4c07-bb74-9d82b87cdb66" providerId="ADAL" clId="{F1C6F58A-C47D-4B70-BB26-1A38D684A1D7}" dt="2023-03-07T11:38:25.491" v="83" actId="2084"/>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F1C6F58A-C47D-4B70-BB26-1A38D684A1D7}" dt="2023-03-08T11:22:06.158" v="368" actId="2711"/>
          <ac:graphicFrameMkLst>
            <pc:docMk/>
            <pc:sldMk cId="837269096" sldId="301"/>
            <ac:graphicFrameMk id="13" creationId="{3DD3EFD0-C043-49B1-A71A-318C4B424A5E}"/>
          </ac:graphicFrameMkLst>
        </pc:graphicFrameChg>
        <pc:graphicFrameChg chg="mod modGraphic">
          <ac:chgData name="Jason Wootton" userId="526938c4-8ce3-4c07-bb74-9d82b87cdb66" providerId="ADAL" clId="{F1C6F58A-C47D-4B70-BB26-1A38D684A1D7}" dt="2023-03-08T11:21:48.041" v="365" actId="2711"/>
          <ac:graphicFrameMkLst>
            <pc:docMk/>
            <pc:sldMk cId="837269096" sldId="301"/>
            <ac:graphicFrameMk id="17" creationId="{03481FA4-30B1-49D6-A058-EA5E8616D1F1}"/>
          </ac:graphicFrameMkLst>
        </pc:graphicFrameChg>
        <pc:picChg chg="mod">
          <ac:chgData name="Jason Wootton" userId="526938c4-8ce3-4c07-bb74-9d82b87cdb66" providerId="ADAL" clId="{F1C6F58A-C47D-4B70-BB26-1A38D684A1D7}" dt="2023-03-07T12:24:56.678" v="364" actId="1076"/>
          <ac:picMkLst>
            <pc:docMk/>
            <pc:sldMk cId="837269096" sldId="301"/>
            <ac:picMk id="5" creationId="{987232DC-53D5-4825-9DF0-46A0775CCBF2}"/>
          </ac:picMkLst>
        </pc:picChg>
        <pc:picChg chg="mod">
          <ac:chgData name="Jason Wootton" userId="526938c4-8ce3-4c07-bb74-9d82b87cdb66" providerId="ADAL" clId="{F1C6F58A-C47D-4B70-BB26-1A38D684A1D7}" dt="2023-03-06T16:41:32.897" v="1" actId="1076"/>
          <ac:picMkLst>
            <pc:docMk/>
            <pc:sldMk cId="837269096" sldId="301"/>
            <ac:picMk id="19" creationId="{EE8D80EA-6015-40B7-BA08-85742F0810B9}"/>
          </ac:picMkLst>
        </pc:picChg>
        <pc:picChg chg="mod">
          <ac:chgData name="Jason Wootton" userId="526938c4-8ce3-4c07-bb74-9d82b87cdb66" providerId="ADAL" clId="{F1C6F58A-C47D-4B70-BB26-1A38D684A1D7}" dt="2023-03-06T16:41:32.897" v="1" actId="1076"/>
          <ac:picMkLst>
            <pc:docMk/>
            <pc:sldMk cId="837269096" sldId="301"/>
            <ac:picMk id="26" creationId="{514A57F4-EFF4-4CEE-9E2C-281453F1D6D6}"/>
          </ac:picMkLst>
        </pc:picChg>
        <pc:picChg chg="mod">
          <ac:chgData name="Jason Wootton" userId="526938c4-8ce3-4c07-bb74-9d82b87cdb66" providerId="ADAL" clId="{F1C6F58A-C47D-4B70-BB26-1A38D684A1D7}" dt="2023-03-06T16:41:32.897" v="1" actId="1076"/>
          <ac:picMkLst>
            <pc:docMk/>
            <pc:sldMk cId="837269096" sldId="301"/>
            <ac:picMk id="28" creationId="{0B7484E7-48C2-4122-9B97-576A8F9FD436}"/>
          </ac:picMkLst>
        </pc:picChg>
        <pc:picChg chg="mod">
          <ac:chgData name="Jason Wootton" userId="526938c4-8ce3-4c07-bb74-9d82b87cdb66" providerId="ADAL" clId="{F1C6F58A-C47D-4B70-BB26-1A38D684A1D7}" dt="2023-03-06T16:41:32.897" v="1" actId="1076"/>
          <ac:picMkLst>
            <pc:docMk/>
            <pc:sldMk cId="837269096" sldId="301"/>
            <ac:picMk id="34" creationId="{4F5290EB-516B-441E-B80C-781EE1C8C1BA}"/>
          </ac:picMkLst>
        </pc:picChg>
        <pc:picChg chg="mod">
          <ac:chgData name="Jason Wootton" userId="526938c4-8ce3-4c07-bb74-9d82b87cdb66" providerId="ADAL" clId="{F1C6F58A-C47D-4B70-BB26-1A38D684A1D7}" dt="2023-03-06T16:41:32.897" v="1" actId="1076"/>
          <ac:picMkLst>
            <pc:docMk/>
            <pc:sldMk cId="837269096" sldId="301"/>
            <ac:picMk id="36" creationId="{B4D6AFDA-6C30-4EDD-8400-EB1206EC30AC}"/>
          </ac:picMkLst>
        </pc:picChg>
        <pc:picChg chg="mod">
          <ac:chgData name="Jason Wootton" userId="526938c4-8ce3-4c07-bb74-9d82b87cdb66" providerId="ADAL" clId="{F1C6F58A-C47D-4B70-BB26-1A38D684A1D7}" dt="2023-03-06T16:41:32.897" v="1" actId="1076"/>
          <ac:picMkLst>
            <pc:docMk/>
            <pc:sldMk cId="837269096" sldId="301"/>
            <ac:picMk id="37" creationId="{AC37A069-668B-43FE-BA00-402AA62678D7}"/>
          </ac:picMkLst>
        </pc:picChg>
        <pc:picChg chg="mod">
          <ac:chgData name="Jason Wootton" userId="526938c4-8ce3-4c07-bb74-9d82b87cdb66" providerId="ADAL" clId="{F1C6F58A-C47D-4B70-BB26-1A38D684A1D7}" dt="2023-03-06T16:41:32.897" v="1" actId="1076"/>
          <ac:picMkLst>
            <pc:docMk/>
            <pc:sldMk cId="837269096" sldId="301"/>
            <ac:picMk id="38" creationId="{2AC58B30-8ABD-40ED-8606-CB1C771A2BBE}"/>
          </ac:picMkLst>
        </pc:picChg>
        <pc:picChg chg="mod">
          <ac:chgData name="Jason Wootton" userId="526938c4-8ce3-4c07-bb74-9d82b87cdb66" providerId="ADAL" clId="{F1C6F58A-C47D-4B70-BB26-1A38D684A1D7}" dt="2023-03-06T16:41:32.897" v="1" actId="1076"/>
          <ac:picMkLst>
            <pc:docMk/>
            <pc:sldMk cId="837269096" sldId="301"/>
            <ac:picMk id="39" creationId="{0248EDCE-930E-490E-8DAA-A3D6566442CF}"/>
          </ac:picMkLst>
        </pc:picChg>
        <pc:picChg chg="mod">
          <ac:chgData name="Jason Wootton" userId="526938c4-8ce3-4c07-bb74-9d82b87cdb66" providerId="ADAL" clId="{F1C6F58A-C47D-4B70-BB26-1A38D684A1D7}" dt="2023-03-06T16:41:32.897" v="1" actId="1076"/>
          <ac:picMkLst>
            <pc:docMk/>
            <pc:sldMk cId="837269096" sldId="301"/>
            <ac:picMk id="40" creationId="{F7CF3C1C-F2F1-4664-978B-72AF5349C6A2}"/>
          </ac:picMkLst>
        </pc:picChg>
        <pc:picChg chg="mod">
          <ac:chgData name="Jason Wootton" userId="526938c4-8ce3-4c07-bb74-9d82b87cdb66" providerId="ADAL" clId="{F1C6F58A-C47D-4B70-BB26-1A38D684A1D7}" dt="2023-03-06T16:41:32.897" v="1" actId="1076"/>
          <ac:picMkLst>
            <pc:docMk/>
            <pc:sldMk cId="837269096" sldId="301"/>
            <ac:picMk id="41" creationId="{8E5EDE34-2737-4ED9-AD55-50014B13841E}"/>
          </ac:picMkLst>
        </pc:picChg>
        <pc:picChg chg="mod">
          <ac:chgData name="Jason Wootton" userId="526938c4-8ce3-4c07-bb74-9d82b87cdb66" providerId="ADAL" clId="{F1C6F58A-C47D-4B70-BB26-1A38D684A1D7}" dt="2023-03-06T16:41:32.897" v="1" actId="1076"/>
          <ac:picMkLst>
            <pc:docMk/>
            <pc:sldMk cId="837269096" sldId="301"/>
            <ac:picMk id="47" creationId="{F6F9CFB7-14D0-4E56-9D7E-2D24876A97F3}"/>
          </ac:picMkLst>
        </pc:picChg>
        <pc:picChg chg="mod">
          <ac:chgData name="Jason Wootton" userId="526938c4-8ce3-4c07-bb74-9d82b87cdb66" providerId="ADAL" clId="{F1C6F58A-C47D-4B70-BB26-1A38D684A1D7}" dt="2023-03-07T12:23:52.254" v="344" actId="1076"/>
          <ac:picMkLst>
            <pc:docMk/>
            <pc:sldMk cId="837269096" sldId="301"/>
            <ac:picMk id="92" creationId="{09524E13-5008-4AC4-A0DE-034AB4814304}"/>
          </ac:picMkLst>
        </pc:picChg>
        <pc:picChg chg="mod">
          <ac:chgData name="Jason Wootton" userId="526938c4-8ce3-4c07-bb74-9d82b87cdb66" providerId="ADAL" clId="{F1C6F58A-C47D-4B70-BB26-1A38D684A1D7}" dt="2023-03-07T12:24:24.707" v="362" actId="1076"/>
          <ac:picMkLst>
            <pc:docMk/>
            <pc:sldMk cId="837269096" sldId="301"/>
            <ac:picMk id="102" creationId="{645D4BAB-A9FA-433B-B8FC-5CC6E32D1919}"/>
          </ac:picMkLst>
        </pc:picChg>
        <pc:picChg chg="mod">
          <ac:chgData name="Jason Wootton" userId="526938c4-8ce3-4c07-bb74-9d82b87cdb66" providerId="ADAL" clId="{F1C6F58A-C47D-4B70-BB26-1A38D684A1D7}" dt="2023-03-07T12:24:24.707" v="362" actId="1076"/>
          <ac:picMkLst>
            <pc:docMk/>
            <pc:sldMk cId="837269096" sldId="301"/>
            <ac:picMk id="1026" creationId="{73C1606C-4F9E-49AE-8782-02B6AD9B5473}"/>
          </ac:picMkLst>
        </pc:picChg>
        <pc:picChg chg="mod">
          <ac:chgData name="Jason Wootton" userId="526938c4-8ce3-4c07-bb74-9d82b87cdb66" providerId="ADAL" clId="{F1C6F58A-C47D-4B70-BB26-1A38D684A1D7}" dt="2023-03-07T12:24:24.707" v="362" actId="1076"/>
          <ac:picMkLst>
            <pc:docMk/>
            <pc:sldMk cId="837269096" sldId="301"/>
            <ac:picMk id="1030" creationId="{F053145F-1C58-430E-9C82-B63F3A4E830A}"/>
          </ac:picMkLst>
        </pc:picChg>
        <pc:picChg chg="mod">
          <ac:chgData name="Jason Wootton" userId="526938c4-8ce3-4c07-bb74-9d82b87cdb66" providerId="ADAL" clId="{F1C6F58A-C47D-4B70-BB26-1A38D684A1D7}" dt="2023-03-07T12:24:24.707" v="362" actId="1076"/>
          <ac:picMkLst>
            <pc:docMk/>
            <pc:sldMk cId="837269096" sldId="301"/>
            <ac:picMk id="1032" creationId="{83638E5F-6936-4797-A713-382ED57A912D}"/>
          </ac:picMkLst>
        </pc:picChg>
        <pc:picChg chg="mod">
          <ac:chgData name="Jason Wootton" userId="526938c4-8ce3-4c07-bb74-9d82b87cdb66" providerId="ADAL" clId="{F1C6F58A-C47D-4B70-BB26-1A38D684A1D7}" dt="2023-03-07T12:24:24.707" v="362" actId="1076"/>
          <ac:picMkLst>
            <pc:docMk/>
            <pc:sldMk cId="837269096" sldId="301"/>
            <ac:picMk id="1034" creationId="{CF5C4E2B-FE04-456E-93A0-6FE75A28F660}"/>
          </ac:picMkLst>
        </pc:picChg>
        <pc:picChg chg="mod">
          <ac:chgData name="Jason Wootton" userId="526938c4-8ce3-4c07-bb74-9d82b87cdb66" providerId="ADAL" clId="{F1C6F58A-C47D-4B70-BB26-1A38D684A1D7}" dt="2023-03-07T12:24:24.707" v="362" actId="1076"/>
          <ac:picMkLst>
            <pc:docMk/>
            <pc:sldMk cId="837269096" sldId="301"/>
            <ac:picMk id="1036" creationId="{22B94850-F8ED-453B-8B90-950D644799A4}"/>
          </ac:picMkLst>
        </pc:picChg>
        <pc:picChg chg="mod">
          <ac:chgData name="Jason Wootton" userId="526938c4-8ce3-4c07-bb74-9d82b87cdb66" providerId="ADAL" clId="{F1C6F58A-C47D-4B70-BB26-1A38D684A1D7}" dt="2023-03-07T12:24:24.707" v="362" actId="1076"/>
          <ac:picMkLst>
            <pc:docMk/>
            <pc:sldMk cId="837269096" sldId="301"/>
            <ac:picMk id="1038" creationId="{7554EB84-1576-4233-9097-F980CEBC5990}"/>
          </ac:picMkLst>
        </pc:picChg>
        <pc:picChg chg="mod">
          <ac:chgData name="Jason Wootton" userId="526938c4-8ce3-4c07-bb74-9d82b87cdb66" providerId="ADAL" clId="{F1C6F58A-C47D-4B70-BB26-1A38D684A1D7}" dt="2023-03-07T12:24:24.707" v="362" actId="1076"/>
          <ac:picMkLst>
            <pc:docMk/>
            <pc:sldMk cId="837269096" sldId="301"/>
            <ac:picMk id="1040" creationId="{F59D08D2-7E3D-4989-B585-8AE304DB7F2E}"/>
          </ac:picMkLst>
        </pc:picChg>
        <pc:picChg chg="mod">
          <ac:chgData name="Jason Wootton" userId="526938c4-8ce3-4c07-bb74-9d82b87cdb66" providerId="ADAL" clId="{F1C6F58A-C47D-4B70-BB26-1A38D684A1D7}" dt="2023-03-07T12:24:24.707" v="362" actId="1076"/>
          <ac:picMkLst>
            <pc:docMk/>
            <pc:sldMk cId="837269096" sldId="301"/>
            <ac:picMk id="1042" creationId="{52449E7F-DFBF-4E80-AD79-96918284E6A2}"/>
          </ac:picMkLst>
        </pc:picChg>
        <pc:cxnChg chg="mod">
          <ac:chgData name="Jason Wootton" userId="526938c4-8ce3-4c07-bb74-9d82b87cdb66" providerId="ADAL" clId="{F1C6F58A-C47D-4B70-BB26-1A38D684A1D7}" dt="2023-03-07T12:24:24.707" v="362" actId="1076"/>
          <ac:cxnSpMkLst>
            <pc:docMk/>
            <pc:sldMk cId="837269096" sldId="301"/>
            <ac:cxnSpMk id="8" creationId="{38656DD9-475C-4C21-B3E8-71D063CFAEED}"/>
          </ac:cxnSpMkLst>
        </pc:cxnChg>
        <pc:cxnChg chg="mod">
          <ac:chgData name="Jason Wootton" userId="526938c4-8ce3-4c07-bb74-9d82b87cdb66" providerId="ADAL" clId="{F1C6F58A-C47D-4B70-BB26-1A38D684A1D7}" dt="2023-03-07T12:24:24.707" v="362" actId="1076"/>
          <ac:cxnSpMkLst>
            <pc:docMk/>
            <pc:sldMk cId="837269096" sldId="301"/>
            <ac:cxnSpMk id="15" creationId="{3DB3DD55-9F7B-4886-A730-2FE3FF0F16C9}"/>
          </ac:cxnSpMkLst>
        </pc:cxnChg>
        <pc:cxnChg chg="mod">
          <ac:chgData name="Jason Wootton" userId="526938c4-8ce3-4c07-bb74-9d82b87cdb66" providerId="ADAL" clId="{F1C6F58A-C47D-4B70-BB26-1A38D684A1D7}" dt="2023-03-06T16:41:32.897" v="1" actId="1076"/>
          <ac:cxnSpMkLst>
            <pc:docMk/>
            <pc:sldMk cId="837269096" sldId="301"/>
            <ac:cxnSpMk id="18" creationId="{17BF9FFB-0F50-43E4-BA11-0FEBD10BFB96}"/>
          </ac:cxnSpMkLst>
        </pc:cxnChg>
        <pc:cxnChg chg="mod">
          <ac:chgData name="Jason Wootton" userId="526938c4-8ce3-4c07-bb74-9d82b87cdb66" providerId="ADAL" clId="{F1C6F58A-C47D-4B70-BB26-1A38D684A1D7}" dt="2023-03-06T16:41:32.897" v="1" actId="1076"/>
          <ac:cxnSpMkLst>
            <pc:docMk/>
            <pc:sldMk cId="837269096" sldId="301"/>
            <ac:cxnSpMk id="31" creationId="{A22472DB-0087-4AB4-932C-36C477B2D3DB}"/>
          </ac:cxnSpMkLst>
        </pc:cxnChg>
        <pc:cxnChg chg="mod">
          <ac:chgData name="Jason Wootton" userId="526938c4-8ce3-4c07-bb74-9d82b87cdb66" providerId="ADAL" clId="{F1C6F58A-C47D-4B70-BB26-1A38D684A1D7}" dt="2023-03-06T16:41:32.897" v="1" actId="1076"/>
          <ac:cxnSpMkLst>
            <pc:docMk/>
            <pc:sldMk cId="837269096" sldId="301"/>
            <ac:cxnSpMk id="56" creationId="{B9E2A633-304E-45F2-A3F5-2049CF07E5E8}"/>
          </ac:cxnSpMkLst>
        </pc:cxnChg>
        <pc:cxnChg chg="mod">
          <ac:chgData name="Jason Wootton" userId="526938c4-8ce3-4c07-bb74-9d82b87cdb66" providerId="ADAL" clId="{F1C6F58A-C47D-4B70-BB26-1A38D684A1D7}" dt="2023-03-06T16:41:32.897" v="1" actId="1076"/>
          <ac:cxnSpMkLst>
            <pc:docMk/>
            <pc:sldMk cId="837269096" sldId="301"/>
            <ac:cxnSpMk id="57" creationId="{3CBE9AA7-D785-4F80-8679-F0165A470CA3}"/>
          </ac:cxnSpMkLst>
        </pc:cxnChg>
      </pc:sldChg>
      <pc:sldChg chg="modSp mod">
        <pc:chgData name="Jason Wootton" userId="526938c4-8ce3-4c07-bb74-9d82b87cdb66" providerId="ADAL" clId="{F1C6F58A-C47D-4B70-BB26-1A38D684A1D7}" dt="2023-03-07T12:15:31.894" v="293" actId="14100"/>
        <pc:sldMkLst>
          <pc:docMk/>
          <pc:sldMk cId="1864939096" sldId="302"/>
        </pc:sldMkLst>
        <pc:spChg chg="mod">
          <ac:chgData name="Jason Wootton" userId="526938c4-8ce3-4c07-bb74-9d82b87cdb66" providerId="ADAL" clId="{F1C6F58A-C47D-4B70-BB26-1A38D684A1D7}" dt="2023-03-07T12:15:31.894" v="293" actId="14100"/>
          <ac:spMkLst>
            <pc:docMk/>
            <pc:sldMk cId="1864939096" sldId="302"/>
            <ac:spMk id="18" creationId="{E20E325F-54D0-44F3-B1FF-CC506BDB9147}"/>
          </ac:spMkLst>
        </pc:spChg>
        <pc:picChg chg="mod">
          <ac:chgData name="Jason Wootton" userId="526938c4-8ce3-4c07-bb74-9d82b87cdb66" providerId="ADAL" clId="{F1C6F58A-C47D-4B70-BB26-1A38D684A1D7}" dt="2023-03-07T12:15:27.717" v="292" actId="1076"/>
          <ac:picMkLst>
            <pc:docMk/>
            <pc:sldMk cId="1864939096" sldId="302"/>
            <ac:picMk id="13" creationId="{996A267D-933E-4614-ACD3-2C11E9A0F517}"/>
          </ac:picMkLst>
        </pc:picChg>
        <pc:picChg chg="mod">
          <ac:chgData name="Jason Wootton" userId="526938c4-8ce3-4c07-bb74-9d82b87cdb66" providerId="ADAL" clId="{F1C6F58A-C47D-4B70-BB26-1A38D684A1D7}" dt="2023-03-07T12:15:25.527" v="291" actId="1076"/>
          <ac:picMkLst>
            <pc:docMk/>
            <pc:sldMk cId="1864939096" sldId="302"/>
            <ac:picMk id="15" creationId="{FF0297AD-6ADA-4C9F-8B49-4907297F2E2F}"/>
          </ac:picMkLst>
        </pc:picChg>
      </pc:sldChg>
      <pc:sldChg chg="modSp mod">
        <pc:chgData name="Jason Wootton" userId="526938c4-8ce3-4c07-bb74-9d82b87cdb66" providerId="ADAL" clId="{F1C6F58A-C47D-4B70-BB26-1A38D684A1D7}" dt="2023-03-07T12:21:32.545" v="328" actId="20577"/>
        <pc:sldMkLst>
          <pc:docMk/>
          <pc:sldMk cId="3792866024" sldId="303"/>
        </pc:sldMkLst>
        <pc:spChg chg="mod">
          <ac:chgData name="Jason Wootton" userId="526938c4-8ce3-4c07-bb74-9d82b87cdb66" providerId="ADAL" clId="{F1C6F58A-C47D-4B70-BB26-1A38D684A1D7}" dt="2023-03-07T12:21:32.545" v="328" actId="20577"/>
          <ac:spMkLst>
            <pc:docMk/>
            <pc:sldMk cId="3792866024" sldId="303"/>
            <ac:spMk id="8" creationId="{CF1C8D28-9A25-45DC-BEBB-E99EAF3CB2F7}"/>
          </ac:spMkLst>
        </pc:spChg>
      </pc:sldChg>
      <pc:sldMasterChg chg="modSldLayout">
        <pc:chgData name="Jason Wootton" userId="526938c4-8ce3-4c07-bb74-9d82b87cdb66" providerId="ADAL" clId="{F1C6F58A-C47D-4B70-BB26-1A38D684A1D7}" dt="2023-03-07T12:23:27.224" v="340" actId="20577"/>
        <pc:sldMasterMkLst>
          <pc:docMk/>
          <pc:sldMasterMk cId="0" sldId="2147483684"/>
        </pc:sldMasterMkLst>
        <pc:sldLayoutChg chg="delSp modSp mod">
          <pc:chgData name="Jason Wootton" userId="526938c4-8ce3-4c07-bb74-9d82b87cdb66" providerId="ADAL" clId="{F1C6F58A-C47D-4B70-BB26-1A38D684A1D7}" dt="2023-03-07T12:23:27.224" v="340" actId="20577"/>
          <pc:sldLayoutMkLst>
            <pc:docMk/>
            <pc:sldMasterMk cId="0" sldId="2147483684"/>
            <pc:sldLayoutMk cId="0" sldId="2147483653"/>
          </pc:sldLayoutMkLst>
          <pc:spChg chg="mod">
            <ac:chgData name="Jason Wootton" userId="526938c4-8ce3-4c07-bb74-9d82b87cdb66" providerId="ADAL" clId="{F1C6F58A-C47D-4B70-BB26-1A38D684A1D7}" dt="2023-03-07T12:23:27.224" v="340" actId="20577"/>
            <ac:spMkLst>
              <pc:docMk/>
              <pc:sldMasterMk cId="0" sldId="2147483684"/>
              <pc:sldLayoutMk cId="0" sldId="2147483653"/>
              <ac:spMk id="68" creationId="{00000000-0000-0000-0000-000000000000}"/>
            </ac:spMkLst>
          </pc:spChg>
          <pc:spChg chg="del">
            <ac:chgData name="Jason Wootton" userId="526938c4-8ce3-4c07-bb74-9d82b87cdb66" providerId="ADAL" clId="{F1C6F58A-C47D-4B70-BB26-1A38D684A1D7}" dt="2023-03-07T12:23:17.168" v="334" actId="478"/>
            <ac:spMkLst>
              <pc:docMk/>
              <pc:sldMasterMk cId="0" sldId="2147483684"/>
              <pc:sldLayoutMk cId="0" sldId="2147483653"/>
              <ac:spMk id="72" creationId="{00000000-0000-0000-0000-000000000000}"/>
            </ac:spMkLst>
          </pc:spChg>
        </pc:sldLayoutChg>
        <pc:sldLayoutChg chg="delSp modSp mod">
          <pc:chgData name="Jason Wootton" userId="526938c4-8ce3-4c07-bb74-9d82b87cdb66" providerId="ADAL" clId="{F1C6F58A-C47D-4B70-BB26-1A38D684A1D7}" dt="2023-03-07T12:23:06.667" v="333" actId="20577"/>
          <pc:sldLayoutMkLst>
            <pc:docMk/>
            <pc:sldMasterMk cId="0" sldId="2147483684"/>
            <pc:sldLayoutMk cId="0" sldId="2147483655"/>
          </pc:sldLayoutMkLst>
          <pc:spChg chg="mod">
            <ac:chgData name="Jason Wootton" userId="526938c4-8ce3-4c07-bb74-9d82b87cdb66" providerId="ADAL" clId="{F1C6F58A-C47D-4B70-BB26-1A38D684A1D7}" dt="2023-03-07T12:23:06.667" v="333" actId="20577"/>
            <ac:spMkLst>
              <pc:docMk/>
              <pc:sldMasterMk cId="0" sldId="2147483684"/>
              <pc:sldLayoutMk cId="0" sldId="2147483655"/>
              <ac:spMk id="84" creationId="{00000000-0000-0000-0000-000000000000}"/>
            </ac:spMkLst>
          </pc:spChg>
          <pc:spChg chg="del">
            <ac:chgData name="Jason Wootton" userId="526938c4-8ce3-4c07-bb74-9d82b87cdb66" providerId="ADAL" clId="{F1C6F58A-C47D-4B70-BB26-1A38D684A1D7}" dt="2023-03-07T12:22:59.417" v="329" actId="478"/>
            <ac:spMkLst>
              <pc:docMk/>
              <pc:sldMasterMk cId="0" sldId="2147483684"/>
              <pc:sldLayoutMk cId="0" sldId="2147483655"/>
              <ac:spMk id="86" creationId="{00000000-0000-0000-0000-000000000000}"/>
            </ac:spMkLst>
          </pc:spChg>
        </pc:sldLayoutChg>
      </pc:sldMasterChg>
    </pc:docChg>
  </pc:docChgLst>
  <pc:docChgLst>
    <pc:chgData name="Jason Wootton" userId="526938c4-8ce3-4c07-bb74-9d82b87cdb66" providerId="ADAL" clId="{18530FCC-6236-48F5-A7F7-C95609B65F8F}"/>
    <pc:docChg chg="undo redo custSel modSld">
      <pc:chgData name="Jason Wootton" userId="526938c4-8ce3-4c07-bb74-9d82b87cdb66" providerId="ADAL" clId="{18530FCC-6236-48F5-A7F7-C95609B65F8F}" dt="2022-11-22T11:31:22.726" v="813" actId="1036"/>
      <pc:docMkLst>
        <pc:docMk/>
      </pc:docMkLst>
      <pc:sldChg chg="modSp mod">
        <pc:chgData name="Jason Wootton" userId="526938c4-8ce3-4c07-bb74-9d82b87cdb66" providerId="ADAL" clId="{18530FCC-6236-48F5-A7F7-C95609B65F8F}" dt="2022-11-16T17:00:46.448" v="710" actId="20577"/>
        <pc:sldMkLst>
          <pc:docMk/>
          <pc:sldMk cId="908167305" sldId="300"/>
        </pc:sldMkLst>
        <pc:spChg chg="mod">
          <ac:chgData name="Jason Wootton" userId="526938c4-8ce3-4c07-bb74-9d82b87cdb66" providerId="ADAL" clId="{18530FCC-6236-48F5-A7F7-C95609B65F8F}" dt="2022-11-16T17:00:46.448" v="710" actId="20577"/>
          <ac:spMkLst>
            <pc:docMk/>
            <pc:sldMk cId="908167305" sldId="300"/>
            <ac:spMk id="18" creationId="{E20E325F-54D0-44F3-B1FF-CC506BDB9147}"/>
          </ac:spMkLst>
        </pc:spChg>
        <pc:picChg chg="mod">
          <ac:chgData name="Jason Wootton" userId="526938c4-8ce3-4c07-bb74-9d82b87cdb66" providerId="ADAL" clId="{18530FCC-6236-48F5-A7F7-C95609B65F8F}" dt="2022-11-15T18:12:38.420" v="550" actId="1035"/>
          <ac:picMkLst>
            <pc:docMk/>
            <pc:sldMk cId="908167305" sldId="300"/>
            <ac:picMk id="9" creationId="{C449DF34-0F38-4F3C-AC37-903A19D7DE09}"/>
          </ac:picMkLst>
        </pc:picChg>
        <pc:picChg chg="mod">
          <ac:chgData name="Jason Wootton" userId="526938c4-8ce3-4c07-bb74-9d82b87cdb66" providerId="ADAL" clId="{18530FCC-6236-48F5-A7F7-C95609B65F8F}" dt="2022-11-15T18:12:25.270" v="486" actId="1036"/>
          <ac:picMkLst>
            <pc:docMk/>
            <pc:sldMk cId="908167305" sldId="300"/>
            <ac:picMk id="10" creationId="{9379DE11-BAC4-4826-A669-DC3D65F23969}"/>
          </ac:picMkLst>
        </pc:picChg>
        <pc:picChg chg="mod">
          <ac:chgData name="Jason Wootton" userId="526938c4-8ce3-4c07-bb74-9d82b87cdb66" providerId="ADAL" clId="{18530FCC-6236-48F5-A7F7-C95609B65F8F}" dt="2022-11-15T18:12:31.048" v="508" actId="1035"/>
          <ac:picMkLst>
            <pc:docMk/>
            <pc:sldMk cId="908167305" sldId="300"/>
            <ac:picMk id="13" creationId="{6C543F8B-E40B-4975-BA7D-906739FD110D}"/>
          </ac:picMkLst>
        </pc:picChg>
      </pc:sldChg>
      <pc:sldChg chg="modSp mod">
        <pc:chgData name="Jason Wootton" userId="526938c4-8ce3-4c07-bb74-9d82b87cdb66" providerId="ADAL" clId="{18530FCC-6236-48F5-A7F7-C95609B65F8F}" dt="2022-11-16T16:56:46.445" v="636" actId="20577"/>
        <pc:sldMkLst>
          <pc:docMk/>
          <pc:sldMk cId="837269096" sldId="301"/>
        </pc:sldMkLst>
        <pc:spChg chg="mod">
          <ac:chgData name="Jason Wootton" userId="526938c4-8ce3-4c07-bb74-9d82b87cdb66" providerId="ADAL" clId="{18530FCC-6236-48F5-A7F7-C95609B65F8F}" dt="2022-11-16T12:16:06.582" v="606" actId="20577"/>
          <ac:spMkLst>
            <pc:docMk/>
            <pc:sldMk cId="837269096" sldId="301"/>
            <ac:spMk id="16" creationId="{838176FD-6BDD-4E99-A54D-87B48B61008E}"/>
          </ac:spMkLst>
        </pc:spChg>
        <pc:spChg chg="mod">
          <ac:chgData name="Jason Wootton" userId="526938c4-8ce3-4c07-bb74-9d82b87cdb66" providerId="ADAL" clId="{18530FCC-6236-48F5-A7F7-C95609B65F8F}" dt="2022-11-16T12:17:15.382" v="620" actId="20577"/>
          <ac:spMkLst>
            <pc:docMk/>
            <pc:sldMk cId="837269096" sldId="301"/>
            <ac:spMk id="33" creationId="{BA31C262-66CB-45AE-A2EC-34CCD01799FA}"/>
          </ac:spMkLst>
        </pc:spChg>
        <pc:spChg chg="mod">
          <ac:chgData name="Jason Wootton" userId="526938c4-8ce3-4c07-bb74-9d82b87cdb66" providerId="ADAL" clId="{18530FCC-6236-48F5-A7F7-C95609B65F8F}" dt="2022-11-16T16:56:46.445" v="636" actId="20577"/>
          <ac:spMkLst>
            <pc:docMk/>
            <pc:sldMk cId="837269096" sldId="301"/>
            <ac:spMk id="74" creationId="{9635573D-2ED8-4709-A3D6-D10C33913289}"/>
          </ac:spMkLst>
        </pc:spChg>
        <pc:graphicFrameChg chg="mod modGraphic">
          <ac:chgData name="Jason Wootton" userId="526938c4-8ce3-4c07-bb74-9d82b87cdb66" providerId="ADAL" clId="{18530FCC-6236-48F5-A7F7-C95609B65F8F}" dt="2022-11-16T16:56:25.491" v="625" actId="207"/>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18530FCC-6236-48F5-A7F7-C95609B65F8F}" dt="2022-11-16T12:15:17.164" v="598" actId="20577"/>
          <ac:graphicFrameMkLst>
            <pc:docMk/>
            <pc:sldMk cId="837269096" sldId="301"/>
            <ac:graphicFrameMk id="13" creationId="{3DD3EFD0-C043-49B1-A71A-318C4B424A5E}"/>
          </ac:graphicFrameMkLst>
        </pc:graphicFrameChg>
        <pc:graphicFrameChg chg="mod modGraphic">
          <ac:chgData name="Jason Wootton" userId="526938c4-8ce3-4c07-bb74-9d82b87cdb66" providerId="ADAL" clId="{18530FCC-6236-48F5-A7F7-C95609B65F8F}" dt="2022-11-16T12:17:08.156" v="612" actId="14100"/>
          <ac:graphicFrameMkLst>
            <pc:docMk/>
            <pc:sldMk cId="837269096" sldId="301"/>
            <ac:graphicFrameMk id="17" creationId="{03481FA4-30B1-49D6-A058-EA5E8616D1F1}"/>
          </ac:graphicFrameMkLst>
        </pc:graphicFrameChg>
      </pc:sldChg>
      <pc:sldChg chg="modSp mod">
        <pc:chgData name="Jason Wootton" userId="526938c4-8ce3-4c07-bb74-9d82b87cdb66" providerId="ADAL" clId="{18530FCC-6236-48F5-A7F7-C95609B65F8F}" dt="2022-11-22T11:31:22.726" v="813" actId="1036"/>
        <pc:sldMkLst>
          <pc:docMk/>
          <pc:sldMk cId="1864939096" sldId="302"/>
        </pc:sldMkLst>
        <pc:spChg chg="mod">
          <ac:chgData name="Jason Wootton" userId="526938c4-8ce3-4c07-bb74-9d82b87cdb66" providerId="ADAL" clId="{18530FCC-6236-48F5-A7F7-C95609B65F8F}" dt="2022-11-22T11:31:15.103" v="796" actId="255"/>
          <ac:spMkLst>
            <pc:docMk/>
            <pc:sldMk cId="1864939096" sldId="302"/>
            <ac:spMk id="18" creationId="{E20E325F-54D0-44F3-B1FF-CC506BDB9147}"/>
          </ac:spMkLst>
        </pc:spChg>
        <pc:picChg chg="mod">
          <ac:chgData name="Jason Wootton" userId="526938c4-8ce3-4c07-bb74-9d82b87cdb66" providerId="ADAL" clId="{18530FCC-6236-48F5-A7F7-C95609B65F8F}" dt="2022-11-16T10:45:58.615" v="593" actId="1076"/>
          <ac:picMkLst>
            <pc:docMk/>
            <pc:sldMk cId="1864939096" sldId="302"/>
            <ac:picMk id="13" creationId="{996A267D-933E-4614-ACD3-2C11E9A0F517}"/>
          </ac:picMkLst>
        </pc:picChg>
        <pc:picChg chg="mod">
          <ac:chgData name="Jason Wootton" userId="526938c4-8ce3-4c07-bb74-9d82b87cdb66" providerId="ADAL" clId="{18530FCC-6236-48F5-A7F7-C95609B65F8F}" dt="2022-11-22T11:31:22.726" v="813" actId="1036"/>
          <ac:picMkLst>
            <pc:docMk/>
            <pc:sldMk cId="1864939096" sldId="302"/>
            <ac:picMk id="15" creationId="{FF0297AD-6ADA-4C9F-8B49-4907297F2E2F}"/>
          </ac:picMkLst>
        </pc:picChg>
      </pc:sldChg>
      <pc:sldChg chg="modSp mod">
        <pc:chgData name="Jason Wootton" userId="526938c4-8ce3-4c07-bb74-9d82b87cdb66" providerId="ADAL" clId="{18530FCC-6236-48F5-A7F7-C95609B65F8F}" dt="2022-11-16T17:07:11.757" v="782" actId="1035"/>
        <pc:sldMkLst>
          <pc:docMk/>
          <pc:sldMk cId="3792866024" sldId="303"/>
        </pc:sldMkLst>
        <pc:spChg chg="mod">
          <ac:chgData name="Jason Wootton" userId="526938c4-8ce3-4c07-bb74-9d82b87cdb66" providerId="ADAL" clId="{18530FCC-6236-48F5-A7F7-C95609B65F8F}" dt="2022-11-16T17:06:40.860" v="771" actId="5793"/>
          <ac:spMkLst>
            <pc:docMk/>
            <pc:sldMk cId="3792866024" sldId="303"/>
            <ac:spMk id="8" creationId="{CF1C8D28-9A25-45DC-BEBB-E99EAF3CB2F7}"/>
          </ac:spMkLst>
        </pc:spChg>
        <pc:picChg chg="mod">
          <ac:chgData name="Jason Wootton" userId="526938c4-8ce3-4c07-bb74-9d82b87cdb66" providerId="ADAL" clId="{18530FCC-6236-48F5-A7F7-C95609B65F8F}" dt="2022-11-16T17:05:54.427" v="765" actId="1076"/>
          <ac:picMkLst>
            <pc:docMk/>
            <pc:sldMk cId="3792866024" sldId="303"/>
            <ac:picMk id="5" creationId="{35B01E58-80F8-488D-B5CD-0AD4F5EF79E8}"/>
          </ac:picMkLst>
        </pc:picChg>
        <pc:picChg chg="mod">
          <ac:chgData name="Jason Wootton" userId="526938c4-8ce3-4c07-bb74-9d82b87cdb66" providerId="ADAL" clId="{18530FCC-6236-48F5-A7F7-C95609B65F8F}" dt="2022-11-16T17:07:11.757" v="782" actId="1035"/>
          <ac:picMkLst>
            <pc:docMk/>
            <pc:sldMk cId="3792866024" sldId="303"/>
            <ac:picMk id="6" creationId="{40B880C8-9ED6-404E-A514-FF1BE9A2FE7B}"/>
          </ac:picMkLst>
        </pc:picChg>
      </pc:sldChg>
    </pc:docChg>
  </pc:docChgLst>
  <pc:docChgLst>
    <pc:chgData name="Jason Wootton" userId="526938c4-8ce3-4c07-bb74-9d82b87cdb66" providerId="ADAL" clId="{D59AA1E1-AFF0-44B0-8DFB-A68DFDCAF39A}"/>
    <pc:docChg chg="undo custSel modSld sldOrd">
      <pc:chgData name="Jason Wootton" userId="526938c4-8ce3-4c07-bb74-9d82b87cdb66" providerId="ADAL" clId="{D59AA1E1-AFF0-44B0-8DFB-A68DFDCAF39A}" dt="2023-01-13T17:32:15.789" v="601" actId="207"/>
      <pc:docMkLst>
        <pc:docMk/>
      </pc:docMkLst>
      <pc:sldChg chg="modSp mod ord">
        <pc:chgData name="Jason Wootton" userId="526938c4-8ce3-4c07-bb74-9d82b87cdb66" providerId="ADAL" clId="{D59AA1E1-AFF0-44B0-8DFB-A68DFDCAF39A}" dt="2023-01-11T11:47:47.989" v="305" actId="1035"/>
        <pc:sldMkLst>
          <pc:docMk/>
          <pc:sldMk cId="908167305" sldId="300"/>
        </pc:sldMkLst>
        <pc:spChg chg="mod">
          <ac:chgData name="Jason Wootton" userId="526938c4-8ce3-4c07-bb74-9d82b87cdb66" providerId="ADAL" clId="{D59AA1E1-AFF0-44B0-8DFB-A68DFDCAF39A}" dt="2023-01-11T11:47:36.609" v="284" actId="20577"/>
          <ac:spMkLst>
            <pc:docMk/>
            <pc:sldMk cId="908167305" sldId="300"/>
            <ac:spMk id="18" creationId="{E20E325F-54D0-44F3-B1FF-CC506BDB9147}"/>
          </ac:spMkLst>
        </pc:spChg>
        <pc:picChg chg="mod">
          <ac:chgData name="Jason Wootton" userId="526938c4-8ce3-4c07-bb74-9d82b87cdb66" providerId="ADAL" clId="{D59AA1E1-AFF0-44B0-8DFB-A68DFDCAF39A}" dt="2023-01-11T11:47:39.426" v="286" actId="1036"/>
          <ac:picMkLst>
            <pc:docMk/>
            <pc:sldMk cId="908167305" sldId="300"/>
            <ac:picMk id="9" creationId="{C449DF34-0F38-4F3C-AC37-903A19D7DE09}"/>
          </ac:picMkLst>
        </pc:picChg>
        <pc:picChg chg="mod">
          <ac:chgData name="Jason Wootton" userId="526938c4-8ce3-4c07-bb74-9d82b87cdb66" providerId="ADAL" clId="{D59AA1E1-AFF0-44B0-8DFB-A68DFDCAF39A}" dt="2023-01-11T11:47:47.989" v="305" actId="1035"/>
          <ac:picMkLst>
            <pc:docMk/>
            <pc:sldMk cId="908167305" sldId="300"/>
            <ac:picMk id="10" creationId="{9379DE11-BAC4-4826-A669-DC3D65F23969}"/>
          </ac:picMkLst>
        </pc:picChg>
        <pc:picChg chg="mod">
          <ac:chgData name="Jason Wootton" userId="526938c4-8ce3-4c07-bb74-9d82b87cdb66" providerId="ADAL" clId="{D59AA1E1-AFF0-44B0-8DFB-A68DFDCAF39A}" dt="2023-01-11T11:47:42.427" v="299" actId="1036"/>
          <ac:picMkLst>
            <pc:docMk/>
            <pc:sldMk cId="908167305" sldId="300"/>
            <ac:picMk id="13" creationId="{6C543F8B-E40B-4975-BA7D-906739FD110D}"/>
          </ac:picMkLst>
        </pc:picChg>
      </pc:sldChg>
      <pc:sldChg chg="modSp mod">
        <pc:chgData name="Jason Wootton" userId="526938c4-8ce3-4c07-bb74-9d82b87cdb66" providerId="ADAL" clId="{D59AA1E1-AFF0-44B0-8DFB-A68DFDCAF39A}" dt="2023-01-10T12:27:59.635" v="224" actId="20577"/>
        <pc:sldMkLst>
          <pc:docMk/>
          <pc:sldMk cId="837269096" sldId="301"/>
        </pc:sldMkLst>
        <pc:spChg chg="mod">
          <ac:chgData name="Jason Wootton" userId="526938c4-8ce3-4c07-bb74-9d82b87cdb66" providerId="ADAL" clId="{D59AA1E1-AFF0-44B0-8DFB-A68DFDCAF39A}" dt="2023-01-10T10:56:01.777" v="193" actId="14100"/>
          <ac:spMkLst>
            <pc:docMk/>
            <pc:sldMk cId="837269096" sldId="301"/>
            <ac:spMk id="14" creationId="{B86FC3CA-C57B-4964-9C53-342A8DDB8431}"/>
          </ac:spMkLst>
        </pc:spChg>
        <pc:spChg chg="mod">
          <ac:chgData name="Jason Wootton" userId="526938c4-8ce3-4c07-bb74-9d82b87cdb66" providerId="ADAL" clId="{D59AA1E1-AFF0-44B0-8DFB-A68DFDCAF39A}" dt="2023-01-10T11:09:17.107" v="205" actId="20577"/>
          <ac:spMkLst>
            <pc:docMk/>
            <pc:sldMk cId="837269096" sldId="301"/>
            <ac:spMk id="16" creationId="{838176FD-6BDD-4E99-A54D-87B48B61008E}"/>
          </ac:spMkLst>
        </pc:spChg>
        <pc:spChg chg="mod">
          <ac:chgData name="Jason Wootton" userId="526938c4-8ce3-4c07-bb74-9d82b87cdb66" providerId="ADAL" clId="{D59AA1E1-AFF0-44B0-8DFB-A68DFDCAF39A}" dt="2023-01-10T10:56:01.777" v="193" actId="14100"/>
          <ac:spMkLst>
            <pc:docMk/>
            <pc:sldMk cId="837269096" sldId="301"/>
            <ac:spMk id="29" creationId="{4BE1D56F-6270-477C-A2A0-944AD23356B7}"/>
          </ac:spMkLst>
        </pc:spChg>
        <pc:spChg chg="mod">
          <ac:chgData name="Jason Wootton" userId="526938c4-8ce3-4c07-bb74-9d82b87cdb66" providerId="ADAL" clId="{D59AA1E1-AFF0-44B0-8DFB-A68DFDCAF39A}" dt="2023-01-10T10:56:01.777" v="193" actId="14100"/>
          <ac:spMkLst>
            <pc:docMk/>
            <pc:sldMk cId="837269096" sldId="301"/>
            <ac:spMk id="32" creationId="{007793B8-C6F1-4962-AABD-436609B84983}"/>
          </ac:spMkLst>
        </pc:spChg>
        <pc:spChg chg="mod">
          <ac:chgData name="Jason Wootton" userId="526938c4-8ce3-4c07-bb74-9d82b87cdb66" providerId="ADAL" clId="{D59AA1E1-AFF0-44B0-8DFB-A68DFDCAF39A}" dt="2023-01-10T11:29:05.060" v="219" actId="20577"/>
          <ac:spMkLst>
            <pc:docMk/>
            <pc:sldMk cId="837269096" sldId="301"/>
            <ac:spMk id="33" creationId="{BA31C262-66CB-45AE-A2EC-34CCD01799FA}"/>
          </ac:spMkLst>
        </pc:spChg>
        <pc:spChg chg="mod">
          <ac:chgData name="Jason Wootton" userId="526938c4-8ce3-4c07-bb74-9d82b87cdb66" providerId="ADAL" clId="{D59AA1E1-AFF0-44B0-8DFB-A68DFDCAF39A}" dt="2023-01-10T10:56:01.777" v="193" actId="14100"/>
          <ac:spMkLst>
            <pc:docMk/>
            <pc:sldMk cId="837269096" sldId="301"/>
            <ac:spMk id="49" creationId="{724868E0-9057-4212-90F9-EBCD63863BA6}"/>
          </ac:spMkLst>
        </pc:spChg>
        <pc:spChg chg="mod">
          <ac:chgData name="Jason Wootton" userId="526938c4-8ce3-4c07-bb74-9d82b87cdb66" providerId="ADAL" clId="{D59AA1E1-AFF0-44B0-8DFB-A68DFDCAF39A}" dt="2023-01-10T10:56:01.777" v="193" actId="14100"/>
          <ac:spMkLst>
            <pc:docMk/>
            <pc:sldMk cId="837269096" sldId="301"/>
            <ac:spMk id="50" creationId="{0F01E6EF-884E-44B5-BC84-0C06CB1F7F53}"/>
          </ac:spMkLst>
        </pc:spChg>
        <pc:spChg chg="mod">
          <ac:chgData name="Jason Wootton" userId="526938c4-8ce3-4c07-bb74-9d82b87cdb66" providerId="ADAL" clId="{D59AA1E1-AFF0-44B0-8DFB-A68DFDCAF39A}" dt="2023-01-10T10:56:01.777" v="193" actId="14100"/>
          <ac:spMkLst>
            <pc:docMk/>
            <pc:sldMk cId="837269096" sldId="301"/>
            <ac:spMk id="52" creationId="{3EC3801D-3750-4597-9D37-BD9EEDB14084}"/>
          </ac:spMkLst>
        </pc:spChg>
        <pc:spChg chg="mod">
          <ac:chgData name="Jason Wootton" userId="526938c4-8ce3-4c07-bb74-9d82b87cdb66" providerId="ADAL" clId="{D59AA1E1-AFF0-44B0-8DFB-A68DFDCAF39A}" dt="2023-01-10T10:56:01.777" v="193" actId="14100"/>
          <ac:spMkLst>
            <pc:docMk/>
            <pc:sldMk cId="837269096" sldId="301"/>
            <ac:spMk id="53" creationId="{16F8FF2C-D73E-4B91-905B-03470023C480}"/>
          </ac:spMkLst>
        </pc:spChg>
        <pc:spChg chg="mod">
          <ac:chgData name="Jason Wootton" userId="526938c4-8ce3-4c07-bb74-9d82b87cdb66" providerId="ADAL" clId="{D59AA1E1-AFF0-44B0-8DFB-A68DFDCAF39A}" dt="2023-01-10T10:56:01.777" v="193" actId="14100"/>
          <ac:spMkLst>
            <pc:docMk/>
            <pc:sldMk cId="837269096" sldId="301"/>
            <ac:spMk id="59" creationId="{1440B617-0F10-4154-A65E-B28DD238F269}"/>
          </ac:spMkLst>
        </pc:spChg>
        <pc:spChg chg="mod">
          <ac:chgData name="Jason Wootton" userId="526938c4-8ce3-4c07-bb74-9d82b87cdb66" providerId="ADAL" clId="{D59AA1E1-AFF0-44B0-8DFB-A68DFDCAF39A}" dt="2023-01-10T10:56:01.777" v="193" actId="14100"/>
          <ac:spMkLst>
            <pc:docMk/>
            <pc:sldMk cId="837269096" sldId="301"/>
            <ac:spMk id="60" creationId="{E97E2BEA-E030-434F-A140-36A3A7B72500}"/>
          </ac:spMkLst>
        </pc:spChg>
        <pc:spChg chg="mod">
          <ac:chgData name="Jason Wootton" userId="526938c4-8ce3-4c07-bb74-9d82b87cdb66" providerId="ADAL" clId="{D59AA1E1-AFF0-44B0-8DFB-A68DFDCAF39A}" dt="2023-01-10T10:56:01.777" v="193" actId="14100"/>
          <ac:spMkLst>
            <pc:docMk/>
            <pc:sldMk cId="837269096" sldId="301"/>
            <ac:spMk id="61" creationId="{4C1974DC-265A-41A9-996D-7B0762747479}"/>
          </ac:spMkLst>
        </pc:spChg>
        <pc:spChg chg="mod">
          <ac:chgData name="Jason Wootton" userId="526938c4-8ce3-4c07-bb74-9d82b87cdb66" providerId="ADAL" clId="{D59AA1E1-AFF0-44B0-8DFB-A68DFDCAF39A}" dt="2023-01-10T10:56:01.777" v="193" actId="14100"/>
          <ac:spMkLst>
            <pc:docMk/>
            <pc:sldMk cId="837269096" sldId="301"/>
            <ac:spMk id="62" creationId="{CB359C38-822B-44B3-B090-1D4E0CC3E841}"/>
          </ac:spMkLst>
        </pc:spChg>
        <pc:spChg chg="mod">
          <ac:chgData name="Jason Wootton" userId="526938c4-8ce3-4c07-bb74-9d82b87cdb66" providerId="ADAL" clId="{D59AA1E1-AFF0-44B0-8DFB-A68DFDCAF39A}" dt="2023-01-10T10:56:01.777" v="193" actId="14100"/>
          <ac:spMkLst>
            <pc:docMk/>
            <pc:sldMk cId="837269096" sldId="301"/>
            <ac:spMk id="63" creationId="{CA98C0C5-246C-4082-B93C-20166E56275C}"/>
          </ac:spMkLst>
        </pc:spChg>
        <pc:spChg chg="mod">
          <ac:chgData name="Jason Wootton" userId="526938c4-8ce3-4c07-bb74-9d82b87cdb66" providerId="ADAL" clId="{D59AA1E1-AFF0-44B0-8DFB-A68DFDCAF39A}" dt="2023-01-10T10:56:01.777" v="193" actId="14100"/>
          <ac:spMkLst>
            <pc:docMk/>
            <pc:sldMk cId="837269096" sldId="301"/>
            <ac:spMk id="64" creationId="{DBFED242-DC15-417C-B1C8-8A7DEDCAA870}"/>
          </ac:spMkLst>
        </pc:spChg>
        <pc:spChg chg="mod">
          <ac:chgData name="Jason Wootton" userId="526938c4-8ce3-4c07-bb74-9d82b87cdb66" providerId="ADAL" clId="{D59AA1E1-AFF0-44B0-8DFB-A68DFDCAF39A}" dt="2023-01-10T10:56:01.777" v="193" actId="14100"/>
          <ac:spMkLst>
            <pc:docMk/>
            <pc:sldMk cId="837269096" sldId="301"/>
            <ac:spMk id="65" creationId="{00052E03-04CD-47E4-8CE1-6B8C9D9AE5C8}"/>
          </ac:spMkLst>
        </pc:spChg>
        <pc:spChg chg="mod">
          <ac:chgData name="Jason Wootton" userId="526938c4-8ce3-4c07-bb74-9d82b87cdb66" providerId="ADAL" clId="{D59AA1E1-AFF0-44B0-8DFB-A68DFDCAF39A}" dt="2023-01-10T10:56:01.777" v="193" actId="14100"/>
          <ac:spMkLst>
            <pc:docMk/>
            <pc:sldMk cId="837269096" sldId="301"/>
            <ac:spMk id="66" creationId="{EEE50EF3-E7D9-4E8B-8E22-E4E64A69A4B6}"/>
          </ac:spMkLst>
        </pc:spChg>
        <pc:spChg chg="mod">
          <ac:chgData name="Jason Wootton" userId="526938c4-8ce3-4c07-bb74-9d82b87cdb66" providerId="ADAL" clId="{D59AA1E1-AFF0-44B0-8DFB-A68DFDCAF39A}" dt="2023-01-10T10:56:01.777" v="193" actId="14100"/>
          <ac:spMkLst>
            <pc:docMk/>
            <pc:sldMk cId="837269096" sldId="301"/>
            <ac:spMk id="67" creationId="{CBA99F03-158B-435D-AF1F-4B09F008530F}"/>
          </ac:spMkLst>
        </pc:spChg>
        <pc:spChg chg="mod">
          <ac:chgData name="Jason Wootton" userId="526938c4-8ce3-4c07-bb74-9d82b87cdb66" providerId="ADAL" clId="{D59AA1E1-AFF0-44B0-8DFB-A68DFDCAF39A}" dt="2023-01-10T10:56:01.777" v="193" actId="14100"/>
          <ac:spMkLst>
            <pc:docMk/>
            <pc:sldMk cId="837269096" sldId="301"/>
            <ac:spMk id="68" creationId="{D782A6D0-9C0C-4DF1-AC6D-CD799BD5A6C9}"/>
          </ac:spMkLst>
        </pc:spChg>
        <pc:spChg chg="mod">
          <ac:chgData name="Jason Wootton" userId="526938c4-8ce3-4c07-bb74-9d82b87cdb66" providerId="ADAL" clId="{D59AA1E1-AFF0-44B0-8DFB-A68DFDCAF39A}" dt="2023-01-10T10:56:01.777" v="193" actId="14100"/>
          <ac:spMkLst>
            <pc:docMk/>
            <pc:sldMk cId="837269096" sldId="301"/>
            <ac:spMk id="69" creationId="{C0C46863-5DD8-4588-83B1-7C81130330D4}"/>
          </ac:spMkLst>
        </pc:spChg>
        <pc:spChg chg="mod">
          <ac:chgData name="Jason Wootton" userId="526938c4-8ce3-4c07-bb74-9d82b87cdb66" providerId="ADAL" clId="{D59AA1E1-AFF0-44B0-8DFB-A68DFDCAF39A}" dt="2023-01-10T12:27:59.635" v="224" actId="20577"/>
          <ac:spMkLst>
            <pc:docMk/>
            <pc:sldMk cId="837269096" sldId="301"/>
            <ac:spMk id="74" creationId="{9635573D-2ED8-4709-A3D6-D10C33913289}"/>
          </ac:spMkLst>
        </pc:spChg>
        <pc:grpChg chg="mod">
          <ac:chgData name="Jason Wootton" userId="526938c4-8ce3-4c07-bb74-9d82b87cdb66" providerId="ADAL" clId="{D59AA1E1-AFF0-44B0-8DFB-A68DFDCAF39A}" dt="2023-01-10T10:56:01.777" v="193" actId="14100"/>
          <ac:grpSpMkLst>
            <pc:docMk/>
            <pc:sldMk cId="837269096" sldId="301"/>
            <ac:grpSpMk id="45" creationId="{BA89D904-C679-4FF9-A8FE-92844495E84B}"/>
          </ac:grpSpMkLst>
        </pc:grpChg>
        <pc:grpChg chg="mod">
          <ac:chgData name="Jason Wootton" userId="526938c4-8ce3-4c07-bb74-9d82b87cdb66" providerId="ADAL" clId="{D59AA1E1-AFF0-44B0-8DFB-A68DFDCAF39A}" dt="2023-01-10T10:56:01.777" v="193" actId="14100"/>
          <ac:grpSpMkLst>
            <pc:docMk/>
            <pc:sldMk cId="837269096" sldId="301"/>
            <ac:grpSpMk id="48" creationId="{5D7D9463-C9F0-4F5A-BAAA-BC5955335054}"/>
          </ac:grpSpMkLst>
        </pc:grpChg>
        <pc:grpChg chg="mod">
          <ac:chgData name="Jason Wootton" userId="526938c4-8ce3-4c07-bb74-9d82b87cdb66" providerId="ADAL" clId="{D59AA1E1-AFF0-44B0-8DFB-A68DFDCAF39A}" dt="2023-01-10T10:56:01.777" v="193" actId="14100"/>
          <ac:grpSpMkLst>
            <pc:docMk/>
            <pc:sldMk cId="837269096" sldId="301"/>
            <ac:grpSpMk id="51" creationId="{91A838CC-BA87-4B8C-9D8B-42C7D1259561}"/>
          </ac:grpSpMkLst>
        </pc:grpChg>
        <pc:graphicFrameChg chg="mod">
          <ac:chgData name="Jason Wootton" userId="526938c4-8ce3-4c07-bb74-9d82b87cdb66" providerId="ADAL" clId="{D59AA1E1-AFF0-44B0-8DFB-A68DFDCAF39A}" dt="2023-01-10T12:27:39.483" v="220"/>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D59AA1E1-AFF0-44B0-8DFB-A68DFDCAF39A}" dt="2023-01-10T10:52:58.064" v="185" actId="207"/>
          <ac:graphicFrameMkLst>
            <pc:docMk/>
            <pc:sldMk cId="837269096" sldId="301"/>
            <ac:graphicFrameMk id="13" creationId="{3DD3EFD0-C043-49B1-A71A-318C4B424A5E}"/>
          </ac:graphicFrameMkLst>
        </pc:graphicFrameChg>
        <pc:graphicFrameChg chg="mod modGraphic">
          <ac:chgData name="Jason Wootton" userId="526938c4-8ce3-4c07-bb74-9d82b87cdb66" providerId="ADAL" clId="{D59AA1E1-AFF0-44B0-8DFB-A68DFDCAF39A}" dt="2023-01-10T11:28:23.844" v="215" actId="255"/>
          <ac:graphicFrameMkLst>
            <pc:docMk/>
            <pc:sldMk cId="837269096" sldId="301"/>
            <ac:graphicFrameMk id="17" creationId="{03481FA4-30B1-49D6-A058-EA5E8616D1F1}"/>
          </ac:graphicFrameMkLst>
        </pc:graphicFrameChg>
        <pc:picChg chg="mod">
          <ac:chgData name="Jason Wootton" userId="526938c4-8ce3-4c07-bb74-9d82b87cdb66" providerId="ADAL" clId="{D59AA1E1-AFF0-44B0-8DFB-A68DFDCAF39A}" dt="2023-01-10T10:56:01.777" v="193" actId="14100"/>
          <ac:picMkLst>
            <pc:docMk/>
            <pc:sldMk cId="837269096" sldId="301"/>
            <ac:picMk id="19" creationId="{EE8D80EA-6015-40B7-BA08-85742F0810B9}"/>
          </ac:picMkLst>
        </pc:picChg>
        <pc:picChg chg="mod">
          <ac:chgData name="Jason Wootton" userId="526938c4-8ce3-4c07-bb74-9d82b87cdb66" providerId="ADAL" clId="{D59AA1E1-AFF0-44B0-8DFB-A68DFDCAF39A}" dt="2023-01-10T10:56:01.777" v="193" actId="14100"/>
          <ac:picMkLst>
            <pc:docMk/>
            <pc:sldMk cId="837269096" sldId="301"/>
            <ac:picMk id="26" creationId="{514A57F4-EFF4-4CEE-9E2C-281453F1D6D6}"/>
          </ac:picMkLst>
        </pc:picChg>
        <pc:picChg chg="mod">
          <ac:chgData name="Jason Wootton" userId="526938c4-8ce3-4c07-bb74-9d82b87cdb66" providerId="ADAL" clId="{D59AA1E1-AFF0-44B0-8DFB-A68DFDCAF39A}" dt="2023-01-10T10:56:01.777" v="193" actId="14100"/>
          <ac:picMkLst>
            <pc:docMk/>
            <pc:sldMk cId="837269096" sldId="301"/>
            <ac:picMk id="28" creationId="{0B7484E7-48C2-4122-9B97-576A8F9FD436}"/>
          </ac:picMkLst>
        </pc:picChg>
        <pc:picChg chg="mod">
          <ac:chgData name="Jason Wootton" userId="526938c4-8ce3-4c07-bb74-9d82b87cdb66" providerId="ADAL" clId="{D59AA1E1-AFF0-44B0-8DFB-A68DFDCAF39A}" dt="2023-01-10T10:56:01.777" v="193" actId="14100"/>
          <ac:picMkLst>
            <pc:docMk/>
            <pc:sldMk cId="837269096" sldId="301"/>
            <ac:picMk id="34" creationId="{4F5290EB-516B-441E-B80C-781EE1C8C1BA}"/>
          </ac:picMkLst>
        </pc:picChg>
        <pc:picChg chg="mod">
          <ac:chgData name="Jason Wootton" userId="526938c4-8ce3-4c07-bb74-9d82b87cdb66" providerId="ADAL" clId="{D59AA1E1-AFF0-44B0-8DFB-A68DFDCAF39A}" dt="2023-01-10T10:56:01.777" v="193" actId="14100"/>
          <ac:picMkLst>
            <pc:docMk/>
            <pc:sldMk cId="837269096" sldId="301"/>
            <ac:picMk id="36" creationId="{B4D6AFDA-6C30-4EDD-8400-EB1206EC30AC}"/>
          </ac:picMkLst>
        </pc:picChg>
        <pc:picChg chg="mod">
          <ac:chgData name="Jason Wootton" userId="526938c4-8ce3-4c07-bb74-9d82b87cdb66" providerId="ADAL" clId="{D59AA1E1-AFF0-44B0-8DFB-A68DFDCAF39A}" dt="2023-01-10T10:56:01.777" v="193" actId="14100"/>
          <ac:picMkLst>
            <pc:docMk/>
            <pc:sldMk cId="837269096" sldId="301"/>
            <ac:picMk id="37" creationId="{AC37A069-668B-43FE-BA00-402AA62678D7}"/>
          </ac:picMkLst>
        </pc:picChg>
        <pc:picChg chg="mod">
          <ac:chgData name="Jason Wootton" userId="526938c4-8ce3-4c07-bb74-9d82b87cdb66" providerId="ADAL" clId="{D59AA1E1-AFF0-44B0-8DFB-A68DFDCAF39A}" dt="2023-01-10T10:56:01.777" v="193" actId="14100"/>
          <ac:picMkLst>
            <pc:docMk/>
            <pc:sldMk cId="837269096" sldId="301"/>
            <ac:picMk id="38" creationId="{2AC58B30-8ABD-40ED-8606-CB1C771A2BBE}"/>
          </ac:picMkLst>
        </pc:picChg>
        <pc:picChg chg="mod">
          <ac:chgData name="Jason Wootton" userId="526938c4-8ce3-4c07-bb74-9d82b87cdb66" providerId="ADAL" clId="{D59AA1E1-AFF0-44B0-8DFB-A68DFDCAF39A}" dt="2023-01-10T10:56:01.777" v="193" actId="14100"/>
          <ac:picMkLst>
            <pc:docMk/>
            <pc:sldMk cId="837269096" sldId="301"/>
            <ac:picMk id="39" creationId="{0248EDCE-930E-490E-8DAA-A3D6566442CF}"/>
          </ac:picMkLst>
        </pc:picChg>
        <pc:picChg chg="mod">
          <ac:chgData name="Jason Wootton" userId="526938c4-8ce3-4c07-bb74-9d82b87cdb66" providerId="ADAL" clId="{D59AA1E1-AFF0-44B0-8DFB-A68DFDCAF39A}" dt="2023-01-10T10:56:01.777" v="193" actId="14100"/>
          <ac:picMkLst>
            <pc:docMk/>
            <pc:sldMk cId="837269096" sldId="301"/>
            <ac:picMk id="40" creationId="{F7CF3C1C-F2F1-4664-978B-72AF5349C6A2}"/>
          </ac:picMkLst>
        </pc:picChg>
        <pc:picChg chg="mod">
          <ac:chgData name="Jason Wootton" userId="526938c4-8ce3-4c07-bb74-9d82b87cdb66" providerId="ADAL" clId="{D59AA1E1-AFF0-44B0-8DFB-A68DFDCAF39A}" dt="2023-01-10T10:56:01.777" v="193" actId="14100"/>
          <ac:picMkLst>
            <pc:docMk/>
            <pc:sldMk cId="837269096" sldId="301"/>
            <ac:picMk id="41" creationId="{8E5EDE34-2737-4ED9-AD55-50014B13841E}"/>
          </ac:picMkLst>
        </pc:picChg>
        <pc:picChg chg="mod">
          <ac:chgData name="Jason Wootton" userId="526938c4-8ce3-4c07-bb74-9d82b87cdb66" providerId="ADAL" clId="{D59AA1E1-AFF0-44B0-8DFB-A68DFDCAF39A}" dt="2023-01-10T10:56:01.777" v="193" actId="14100"/>
          <ac:picMkLst>
            <pc:docMk/>
            <pc:sldMk cId="837269096" sldId="301"/>
            <ac:picMk id="47" creationId="{F6F9CFB7-14D0-4E56-9D7E-2D24876A97F3}"/>
          </ac:picMkLst>
        </pc:picChg>
        <pc:cxnChg chg="mod">
          <ac:chgData name="Jason Wootton" userId="526938c4-8ce3-4c07-bb74-9d82b87cdb66" providerId="ADAL" clId="{D59AA1E1-AFF0-44B0-8DFB-A68DFDCAF39A}" dt="2023-01-10T10:56:01.777" v="193" actId="14100"/>
          <ac:cxnSpMkLst>
            <pc:docMk/>
            <pc:sldMk cId="837269096" sldId="301"/>
            <ac:cxnSpMk id="18" creationId="{17BF9FFB-0F50-43E4-BA11-0FEBD10BFB96}"/>
          </ac:cxnSpMkLst>
        </pc:cxnChg>
        <pc:cxnChg chg="mod">
          <ac:chgData name="Jason Wootton" userId="526938c4-8ce3-4c07-bb74-9d82b87cdb66" providerId="ADAL" clId="{D59AA1E1-AFF0-44B0-8DFB-A68DFDCAF39A}" dt="2023-01-10T10:56:01.777" v="193" actId="14100"/>
          <ac:cxnSpMkLst>
            <pc:docMk/>
            <pc:sldMk cId="837269096" sldId="301"/>
            <ac:cxnSpMk id="31" creationId="{A22472DB-0087-4AB4-932C-36C477B2D3DB}"/>
          </ac:cxnSpMkLst>
        </pc:cxnChg>
        <pc:cxnChg chg="mod">
          <ac:chgData name="Jason Wootton" userId="526938c4-8ce3-4c07-bb74-9d82b87cdb66" providerId="ADAL" clId="{D59AA1E1-AFF0-44B0-8DFB-A68DFDCAF39A}" dt="2023-01-10T10:56:01.777" v="193" actId="14100"/>
          <ac:cxnSpMkLst>
            <pc:docMk/>
            <pc:sldMk cId="837269096" sldId="301"/>
            <ac:cxnSpMk id="56" creationId="{B9E2A633-304E-45F2-A3F5-2049CF07E5E8}"/>
          </ac:cxnSpMkLst>
        </pc:cxnChg>
        <pc:cxnChg chg="mod">
          <ac:chgData name="Jason Wootton" userId="526938c4-8ce3-4c07-bb74-9d82b87cdb66" providerId="ADAL" clId="{D59AA1E1-AFF0-44B0-8DFB-A68DFDCAF39A}" dt="2023-01-10T10:56:01.777" v="193" actId="14100"/>
          <ac:cxnSpMkLst>
            <pc:docMk/>
            <pc:sldMk cId="837269096" sldId="301"/>
            <ac:cxnSpMk id="57" creationId="{3CBE9AA7-D785-4F80-8679-F0165A470CA3}"/>
          </ac:cxnSpMkLst>
        </pc:cxnChg>
      </pc:sldChg>
      <pc:sldChg chg="modSp mod">
        <pc:chgData name="Jason Wootton" userId="526938c4-8ce3-4c07-bb74-9d82b87cdb66" providerId="ADAL" clId="{D59AA1E1-AFF0-44B0-8DFB-A68DFDCAF39A}" dt="2023-01-13T17:32:15.789" v="601" actId="207"/>
        <pc:sldMkLst>
          <pc:docMk/>
          <pc:sldMk cId="1864939096" sldId="302"/>
        </pc:sldMkLst>
        <pc:spChg chg="mod">
          <ac:chgData name="Jason Wootton" userId="526938c4-8ce3-4c07-bb74-9d82b87cdb66" providerId="ADAL" clId="{D59AA1E1-AFF0-44B0-8DFB-A68DFDCAF39A}" dt="2023-01-13T17:32:15.789" v="601" actId="207"/>
          <ac:spMkLst>
            <pc:docMk/>
            <pc:sldMk cId="1864939096" sldId="302"/>
            <ac:spMk id="18" creationId="{E20E325F-54D0-44F3-B1FF-CC506BDB9147}"/>
          </ac:spMkLst>
        </pc:spChg>
        <pc:picChg chg="mod">
          <ac:chgData name="Jason Wootton" userId="526938c4-8ce3-4c07-bb74-9d82b87cdb66" providerId="ADAL" clId="{D59AA1E1-AFF0-44B0-8DFB-A68DFDCAF39A}" dt="2023-01-11T11:48:08.782" v="311" actId="1076"/>
          <ac:picMkLst>
            <pc:docMk/>
            <pc:sldMk cId="1864939096" sldId="302"/>
            <ac:picMk id="13" creationId="{996A267D-933E-4614-ACD3-2C11E9A0F517}"/>
          </ac:picMkLst>
        </pc:picChg>
        <pc:picChg chg="mod">
          <ac:chgData name="Jason Wootton" userId="526938c4-8ce3-4c07-bb74-9d82b87cdb66" providerId="ADAL" clId="{D59AA1E1-AFF0-44B0-8DFB-A68DFDCAF39A}" dt="2023-01-11T11:48:06.559" v="310" actId="1076"/>
          <ac:picMkLst>
            <pc:docMk/>
            <pc:sldMk cId="1864939096" sldId="302"/>
            <ac:picMk id="15" creationId="{FF0297AD-6ADA-4C9F-8B49-4907297F2E2F}"/>
          </ac:picMkLst>
        </pc:picChg>
      </pc:sldChg>
      <pc:sldChg chg="modSp mod">
        <pc:chgData name="Jason Wootton" userId="526938c4-8ce3-4c07-bb74-9d82b87cdb66" providerId="ADAL" clId="{D59AA1E1-AFF0-44B0-8DFB-A68DFDCAF39A}" dt="2023-01-13T16:55:52.677" v="540" actId="20577"/>
        <pc:sldMkLst>
          <pc:docMk/>
          <pc:sldMk cId="3792866024" sldId="303"/>
        </pc:sldMkLst>
        <pc:spChg chg="mod">
          <ac:chgData name="Jason Wootton" userId="526938c4-8ce3-4c07-bb74-9d82b87cdb66" providerId="ADAL" clId="{D59AA1E1-AFF0-44B0-8DFB-A68DFDCAF39A}" dt="2023-01-13T16:55:52.677" v="540" actId="20577"/>
          <ac:spMkLst>
            <pc:docMk/>
            <pc:sldMk cId="3792866024" sldId="303"/>
            <ac:spMk id="8" creationId="{CF1C8D28-9A25-45DC-BEBB-E99EAF3CB2F7}"/>
          </ac:spMkLst>
        </pc:spChg>
        <pc:picChg chg="mod">
          <ac:chgData name="Jason Wootton" userId="526938c4-8ce3-4c07-bb74-9d82b87cdb66" providerId="ADAL" clId="{D59AA1E1-AFF0-44B0-8DFB-A68DFDCAF39A}" dt="2023-01-11T12:02:44.701" v="383" actId="1076"/>
          <ac:picMkLst>
            <pc:docMk/>
            <pc:sldMk cId="3792866024" sldId="303"/>
            <ac:picMk id="5" creationId="{35B01E58-80F8-488D-B5CD-0AD4F5EF79E8}"/>
          </ac:picMkLst>
        </pc:picChg>
        <pc:picChg chg="mod">
          <ac:chgData name="Jason Wootton" userId="526938c4-8ce3-4c07-bb74-9d82b87cdb66" providerId="ADAL" clId="{D59AA1E1-AFF0-44B0-8DFB-A68DFDCAF39A}" dt="2023-01-11T12:02:47.290" v="384" actId="1076"/>
          <ac:picMkLst>
            <pc:docMk/>
            <pc:sldMk cId="3792866024" sldId="303"/>
            <ac:picMk id="6" creationId="{40B880C8-9ED6-404E-A514-FF1BE9A2FE7B}"/>
          </ac:picMkLst>
        </pc:picChg>
      </pc:sldChg>
    </pc:docChg>
  </pc:docChgLst>
  <pc:docChgLst>
    <pc:chgData name="Jack Norris" userId="b66afaaf-acac-40a8-acc5-7b25a2d0fd44" providerId="ADAL" clId="{78F3A283-231F-4428-854E-1C42442E097D}"/>
    <pc:docChg chg="undo custSel modSld">
      <pc:chgData name="Jack Norris" userId="b66afaaf-acac-40a8-acc5-7b25a2d0fd44" providerId="ADAL" clId="{78F3A283-231F-4428-854E-1C42442E097D}" dt="2022-05-04T10:24:06.625" v="186" actId="1076"/>
      <pc:docMkLst>
        <pc:docMk/>
      </pc:docMkLst>
      <pc:sldChg chg="modSp mod">
        <pc:chgData name="Jack Norris" userId="b66afaaf-acac-40a8-acc5-7b25a2d0fd44" providerId="ADAL" clId="{78F3A283-231F-4428-854E-1C42442E097D}" dt="2022-04-29T17:00:37.080" v="84" actId="1076"/>
        <pc:sldMkLst>
          <pc:docMk/>
          <pc:sldMk cId="908167305" sldId="300"/>
        </pc:sldMkLst>
        <pc:spChg chg="mod">
          <ac:chgData name="Jack Norris" userId="b66afaaf-acac-40a8-acc5-7b25a2d0fd44" providerId="ADAL" clId="{78F3A283-231F-4428-854E-1C42442E097D}" dt="2022-04-29T17:00:26.552" v="79" actId="255"/>
          <ac:spMkLst>
            <pc:docMk/>
            <pc:sldMk cId="908167305" sldId="300"/>
            <ac:spMk id="18" creationId="{E20E325F-54D0-44F3-B1FF-CC506BDB9147}"/>
          </ac:spMkLst>
        </pc:spChg>
        <pc:picChg chg="mod">
          <ac:chgData name="Jack Norris" userId="b66afaaf-acac-40a8-acc5-7b25a2d0fd44" providerId="ADAL" clId="{78F3A283-231F-4428-854E-1C42442E097D}" dt="2022-04-29T17:00:37.080" v="84" actId="1076"/>
          <ac:picMkLst>
            <pc:docMk/>
            <pc:sldMk cId="908167305" sldId="300"/>
            <ac:picMk id="8" creationId="{B8DB51F6-D0AB-4398-B4A5-E110DB0C4F87}"/>
          </ac:picMkLst>
        </pc:picChg>
        <pc:picChg chg="mod">
          <ac:chgData name="Jack Norris" userId="b66afaaf-acac-40a8-acc5-7b25a2d0fd44" providerId="ADAL" clId="{78F3A283-231F-4428-854E-1C42442E097D}" dt="2022-04-29T17:00:32.461" v="81" actId="1076"/>
          <ac:picMkLst>
            <pc:docMk/>
            <pc:sldMk cId="908167305" sldId="300"/>
            <ac:picMk id="9" creationId="{C449DF34-0F38-4F3C-AC37-903A19D7DE09}"/>
          </ac:picMkLst>
        </pc:picChg>
        <pc:picChg chg="mod">
          <ac:chgData name="Jack Norris" userId="b66afaaf-acac-40a8-acc5-7b25a2d0fd44" providerId="ADAL" clId="{78F3A283-231F-4428-854E-1C42442E097D}" dt="2022-04-29T17:00:35.812" v="83" actId="1076"/>
          <ac:picMkLst>
            <pc:docMk/>
            <pc:sldMk cId="908167305" sldId="300"/>
            <ac:picMk id="10" creationId="{9379DE11-BAC4-4826-A669-DC3D65F23969}"/>
          </ac:picMkLst>
        </pc:picChg>
        <pc:picChg chg="mod">
          <ac:chgData name="Jack Norris" userId="b66afaaf-acac-40a8-acc5-7b25a2d0fd44" providerId="ADAL" clId="{78F3A283-231F-4428-854E-1C42442E097D}" dt="2022-04-29T17:00:34.080" v="82" actId="1076"/>
          <ac:picMkLst>
            <pc:docMk/>
            <pc:sldMk cId="908167305" sldId="300"/>
            <ac:picMk id="13" creationId="{6C543F8B-E40B-4975-BA7D-906739FD110D}"/>
          </ac:picMkLst>
        </pc:picChg>
      </pc:sldChg>
      <pc:sldChg chg="addSp delSp modSp mod">
        <pc:chgData name="Jack Norris" userId="b66afaaf-acac-40a8-acc5-7b25a2d0fd44" providerId="ADAL" clId="{78F3A283-231F-4428-854E-1C42442E097D}" dt="2022-05-04T09:48:21.861" v="162" actId="20577"/>
        <pc:sldMkLst>
          <pc:docMk/>
          <pc:sldMk cId="837269096" sldId="301"/>
        </pc:sldMkLst>
        <pc:spChg chg="mod">
          <ac:chgData name="Jack Norris" userId="b66afaaf-acac-40a8-acc5-7b25a2d0fd44" providerId="ADAL" clId="{78F3A283-231F-4428-854E-1C42442E097D}" dt="2022-04-29T15:29:40.248" v="16" actId="20577"/>
          <ac:spMkLst>
            <pc:docMk/>
            <pc:sldMk cId="837269096" sldId="301"/>
            <ac:spMk id="16" creationId="{838176FD-6BDD-4E99-A54D-87B48B61008E}"/>
          </ac:spMkLst>
        </pc:spChg>
        <pc:spChg chg="mod">
          <ac:chgData name="Jack Norris" userId="b66afaaf-acac-40a8-acc5-7b25a2d0fd44" providerId="ADAL" clId="{78F3A283-231F-4428-854E-1C42442E097D}" dt="2022-04-29T15:29:04.040" v="10" actId="20577"/>
          <ac:spMkLst>
            <pc:docMk/>
            <pc:sldMk cId="837269096" sldId="301"/>
            <ac:spMk id="33" creationId="{BA31C262-66CB-45AE-A2EC-34CCD01799FA}"/>
          </ac:spMkLst>
        </pc:spChg>
        <pc:spChg chg="mod">
          <ac:chgData name="Jack Norris" userId="b66afaaf-acac-40a8-acc5-7b25a2d0fd44" providerId="ADAL" clId="{78F3A283-231F-4428-854E-1C42442E097D}" dt="2022-05-04T09:48:21.861" v="162" actId="20577"/>
          <ac:spMkLst>
            <pc:docMk/>
            <pc:sldMk cId="837269096" sldId="301"/>
            <ac:spMk id="74" creationId="{9635573D-2ED8-4709-A3D6-D10C33913289}"/>
          </ac:spMkLst>
        </pc:spChg>
        <pc:graphicFrameChg chg="del">
          <ac:chgData name="Jack Norris" userId="b66afaaf-acac-40a8-acc5-7b25a2d0fd44" providerId="ADAL" clId="{78F3A283-231F-4428-854E-1C42442E097D}" dt="2022-05-04T09:47:38.750" v="152" actId="478"/>
          <ac:graphicFrameMkLst>
            <pc:docMk/>
            <pc:sldMk cId="837269096" sldId="301"/>
            <ac:graphicFrameMk id="7" creationId="{B43E7B6B-55CE-44DB-921B-A891EE7D83E4}"/>
          </ac:graphicFrameMkLst>
        </pc:graphicFrameChg>
        <pc:graphicFrameChg chg="mod modGraphic">
          <ac:chgData name="Jack Norris" userId="b66afaaf-acac-40a8-acc5-7b25a2d0fd44" providerId="ADAL" clId="{78F3A283-231F-4428-854E-1C42442E097D}" dt="2022-04-29T15:29:31.998" v="12" actId="20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78F3A283-231F-4428-854E-1C42442E097D}" dt="2022-04-29T15:28:50.980" v="4" actId="404"/>
          <ac:graphicFrameMkLst>
            <pc:docMk/>
            <pc:sldMk cId="837269096" sldId="301"/>
            <ac:graphicFrameMk id="17" creationId="{03481FA4-30B1-49D6-A058-EA5E8616D1F1}"/>
          </ac:graphicFrameMkLst>
        </pc:graphicFrameChg>
        <pc:graphicFrameChg chg="add mod modGraphic">
          <ac:chgData name="Jack Norris" userId="b66afaaf-acac-40a8-acc5-7b25a2d0fd44" providerId="ADAL" clId="{78F3A283-231F-4428-854E-1C42442E097D}" dt="2022-05-04T09:48:01.612" v="158" actId="14100"/>
          <ac:graphicFrameMkLst>
            <pc:docMk/>
            <pc:sldMk cId="837269096" sldId="301"/>
            <ac:graphicFrameMk id="27" creationId="{45C9EB0C-4CDB-4748-BBDE-CFD9FCC42DCD}"/>
          </ac:graphicFrameMkLst>
        </pc:graphicFrameChg>
      </pc:sldChg>
      <pc:sldChg chg="modSp mod">
        <pc:chgData name="Jack Norris" userId="b66afaaf-acac-40a8-acc5-7b25a2d0fd44" providerId="ADAL" clId="{78F3A283-231F-4428-854E-1C42442E097D}" dt="2022-05-04T10:24:06.625" v="186" actId="1076"/>
        <pc:sldMkLst>
          <pc:docMk/>
          <pc:sldMk cId="1864939096" sldId="302"/>
        </pc:sldMkLst>
        <pc:spChg chg="mod">
          <ac:chgData name="Jack Norris" userId="b66afaaf-acac-40a8-acc5-7b25a2d0fd44" providerId="ADAL" clId="{78F3A283-231F-4428-854E-1C42442E097D}" dt="2022-05-04T10:24:01.589" v="184" actId="404"/>
          <ac:spMkLst>
            <pc:docMk/>
            <pc:sldMk cId="1864939096" sldId="302"/>
            <ac:spMk id="18" creationId="{E20E325F-54D0-44F3-B1FF-CC506BDB9147}"/>
          </ac:spMkLst>
        </pc:spChg>
        <pc:picChg chg="mod">
          <ac:chgData name="Jack Norris" userId="b66afaaf-acac-40a8-acc5-7b25a2d0fd44" providerId="ADAL" clId="{78F3A283-231F-4428-854E-1C42442E097D}" dt="2022-04-29T17:03:55.843" v="129" actId="1076"/>
          <ac:picMkLst>
            <pc:docMk/>
            <pc:sldMk cId="1864939096" sldId="302"/>
            <ac:picMk id="12" creationId="{0FC765D7-DEEB-4F57-99F5-C05163A1BD10}"/>
          </ac:picMkLst>
        </pc:picChg>
        <pc:picChg chg="mod">
          <ac:chgData name="Jack Norris" userId="b66afaaf-acac-40a8-acc5-7b25a2d0fd44" providerId="ADAL" clId="{78F3A283-231F-4428-854E-1C42442E097D}" dt="2022-05-04T10:24:05.289" v="185" actId="1076"/>
          <ac:picMkLst>
            <pc:docMk/>
            <pc:sldMk cId="1864939096" sldId="302"/>
            <ac:picMk id="13" creationId="{996A267D-933E-4614-ACD3-2C11E9A0F517}"/>
          </ac:picMkLst>
        </pc:picChg>
        <pc:picChg chg="mod">
          <ac:chgData name="Jack Norris" userId="b66afaaf-acac-40a8-acc5-7b25a2d0fd44" providerId="ADAL" clId="{78F3A283-231F-4428-854E-1C42442E097D}" dt="2022-05-04T10:24:06.625" v="186" actId="1076"/>
          <ac:picMkLst>
            <pc:docMk/>
            <pc:sldMk cId="1864939096" sldId="302"/>
            <ac:picMk id="15" creationId="{FF0297AD-6ADA-4C9F-8B49-4907297F2E2F}"/>
          </ac:picMkLst>
        </pc:picChg>
      </pc:sldChg>
      <pc:sldChg chg="modSp mod">
        <pc:chgData name="Jack Norris" userId="b66afaaf-acac-40a8-acc5-7b25a2d0fd44" providerId="ADAL" clId="{78F3A283-231F-4428-854E-1C42442E097D}" dt="2022-05-04T10:23:44.049" v="182" actId="1076"/>
        <pc:sldMkLst>
          <pc:docMk/>
          <pc:sldMk cId="3792866024" sldId="303"/>
        </pc:sldMkLst>
        <pc:spChg chg="mod">
          <ac:chgData name="Jack Norris" userId="b66afaaf-acac-40a8-acc5-7b25a2d0fd44" providerId="ADAL" clId="{78F3A283-231F-4428-854E-1C42442E097D}" dt="2022-05-04T10:23:36.925" v="178" actId="1076"/>
          <ac:spMkLst>
            <pc:docMk/>
            <pc:sldMk cId="3792866024" sldId="303"/>
            <ac:spMk id="8" creationId="{CF1C8D28-9A25-45DC-BEBB-E99EAF3CB2F7}"/>
          </ac:spMkLst>
        </pc:spChg>
        <pc:picChg chg="mod">
          <ac:chgData name="Jack Norris" userId="b66afaaf-acac-40a8-acc5-7b25a2d0fd44" providerId="ADAL" clId="{78F3A283-231F-4428-854E-1C42442E097D}" dt="2022-05-04T10:23:41.699" v="181" actId="1076"/>
          <ac:picMkLst>
            <pc:docMk/>
            <pc:sldMk cId="3792866024" sldId="303"/>
            <ac:picMk id="5" creationId="{35B01E58-80F8-488D-B5CD-0AD4F5EF79E8}"/>
          </ac:picMkLst>
        </pc:picChg>
        <pc:picChg chg="mod">
          <ac:chgData name="Jack Norris" userId="b66afaaf-acac-40a8-acc5-7b25a2d0fd44" providerId="ADAL" clId="{78F3A283-231F-4428-854E-1C42442E097D}" dt="2022-05-04T10:23:44.049" v="182" actId="1076"/>
          <ac:picMkLst>
            <pc:docMk/>
            <pc:sldMk cId="3792866024" sldId="303"/>
            <ac:picMk id="6" creationId="{40B880C8-9ED6-404E-A514-FF1BE9A2FE7B}"/>
          </ac:picMkLst>
        </pc:picChg>
        <pc:picChg chg="mod">
          <ac:chgData name="Jack Norris" userId="b66afaaf-acac-40a8-acc5-7b25a2d0fd44" providerId="ADAL" clId="{78F3A283-231F-4428-854E-1C42442E097D}" dt="2022-05-04T10:23:39.936" v="180" actId="1076"/>
          <ac:picMkLst>
            <pc:docMk/>
            <pc:sldMk cId="3792866024" sldId="303"/>
            <ac:picMk id="11" creationId="{1177DC11-BB3B-4154-AE35-5212F50D51E4}"/>
          </ac:picMkLst>
        </pc:picChg>
      </pc:sldChg>
    </pc:docChg>
  </pc:docChgLst>
  <pc:docChgLst>
    <pc:chgData name="Jason Wootton" userId="526938c4-8ce3-4c07-bb74-9d82b87cdb66" providerId="ADAL" clId="{8C8D9708-2951-4074-8FE1-739C2CC88D33}"/>
    <pc:docChg chg="undo custSel modSld">
      <pc:chgData name="Jason Wootton" userId="526938c4-8ce3-4c07-bb74-9d82b87cdb66" providerId="ADAL" clId="{8C8D9708-2951-4074-8FE1-739C2CC88D33}" dt="2023-06-01T09:31:48.125" v="233" actId="1036"/>
      <pc:docMkLst>
        <pc:docMk/>
      </pc:docMkLst>
      <pc:sldChg chg="modSp mod">
        <pc:chgData name="Jason Wootton" userId="526938c4-8ce3-4c07-bb74-9d82b87cdb66" providerId="ADAL" clId="{8C8D9708-2951-4074-8FE1-739C2CC88D33}" dt="2023-05-31T13:29:52.055" v="163" actId="1076"/>
        <pc:sldMkLst>
          <pc:docMk/>
          <pc:sldMk cId="908167305" sldId="300"/>
        </pc:sldMkLst>
        <pc:spChg chg="mod">
          <ac:chgData name="Jason Wootton" userId="526938c4-8ce3-4c07-bb74-9d82b87cdb66" providerId="ADAL" clId="{8C8D9708-2951-4074-8FE1-739C2CC88D33}" dt="2023-05-31T13:29:47.252" v="162" actId="20577"/>
          <ac:spMkLst>
            <pc:docMk/>
            <pc:sldMk cId="908167305" sldId="300"/>
            <ac:spMk id="18" creationId="{E20E325F-54D0-44F3-B1FF-CC506BDB9147}"/>
          </ac:spMkLst>
        </pc:spChg>
        <pc:picChg chg="mod">
          <ac:chgData name="Jason Wootton" userId="526938c4-8ce3-4c07-bb74-9d82b87cdb66" providerId="ADAL" clId="{8C8D9708-2951-4074-8FE1-739C2CC88D33}" dt="2023-05-31T13:29:52.055" v="163" actId="1076"/>
          <ac:picMkLst>
            <pc:docMk/>
            <pc:sldMk cId="908167305" sldId="300"/>
            <ac:picMk id="9" creationId="{C449DF34-0F38-4F3C-AC37-903A19D7DE09}"/>
          </ac:picMkLst>
        </pc:picChg>
        <pc:picChg chg="mod">
          <ac:chgData name="Jason Wootton" userId="526938c4-8ce3-4c07-bb74-9d82b87cdb66" providerId="ADAL" clId="{8C8D9708-2951-4074-8FE1-739C2CC88D33}" dt="2023-05-31T13:29:37.791" v="160" actId="1076"/>
          <ac:picMkLst>
            <pc:docMk/>
            <pc:sldMk cId="908167305" sldId="300"/>
            <ac:picMk id="10" creationId="{9379DE11-BAC4-4826-A669-DC3D65F23969}"/>
          </ac:picMkLst>
        </pc:picChg>
        <pc:picChg chg="mod">
          <ac:chgData name="Jason Wootton" userId="526938c4-8ce3-4c07-bb74-9d82b87cdb66" providerId="ADAL" clId="{8C8D9708-2951-4074-8FE1-739C2CC88D33}" dt="2023-05-31T13:29:45.277" v="161" actId="1076"/>
          <ac:picMkLst>
            <pc:docMk/>
            <pc:sldMk cId="908167305" sldId="300"/>
            <ac:picMk id="13" creationId="{6C543F8B-E40B-4975-BA7D-906739FD110D}"/>
          </ac:picMkLst>
        </pc:picChg>
      </pc:sldChg>
      <pc:sldChg chg="modSp mod">
        <pc:chgData name="Jason Wootton" userId="526938c4-8ce3-4c07-bb74-9d82b87cdb66" providerId="ADAL" clId="{8C8D9708-2951-4074-8FE1-739C2CC88D33}" dt="2023-05-30T14:23:57.811" v="22" actId="20577"/>
        <pc:sldMkLst>
          <pc:docMk/>
          <pc:sldMk cId="837269096" sldId="301"/>
        </pc:sldMkLst>
        <pc:spChg chg="mod">
          <ac:chgData name="Jason Wootton" userId="526938c4-8ce3-4c07-bb74-9d82b87cdb66" providerId="ADAL" clId="{8C8D9708-2951-4074-8FE1-739C2CC88D33}" dt="2023-05-30T13:36:11.755" v="6" actId="20577"/>
          <ac:spMkLst>
            <pc:docMk/>
            <pc:sldMk cId="837269096" sldId="301"/>
            <ac:spMk id="16" creationId="{838176FD-6BDD-4E99-A54D-87B48B61008E}"/>
          </ac:spMkLst>
        </pc:spChg>
        <pc:spChg chg="mod">
          <ac:chgData name="Jason Wootton" userId="526938c4-8ce3-4c07-bb74-9d82b87cdb66" providerId="ADAL" clId="{8C8D9708-2951-4074-8FE1-739C2CC88D33}" dt="2023-05-30T13:46:58.181" v="16" actId="13926"/>
          <ac:spMkLst>
            <pc:docMk/>
            <pc:sldMk cId="837269096" sldId="301"/>
            <ac:spMk id="58" creationId="{5FC3BB42-A4AA-65CB-8AAD-75D81FDA7EFB}"/>
          </ac:spMkLst>
        </pc:spChg>
        <pc:spChg chg="mod">
          <ac:chgData name="Jason Wootton" userId="526938c4-8ce3-4c07-bb74-9d82b87cdb66" providerId="ADAL" clId="{8C8D9708-2951-4074-8FE1-739C2CC88D33}" dt="2023-05-30T14:23:57.811" v="22" actId="20577"/>
          <ac:spMkLst>
            <pc:docMk/>
            <pc:sldMk cId="837269096" sldId="301"/>
            <ac:spMk id="74" creationId="{9635573D-2ED8-4709-A3D6-D10C33913289}"/>
          </ac:spMkLst>
        </pc:spChg>
        <pc:graphicFrameChg chg="mod">
          <ac:chgData name="Jason Wootton" userId="526938c4-8ce3-4c07-bb74-9d82b87cdb66" providerId="ADAL" clId="{8C8D9708-2951-4074-8FE1-739C2CC88D33}" dt="2023-05-30T14:23:32.932" v="17"/>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8C8D9708-2951-4074-8FE1-739C2CC88D33}" dt="2023-05-30T13:35:43.976" v="2" actId="2711"/>
          <ac:graphicFrameMkLst>
            <pc:docMk/>
            <pc:sldMk cId="837269096" sldId="301"/>
            <ac:graphicFrameMk id="13" creationId="{3DD3EFD0-C043-49B1-A71A-318C4B424A5E}"/>
          </ac:graphicFrameMkLst>
        </pc:graphicFrameChg>
        <pc:graphicFrameChg chg="mod">
          <ac:chgData name="Jason Wootton" userId="526938c4-8ce3-4c07-bb74-9d82b87cdb66" providerId="ADAL" clId="{8C8D9708-2951-4074-8FE1-739C2CC88D33}" dt="2023-05-30T13:46:20.911" v="11"/>
          <ac:graphicFrameMkLst>
            <pc:docMk/>
            <pc:sldMk cId="837269096" sldId="301"/>
            <ac:graphicFrameMk id="17" creationId="{03481FA4-30B1-49D6-A058-EA5E8616D1F1}"/>
          </ac:graphicFrameMkLst>
        </pc:graphicFrameChg>
      </pc:sldChg>
      <pc:sldChg chg="modSp mod">
        <pc:chgData name="Jason Wootton" userId="526938c4-8ce3-4c07-bb74-9d82b87cdb66" providerId="ADAL" clId="{8C8D9708-2951-4074-8FE1-739C2CC88D33}" dt="2023-05-31T13:31:06.316" v="164" actId="1076"/>
        <pc:sldMkLst>
          <pc:docMk/>
          <pc:sldMk cId="1864939096" sldId="302"/>
        </pc:sldMkLst>
        <pc:spChg chg="mod">
          <ac:chgData name="Jason Wootton" userId="526938c4-8ce3-4c07-bb74-9d82b87cdb66" providerId="ADAL" clId="{8C8D9708-2951-4074-8FE1-739C2CC88D33}" dt="2023-05-31T13:20:48.552" v="119" actId="20577"/>
          <ac:spMkLst>
            <pc:docMk/>
            <pc:sldMk cId="1864939096" sldId="302"/>
            <ac:spMk id="18" creationId="{E20E325F-54D0-44F3-B1FF-CC506BDB9147}"/>
          </ac:spMkLst>
        </pc:spChg>
        <pc:picChg chg="mod">
          <ac:chgData name="Jason Wootton" userId="526938c4-8ce3-4c07-bb74-9d82b87cdb66" providerId="ADAL" clId="{8C8D9708-2951-4074-8FE1-739C2CC88D33}" dt="2023-05-31T13:31:06.316" v="164" actId="1076"/>
          <ac:picMkLst>
            <pc:docMk/>
            <pc:sldMk cId="1864939096" sldId="302"/>
            <ac:picMk id="15" creationId="{FF0297AD-6ADA-4C9F-8B49-4907297F2E2F}"/>
          </ac:picMkLst>
        </pc:picChg>
      </pc:sldChg>
      <pc:sldChg chg="modSp mod">
        <pc:chgData name="Jason Wootton" userId="526938c4-8ce3-4c07-bb74-9d82b87cdb66" providerId="ADAL" clId="{8C8D9708-2951-4074-8FE1-739C2CC88D33}" dt="2023-06-01T09:31:48.125" v="233" actId="1036"/>
        <pc:sldMkLst>
          <pc:docMk/>
          <pc:sldMk cId="3792866024" sldId="303"/>
        </pc:sldMkLst>
        <pc:spChg chg="mod">
          <ac:chgData name="Jason Wootton" userId="526938c4-8ce3-4c07-bb74-9d82b87cdb66" providerId="ADAL" clId="{8C8D9708-2951-4074-8FE1-739C2CC88D33}" dt="2023-06-01T09:31:37.230" v="223" actId="2711"/>
          <ac:spMkLst>
            <pc:docMk/>
            <pc:sldMk cId="3792866024" sldId="303"/>
            <ac:spMk id="8" creationId="{CF1C8D28-9A25-45DC-BEBB-E99EAF3CB2F7}"/>
          </ac:spMkLst>
        </pc:spChg>
        <pc:picChg chg="mod">
          <ac:chgData name="Jason Wootton" userId="526938c4-8ce3-4c07-bb74-9d82b87cdb66" providerId="ADAL" clId="{8C8D9708-2951-4074-8FE1-739C2CC88D33}" dt="2023-06-01T09:31:48.125" v="233" actId="1036"/>
          <ac:picMkLst>
            <pc:docMk/>
            <pc:sldMk cId="3792866024" sldId="303"/>
            <ac:picMk id="6" creationId="{40B880C8-9ED6-404E-A514-FF1BE9A2FE7B}"/>
          </ac:picMkLst>
        </pc:picChg>
      </pc:sldChg>
    </pc:docChg>
  </pc:docChgLst>
  <pc:docChgLst>
    <pc:chgData name="Jack Norris" userId="b66afaaf-acac-40a8-acc5-7b25a2d0fd44" providerId="ADAL" clId="{5AE00E70-A4A7-4FA1-8EBD-0C90F81CA024}"/>
    <pc:docChg chg="undo custSel modSld">
      <pc:chgData name="Jack Norris" userId="b66afaaf-acac-40a8-acc5-7b25a2d0fd44" providerId="ADAL" clId="{5AE00E70-A4A7-4FA1-8EBD-0C90F81CA024}" dt="2022-06-29T09:48:59.932" v="156" actId="1076"/>
      <pc:docMkLst>
        <pc:docMk/>
      </pc:docMkLst>
      <pc:sldChg chg="modSp mod">
        <pc:chgData name="Jack Norris" userId="b66afaaf-acac-40a8-acc5-7b25a2d0fd44" providerId="ADAL" clId="{5AE00E70-A4A7-4FA1-8EBD-0C90F81CA024}" dt="2022-06-23T14:34:30.919" v="41" actId="255"/>
        <pc:sldMkLst>
          <pc:docMk/>
          <pc:sldMk cId="908167305" sldId="300"/>
        </pc:sldMkLst>
        <pc:spChg chg="mod">
          <ac:chgData name="Jack Norris" userId="b66afaaf-acac-40a8-acc5-7b25a2d0fd44" providerId="ADAL" clId="{5AE00E70-A4A7-4FA1-8EBD-0C90F81CA024}" dt="2022-06-23T14:34:30.919" v="41" actId="255"/>
          <ac:spMkLst>
            <pc:docMk/>
            <pc:sldMk cId="908167305" sldId="300"/>
            <ac:spMk id="18" creationId="{E20E325F-54D0-44F3-B1FF-CC506BDB9147}"/>
          </ac:spMkLst>
        </pc:spChg>
      </pc:sldChg>
      <pc:sldChg chg="modSp mod">
        <pc:chgData name="Jack Norris" userId="b66afaaf-acac-40a8-acc5-7b25a2d0fd44" providerId="ADAL" clId="{5AE00E70-A4A7-4FA1-8EBD-0C90F81CA024}" dt="2022-06-29T09:36:09.208" v="125" actId="20577"/>
        <pc:sldMkLst>
          <pc:docMk/>
          <pc:sldMk cId="837269096" sldId="301"/>
        </pc:sldMkLst>
        <pc:spChg chg="mod">
          <ac:chgData name="Jack Norris" userId="b66afaaf-acac-40a8-acc5-7b25a2d0fd44" providerId="ADAL" clId="{5AE00E70-A4A7-4FA1-8EBD-0C90F81CA024}" dt="2022-06-23T09:14:07.079" v="12" actId="20577"/>
          <ac:spMkLst>
            <pc:docMk/>
            <pc:sldMk cId="837269096" sldId="301"/>
            <ac:spMk id="16" creationId="{838176FD-6BDD-4E99-A54D-87B48B61008E}"/>
          </ac:spMkLst>
        </pc:spChg>
        <pc:spChg chg="mod">
          <ac:chgData name="Jack Norris" userId="b66afaaf-acac-40a8-acc5-7b25a2d0fd44" providerId="ADAL" clId="{5AE00E70-A4A7-4FA1-8EBD-0C90F81CA024}" dt="2022-06-29T09:36:09.208" v="125" actId="20577"/>
          <ac:spMkLst>
            <pc:docMk/>
            <pc:sldMk cId="837269096" sldId="301"/>
            <ac:spMk id="33" creationId="{BA31C262-66CB-45AE-A2EC-34CCD01799FA}"/>
          </ac:spMkLst>
        </pc:spChg>
        <pc:spChg chg="mod">
          <ac:chgData name="Jack Norris" userId="b66afaaf-acac-40a8-acc5-7b25a2d0fd44" providerId="ADAL" clId="{5AE00E70-A4A7-4FA1-8EBD-0C90F81CA024}" dt="2022-06-29T09:30:06.724" v="116" actId="20577"/>
          <ac:spMkLst>
            <pc:docMk/>
            <pc:sldMk cId="837269096" sldId="301"/>
            <ac:spMk id="74" creationId="{9635573D-2ED8-4709-A3D6-D10C33913289}"/>
          </ac:spMkLst>
        </pc:spChg>
        <pc:graphicFrameChg chg="mod modGraphic">
          <ac:chgData name="Jack Norris" userId="b66afaaf-acac-40a8-acc5-7b25a2d0fd44" providerId="ADAL" clId="{5AE00E70-A4A7-4FA1-8EBD-0C90F81CA024}" dt="2022-06-23T09:13:56.253" v="4"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5AE00E70-A4A7-4FA1-8EBD-0C90F81CA024}" dt="2022-06-29T09:35:33.693" v="121" actId="404"/>
          <ac:graphicFrameMkLst>
            <pc:docMk/>
            <pc:sldMk cId="837269096" sldId="301"/>
            <ac:graphicFrameMk id="17" creationId="{03481FA4-30B1-49D6-A058-EA5E8616D1F1}"/>
          </ac:graphicFrameMkLst>
        </pc:graphicFrameChg>
        <pc:graphicFrameChg chg="mod">
          <ac:chgData name="Jack Norris" userId="b66afaaf-acac-40a8-acc5-7b25a2d0fd44" providerId="ADAL" clId="{5AE00E70-A4A7-4FA1-8EBD-0C90F81CA024}" dt="2022-06-29T09:29:45.290" v="112"/>
          <ac:graphicFrameMkLst>
            <pc:docMk/>
            <pc:sldMk cId="837269096" sldId="301"/>
            <ac:graphicFrameMk id="27" creationId="{45C9EB0C-4CDB-4748-BBDE-CFD9FCC42DCD}"/>
          </ac:graphicFrameMkLst>
        </pc:graphicFrameChg>
      </pc:sldChg>
      <pc:sldChg chg="modSp mod">
        <pc:chgData name="Jack Norris" userId="b66afaaf-acac-40a8-acc5-7b25a2d0fd44" providerId="ADAL" clId="{5AE00E70-A4A7-4FA1-8EBD-0C90F81CA024}" dt="2022-06-23T14:48:20.766" v="80" actId="3626"/>
        <pc:sldMkLst>
          <pc:docMk/>
          <pc:sldMk cId="1864939096" sldId="302"/>
        </pc:sldMkLst>
        <pc:spChg chg="mod">
          <ac:chgData name="Jack Norris" userId="b66afaaf-acac-40a8-acc5-7b25a2d0fd44" providerId="ADAL" clId="{5AE00E70-A4A7-4FA1-8EBD-0C90F81CA024}" dt="2022-06-23T14:48:20.766" v="80" actId="3626"/>
          <ac:spMkLst>
            <pc:docMk/>
            <pc:sldMk cId="1864939096" sldId="302"/>
            <ac:spMk id="18" creationId="{E20E325F-54D0-44F3-B1FF-CC506BDB9147}"/>
          </ac:spMkLst>
        </pc:spChg>
        <pc:picChg chg="mod">
          <ac:chgData name="Jack Norris" userId="b66afaaf-acac-40a8-acc5-7b25a2d0fd44" providerId="ADAL" clId="{5AE00E70-A4A7-4FA1-8EBD-0C90F81CA024}" dt="2022-06-23T14:48:11.999" v="78" actId="1076"/>
          <ac:picMkLst>
            <pc:docMk/>
            <pc:sldMk cId="1864939096" sldId="302"/>
            <ac:picMk id="12" creationId="{0FC765D7-DEEB-4F57-99F5-C05163A1BD10}"/>
          </ac:picMkLst>
        </pc:picChg>
      </pc:sldChg>
      <pc:sldChg chg="addSp delSp modSp mod">
        <pc:chgData name="Jack Norris" userId="b66afaaf-acac-40a8-acc5-7b25a2d0fd44" providerId="ADAL" clId="{5AE00E70-A4A7-4FA1-8EBD-0C90F81CA024}" dt="2022-06-29T09:48:59.932" v="156" actId="1076"/>
        <pc:sldMkLst>
          <pc:docMk/>
          <pc:sldMk cId="3792866024" sldId="303"/>
        </pc:sldMkLst>
        <pc:spChg chg="add del">
          <ac:chgData name="Jack Norris" userId="b66afaaf-acac-40a8-acc5-7b25a2d0fd44" providerId="ADAL" clId="{5AE00E70-A4A7-4FA1-8EBD-0C90F81CA024}" dt="2022-06-29T09:46:23.436" v="130"/>
          <ac:spMkLst>
            <pc:docMk/>
            <pc:sldMk cId="3792866024" sldId="303"/>
            <ac:spMk id="2" creationId="{012AB195-37FB-4E93-9C46-30A682A0FD50}"/>
          </ac:spMkLst>
        </pc:spChg>
        <pc:spChg chg="add del mod">
          <ac:chgData name="Jack Norris" userId="b66afaaf-acac-40a8-acc5-7b25a2d0fd44" providerId="ADAL" clId="{5AE00E70-A4A7-4FA1-8EBD-0C90F81CA024}" dt="2022-06-29T09:48:55.186" v="154" actId="1076"/>
          <ac:spMkLst>
            <pc:docMk/>
            <pc:sldMk cId="3792866024" sldId="303"/>
            <ac:spMk id="8" creationId="{CF1C8D28-9A25-45DC-BEBB-E99EAF3CB2F7}"/>
          </ac:spMkLst>
        </pc:spChg>
        <pc:picChg chg="mod">
          <ac:chgData name="Jack Norris" userId="b66afaaf-acac-40a8-acc5-7b25a2d0fd44" providerId="ADAL" clId="{5AE00E70-A4A7-4FA1-8EBD-0C90F81CA024}" dt="2022-06-29T09:48:24.268" v="144" actId="1076"/>
          <ac:picMkLst>
            <pc:docMk/>
            <pc:sldMk cId="3792866024" sldId="303"/>
            <ac:picMk id="4" creationId="{3CB9CDDC-E7F7-48EC-B421-1E6EC11AF79F}"/>
          </ac:picMkLst>
        </pc:picChg>
        <pc:picChg chg="mod">
          <ac:chgData name="Jack Norris" userId="b66afaaf-acac-40a8-acc5-7b25a2d0fd44" providerId="ADAL" clId="{5AE00E70-A4A7-4FA1-8EBD-0C90F81CA024}" dt="2022-06-29T09:48:57.059" v="155" actId="1076"/>
          <ac:picMkLst>
            <pc:docMk/>
            <pc:sldMk cId="3792866024" sldId="303"/>
            <ac:picMk id="5" creationId="{35B01E58-80F8-488D-B5CD-0AD4F5EF79E8}"/>
          </ac:picMkLst>
        </pc:picChg>
        <pc:picChg chg="mod">
          <ac:chgData name="Jack Norris" userId="b66afaaf-acac-40a8-acc5-7b25a2d0fd44" providerId="ADAL" clId="{5AE00E70-A4A7-4FA1-8EBD-0C90F81CA024}" dt="2022-06-29T09:48:59.932" v="156" actId="1076"/>
          <ac:picMkLst>
            <pc:docMk/>
            <pc:sldMk cId="3792866024" sldId="303"/>
            <ac:picMk id="6" creationId="{40B880C8-9ED6-404E-A514-FF1BE9A2FE7B}"/>
          </ac:picMkLst>
        </pc:picChg>
        <pc:picChg chg="mod">
          <ac:chgData name="Jack Norris" userId="b66afaaf-acac-40a8-acc5-7b25a2d0fd44" providerId="ADAL" clId="{5AE00E70-A4A7-4FA1-8EBD-0C90F81CA024}" dt="2022-06-29T09:48:52.545" v="153" actId="1076"/>
          <ac:picMkLst>
            <pc:docMk/>
            <pc:sldMk cId="3792866024" sldId="303"/>
            <ac:picMk id="11" creationId="{1177DC11-BB3B-4154-AE35-5212F50D51E4}"/>
          </ac:picMkLst>
        </pc:picChg>
      </pc:sldChg>
    </pc:docChg>
  </pc:docChgLst>
  <pc:docChgLst>
    <pc:chgData name="Jason Wootton" userId="526938c4-8ce3-4c07-bb74-9d82b87cdb66" providerId="ADAL" clId="{978D921B-AF5D-4736-A4E4-B5E73CFF4C2F}"/>
    <pc:docChg chg="undo custSel modSld">
      <pc:chgData name="Jason Wootton" userId="526938c4-8ce3-4c07-bb74-9d82b87cdb66" providerId="ADAL" clId="{978D921B-AF5D-4736-A4E4-B5E73CFF4C2F}" dt="2023-04-05T10:37:43.516" v="524" actId="207"/>
      <pc:docMkLst>
        <pc:docMk/>
      </pc:docMkLst>
      <pc:sldChg chg="modSp mod">
        <pc:chgData name="Jason Wootton" userId="526938c4-8ce3-4c07-bb74-9d82b87cdb66" providerId="ADAL" clId="{978D921B-AF5D-4736-A4E4-B5E73CFF4C2F}" dt="2023-04-05T10:19:28.523" v="404" actId="2711"/>
        <pc:sldMkLst>
          <pc:docMk/>
          <pc:sldMk cId="908167305" sldId="300"/>
        </pc:sldMkLst>
        <pc:spChg chg="mod">
          <ac:chgData name="Jason Wootton" userId="526938c4-8ce3-4c07-bb74-9d82b87cdb66" providerId="ADAL" clId="{978D921B-AF5D-4736-A4E4-B5E73CFF4C2F}" dt="2023-04-05T10:19:28.523" v="404" actId="2711"/>
          <ac:spMkLst>
            <pc:docMk/>
            <pc:sldMk cId="908167305" sldId="300"/>
            <ac:spMk id="2" creationId="{39AC8E5F-D33A-4990-897F-BEA13212B4AE}"/>
          </ac:spMkLst>
        </pc:spChg>
        <pc:spChg chg="mod">
          <ac:chgData name="Jason Wootton" userId="526938c4-8ce3-4c07-bb74-9d82b87cdb66" providerId="ADAL" clId="{978D921B-AF5D-4736-A4E4-B5E73CFF4C2F}" dt="2023-04-05T10:18:51.622" v="402" actId="207"/>
          <ac:spMkLst>
            <pc:docMk/>
            <pc:sldMk cId="908167305" sldId="300"/>
            <ac:spMk id="18" creationId="{E20E325F-54D0-44F3-B1FF-CC506BDB9147}"/>
          </ac:spMkLst>
        </pc:spChg>
        <pc:picChg chg="mod">
          <ac:chgData name="Jason Wootton" userId="526938c4-8ce3-4c07-bb74-9d82b87cdb66" providerId="ADAL" clId="{978D921B-AF5D-4736-A4E4-B5E73CFF4C2F}" dt="2023-04-04T15:53:16.291" v="72" actId="1076"/>
          <ac:picMkLst>
            <pc:docMk/>
            <pc:sldMk cId="908167305" sldId="300"/>
            <ac:picMk id="8" creationId="{B8DB51F6-D0AB-4398-B4A5-E110DB0C4F87}"/>
          </ac:picMkLst>
        </pc:picChg>
        <pc:picChg chg="mod">
          <ac:chgData name="Jason Wootton" userId="526938c4-8ce3-4c07-bb74-9d82b87cdb66" providerId="ADAL" clId="{978D921B-AF5D-4736-A4E4-B5E73CFF4C2F}" dt="2023-04-04T15:53:10.708" v="71" actId="1076"/>
          <ac:picMkLst>
            <pc:docMk/>
            <pc:sldMk cId="908167305" sldId="300"/>
            <ac:picMk id="9" creationId="{C449DF34-0F38-4F3C-AC37-903A19D7DE09}"/>
          </ac:picMkLst>
        </pc:picChg>
        <pc:picChg chg="mod">
          <ac:chgData name="Jason Wootton" userId="526938c4-8ce3-4c07-bb74-9d82b87cdb66" providerId="ADAL" clId="{978D921B-AF5D-4736-A4E4-B5E73CFF4C2F}" dt="2023-04-04T15:53:05.301" v="69" actId="1076"/>
          <ac:picMkLst>
            <pc:docMk/>
            <pc:sldMk cId="908167305" sldId="300"/>
            <ac:picMk id="10" creationId="{9379DE11-BAC4-4826-A669-DC3D65F23969}"/>
          </ac:picMkLst>
        </pc:picChg>
        <pc:picChg chg="mod">
          <ac:chgData name="Jason Wootton" userId="526938c4-8ce3-4c07-bb74-9d82b87cdb66" providerId="ADAL" clId="{978D921B-AF5D-4736-A4E4-B5E73CFF4C2F}" dt="2023-04-04T15:53:07.996" v="70" actId="1076"/>
          <ac:picMkLst>
            <pc:docMk/>
            <pc:sldMk cId="908167305" sldId="300"/>
            <ac:picMk id="13" creationId="{6C543F8B-E40B-4975-BA7D-906739FD110D}"/>
          </ac:picMkLst>
        </pc:picChg>
      </pc:sldChg>
      <pc:sldChg chg="modSp mod">
        <pc:chgData name="Jason Wootton" userId="526938c4-8ce3-4c07-bb74-9d82b87cdb66" providerId="ADAL" clId="{978D921B-AF5D-4736-A4E4-B5E73CFF4C2F}" dt="2023-04-05T10:19:15.500" v="403" actId="2711"/>
        <pc:sldMkLst>
          <pc:docMk/>
          <pc:sldMk cId="837269096" sldId="301"/>
        </pc:sldMkLst>
        <pc:spChg chg="mod">
          <ac:chgData name="Jason Wootton" userId="526938c4-8ce3-4c07-bb74-9d82b87cdb66" providerId="ADAL" clId="{978D921B-AF5D-4736-A4E4-B5E73CFF4C2F}" dt="2023-04-05T10:19:15.500" v="403" actId="2711"/>
          <ac:spMkLst>
            <pc:docMk/>
            <pc:sldMk cId="837269096" sldId="301"/>
            <ac:spMk id="3" creationId="{1BA4BC58-1D78-4D32-B479-D264EDA1A4A9}"/>
          </ac:spMkLst>
        </pc:spChg>
        <pc:spChg chg="mod">
          <ac:chgData name="Jason Wootton" userId="526938c4-8ce3-4c07-bb74-9d82b87cdb66" providerId="ADAL" clId="{978D921B-AF5D-4736-A4E4-B5E73CFF4C2F}" dt="2023-04-03T17:19:41.176" v="21" actId="20577"/>
          <ac:spMkLst>
            <pc:docMk/>
            <pc:sldMk cId="837269096" sldId="301"/>
            <ac:spMk id="16" creationId="{838176FD-6BDD-4E99-A54D-87B48B61008E}"/>
          </ac:spMkLst>
        </pc:spChg>
        <pc:spChg chg="mod">
          <ac:chgData name="Jason Wootton" userId="526938c4-8ce3-4c07-bb74-9d82b87cdb66" providerId="ADAL" clId="{978D921B-AF5D-4736-A4E4-B5E73CFF4C2F}" dt="2023-04-03T17:10:35.994" v="5" actId="20577"/>
          <ac:spMkLst>
            <pc:docMk/>
            <pc:sldMk cId="837269096" sldId="301"/>
            <ac:spMk id="58" creationId="{5FC3BB42-A4AA-65CB-8AAD-75D81FDA7EFB}"/>
          </ac:spMkLst>
        </pc:spChg>
        <pc:spChg chg="mod">
          <ac:chgData name="Jason Wootton" userId="526938c4-8ce3-4c07-bb74-9d82b87cdb66" providerId="ADAL" clId="{978D921B-AF5D-4736-A4E4-B5E73CFF4C2F}" dt="2023-04-04T14:53:16.016" v="26" actId="13926"/>
          <ac:spMkLst>
            <pc:docMk/>
            <pc:sldMk cId="837269096" sldId="301"/>
            <ac:spMk id="74" creationId="{9635573D-2ED8-4709-A3D6-D10C33913289}"/>
          </ac:spMkLst>
        </pc:spChg>
        <pc:graphicFrameChg chg="mod modGraphic">
          <ac:chgData name="Jason Wootton" userId="526938c4-8ce3-4c07-bb74-9d82b87cdb66" providerId="ADAL" clId="{978D921B-AF5D-4736-A4E4-B5E73CFF4C2F}" dt="2023-04-04T14:54:09.515" v="29" actId="2084"/>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978D921B-AF5D-4736-A4E4-B5E73CFF4C2F}" dt="2023-04-03T17:15:49.346" v="19" actId="1036"/>
          <ac:graphicFrameMkLst>
            <pc:docMk/>
            <pc:sldMk cId="837269096" sldId="301"/>
            <ac:graphicFrameMk id="13" creationId="{3DD3EFD0-C043-49B1-A71A-318C4B424A5E}"/>
          </ac:graphicFrameMkLst>
        </pc:graphicFrameChg>
        <pc:graphicFrameChg chg="mod modGraphic">
          <ac:chgData name="Jason Wootton" userId="526938c4-8ce3-4c07-bb74-9d82b87cdb66" providerId="ADAL" clId="{978D921B-AF5D-4736-A4E4-B5E73CFF4C2F}" dt="2023-04-03T17:10:21.034" v="3" actId="2711"/>
          <ac:graphicFrameMkLst>
            <pc:docMk/>
            <pc:sldMk cId="837269096" sldId="301"/>
            <ac:graphicFrameMk id="17" creationId="{03481FA4-30B1-49D6-A058-EA5E8616D1F1}"/>
          </ac:graphicFrameMkLst>
        </pc:graphicFrameChg>
      </pc:sldChg>
      <pc:sldChg chg="modSp mod">
        <pc:chgData name="Jason Wootton" userId="526938c4-8ce3-4c07-bb74-9d82b87cdb66" providerId="ADAL" clId="{978D921B-AF5D-4736-A4E4-B5E73CFF4C2F}" dt="2023-04-05T10:19:34.500" v="405" actId="2711"/>
        <pc:sldMkLst>
          <pc:docMk/>
          <pc:sldMk cId="1864939096" sldId="302"/>
        </pc:sldMkLst>
        <pc:spChg chg="mod">
          <ac:chgData name="Jason Wootton" userId="526938c4-8ce3-4c07-bb74-9d82b87cdb66" providerId="ADAL" clId="{978D921B-AF5D-4736-A4E4-B5E73CFF4C2F}" dt="2023-04-05T10:19:34.500" v="405" actId="2711"/>
          <ac:spMkLst>
            <pc:docMk/>
            <pc:sldMk cId="1864939096" sldId="302"/>
            <ac:spMk id="2" creationId="{39AC8E5F-D33A-4990-897F-BEA13212B4AE}"/>
          </ac:spMkLst>
        </pc:spChg>
        <pc:spChg chg="mod">
          <ac:chgData name="Jason Wootton" userId="526938c4-8ce3-4c07-bb74-9d82b87cdb66" providerId="ADAL" clId="{978D921B-AF5D-4736-A4E4-B5E73CFF4C2F}" dt="2023-04-05T10:18:31.543" v="398" actId="207"/>
          <ac:spMkLst>
            <pc:docMk/>
            <pc:sldMk cId="1864939096" sldId="302"/>
            <ac:spMk id="18" creationId="{E20E325F-54D0-44F3-B1FF-CC506BDB9147}"/>
          </ac:spMkLst>
        </pc:spChg>
        <pc:picChg chg="mod">
          <ac:chgData name="Jason Wootton" userId="526938c4-8ce3-4c07-bb74-9d82b87cdb66" providerId="ADAL" clId="{978D921B-AF5D-4736-A4E4-B5E73CFF4C2F}" dt="2023-04-04T16:01:23.826" v="285" actId="1076"/>
          <ac:picMkLst>
            <pc:docMk/>
            <pc:sldMk cId="1864939096" sldId="302"/>
            <ac:picMk id="13" creationId="{996A267D-933E-4614-ACD3-2C11E9A0F517}"/>
          </ac:picMkLst>
        </pc:picChg>
      </pc:sldChg>
      <pc:sldChg chg="modSp mod">
        <pc:chgData name="Jason Wootton" userId="526938c4-8ce3-4c07-bb74-9d82b87cdb66" providerId="ADAL" clId="{978D921B-AF5D-4736-A4E4-B5E73CFF4C2F}" dt="2023-04-05T10:37:43.516" v="524" actId="207"/>
        <pc:sldMkLst>
          <pc:docMk/>
          <pc:sldMk cId="3792866024" sldId="303"/>
        </pc:sldMkLst>
        <pc:spChg chg="mod">
          <ac:chgData name="Jason Wootton" userId="526938c4-8ce3-4c07-bb74-9d82b87cdb66" providerId="ADAL" clId="{978D921B-AF5D-4736-A4E4-B5E73CFF4C2F}" dt="2023-04-05T10:20:01.300" v="414" actId="1035"/>
          <ac:spMkLst>
            <pc:docMk/>
            <pc:sldMk cId="3792866024" sldId="303"/>
            <ac:spMk id="3" creationId="{21CEA7CF-4B77-42FD-9CD6-C9DDBCF6CC20}"/>
          </ac:spMkLst>
        </pc:spChg>
        <pc:spChg chg="mod">
          <ac:chgData name="Jason Wootton" userId="526938c4-8ce3-4c07-bb74-9d82b87cdb66" providerId="ADAL" clId="{978D921B-AF5D-4736-A4E4-B5E73CFF4C2F}" dt="2023-04-05T10:37:43.516" v="524" actId="207"/>
          <ac:spMkLst>
            <pc:docMk/>
            <pc:sldMk cId="3792866024" sldId="303"/>
            <ac:spMk id="8" creationId="{CF1C8D28-9A25-45DC-BEBB-E99EAF3CB2F7}"/>
          </ac:spMkLst>
        </pc:spChg>
        <pc:picChg chg="mod">
          <ac:chgData name="Jason Wootton" userId="526938c4-8ce3-4c07-bb74-9d82b87cdb66" providerId="ADAL" clId="{978D921B-AF5D-4736-A4E4-B5E73CFF4C2F}" dt="2023-04-05T10:36:12.385" v="516" actId="1076"/>
          <ac:picMkLst>
            <pc:docMk/>
            <pc:sldMk cId="3792866024" sldId="303"/>
            <ac:picMk id="5" creationId="{35B01E58-80F8-488D-B5CD-0AD4F5EF79E8}"/>
          </ac:picMkLst>
        </pc:picChg>
        <pc:picChg chg="mod">
          <ac:chgData name="Jason Wootton" userId="526938c4-8ce3-4c07-bb74-9d82b87cdb66" providerId="ADAL" clId="{978D921B-AF5D-4736-A4E4-B5E73CFF4C2F}" dt="2023-04-05T10:36:09.260" v="515" actId="1076"/>
          <ac:picMkLst>
            <pc:docMk/>
            <pc:sldMk cId="3792866024" sldId="303"/>
            <ac:picMk id="6" creationId="{40B880C8-9ED6-404E-A514-FF1BE9A2FE7B}"/>
          </ac:picMkLst>
        </pc:picChg>
      </pc:sldChg>
    </pc:docChg>
  </pc:docChgLst>
  <pc:docChgLst>
    <pc:chgData name="Jack Norris" userId="b66afaaf-acac-40a8-acc5-7b25a2d0fd44" providerId="ADAL" clId="{A425D87E-CF4A-498E-A0D8-22E35619BB41}"/>
    <pc:docChg chg="undo custSel addSld modSld">
      <pc:chgData name="Jack Norris" userId="b66afaaf-acac-40a8-acc5-7b25a2d0fd44" providerId="ADAL" clId="{A425D87E-CF4A-498E-A0D8-22E35619BB41}" dt="2022-03-09T12:03:34.449" v="296" actId="20577"/>
      <pc:docMkLst>
        <pc:docMk/>
      </pc:docMkLst>
      <pc:sldChg chg="addSp delSp modSp mod">
        <pc:chgData name="Jack Norris" userId="b66afaaf-acac-40a8-acc5-7b25a2d0fd44" providerId="ADAL" clId="{A425D87E-CF4A-498E-A0D8-22E35619BB41}" dt="2022-03-07T15:43:40.533" v="201" actId="1076"/>
        <pc:sldMkLst>
          <pc:docMk/>
          <pc:sldMk cId="908167305" sldId="300"/>
        </pc:sldMkLst>
        <pc:spChg chg="mod">
          <ac:chgData name="Jack Norris" userId="b66afaaf-acac-40a8-acc5-7b25a2d0fd44" providerId="ADAL" clId="{A425D87E-CF4A-498E-A0D8-22E35619BB41}" dt="2022-03-07T15:43:35.572" v="198" actId="1076"/>
          <ac:spMkLst>
            <pc:docMk/>
            <pc:sldMk cId="908167305" sldId="300"/>
            <ac:spMk id="18" creationId="{E20E325F-54D0-44F3-B1FF-CC506BDB9147}"/>
          </ac:spMkLst>
        </pc:spChg>
        <pc:picChg chg="mod">
          <ac:chgData name="Jack Norris" userId="b66afaaf-acac-40a8-acc5-7b25a2d0fd44" providerId="ADAL" clId="{A425D87E-CF4A-498E-A0D8-22E35619BB41}" dt="2022-03-07T15:43:36.971" v="199" actId="1076"/>
          <ac:picMkLst>
            <pc:docMk/>
            <pc:sldMk cId="908167305" sldId="300"/>
            <ac:picMk id="8" creationId="{B8DB51F6-D0AB-4398-B4A5-E110DB0C4F87}"/>
          </ac:picMkLst>
        </pc:picChg>
        <pc:picChg chg="mod">
          <ac:chgData name="Jack Norris" userId="b66afaaf-acac-40a8-acc5-7b25a2d0fd44" providerId="ADAL" clId="{A425D87E-CF4A-498E-A0D8-22E35619BB41}" dt="2022-03-07T15:43:40.533" v="201" actId="1076"/>
          <ac:picMkLst>
            <pc:docMk/>
            <pc:sldMk cId="908167305" sldId="300"/>
            <ac:picMk id="9" creationId="{C449DF34-0F38-4F3C-AC37-903A19D7DE09}"/>
          </ac:picMkLst>
        </pc:picChg>
        <pc:picChg chg="mod">
          <ac:chgData name="Jack Norris" userId="b66afaaf-acac-40a8-acc5-7b25a2d0fd44" providerId="ADAL" clId="{A425D87E-CF4A-498E-A0D8-22E35619BB41}" dt="2022-03-07T15:43:38.287" v="200" actId="1076"/>
          <ac:picMkLst>
            <pc:docMk/>
            <pc:sldMk cId="908167305" sldId="300"/>
            <ac:picMk id="10" creationId="{9379DE11-BAC4-4826-A669-DC3D65F23969}"/>
          </ac:picMkLst>
        </pc:picChg>
        <pc:picChg chg="add del mod">
          <ac:chgData name="Jack Norris" userId="b66afaaf-acac-40a8-acc5-7b25a2d0fd44" providerId="ADAL" clId="{A425D87E-CF4A-498E-A0D8-22E35619BB41}" dt="2022-03-07T15:41:44.828" v="165" actId="21"/>
          <ac:picMkLst>
            <pc:docMk/>
            <pc:sldMk cId="908167305" sldId="300"/>
            <ac:picMk id="11" creationId="{899591F3-16C0-48C1-AFDE-AD3ECC1DFE4F}"/>
          </ac:picMkLst>
        </pc:picChg>
        <pc:picChg chg="mod">
          <ac:chgData name="Jack Norris" userId="b66afaaf-acac-40a8-acc5-7b25a2d0fd44" providerId="ADAL" clId="{A425D87E-CF4A-498E-A0D8-22E35619BB41}" dt="2022-03-07T13:22:00.597" v="87" actId="1076"/>
          <ac:picMkLst>
            <pc:docMk/>
            <pc:sldMk cId="908167305" sldId="300"/>
            <ac:picMk id="13" creationId="{6C543F8B-E40B-4975-BA7D-906739FD110D}"/>
          </ac:picMkLst>
        </pc:picChg>
        <pc:picChg chg="del mod">
          <ac:chgData name="Jack Norris" userId="b66afaaf-acac-40a8-acc5-7b25a2d0fd44" providerId="ADAL" clId="{A425D87E-CF4A-498E-A0D8-22E35619BB41}" dt="2022-03-07T12:58:44.872" v="38" actId="21"/>
          <ac:picMkLst>
            <pc:docMk/>
            <pc:sldMk cId="908167305" sldId="300"/>
            <ac:picMk id="14" creationId="{F02841A3-BA10-4D60-A0C8-A037D0A57572}"/>
          </ac:picMkLst>
        </pc:picChg>
      </pc:sldChg>
      <pc:sldChg chg="addSp delSp modSp mod">
        <pc:chgData name="Jack Norris" userId="b66afaaf-acac-40a8-acc5-7b25a2d0fd44" providerId="ADAL" clId="{A425D87E-CF4A-498E-A0D8-22E35619BB41}" dt="2022-03-09T12:03:34.449" v="296" actId="20577"/>
        <pc:sldMkLst>
          <pc:docMk/>
          <pc:sldMk cId="837269096" sldId="301"/>
        </pc:sldMkLst>
        <pc:spChg chg="mod">
          <ac:chgData name="Jack Norris" userId="b66afaaf-acac-40a8-acc5-7b25a2d0fd44" providerId="ADAL" clId="{A425D87E-CF4A-498E-A0D8-22E35619BB41}" dt="2022-03-07T16:31:55.219" v="258" actId="20577"/>
          <ac:spMkLst>
            <pc:docMk/>
            <pc:sldMk cId="837269096" sldId="301"/>
            <ac:spMk id="16" creationId="{838176FD-6BDD-4E99-A54D-87B48B61008E}"/>
          </ac:spMkLst>
        </pc:spChg>
        <pc:spChg chg="mod">
          <ac:chgData name="Jack Norris" userId="b66afaaf-acac-40a8-acc5-7b25a2d0fd44" providerId="ADAL" clId="{A425D87E-CF4A-498E-A0D8-22E35619BB41}" dt="2022-03-09T12:03:34.449" v="296" actId="20577"/>
          <ac:spMkLst>
            <pc:docMk/>
            <pc:sldMk cId="837269096" sldId="301"/>
            <ac:spMk id="33" creationId="{BA31C262-66CB-45AE-A2EC-34CCD01799FA}"/>
          </ac:spMkLst>
        </pc:spChg>
        <pc:spChg chg="mod">
          <ac:chgData name="Jack Norris" userId="b66afaaf-acac-40a8-acc5-7b25a2d0fd44" providerId="ADAL" clId="{A425D87E-CF4A-498E-A0D8-22E35619BB41}" dt="2022-03-09T11:53:40.069" v="265" actId="20577"/>
          <ac:spMkLst>
            <pc:docMk/>
            <pc:sldMk cId="837269096" sldId="301"/>
            <ac:spMk id="74" creationId="{9635573D-2ED8-4709-A3D6-D10C33913289}"/>
          </ac:spMkLst>
        </pc:spChg>
        <pc:graphicFrameChg chg="mod">
          <ac:chgData name="Jack Norris" userId="b66afaaf-acac-40a8-acc5-7b25a2d0fd44" providerId="ADAL" clId="{A425D87E-CF4A-498E-A0D8-22E35619BB41}" dt="2022-03-09T11:53:28.174" v="259"/>
          <ac:graphicFrameMkLst>
            <pc:docMk/>
            <pc:sldMk cId="837269096" sldId="301"/>
            <ac:graphicFrameMk id="7" creationId="{B43E7B6B-55CE-44DB-921B-A891EE7D83E4}"/>
          </ac:graphicFrameMkLst>
        </pc:graphicFrameChg>
        <pc:graphicFrameChg chg="add del mod modGraphic">
          <ac:chgData name="Jack Norris" userId="b66afaaf-acac-40a8-acc5-7b25a2d0fd44" providerId="ADAL" clId="{A425D87E-CF4A-498E-A0D8-22E35619BB41}" dt="2022-03-07T16:31:48.638" v="254" actId="207"/>
          <ac:graphicFrameMkLst>
            <pc:docMk/>
            <pc:sldMk cId="837269096" sldId="301"/>
            <ac:graphicFrameMk id="13" creationId="{3DD3EFD0-C043-49B1-A71A-318C4B424A5E}"/>
          </ac:graphicFrameMkLst>
        </pc:graphicFrameChg>
        <pc:graphicFrameChg chg="add del mod modGraphic">
          <ac:chgData name="Jack Norris" userId="b66afaaf-acac-40a8-acc5-7b25a2d0fd44" providerId="ADAL" clId="{A425D87E-CF4A-498E-A0D8-22E35619BB41}" dt="2022-03-07T11:13:59.261" v="14"/>
          <ac:graphicFrameMkLst>
            <pc:docMk/>
            <pc:sldMk cId="837269096" sldId="301"/>
            <ac:graphicFrameMk id="17" creationId="{EE18F533-88E2-425A-98E7-1D594EE11AAA}"/>
          </ac:graphicFrameMkLst>
        </pc:graphicFrameChg>
        <pc:graphicFrameChg chg="mod modGraphic">
          <ac:chgData name="Jack Norris" userId="b66afaaf-acac-40a8-acc5-7b25a2d0fd44" providerId="ADAL" clId="{A425D87E-CF4A-498E-A0D8-22E35619BB41}" dt="2022-03-09T12:03:25.443" v="290" actId="14100"/>
          <ac:graphicFrameMkLst>
            <pc:docMk/>
            <pc:sldMk cId="837269096" sldId="301"/>
            <ac:graphicFrameMk id="35" creationId="{B29D059F-34E1-406A-AF9C-4E38FB5AC6D1}"/>
          </ac:graphicFrameMkLst>
        </pc:graphicFrameChg>
      </pc:sldChg>
      <pc:sldChg chg="addSp delSp modSp mod">
        <pc:chgData name="Jack Norris" userId="b66afaaf-acac-40a8-acc5-7b25a2d0fd44" providerId="ADAL" clId="{A425D87E-CF4A-498E-A0D8-22E35619BB41}" dt="2022-03-07T15:55:18.874" v="248" actId="1076"/>
        <pc:sldMkLst>
          <pc:docMk/>
          <pc:sldMk cId="1864939096" sldId="302"/>
        </pc:sldMkLst>
        <pc:spChg chg="mod">
          <ac:chgData name="Jack Norris" userId="b66afaaf-acac-40a8-acc5-7b25a2d0fd44" providerId="ADAL" clId="{A425D87E-CF4A-498E-A0D8-22E35619BB41}" dt="2022-03-07T15:55:18.874" v="248" actId="1076"/>
          <ac:spMkLst>
            <pc:docMk/>
            <pc:sldMk cId="1864939096" sldId="302"/>
            <ac:spMk id="7" creationId="{0B3248EB-22C5-49C4-AF65-54DC120F82DB}"/>
          </ac:spMkLst>
        </pc:spChg>
        <pc:spChg chg="mod">
          <ac:chgData name="Jack Norris" userId="b66afaaf-acac-40a8-acc5-7b25a2d0fd44" providerId="ADAL" clId="{A425D87E-CF4A-498E-A0D8-22E35619BB41}" dt="2022-03-07T15:45:36.627" v="231" actId="1076"/>
          <ac:spMkLst>
            <pc:docMk/>
            <pc:sldMk cId="1864939096" sldId="302"/>
            <ac:spMk id="18" creationId="{E20E325F-54D0-44F3-B1FF-CC506BDB9147}"/>
          </ac:spMkLst>
        </pc:spChg>
        <pc:picChg chg="del">
          <ac:chgData name="Jack Norris" userId="b66afaaf-acac-40a8-acc5-7b25a2d0fd44" providerId="ADAL" clId="{A425D87E-CF4A-498E-A0D8-22E35619BB41}" dt="2022-03-07T12:58:36.406" v="34" actId="21"/>
          <ac:picMkLst>
            <pc:docMk/>
            <pc:sldMk cId="1864939096" sldId="302"/>
            <ac:picMk id="11" creationId="{58BF178A-A9ED-41DB-A337-69BC04A2FE29}"/>
          </ac:picMkLst>
        </pc:picChg>
        <pc:picChg chg="mod">
          <ac:chgData name="Jack Norris" userId="b66afaaf-acac-40a8-acc5-7b25a2d0fd44" providerId="ADAL" clId="{A425D87E-CF4A-498E-A0D8-22E35619BB41}" dt="2022-03-07T15:45:46.063" v="234" actId="1076"/>
          <ac:picMkLst>
            <pc:docMk/>
            <pc:sldMk cId="1864939096" sldId="302"/>
            <ac:picMk id="12" creationId="{0FC765D7-DEEB-4F57-99F5-C05163A1BD10}"/>
          </ac:picMkLst>
        </pc:picChg>
        <pc:picChg chg="add mod">
          <ac:chgData name="Jack Norris" userId="b66afaaf-acac-40a8-acc5-7b25a2d0fd44" providerId="ADAL" clId="{A425D87E-CF4A-498E-A0D8-22E35619BB41}" dt="2022-03-07T15:45:44.747" v="233" actId="1076"/>
          <ac:picMkLst>
            <pc:docMk/>
            <pc:sldMk cId="1864939096" sldId="302"/>
            <ac:picMk id="13" creationId="{996A267D-933E-4614-ACD3-2C11E9A0F517}"/>
          </ac:picMkLst>
        </pc:picChg>
        <pc:picChg chg="mod">
          <ac:chgData name="Jack Norris" userId="b66afaaf-acac-40a8-acc5-7b25a2d0fd44" providerId="ADAL" clId="{A425D87E-CF4A-498E-A0D8-22E35619BB41}" dt="2022-03-07T15:45:38.699" v="232" actId="1076"/>
          <ac:picMkLst>
            <pc:docMk/>
            <pc:sldMk cId="1864939096" sldId="302"/>
            <ac:picMk id="15" creationId="{FF0297AD-6ADA-4C9F-8B49-4907297F2E2F}"/>
          </ac:picMkLst>
        </pc:picChg>
        <pc:picChg chg="del mod">
          <ac:chgData name="Jack Norris" userId="b66afaaf-acac-40a8-acc5-7b25a2d0fd44" providerId="ADAL" clId="{A425D87E-CF4A-498E-A0D8-22E35619BB41}" dt="2022-03-07T15:45:15.542" v="220" actId="21"/>
          <ac:picMkLst>
            <pc:docMk/>
            <pc:sldMk cId="1864939096" sldId="302"/>
            <ac:picMk id="16" creationId="{CB52E56E-EE12-4929-A4BF-6CEF963B2CF9}"/>
          </ac:picMkLst>
        </pc:picChg>
        <pc:picChg chg="del">
          <ac:chgData name="Jack Norris" userId="b66afaaf-acac-40a8-acc5-7b25a2d0fd44" providerId="ADAL" clId="{A425D87E-CF4A-498E-A0D8-22E35619BB41}" dt="2022-03-07T15:43:09.752" v="195" actId="478"/>
          <ac:picMkLst>
            <pc:docMk/>
            <pc:sldMk cId="1864939096" sldId="302"/>
            <ac:picMk id="17" creationId="{370713E7-AF50-47AD-8A2F-D189AC0DC4B9}"/>
          </ac:picMkLst>
        </pc:picChg>
      </pc:sldChg>
      <pc:sldChg chg="addSp delSp modSp new mod">
        <pc:chgData name="Jack Norris" userId="b66afaaf-acac-40a8-acc5-7b25a2d0fd44" providerId="ADAL" clId="{A425D87E-CF4A-498E-A0D8-22E35619BB41}" dt="2022-03-07T15:55:42.568" v="252" actId="20577"/>
        <pc:sldMkLst>
          <pc:docMk/>
          <pc:sldMk cId="3792866024" sldId="303"/>
        </pc:sldMkLst>
        <pc:spChg chg="del">
          <ac:chgData name="Jack Norris" userId="b66afaaf-acac-40a8-acc5-7b25a2d0fd44" providerId="ADAL" clId="{A425D87E-CF4A-498E-A0D8-22E35619BB41}" dt="2022-03-07T15:55:30.154" v="249" actId="478"/>
          <ac:spMkLst>
            <pc:docMk/>
            <pc:sldMk cId="3792866024" sldId="303"/>
            <ac:spMk id="2" creationId="{BB23EBB4-F6F5-4475-B2A0-9103664CCEDF}"/>
          </ac:spMkLst>
        </pc:spChg>
        <pc:spChg chg="mod">
          <ac:chgData name="Jack Norris" userId="b66afaaf-acac-40a8-acc5-7b25a2d0fd44" providerId="ADAL" clId="{A425D87E-CF4A-498E-A0D8-22E35619BB41}" dt="2022-03-07T15:40:11.440" v="162" actId="1076"/>
          <ac:spMkLst>
            <pc:docMk/>
            <pc:sldMk cId="3792866024" sldId="303"/>
            <ac:spMk id="3" creationId="{21CEA7CF-4B77-42FD-9CD6-C9DDBCF6CC20}"/>
          </ac:spMkLst>
        </pc:spChg>
        <pc:spChg chg="add mod">
          <ac:chgData name="Jack Norris" userId="b66afaaf-acac-40a8-acc5-7b25a2d0fd44" providerId="ADAL" clId="{A425D87E-CF4A-498E-A0D8-22E35619BB41}" dt="2022-03-07T15:55:42.568" v="252" actId="20577"/>
          <ac:spMkLst>
            <pc:docMk/>
            <pc:sldMk cId="3792866024" sldId="303"/>
            <ac:spMk id="8" creationId="{CF1C8D28-9A25-45DC-BEBB-E99EAF3CB2F7}"/>
          </ac:spMkLst>
        </pc:spChg>
        <pc:spChg chg="add del mod">
          <ac:chgData name="Jack Norris" userId="b66afaaf-acac-40a8-acc5-7b25a2d0fd44" providerId="ADAL" clId="{A425D87E-CF4A-498E-A0D8-22E35619BB41}" dt="2022-03-07T15:43:05.665" v="194"/>
          <ac:spMkLst>
            <pc:docMk/>
            <pc:sldMk cId="3792866024" sldId="303"/>
            <ac:spMk id="10" creationId="{357E321B-E93E-488F-9DED-BF953AD3AAF1}"/>
          </ac:spMkLst>
        </pc:spChg>
        <pc:spChg chg="add mod">
          <ac:chgData name="Jack Norris" userId="b66afaaf-acac-40a8-acc5-7b25a2d0fd44" providerId="ADAL" clId="{A425D87E-CF4A-498E-A0D8-22E35619BB41}" dt="2022-03-07T15:55:32.053" v="250"/>
          <ac:spMkLst>
            <pc:docMk/>
            <pc:sldMk cId="3792866024" sldId="303"/>
            <ac:spMk id="12" creationId="{061356B9-02CE-457E-BD3F-D9A81886B536}"/>
          </ac:spMkLst>
        </pc:spChg>
        <pc:picChg chg="add mod">
          <ac:chgData name="Jack Norris" userId="b66afaaf-acac-40a8-acc5-7b25a2d0fd44" providerId="ADAL" clId="{A425D87E-CF4A-498E-A0D8-22E35619BB41}" dt="2022-03-07T15:40:23.417" v="164" actId="1076"/>
          <ac:picMkLst>
            <pc:docMk/>
            <pc:sldMk cId="3792866024" sldId="303"/>
            <ac:picMk id="4" creationId="{3CB9CDDC-E7F7-48EC-B421-1E6EC11AF79F}"/>
          </ac:picMkLst>
        </pc:picChg>
        <pc:picChg chg="add mod">
          <ac:chgData name="Jack Norris" userId="b66afaaf-acac-40a8-acc5-7b25a2d0fd44" providerId="ADAL" clId="{A425D87E-CF4A-498E-A0D8-22E35619BB41}" dt="2022-03-07T15:45:19.364" v="222" actId="1076"/>
          <ac:picMkLst>
            <pc:docMk/>
            <pc:sldMk cId="3792866024" sldId="303"/>
            <ac:picMk id="5" creationId="{35B01E58-80F8-488D-B5CD-0AD4F5EF79E8}"/>
          </ac:picMkLst>
        </pc:picChg>
        <pc:picChg chg="add mod">
          <ac:chgData name="Jack Norris" userId="b66afaaf-acac-40a8-acc5-7b25a2d0fd44" providerId="ADAL" clId="{A425D87E-CF4A-498E-A0D8-22E35619BB41}" dt="2022-03-07T15:55:09.916" v="247" actId="1076"/>
          <ac:picMkLst>
            <pc:docMk/>
            <pc:sldMk cId="3792866024" sldId="303"/>
            <ac:picMk id="6" creationId="{40B880C8-9ED6-404E-A514-FF1BE9A2FE7B}"/>
          </ac:picMkLst>
        </pc:picChg>
        <pc:picChg chg="add mod">
          <ac:chgData name="Jack Norris" userId="b66afaaf-acac-40a8-acc5-7b25a2d0fd44" providerId="ADAL" clId="{A425D87E-CF4A-498E-A0D8-22E35619BB41}" dt="2022-03-07T15:45:23.003" v="224" actId="1076"/>
          <ac:picMkLst>
            <pc:docMk/>
            <pc:sldMk cId="3792866024" sldId="303"/>
            <ac:picMk id="11" creationId="{1177DC11-BB3B-4154-AE35-5212F50D51E4}"/>
          </ac:picMkLst>
        </pc:picChg>
      </pc:sldChg>
    </pc:docChg>
  </pc:docChgLst>
  <pc:docChgLst>
    <pc:chgData name="Jack Norris" userId="b66afaaf-acac-40a8-acc5-7b25a2d0fd44" providerId="ADAL" clId="{C8C4812D-D316-4379-8A91-2F5ADBCE8998}"/>
    <pc:docChg chg="undo custSel modSld">
      <pc:chgData name="Jack Norris" userId="b66afaaf-acac-40a8-acc5-7b25a2d0fd44" providerId="ADAL" clId="{C8C4812D-D316-4379-8A91-2F5ADBCE8998}" dt="2022-06-01T10:30:49.996" v="113" actId="20577"/>
      <pc:docMkLst>
        <pc:docMk/>
      </pc:docMkLst>
      <pc:sldChg chg="modSp mod">
        <pc:chgData name="Jack Norris" userId="b66afaaf-acac-40a8-acc5-7b25a2d0fd44" providerId="ADAL" clId="{C8C4812D-D316-4379-8A91-2F5ADBCE8998}" dt="2022-05-26T15:01:10.763" v="27" actId="1076"/>
        <pc:sldMkLst>
          <pc:docMk/>
          <pc:sldMk cId="908167305" sldId="300"/>
        </pc:sldMkLst>
        <pc:spChg chg="mod">
          <ac:chgData name="Jack Norris" userId="b66afaaf-acac-40a8-acc5-7b25a2d0fd44" providerId="ADAL" clId="{C8C4812D-D316-4379-8A91-2F5ADBCE8998}" dt="2022-05-26T15:01:02.345" v="23" actId="20577"/>
          <ac:spMkLst>
            <pc:docMk/>
            <pc:sldMk cId="908167305" sldId="300"/>
            <ac:spMk id="18" creationId="{E20E325F-54D0-44F3-B1FF-CC506BDB9147}"/>
          </ac:spMkLst>
        </pc:spChg>
        <pc:picChg chg="mod">
          <ac:chgData name="Jack Norris" userId="b66afaaf-acac-40a8-acc5-7b25a2d0fd44" providerId="ADAL" clId="{C8C4812D-D316-4379-8A91-2F5ADBCE8998}" dt="2022-05-26T15:01:10.763" v="27" actId="1076"/>
          <ac:picMkLst>
            <pc:docMk/>
            <pc:sldMk cId="908167305" sldId="300"/>
            <ac:picMk id="8" creationId="{B8DB51F6-D0AB-4398-B4A5-E110DB0C4F87}"/>
          </ac:picMkLst>
        </pc:picChg>
        <pc:picChg chg="mod">
          <ac:chgData name="Jack Norris" userId="b66afaaf-acac-40a8-acc5-7b25a2d0fd44" providerId="ADAL" clId="{C8C4812D-D316-4379-8A91-2F5ADBCE8998}" dt="2022-05-26T15:01:05.057" v="24" actId="1076"/>
          <ac:picMkLst>
            <pc:docMk/>
            <pc:sldMk cId="908167305" sldId="300"/>
            <ac:picMk id="9" creationId="{C449DF34-0F38-4F3C-AC37-903A19D7DE09}"/>
          </ac:picMkLst>
        </pc:picChg>
        <pc:picChg chg="mod">
          <ac:chgData name="Jack Norris" userId="b66afaaf-acac-40a8-acc5-7b25a2d0fd44" providerId="ADAL" clId="{C8C4812D-D316-4379-8A91-2F5ADBCE8998}" dt="2022-05-26T15:01:08.802" v="26" actId="1076"/>
          <ac:picMkLst>
            <pc:docMk/>
            <pc:sldMk cId="908167305" sldId="300"/>
            <ac:picMk id="10" creationId="{9379DE11-BAC4-4826-A669-DC3D65F23969}"/>
          </ac:picMkLst>
        </pc:picChg>
        <pc:picChg chg="mod">
          <ac:chgData name="Jack Norris" userId="b66afaaf-acac-40a8-acc5-7b25a2d0fd44" providerId="ADAL" clId="{C8C4812D-D316-4379-8A91-2F5ADBCE8998}" dt="2022-05-26T15:01:06.413" v="25" actId="1076"/>
          <ac:picMkLst>
            <pc:docMk/>
            <pc:sldMk cId="908167305" sldId="300"/>
            <ac:picMk id="13" creationId="{6C543F8B-E40B-4975-BA7D-906739FD110D}"/>
          </ac:picMkLst>
        </pc:picChg>
      </pc:sldChg>
      <pc:sldChg chg="modSp mod">
        <pc:chgData name="Jack Norris" userId="b66afaaf-acac-40a8-acc5-7b25a2d0fd44" providerId="ADAL" clId="{C8C4812D-D316-4379-8A91-2F5ADBCE8998}" dt="2022-06-01T10:30:49.996" v="113" actId="20577"/>
        <pc:sldMkLst>
          <pc:docMk/>
          <pc:sldMk cId="837269096" sldId="301"/>
        </pc:sldMkLst>
        <pc:spChg chg="mod">
          <ac:chgData name="Jack Norris" userId="b66afaaf-acac-40a8-acc5-7b25a2d0fd44" providerId="ADAL" clId="{C8C4812D-D316-4379-8A91-2F5ADBCE8998}" dt="2022-05-30T10:11:10.482" v="96" actId="20577"/>
          <ac:spMkLst>
            <pc:docMk/>
            <pc:sldMk cId="837269096" sldId="301"/>
            <ac:spMk id="16" creationId="{838176FD-6BDD-4E99-A54D-87B48B61008E}"/>
          </ac:spMkLst>
        </pc:spChg>
        <pc:spChg chg="mod">
          <ac:chgData name="Jack Norris" userId="b66afaaf-acac-40a8-acc5-7b25a2d0fd44" providerId="ADAL" clId="{C8C4812D-D316-4379-8A91-2F5ADBCE8998}" dt="2022-05-30T10:17:03.657" v="106" actId="20577"/>
          <ac:spMkLst>
            <pc:docMk/>
            <pc:sldMk cId="837269096" sldId="301"/>
            <ac:spMk id="33" creationId="{BA31C262-66CB-45AE-A2EC-34CCD01799FA}"/>
          </ac:spMkLst>
        </pc:spChg>
        <pc:spChg chg="mod">
          <ac:chgData name="Jack Norris" userId="b66afaaf-acac-40a8-acc5-7b25a2d0fd44" providerId="ADAL" clId="{C8C4812D-D316-4379-8A91-2F5ADBCE8998}" dt="2022-06-01T10:30:49.996" v="113" actId="20577"/>
          <ac:spMkLst>
            <pc:docMk/>
            <pc:sldMk cId="837269096" sldId="301"/>
            <ac:spMk id="74" creationId="{9635573D-2ED8-4709-A3D6-D10C33913289}"/>
          </ac:spMkLst>
        </pc:spChg>
        <pc:graphicFrameChg chg="mod modGraphic">
          <ac:chgData name="Jack Norris" userId="b66afaaf-acac-40a8-acc5-7b25a2d0fd44" providerId="ADAL" clId="{C8C4812D-D316-4379-8A91-2F5ADBCE8998}" dt="2022-05-30T10:10:55.129" v="90"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C8C4812D-D316-4379-8A91-2F5ADBCE8998}" dt="2022-05-30T10:16:51.582" v="102" actId="404"/>
          <ac:graphicFrameMkLst>
            <pc:docMk/>
            <pc:sldMk cId="837269096" sldId="301"/>
            <ac:graphicFrameMk id="17" creationId="{03481FA4-30B1-49D6-A058-EA5E8616D1F1}"/>
          </ac:graphicFrameMkLst>
        </pc:graphicFrameChg>
        <pc:graphicFrameChg chg="mod">
          <ac:chgData name="Jack Norris" userId="b66afaaf-acac-40a8-acc5-7b25a2d0fd44" providerId="ADAL" clId="{C8C4812D-D316-4379-8A91-2F5ADBCE8998}" dt="2022-06-01T10:30:29.229" v="107"/>
          <ac:graphicFrameMkLst>
            <pc:docMk/>
            <pc:sldMk cId="837269096" sldId="301"/>
            <ac:graphicFrameMk id="27" creationId="{45C9EB0C-4CDB-4748-BBDE-CFD9FCC42DCD}"/>
          </ac:graphicFrameMkLst>
        </pc:graphicFrameChg>
      </pc:sldChg>
      <pc:sldChg chg="modSp mod">
        <pc:chgData name="Jack Norris" userId="b66afaaf-acac-40a8-acc5-7b25a2d0fd44" providerId="ADAL" clId="{C8C4812D-D316-4379-8A91-2F5ADBCE8998}" dt="2022-05-26T15:02:45.785" v="52" actId="5793"/>
        <pc:sldMkLst>
          <pc:docMk/>
          <pc:sldMk cId="1864939096" sldId="302"/>
        </pc:sldMkLst>
        <pc:spChg chg="mod">
          <ac:chgData name="Jack Norris" userId="b66afaaf-acac-40a8-acc5-7b25a2d0fd44" providerId="ADAL" clId="{C8C4812D-D316-4379-8A91-2F5ADBCE8998}" dt="2022-05-26T15:02:45.785" v="52" actId="5793"/>
          <ac:spMkLst>
            <pc:docMk/>
            <pc:sldMk cId="1864939096" sldId="302"/>
            <ac:spMk id="18" creationId="{E20E325F-54D0-44F3-B1FF-CC506BDB9147}"/>
          </ac:spMkLst>
        </pc:spChg>
        <pc:picChg chg="mod">
          <ac:chgData name="Jack Norris" userId="b66afaaf-acac-40a8-acc5-7b25a2d0fd44" providerId="ADAL" clId="{C8C4812D-D316-4379-8A91-2F5ADBCE8998}" dt="2022-05-26T15:02:39.773" v="48" actId="14100"/>
          <ac:picMkLst>
            <pc:docMk/>
            <pc:sldMk cId="1864939096" sldId="302"/>
            <ac:picMk id="12" creationId="{0FC765D7-DEEB-4F57-99F5-C05163A1BD10}"/>
          </ac:picMkLst>
        </pc:picChg>
        <pc:picChg chg="mod">
          <ac:chgData name="Jack Norris" userId="b66afaaf-acac-40a8-acc5-7b25a2d0fd44" providerId="ADAL" clId="{C8C4812D-D316-4379-8A91-2F5ADBCE8998}" dt="2022-05-26T15:02:41.055" v="49" actId="1076"/>
          <ac:picMkLst>
            <pc:docMk/>
            <pc:sldMk cId="1864939096" sldId="302"/>
            <ac:picMk id="13" creationId="{996A267D-933E-4614-ACD3-2C11E9A0F517}"/>
          </ac:picMkLst>
        </pc:picChg>
        <pc:picChg chg="mod">
          <ac:chgData name="Jack Norris" userId="b66afaaf-acac-40a8-acc5-7b25a2d0fd44" providerId="ADAL" clId="{C8C4812D-D316-4379-8A91-2F5ADBCE8998}" dt="2022-05-26T15:02:44.138" v="50" actId="1076"/>
          <ac:picMkLst>
            <pc:docMk/>
            <pc:sldMk cId="1864939096" sldId="302"/>
            <ac:picMk id="15" creationId="{FF0297AD-6ADA-4C9F-8B49-4907297F2E2F}"/>
          </ac:picMkLst>
        </pc:picChg>
      </pc:sldChg>
      <pc:sldChg chg="modSp mod">
        <pc:chgData name="Jack Norris" userId="b66afaaf-acac-40a8-acc5-7b25a2d0fd44" providerId="ADAL" clId="{C8C4812D-D316-4379-8A91-2F5ADBCE8998}" dt="2022-05-26T15:05:04.892" v="79" actId="1076"/>
        <pc:sldMkLst>
          <pc:docMk/>
          <pc:sldMk cId="3792866024" sldId="303"/>
        </pc:sldMkLst>
        <pc:spChg chg="mod">
          <ac:chgData name="Jack Norris" userId="b66afaaf-acac-40a8-acc5-7b25a2d0fd44" providerId="ADAL" clId="{C8C4812D-D316-4379-8A91-2F5ADBCE8998}" dt="2022-05-26T15:04:53.423" v="73" actId="1076"/>
          <ac:spMkLst>
            <pc:docMk/>
            <pc:sldMk cId="3792866024" sldId="303"/>
            <ac:spMk id="8" creationId="{CF1C8D28-9A25-45DC-BEBB-E99EAF3CB2F7}"/>
          </ac:spMkLst>
        </pc:spChg>
        <pc:picChg chg="mod">
          <ac:chgData name="Jack Norris" userId="b66afaaf-acac-40a8-acc5-7b25a2d0fd44" providerId="ADAL" clId="{C8C4812D-D316-4379-8A91-2F5ADBCE8998}" dt="2022-05-26T15:05:00.304" v="76" actId="1076"/>
          <ac:picMkLst>
            <pc:docMk/>
            <pc:sldMk cId="3792866024" sldId="303"/>
            <ac:picMk id="5" creationId="{35B01E58-80F8-488D-B5CD-0AD4F5EF79E8}"/>
          </ac:picMkLst>
        </pc:picChg>
        <pc:picChg chg="mod">
          <ac:chgData name="Jack Norris" userId="b66afaaf-acac-40a8-acc5-7b25a2d0fd44" providerId="ADAL" clId="{C8C4812D-D316-4379-8A91-2F5ADBCE8998}" dt="2022-05-26T15:05:04.892" v="79" actId="1076"/>
          <ac:picMkLst>
            <pc:docMk/>
            <pc:sldMk cId="3792866024" sldId="303"/>
            <ac:picMk id="6" creationId="{40B880C8-9ED6-404E-A514-FF1BE9A2FE7B}"/>
          </ac:picMkLst>
        </pc:picChg>
      </pc:sldChg>
    </pc:docChg>
  </pc:docChgLst>
  <pc:docChgLst>
    <pc:chgData name="Jason Wootton" userId="526938c4-8ce3-4c07-bb74-9d82b87cdb66" providerId="ADAL" clId="{0D597941-5C8E-4A5F-80D3-82827863DC15}"/>
    <pc:docChg chg="undo custSel modSld">
      <pc:chgData name="Jason Wootton" userId="526938c4-8ce3-4c07-bb74-9d82b87cdb66" providerId="ADAL" clId="{0D597941-5C8E-4A5F-80D3-82827863DC15}" dt="2023-07-25T11:21:33.797" v="220" actId="20577"/>
      <pc:docMkLst>
        <pc:docMk/>
      </pc:docMkLst>
      <pc:sldChg chg="modSp mod">
        <pc:chgData name="Jason Wootton" userId="526938c4-8ce3-4c07-bb74-9d82b87cdb66" providerId="ADAL" clId="{0D597941-5C8E-4A5F-80D3-82827863DC15}" dt="2023-07-24T09:49:11.781" v="97" actId="20577"/>
        <pc:sldMkLst>
          <pc:docMk/>
          <pc:sldMk cId="908167305" sldId="300"/>
        </pc:sldMkLst>
        <pc:spChg chg="mod">
          <ac:chgData name="Jason Wootton" userId="526938c4-8ce3-4c07-bb74-9d82b87cdb66" providerId="ADAL" clId="{0D597941-5C8E-4A5F-80D3-82827863DC15}" dt="2023-07-24T09:49:11.781" v="97" actId="20577"/>
          <ac:spMkLst>
            <pc:docMk/>
            <pc:sldMk cId="908167305" sldId="300"/>
            <ac:spMk id="18" creationId="{E20E325F-54D0-44F3-B1FF-CC506BDB9147}"/>
          </ac:spMkLst>
        </pc:spChg>
      </pc:sldChg>
      <pc:sldChg chg="modSp mod">
        <pc:chgData name="Jason Wootton" userId="526938c4-8ce3-4c07-bb74-9d82b87cdb66" providerId="ADAL" clId="{0D597941-5C8E-4A5F-80D3-82827863DC15}" dt="2023-07-24T10:29:09.761" v="218" actId="13926"/>
        <pc:sldMkLst>
          <pc:docMk/>
          <pc:sldMk cId="837269096" sldId="301"/>
        </pc:sldMkLst>
        <pc:spChg chg="mod">
          <ac:chgData name="Jason Wootton" userId="526938c4-8ce3-4c07-bb74-9d82b87cdb66" providerId="ADAL" clId="{0D597941-5C8E-4A5F-80D3-82827863DC15}" dt="2023-07-24T10:12:26.879" v="200" actId="20577"/>
          <ac:spMkLst>
            <pc:docMk/>
            <pc:sldMk cId="837269096" sldId="301"/>
            <ac:spMk id="16" creationId="{838176FD-6BDD-4E99-A54D-87B48B61008E}"/>
          </ac:spMkLst>
        </pc:spChg>
        <pc:spChg chg="mod">
          <ac:chgData name="Jason Wootton" userId="526938c4-8ce3-4c07-bb74-9d82b87cdb66" providerId="ADAL" clId="{0D597941-5C8E-4A5F-80D3-82827863DC15}" dt="2023-07-24T10:12:39.935" v="203" actId="122"/>
          <ac:spMkLst>
            <pc:docMk/>
            <pc:sldMk cId="837269096" sldId="301"/>
            <ac:spMk id="58" creationId="{5FC3BB42-A4AA-65CB-8AAD-75D81FDA7EFB}"/>
          </ac:spMkLst>
        </pc:spChg>
        <pc:spChg chg="mod">
          <ac:chgData name="Jason Wootton" userId="526938c4-8ce3-4c07-bb74-9d82b87cdb66" providerId="ADAL" clId="{0D597941-5C8E-4A5F-80D3-82827863DC15}" dt="2023-07-24T10:29:09.761" v="218" actId="13926"/>
          <ac:spMkLst>
            <pc:docMk/>
            <pc:sldMk cId="837269096" sldId="301"/>
            <ac:spMk id="74" creationId="{9635573D-2ED8-4709-A3D6-D10C33913289}"/>
          </ac:spMkLst>
        </pc:spChg>
        <pc:graphicFrameChg chg="mod modGraphic">
          <ac:chgData name="Jason Wootton" userId="526938c4-8ce3-4c07-bb74-9d82b87cdb66" providerId="ADAL" clId="{0D597941-5C8E-4A5F-80D3-82827863DC15}" dt="2023-07-24T10:28:48.774" v="211" actId="207"/>
          <ac:graphicFrameMkLst>
            <pc:docMk/>
            <pc:sldMk cId="837269096" sldId="301"/>
            <ac:graphicFrameMk id="7" creationId="{D51B7C71-A369-482C-ACF1-B6D28E3948A4}"/>
          </ac:graphicFrameMkLst>
        </pc:graphicFrameChg>
        <pc:graphicFrameChg chg="mod">
          <ac:chgData name="Jason Wootton" userId="526938c4-8ce3-4c07-bb74-9d82b87cdb66" providerId="ADAL" clId="{0D597941-5C8E-4A5F-80D3-82827863DC15}" dt="2023-07-20T09:14:28.872" v="26"/>
          <ac:graphicFrameMkLst>
            <pc:docMk/>
            <pc:sldMk cId="837269096" sldId="301"/>
            <ac:graphicFrameMk id="13" creationId="{3DD3EFD0-C043-49B1-A71A-318C4B424A5E}"/>
          </ac:graphicFrameMkLst>
        </pc:graphicFrameChg>
        <pc:graphicFrameChg chg="mod">
          <ac:chgData name="Jason Wootton" userId="526938c4-8ce3-4c07-bb74-9d82b87cdb66" providerId="ADAL" clId="{0D597941-5C8E-4A5F-80D3-82827863DC15}" dt="2023-07-24T10:12:16.175" v="196"/>
          <ac:graphicFrameMkLst>
            <pc:docMk/>
            <pc:sldMk cId="837269096" sldId="301"/>
            <ac:graphicFrameMk id="17" creationId="{03481FA4-30B1-49D6-A058-EA5E8616D1F1}"/>
          </ac:graphicFrameMkLst>
        </pc:graphicFrameChg>
      </pc:sldChg>
      <pc:sldChg chg="modSp mod">
        <pc:chgData name="Jason Wootton" userId="526938c4-8ce3-4c07-bb74-9d82b87cdb66" providerId="ADAL" clId="{0D597941-5C8E-4A5F-80D3-82827863DC15}" dt="2023-07-24T09:50:53.710" v="139" actId="1076"/>
        <pc:sldMkLst>
          <pc:docMk/>
          <pc:sldMk cId="1864939096" sldId="302"/>
        </pc:sldMkLst>
        <pc:spChg chg="mod">
          <ac:chgData name="Jason Wootton" userId="526938c4-8ce3-4c07-bb74-9d82b87cdb66" providerId="ADAL" clId="{0D597941-5C8E-4A5F-80D3-82827863DC15}" dt="2023-07-24T09:50:46.888" v="137" actId="20577"/>
          <ac:spMkLst>
            <pc:docMk/>
            <pc:sldMk cId="1864939096" sldId="302"/>
            <ac:spMk id="18" creationId="{E20E325F-54D0-44F3-B1FF-CC506BDB9147}"/>
          </ac:spMkLst>
        </pc:spChg>
        <pc:picChg chg="mod">
          <ac:chgData name="Jason Wootton" userId="526938c4-8ce3-4c07-bb74-9d82b87cdb66" providerId="ADAL" clId="{0D597941-5C8E-4A5F-80D3-82827863DC15}" dt="2023-07-24T09:50:50.585" v="138" actId="1076"/>
          <ac:picMkLst>
            <pc:docMk/>
            <pc:sldMk cId="1864939096" sldId="302"/>
            <ac:picMk id="13" creationId="{996A267D-933E-4614-ACD3-2C11E9A0F517}"/>
          </ac:picMkLst>
        </pc:picChg>
        <pc:picChg chg="mod">
          <ac:chgData name="Jason Wootton" userId="526938c4-8ce3-4c07-bb74-9d82b87cdb66" providerId="ADAL" clId="{0D597941-5C8E-4A5F-80D3-82827863DC15}" dt="2023-07-24T09:50:53.710" v="139" actId="1076"/>
          <ac:picMkLst>
            <pc:docMk/>
            <pc:sldMk cId="1864939096" sldId="302"/>
            <ac:picMk id="15" creationId="{FF0297AD-6ADA-4C9F-8B49-4907297F2E2F}"/>
          </ac:picMkLst>
        </pc:picChg>
      </pc:sldChg>
      <pc:sldChg chg="modSp mod">
        <pc:chgData name="Jason Wootton" userId="526938c4-8ce3-4c07-bb74-9d82b87cdb66" providerId="ADAL" clId="{0D597941-5C8E-4A5F-80D3-82827863DC15}" dt="2023-07-25T11:21:33.797" v="220" actId="20577"/>
        <pc:sldMkLst>
          <pc:docMk/>
          <pc:sldMk cId="3792866024" sldId="303"/>
        </pc:sldMkLst>
        <pc:spChg chg="mod">
          <ac:chgData name="Jason Wootton" userId="526938c4-8ce3-4c07-bb74-9d82b87cdb66" providerId="ADAL" clId="{0D597941-5C8E-4A5F-80D3-82827863DC15}" dt="2023-07-25T11:21:33.797" v="220" actId="20577"/>
          <ac:spMkLst>
            <pc:docMk/>
            <pc:sldMk cId="3792866024" sldId="303"/>
            <ac:spMk id="8" creationId="{CF1C8D28-9A25-45DC-BEBB-E99EAF3CB2F7}"/>
          </ac:spMkLst>
        </pc:spChg>
        <pc:picChg chg="mod">
          <ac:chgData name="Jason Wootton" userId="526938c4-8ce3-4c07-bb74-9d82b87cdb66" providerId="ADAL" clId="{0D597941-5C8E-4A5F-80D3-82827863DC15}" dt="2023-07-24T09:52:48.865" v="182" actId="1076"/>
          <ac:picMkLst>
            <pc:docMk/>
            <pc:sldMk cId="3792866024" sldId="303"/>
            <ac:picMk id="5" creationId="{35B01E58-80F8-488D-B5CD-0AD4F5EF79E8}"/>
          </ac:picMkLst>
        </pc:picChg>
        <pc:picChg chg="mod">
          <ac:chgData name="Jason Wootton" userId="526938c4-8ce3-4c07-bb74-9d82b87cdb66" providerId="ADAL" clId="{0D597941-5C8E-4A5F-80D3-82827863DC15}" dt="2023-07-24T09:52:50.745" v="183" actId="1076"/>
          <ac:picMkLst>
            <pc:docMk/>
            <pc:sldMk cId="3792866024" sldId="303"/>
            <ac:picMk id="6" creationId="{40B880C8-9ED6-404E-A514-FF1BE9A2FE7B}"/>
          </ac:picMkLst>
        </pc:picChg>
      </pc:sldChg>
    </pc:docChg>
  </pc:docChgLst>
  <pc:docChgLst>
    <pc:chgData name="Jason Wootton" userId="526938c4-8ce3-4c07-bb74-9d82b87cdb66" providerId="ADAL" clId="{00F8B4F2-4459-42FE-BC0D-530F001ABAA1}"/>
    <pc:docChg chg="modSld">
      <pc:chgData name="Jason Wootton" userId="526938c4-8ce3-4c07-bb74-9d82b87cdb66" providerId="ADAL" clId="{00F8B4F2-4459-42FE-BC0D-530F001ABAA1}" dt="2022-12-07T11:40:27.336" v="13" actId="20577"/>
      <pc:docMkLst>
        <pc:docMk/>
      </pc:docMkLst>
      <pc:sldChg chg="modSp mod">
        <pc:chgData name="Jason Wootton" userId="526938c4-8ce3-4c07-bb74-9d82b87cdb66" providerId="ADAL" clId="{00F8B4F2-4459-42FE-BC0D-530F001ABAA1}" dt="2022-12-07T11:40:07.538" v="5" actId="20577"/>
        <pc:sldMkLst>
          <pc:docMk/>
          <pc:sldMk cId="908167305" sldId="300"/>
        </pc:sldMkLst>
        <pc:spChg chg="mod">
          <ac:chgData name="Jason Wootton" userId="526938c4-8ce3-4c07-bb74-9d82b87cdb66" providerId="ADAL" clId="{00F8B4F2-4459-42FE-BC0D-530F001ABAA1}" dt="2022-12-07T11:40:07.538" v="5" actId="20577"/>
          <ac:spMkLst>
            <pc:docMk/>
            <pc:sldMk cId="908167305" sldId="300"/>
            <ac:spMk id="18" creationId="{E20E325F-54D0-44F3-B1FF-CC506BDB9147}"/>
          </ac:spMkLst>
        </pc:spChg>
      </pc:sldChg>
      <pc:sldChg chg="modSp mod">
        <pc:chgData name="Jason Wootton" userId="526938c4-8ce3-4c07-bb74-9d82b87cdb66" providerId="ADAL" clId="{00F8B4F2-4459-42FE-BC0D-530F001ABAA1}" dt="2022-12-07T11:40:27.336" v="13" actId="20577"/>
        <pc:sldMkLst>
          <pc:docMk/>
          <pc:sldMk cId="1864939096" sldId="302"/>
        </pc:sldMkLst>
        <pc:spChg chg="mod">
          <ac:chgData name="Jason Wootton" userId="526938c4-8ce3-4c07-bb74-9d82b87cdb66" providerId="ADAL" clId="{00F8B4F2-4459-42FE-BC0D-530F001ABAA1}" dt="2022-12-07T11:40:27.336" v="13" actId="20577"/>
          <ac:spMkLst>
            <pc:docMk/>
            <pc:sldMk cId="1864939096" sldId="302"/>
            <ac:spMk id="18" creationId="{E20E325F-54D0-44F3-B1FF-CC506BDB9147}"/>
          </ac:spMkLst>
        </pc:spChg>
      </pc:sldChg>
      <pc:sldChg chg="modSp mod">
        <pc:chgData name="Jason Wootton" userId="526938c4-8ce3-4c07-bb74-9d82b87cdb66" providerId="ADAL" clId="{00F8B4F2-4459-42FE-BC0D-530F001ABAA1}" dt="2022-12-07T11:40:17.004" v="8" actId="20577"/>
        <pc:sldMkLst>
          <pc:docMk/>
          <pc:sldMk cId="3792866024" sldId="303"/>
        </pc:sldMkLst>
        <pc:spChg chg="mod">
          <ac:chgData name="Jason Wootton" userId="526938c4-8ce3-4c07-bb74-9d82b87cdb66" providerId="ADAL" clId="{00F8B4F2-4459-42FE-BC0D-530F001ABAA1}" dt="2022-12-07T11:40:17.004" v="8" actId="20577"/>
          <ac:spMkLst>
            <pc:docMk/>
            <pc:sldMk cId="3792866024" sldId="303"/>
            <ac:spMk id="8" creationId="{CF1C8D28-9A25-45DC-BEBB-E99EAF3CB2F7}"/>
          </ac:spMkLst>
        </pc:spChg>
      </pc:sldChg>
    </pc:docChg>
  </pc:docChgLst>
  <pc:docChgLst>
    <pc:chgData name="Jack Norris" userId="b66afaaf-acac-40a8-acc5-7b25a2d0fd44" providerId="ADAL" clId="{946326D8-C9DA-405E-9895-B42C5BB17D3B}"/>
    <pc:docChg chg="undo custSel modSld">
      <pc:chgData name="Jack Norris" userId="b66afaaf-acac-40a8-acc5-7b25a2d0fd44" providerId="ADAL" clId="{946326D8-C9DA-405E-9895-B42C5BB17D3B}" dt="2022-02-09T15:37:35.354" v="193" actId="1076"/>
      <pc:docMkLst>
        <pc:docMk/>
      </pc:docMkLst>
      <pc:sldChg chg="modSp mod">
        <pc:chgData name="Jack Norris" userId="b66afaaf-acac-40a8-acc5-7b25a2d0fd44" providerId="ADAL" clId="{946326D8-C9DA-405E-9895-B42C5BB17D3B}" dt="2022-02-09T15:34:18.722" v="143" actId="1076"/>
        <pc:sldMkLst>
          <pc:docMk/>
          <pc:sldMk cId="908167305" sldId="300"/>
        </pc:sldMkLst>
        <pc:spChg chg="mod">
          <ac:chgData name="Jack Norris" userId="b66afaaf-acac-40a8-acc5-7b25a2d0fd44" providerId="ADAL" clId="{946326D8-C9DA-405E-9895-B42C5BB17D3B}" dt="2022-02-09T15:33:57.974" v="137" actId="207"/>
          <ac:spMkLst>
            <pc:docMk/>
            <pc:sldMk cId="908167305" sldId="300"/>
            <ac:spMk id="18" creationId="{E20E325F-54D0-44F3-B1FF-CC506BDB9147}"/>
          </ac:spMkLst>
        </pc:spChg>
        <pc:picChg chg="mod">
          <ac:chgData name="Jack Norris" userId="b66afaaf-acac-40a8-acc5-7b25a2d0fd44" providerId="ADAL" clId="{946326D8-C9DA-405E-9895-B42C5BB17D3B}" dt="2022-02-09T15:34:18.722" v="143" actId="1076"/>
          <ac:picMkLst>
            <pc:docMk/>
            <pc:sldMk cId="908167305" sldId="300"/>
            <ac:picMk id="8" creationId="{B8DB51F6-D0AB-4398-B4A5-E110DB0C4F87}"/>
          </ac:picMkLst>
        </pc:picChg>
        <pc:picChg chg="mod">
          <ac:chgData name="Jack Norris" userId="b66afaaf-acac-40a8-acc5-7b25a2d0fd44" providerId="ADAL" clId="{946326D8-C9DA-405E-9895-B42C5BB17D3B}" dt="2022-02-09T15:34:10.634" v="139" actId="1076"/>
          <ac:picMkLst>
            <pc:docMk/>
            <pc:sldMk cId="908167305" sldId="300"/>
            <ac:picMk id="9" creationId="{C449DF34-0F38-4F3C-AC37-903A19D7DE09}"/>
          </ac:picMkLst>
        </pc:picChg>
        <pc:picChg chg="mod">
          <ac:chgData name="Jack Norris" userId="b66afaaf-acac-40a8-acc5-7b25a2d0fd44" providerId="ADAL" clId="{946326D8-C9DA-405E-9895-B42C5BB17D3B}" dt="2022-02-09T15:34:16.149" v="142" actId="1076"/>
          <ac:picMkLst>
            <pc:docMk/>
            <pc:sldMk cId="908167305" sldId="300"/>
            <ac:picMk id="10" creationId="{9379DE11-BAC4-4826-A669-DC3D65F23969}"/>
          </ac:picMkLst>
        </pc:picChg>
        <pc:picChg chg="mod">
          <ac:chgData name="Jack Norris" userId="b66afaaf-acac-40a8-acc5-7b25a2d0fd44" providerId="ADAL" clId="{946326D8-C9DA-405E-9895-B42C5BB17D3B}" dt="2022-02-09T15:34:14.200" v="141" actId="1076"/>
          <ac:picMkLst>
            <pc:docMk/>
            <pc:sldMk cId="908167305" sldId="300"/>
            <ac:picMk id="13" creationId="{6C543F8B-E40B-4975-BA7D-906739FD110D}"/>
          </ac:picMkLst>
        </pc:picChg>
        <pc:picChg chg="mod">
          <ac:chgData name="Jack Norris" userId="b66afaaf-acac-40a8-acc5-7b25a2d0fd44" providerId="ADAL" clId="{946326D8-C9DA-405E-9895-B42C5BB17D3B}" dt="2022-02-09T15:34:11.904" v="140" actId="1076"/>
          <ac:picMkLst>
            <pc:docMk/>
            <pc:sldMk cId="908167305" sldId="300"/>
            <ac:picMk id="14" creationId="{F02841A3-BA10-4D60-A0C8-A037D0A57572}"/>
          </ac:picMkLst>
        </pc:picChg>
      </pc:sldChg>
      <pc:sldChg chg="addSp delSp modSp mod">
        <pc:chgData name="Jack Norris" userId="b66afaaf-acac-40a8-acc5-7b25a2d0fd44" providerId="ADAL" clId="{946326D8-C9DA-405E-9895-B42C5BB17D3B}" dt="2022-02-09T15:22:40.699" v="106" actId="14100"/>
        <pc:sldMkLst>
          <pc:docMk/>
          <pc:sldMk cId="837269096" sldId="301"/>
        </pc:sldMkLst>
        <pc:spChg chg="mod">
          <ac:chgData name="Jack Norris" userId="b66afaaf-acac-40a8-acc5-7b25a2d0fd44" providerId="ADAL" clId="{946326D8-C9DA-405E-9895-B42C5BB17D3B}" dt="2022-02-04T13:52:12.490" v="3" actId="20577"/>
          <ac:spMkLst>
            <pc:docMk/>
            <pc:sldMk cId="837269096" sldId="301"/>
            <ac:spMk id="33" creationId="{BA31C262-66CB-45AE-A2EC-34CCD01799FA}"/>
          </ac:spMkLst>
        </pc:spChg>
        <pc:spChg chg="mod">
          <ac:chgData name="Jack Norris" userId="b66afaaf-acac-40a8-acc5-7b25a2d0fd44" providerId="ADAL" clId="{946326D8-C9DA-405E-9895-B42C5BB17D3B}" dt="2022-02-09T15:22:40.699" v="106" actId="14100"/>
          <ac:spMkLst>
            <pc:docMk/>
            <pc:sldMk cId="837269096" sldId="301"/>
            <ac:spMk id="74" creationId="{9635573D-2ED8-4709-A3D6-D10C33913289}"/>
          </ac:spMkLst>
        </pc:spChg>
        <pc:graphicFrameChg chg="add mod modGraphic">
          <ac:chgData name="Jack Norris" userId="b66afaaf-acac-40a8-acc5-7b25a2d0fd44" providerId="ADAL" clId="{946326D8-C9DA-405E-9895-B42C5BB17D3B}" dt="2022-02-09T15:22:19.301" v="101" actId="14100"/>
          <ac:graphicFrameMkLst>
            <pc:docMk/>
            <pc:sldMk cId="837269096" sldId="301"/>
            <ac:graphicFrameMk id="7" creationId="{B43E7B6B-55CE-44DB-921B-A891EE7D83E4}"/>
          </ac:graphicFrameMkLst>
        </pc:graphicFrameChg>
        <pc:graphicFrameChg chg="del">
          <ac:chgData name="Jack Norris" userId="b66afaaf-acac-40a8-acc5-7b25a2d0fd44" providerId="ADAL" clId="{946326D8-C9DA-405E-9895-B42C5BB17D3B}" dt="2022-02-09T15:21:38.826" v="92" actId="478"/>
          <ac:graphicFrameMkLst>
            <pc:docMk/>
            <pc:sldMk cId="837269096" sldId="301"/>
            <ac:graphicFrameMk id="17" creationId="{5D81AD00-7809-4891-84ED-3BB3600DCFEF}"/>
          </ac:graphicFrameMkLst>
        </pc:graphicFrameChg>
      </pc:sldChg>
      <pc:sldChg chg="modSp mod">
        <pc:chgData name="Jack Norris" userId="b66afaaf-acac-40a8-acc5-7b25a2d0fd44" providerId="ADAL" clId="{946326D8-C9DA-405E-9895-B42C5BB17D3B}" dt="2022-02-09T15:37:35.354" v="193" actId="1076"/>
        <pc:sldMkLst>
          <pc:docMk/>
          <pc:sldMk cId="1864939096" sldId="302"/>
        </pc:sldMkLst>
        <pc:spChg chg="mod">
          <ac:chgData name="Jack Norris" userId="b66afaaf-acac-40a8-acc5-7b25a2d0fd44" providerId="ADAL" clId="{946326D8-C9DA-405E-9895-B42C5BB17D3B}" dt="2022-02-09T15:37:14.815" v="184" actId="20577"/>
          <ac:spMkLst>
            <pc:docMk/>
            <pc:sldMk cId="1864939096" sldId="302"/>
            <ac:spMk id="18" creationId="{E20E325F-54D0-44F3-B1FF-CC506BDB9147}"/>
          </ac:spMkLst>
        </pc:spChg>
        <pc:picChg chg="mod">
          <ac:chgData name="Jack Norris" userId="b66afaaf-acac-40a8-acc5-7b25a2d0fd44" providerId="ADAL" clId="{946326D8-C9DA-405E-9895-B42C5BB17D3B}" dt="2022-02-09T15:37:17.898" v="185" actId="14100"/>
          <ac:picMkLst>
            <pc:docMk/>
            <pc:sldMk cId="1864939096" sldId="302"/>
            <ac:picMk id="11" creationId="{58BF178A-A9ED-41DB-A337-69BC04A2FE29}"/>
          </ac:picMkLst>
        </pc:picChg>
        <pc:picChg chg="mod">
          <ac:chgData name="Jack Norris" userId="b66afaaf-acac-40a8-acc5-7b25a2d0fd44" providerId="ADAL" clId="{946326D8-C9DA-405E-9895-B42C5BB17D3B}" dt="2022-02-09T15:37:33.205" v="192" actId="1076"/>
          <ac:picMkLst>
            <pc:docMk/>
            <pc:sldMk cId="1864939096" sldId="302"/>
            <ac:picMk id="12" creationId="{0FC765D7-DEEB-4F57-99F5-C05163A1BD10}"/>
          </ac:picMkLst>
        </pc:picChg>
        <pc:picChg chg="mod">
          <ac:chgData name="Jack Norris" userId="b66afaaf-acac-40a8-acc5-7b25a2d0fd44" providerId="ADAL" clId="{946326D8-C9DA-405E-9895-B42C5BB17D3B}" dt="2022-02-09T15:37:35.354" v="193" actId="1076"/>
          <ac:picMkLst>
            <pc:docMk/>
            <pc:sldMk cId="1864939096" sldId="302"/>
            <ac:picMk id="15" creationId="{FF0297AD-6ADA-4C9F-8B49-4907297F2E2F}"/>
          </ac:picMkLst>
        </pc:picChg>
        <pc:picChg chg="mod">
          <ac:chgData name="Jack Norris" userId="b66afaaf-acac-40a8-acc5-7b25a2d0fd44" providerId="ADAL" clId="{946326D8-C9DA-405E-9895-B42C5BB17D3B}" dt="2022-02-09T15:37:29.978" v="190" actId="1076"/>
          <ac:picMkLst>
            <pc:docMk/>
            <pc:sldMk cId="1864939096" sldId="302"/>
            <ac:picMk id="16" creationId="{CB52E56E-EE12-4929-A4BF-6CEF963B2CF9}"/>
          </ac:picMkLst>
        </pc:picChg>
        <pc:picChg chg="mod">
          <ac:chgData name="Jack Norris" userId="b66afaaf-acac-40a8-acc5-7b25a2d0fd44" providerId="ADAL" clId="{946326D8-C9DA-405E-9895-B42C5BB17D3B}" dt="2022-02-09T15:37:31.360" v="191" actId="1076"/>
          <ac:picMkLst>
            <pc:docMk/>
            <pc:sldMk cId="1864939096" sldId="302"/>
            <ac:picMk id="17" creationId="{370713E7-AF50-47AD-8A2F-D189AC0DC4B9}"/>
          </ac:picMkLst>
        </pc:picChg>
      </pc:sldChg>
    </pc:docChg>
  </pc:docChgLst>
  <pc:docChgLst>
    <pc:chgData name="Jack Norris" userId="b66afaaf-acac-40a8-acc5-7b25a2d0fd44" providerId="ADAL" clId="{DAD664A3-A6E3-4133-8EB1-CA2DBE930AAC}"/>
    <pc:docChg chg="undo custSel modSld">
      <pc:chgData name="Jack Norris" userId="b66afaaf-acac-40a8-acc5-7b25a2d0fd44" providerId="ADAL" clId="{DAD664A3-A6E3-4133-8EB1-CA2DBE930AAC}" dt="2022-09-22T13:47:26.559" v="641" actId="20577"/>
      <pc:docMkLst>
        <pc:docMk/>
      </pc:docMkLst>
      <pc:sldChg chg="modSp mod">
        <pc:chgData name="Jack Norris" userId="b66afaaf-acac-40a8-acc5-7b25a2d0fd44" providerId="ADAL" clId="{DAD664A3-A6E3-4133-8EB1-CA2DBE930AAC}" dt="2022-09-16T10:24:09.160" v="574" actId="1076"/>
        <pc:sldMkLst>
          <pc:docMk/>
          <pc:sldMk cId="908167305" sldId="300"/>
        </pc:sldMkLst>
        <pc:spChg chg="mod">
          <ac:chgData name="Jack Norris" userId="b66afaaf-acac-40a8-acc5-7b25a2d0fd44" providerId="ADAL" clId="{DAD664A3-A6E3-4133-8EB1-CA2DBE930AAC}" dt="2022-09-16T10:23:52.761" v="571" actId="20578"/>
          <ac:spMkLst>
            <pc:docMk/>
            <pc:sldMk cId="908167305" sldId="300"/>
            <ac:spMk id="18" creationId="{E20E325F-54D0-44F3-B1FF-CC506BDB9147}"/>
          </ac:spMkLst>
        </pc:spChg>
        <pc:picChg chg="mod">
          <ac:chgData name="Jack Norris" userId="b66afaaf-acac-40a8-acc5-7b25a2d0fd44" providerId="ADAL" clId="{DAD664A3-A6E3-4133-8EB1-CA2DBE930AAC}" dt="2022-09-16T10:24:05.718" v="573" actId="1076"/>
          <ac:picMkLst>
            <pc:docMk/>
            <pc:sldMk cId="908167305" sldId="300"/>
            <ac:picMk id="9" creationId="{C449DF34-0F38-4F3C-AC37-903A19D7DE09}"/>
          </ac:picMkLst>
        </pc:picChg>
        <pc:picChg chg="mod">
          <ac:chgData name="Jack Norris" userId="b66afaaf-acac-40a8-acc5-7b25a2d0fd44" providerId="ADAL" clId="{DAD664A3-A6E3-4133-8EB1-CA2DBE930AAC}" dt="2022-09-16T10:24:09.160" v="574" actId="1076"/>
          <ac:picMkLst>
            <pc:docMk/>
            <pc:sldMk cId="908167305" sldId="300"/>
            <ac:picMk id="13" creationId="{6C543F8B-E40B-4975-BA7D-906739FD110D}"/>
          </ac:picMkLst>
        </pc:picChg>
      </pc:sldChg>
      <pc:sldChg chg="modSp mod">
        <pc:chgData name="Jack Norris" userId="b66afaaf-acac-40a8-acc5-7b25a2d0fd44" providerId="ADAL" clId="{DAD664A3-A6E3-4133-8EB1-CA2DBE930AAC}" dt="2022-09-22T13:47:26.559" v="641" actId="20577"/>
        <pc:sldMkLst>
          <pc:docMk/>
          <pc:sldMk cId="837269096" sldId="301"/>
        </pc:sldMkLst>
        <pc:spChg chg="mod">
          <ac:chgData name="Jack Norris" userId="b66afaaf-acac-40a8-acc5-7b25a2d0fd44" providerId="ADAL" clId="{DAD664A3-A6E3-4133-8EB1-CA2DBE930AAC}" dt="2022-09-16T10:41:45.880" v="609" actId="20577"/>
          <ac:spMkLst>
            <pc:docMk/>
            <pc:sldMk cId="837269096" sldId="301"/>
            <ac:spMk id="16" creationId="{838176FD-6BDD-4E99-A54D-87B48B61008E}"/>
          </ac:spMkLst>
        </pc:spChg>
        <pc:spChg chg="mod">
          <ac:chgData name="Jack Norris" userId="b66afaaf-acac-40a8-acc5-7b25a2d0fd44" providerId="ADAL" clId="{DAD664A3-A6E3-4133-8EB1-CA2DBE930AAC}" dt="2022-09-16T10:44:39.009" v="621" actId="20577"/>
          <ac:spMkLst>
            <pc:docMk/>
            <pc:sldMk cId="837269096" sldId="301"/>
            <ac:spMk id="33" creationId="{BA31C262-66CB-45AE-A2EC-34CCD01799FA}"/>
          </ac:spMkLst>
        </pc:spChg>
        <pc:spChg chg="mod">
          <ac:chgData name="Jack Norris" userId="b66afaaf-acac-40a8-acc5-7b25a2d0fd44" providerId="ADAL" clId="{DAD664A3-A6E3-4133-8EB1-CA2DBE930AAC}" dt="2022-09-22T13:47:26.559" v="641" actId="20577"/>
          <ac:spMkLst>
            <pc:docMk/>
            <pc:sldMk cId="837269096" sldId="301"/>
            <ac:spMk id="74" creationId="{9635573D-2ED8-4709-A3D6-D10C33913289}"/>
          </ac:spMkLst>
        </pc:spChg>
        <pc:graphicFrameChg chg="mod">
          <ac:chgData name="Jack Norris" userId="b66afaaf-acac-40a8-acc5-7b25a2d0fd44" providerId="ADAL" clId="{DAD664A3-A6E3-4133-8EB1-CA2DBE930AAC}" dt="2022-09-22T13:47:20.518" v="637"/>
          <ac:graphicFrameMkLst>
            <pc:docMk/>
            <pc:sldMk cId="837269096" sldId="301"/>
            <ac:graphicFrameMk id="7" creationId="{D51B7C71-A369-482C-ACF1-B6D28E3948A4}"/>
          </ac:graphicFrameMkLst>
        </pc:graphicFrameChg>
        <pc:graphicFrameChg chg="mod modGraphic">
          <ac:chgData name="Jack Norris" userId="b66afaaf-acac-40a8-acc5-7b25a2d0fd44" providerId="ADAL" clId="{DAD664A3-A6E3-4133-8EB1-CA2DBE930AAC}" dt="2022-09-16T10:41:34.180" v="605"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DAD664A3-A6E3-4133-8EB1-CA2DBE930AAC}" dt="2022-09-16T10:44:30.908" v="617" actId="1076"/>
          <ac:graphicFrameMkLst>
            <pc:docMk/>
            <pc:sldMk cId="837269096" sldId="301"/>
            <ac:graphicFrameMk id="17" creationId="{03481FA4-30B1-49D6-A058-EA5E8616D1F1}"/>
          </ac:graphicFrameMkLst>
        </pc:graphicFrameChg>
      </pc:sldChg>
      <pc:sldChg chg="modSp mod">
        <pc:chgData name="Jack Norris" userId="b66afaaf-acac-40a8-acc5-7b25a2d0fd44" providerId="ADAL" clId="{DAD664A3-A6E3-4133-8EB1-CA2DBE930AAC}" dt="2022-09-22T07:52:02.630" v="636" actId="14100"/>
        <pc:sldMkLst>
          <pc:docMk/>
          <pc:sldMk cId="1864939096" sldId="302"/>
        </pc:sldMkLst>
        <pc:spChg chg="mod">
          <ac:chgData name="Jack Norris" userId="b66afaaf-acac-40a8-acc5-7b25a2d0fd44" providerId="ADAL" clId="{DAD664A3-A6E3-4133-8EB1-CA2DBE930AAC}" dt="2022-09-22T07:51:52.950" v="632" actId="403"/>
          <ac:spMkLst>
            <pc:docMk/>
            <pc:sldMk cId="1864939096" sldId="302"/>
            <ac:spMk id="18" creationId="{E20E325F-54D0-44F3-B1FF-CC506BDB9147}"/>
          </ac:spMkLst>
        </pc:spChg>
        <pc:picChg chg="mod">
          <ac:chgData name="Jack Norris" userId="b66afaaf-acac-40a8-acc5-7b25a2d0fd44" providerId="ADAL" clId="{DAD664A3-A6E3-4133-8EB1-CA2DBE930AAC}" dt="2022-09-22T07:51:57.930" v="634" actId="1076"/>
          <ac:picMkLst>
            <pc:docMk/>
            <pc:sldMk cId="1864939096" sldId="302"/>
            <ac:picMk id="12" creationId="{0FC765D7-DEEB-4F57-99F5-C05163A1BD10}"/>
          </ac:picMkLst>
        </pc:picChg>
        <pc:picChg chg="mod">
          <ac:chgData name="Jack Norris" userId="b66afaaf-acac-40a8-acc5-7b25a2d0fd44" providerId="ADAL" clId="{DAD664A3-A6E3-4133-8EB1-CA2DBE930AAC}" dt="2022-09-22T07:52:02.630" v="636" actId="14100"/>
          <ac:picMkLst>
            <pc:docMk/>
            <pc:sldMk cId="1864939096" sldId="302"/>
            <ac:picMk id="13" creationId="{996A267D-933E-4614-ACD3-2C11E9A0F517}"/>
          </ac:picMkLst>
        </pc:picChg>
      </pc:sldChg>
      <pc:sldChg chg="modSp mod">
        <pc:chgData name="Jack Norris" userId="b66afaaf-acac-40a8-acc5-7b25a2d0fd44" providerId="ADAL" clId="{DAD664A3-A6E3-4133-8EB1-CA2DBE930AAC}" dt="2022-09-16T10:31:05.136" v="602" actId="1076"/>
        <pc:sldMkLst>
          <pc:docMk/>
          <pc:sldMk cId="3792866024" sldId="303"/>
        </pc:sldMkLst>
        <pc:spChg chg="mod">
          <ac:chgData name="Jack Norris" userId="b66afaaf-acac-40a8-acc5-7b25a2d0fd44" providerId="ADAL" clId="{DAD664A3-A6E3-4133-8EB1-CA2DBE930AAC}" dt="2022-09-16T10:31:00.736" v="600" actId="255"/>
          <ac:spMkLst>
            <pc:docMk/>
            <pc:sldMk cId="3792866024" sldId="303"/>
            <ac:spMk id="8" creationId="{CF1C8D28-9A25-45DC-BEBB-E99EAF3CB2F7}"/>
          </ac:spMkLst>
        </pc:spChg>
        <pc:picChg chg="mod">
          <ac:chgData name="Jack Norris" userId="b66afaaf-acac-40a8-acc5-7b25a2d0fd44" providerId="ADAL" clId="{DAD664A3-A6E3-4133-8EB1-CA2DBE930AAC}" dt="2022-09-16T10:31:03.204" v="601" actId="1076"/>
          <ac:picMkLst>
            <pc:docMk/>
            <pc:sldMk cId="3792866024" sldId="303"/>
            <ac:picMk id="5" creationId="{35B01E58-80F8-488D-B5CD-0AD4F5EF79E8}"/>
          </ac:picMkLst>
        </pc:picChg>
        <pc:picChg chg="mod">
          <ac:chgData name="Jack Norris" userId="b66afaaf-acac-40a8-acc5-7b25a2d0fd44" providerId="ADAL" clId="{DAD664A3-A6E3-4133-8EB1-CA2DBE930AAC}" dt="2022-09-16T10:31:05.136" v="602" actId="1076"/>
          <ac:picMkLst>
            <pc:docMk/>
            <pc:sldMk cId="3792866024" sldId="303"/>
            <ac:picMk id="6" creationId="{40B880C8-9ED6-404E-A514-FF1BE9A2FE7B}"/>
          </ac:picMkLst>
        </pc:picChg>
      </pc:sldChg>
    </pc:docChg>
  </pc:docChgLst>
  <pc:docChgLst>
    <pc:chgData name="Jason Wootton" userId="526938c4-8ce3-4c07-bb74-9d82b87cdb66" providerId="ADAL" clId="{D19FE209-F716-4A86-8269-74D0385742F7}"/>
    <pc:docChg chg="undo custSel modSld">
      <pc:chgData name="Jason Wootton" userId="526938c4-8ce3-4c07-bb74-9d82b87cdb66" providerId="ADAL" clId="{D19FE209-F716-4A86-8269-74D0385742F7}" dt="2023-06-28T11:23:20.697" v="292" actId="478"/>
      <pc:docMkLst>
        <pc:docMk/>
      </pc:docMkLst>
      <pc:sldChg chg="modSp mod">
        <pc:chgData name="Jason Wootton" userId="526938c4-8ce3-4c07-bb74-9d82b87cdb66" providerId="ADAL" clId="{D19FE209-F716-4A86-8269-74D0385742F7}" dt="2023-06-28T11:05:01.356" v="229" actId="1076"/>
        <pc:sldMkLst>
          <pc:docMk/>
          <pc:sldMk cId="908167305" sldId="300"/>
        </pc:sldMkLst>
        <pc:spChg chg="mod">
          <ac:chgData name="Jason Wootton" userId="526938c4-8ce3-4c07-bb74-9d82b87cdb66" providerId="ADAL" clId="{D19FE209-F716-4A86-8269-74D0385742F7}" dt="2023-06-22T10:09:09.692" v="192" actId="20577"/>
          <ac:spMkLst>
            <pc:docMk/>
            <pc:sldMk cId="908167305" sldId="300"/>
            <ac:spMk id="18" creationId="{E20E325F-54D0-44F3-B1FF-CC506BDB9147}"/>
          </ac:spMkLst>
        </pc:spChg>
        <pc:picChg chg="mod">
          <ac:chgData name="Jason Wootton" userId="526938c4-8ce3-4c07-bb74-9d82b87cdb66" providerId="ADAL" clId="{D19FE209-F716-4A86-8269-74D0385742F7}" dt="2023-06-22T10:02:59.757" v="98" actId="1076"/>
          <ac:picMkLst>
            <pc:docMk/>
            <pc:sldMk cId="908167305" sldId="300"/>
            <ac:picMk id="9" creationId="{C449DF34-0F38-4F3C-AC37-903A19D7DE09}"/>
          </ac:picMkLst>
        </pc:picChg>
        <pc:picChg chg="mod">
          <ac:chgData name="Jason Wootton" userId="526938c4-8ce3-4c07-bb74-9d82b87cdb66" providerId="ADAL" clId="{D19FE209-F716-4A86-8269-74D0385742F7}" dt="2023-06-22T10:02:53.245" v="96" actId="1076"/>
          <ac:picMkLst>
            <pc:docMk/>
            <pc:sldMk cId="908167305" sldId="300"/>
            <ac:picMk id="10" creationId="{9379DE11-BAC4-4826-A669-DC3D65F23969}"/>
          </ac:picMkLst>
        </pc:picChg>
        <pc:picChg chg="mod">
          <ac:chgData name="Jason Wootton" userId="526938c4-8ce3-4c07-bb74-9d82b87cdb66" providerId="ADAL" clId="{D19FE209-F716-4A86-8269-74D0385742F7}" dt="2023-06-28T11:05:01.356" v="229" actId="1076"/>
          <ac:picMkLst>
            <pc:docMk/>
            <pc:sldMk cId="908167305" sldId="300"/>
            <ac:picMk id="13" creationId="{6C543F8B-E40B-4975-BA7D-906739FD110D}"/>
          </ac:picMkLst>
        </pc:picChg>
      </pc:sldChg>
      <pc:sldChg chg="addSp delSp modSp mod">
        <pc:chgData name="Jason Wootton" userId="526938c4-8ce3-4c07-bb74-9d82b87cdb66" providerId="ADAL" clId="{D19FE209-F716-4A86-8269-74D0385742F7}" dt="2023-06-28T11:23:20.697" v="292" actId="478"/>
        <pc:sldMkLst>
          <pc:docMk/>
          <pc:sldMk cId="837269096" sldId="301"/>
        </pc:sldMkLst>
        <pc:spChg chg="mod">
          <ac:chgData name="Jason Wootton" userId="526938c4-8ce3-4c07-bb74-9d82b87cdb66" providerId="ADAL" clId="{D19FE209-F716-4A86-8269-74D0385742F7}" dt="2023-06-28T09:43:24.372" v="228" actId="1076"/>
          <ac:spMkLst>
            <pc:docMk/>
            <pc:sldMk cId="837269096" sldId="301"/>
            <ac:spMk id="3" creationId="{1BA4BC58-1D78-4D32-B479-D264EDA1A4A9}"/>
          </ac:spMkLst>
        </pc:spChg>
        <pc:spChg chg="mod">
          <ac:chgData name="Jason Wootton" userId="526938c4-8ce3-4c07-bb74-9d82b87cdb66" providerId="ADAL" clId="{D19FE209-F716-4A86-8269-74D0385742F7}" dt="2023-06-27T10:53:59.606" v="218" actId="13926"/>
          <ac:spMkLst>
            <pc:docMk/>
            <pc:sldMk cId="837269096" sldId="301"/>
            <ac:spMk id="16" creationId="{838176FD-6BDD-4E99-A54D-87B48B61008E}"/>
          </ac:spMkLst>
        </pc:spChg>
        <pc:spChg chg="mod topLvl">
          <ac:chgData name="Jason Wootton" userId="526938c4-8ce3-4c07-bb74-9d82b87cdb66" providerId="ADAL" clId="{D19FE209-F716-4A86-8269-74D0385742F7}" dt="2023-06-28T11:22:45.529" v="286" actId="165"/>
          <ac:spMkLst>
            <pc:docMk/>
            <pc:sldMk cId="837269096" sldId="301"/>
            <ac:spMk id="43" creationId="{F5A72801-ED01-55B7-B7D6-D14581034104}"/>
          </ac:spMkLst>
        </pc:spChg>
        <pc:spChg chg="mod topLvl">
          <ac:chgData name="Jason Wootton" userId="526938c4-8ce3-4c07-bb74-9d82b87cdb66" providerId="ADAL" clId="{D19FE209-F716-4A86-8269-74D0385742F7}" dt="2023-06-28T11:22:45.529" v="286" actId="165"/>
          <ac:spMkLst>
            <pc:docMk/>
            <pc:sldMk cId="837269096" sldId="301"/>
            <ac:spMk id="58" creationId="{5FC3BB42-A4AA-65CB-8AAD-75D81FDA7EFB}"/>
          </ac:spMkLst>
        </pc:spChg>
        <pc:spChg chg="mod">
          <ac:chgData name="Jason Wootton" userId="526938c4-8ce3-4c07-bb74-9d82b87cdb66" providerId="ADAL" clId="{D19FE209-F716-4A86-8269-74D0385742F7}" dt="2023-06-28T09:43:13.771" v="226" actId="20577"/>
          <ac:spMkLst>
            <pc:docMk/>
            <pc:sldMk cId="837269096" sldId="301"/>
            <ac:spMk id="74" creationId="{9635573D-2ED8-4709-A3D6-D10C33913289}"/>
          </ac:spMkLst>
        </pc:spChg>
        <pc:spChg chg="mod topLvl">
          <ac:chgData name="Jason Wootton" userId="526938c4-8ce3-4c07-bb74-9d82b87cdb66" providerId="ADAL" clId="{D19FE209-F716-4A86-8269-74D0385742F7}" dt="2023-06-28T11:22:45.529" v="286" actId="165"/>
          <ac:spMkLst>
            <pc:docMk/>
            <pc:sldMk cId="837269096" sldId="301"/>
            <ac:spMk id="108" creationId="{E7DFDDCE-D6F6-4460-C23C-BD0B2D96C678}"/>
          </ac:spMkLst>
        </pc:spChg>
        <pc:spChg chg="mod topLvl">
          <ac:chgData name="Jason Wootton" userId="526938c4-8ce3-4c07-bb74-9d82b87cdb66" providerId="ADAL" clId="{D19FE209-F716-4A86-8269-74D0385742F7}" dt="2023-06-28T11:22:45.529" v="286" actId="165"/>
          <ac:spMkLst>
            <pc:docMk/>
            <pc:sldMk cId="837269096" sldId="301"/>
            <ac:spMk id="109" creationId="{5326022C-BEE5-B25D-CFBE-56D8F3462AD7}"/>
          </ac:spMkLst>
        </pc:spChg>
        <pc:spChg chg="mod topLvl">
          <ac:chgData name="Jason Wootton" userId="526938c4-8ce3-4c07-bb74-9d82b87cdb66" providerId="ADAL" clId="{D19FE209-F716-4A86-8269-74D0385742F7}" dt="2023-06-28T11:22:45.529" v="286" actId="165"/>
          <ac:spMkLst>
            <pc:docMk/>
            <pc:sldMk cId="837269096" sldId="301"/>
            <ac:spMk id="110" creationId="{EC734209-216D-DB15-5C34-F1928947EC15}"/>
          </ac:spMkLst>
        </pc:spChg>
        <pc:spChg chg="mod topLvl">
          <ac:chgData name="Jason Wootton" userId="526938c4-8ce3-4c07-bb74-9d82b87cdb66" providerId="ADAL" clId="{D19FE209-F716-4A86-8269-74D0385742F7}" dt="2023-06-28T11:22:45.529" v="286" actId="165"/>
          <ac:spMkLst>
            <pc:docMk/>
            <pc:sldMk cId="837269096" sldId="301"/>
            <ac:spMk id="114" creationId="{6A576433-C64E-4BA0-370A-555576BD43D1}"/>
          </ac:spMkLst>
        </pc:spChg>
        <pc:spChg chg="mod topLvl">
          <ac:chgData name="Jason Wootton" userId="526938c4-8ce3-4c07-bb74-9d82b87cdb66" providerId="ADAL" clId="{D19FE209-F716-4A86-8269-74D0385742F7}" dt="2023-06-28T11:22:45.529" v="286" actId="165"/>
          <ac:spMkLst>
            <pc:docMk/>
            <pc:sldMk cId="837269096" sldId="301"/>
            <ac:spMk id="115" creationId="{41FFE181-A848-7F4F-AA0C-112E9C39D7E2}"/>
          </ac:spMkLst>
        </pc:spChg>
        <pc:spChg chg="mod topLvl">
          <ac:chgData name="Jason Wootton" userId="526938c4-8ce3-4c07-bb74-9d82b87cdb66" providerId="ADAL" clId="{D19FE209-F716-4A86-8269-74D0385742F7}" dt="2023-06-28T11:22:45.529" v="286" actId="165"/>
          <ac:spMkLst>
            <pc:docMk/>
            <pc:sldMk cId="837269096" sldId="301"/>
            <ac:spMk id="116" creationId="{628A2CAB-A7F1-BA66-7257-6D9BD67982CE}"/>
          </ac:spMkLst>
        </pc:spChg>
        <pc:spChg chg="mod topLvl">
          <ac:chgData name="Jason Wootton" userId="526938c4-8ce3-4c07-bb74-9d82b87cdb66" providerId="ADAL" clId="{D19FE209-F716-4A86-8269-74D0385742F7}" dt="2023-06-28T11:22:45.529" v="286" actId="165"/>
          <ac:spMkLst>
            <pc:docMk/>
            <pc:sldMk cId="837269096" sldId="301"/>
            <ac:spMk id="117" creationId="{34FA7286-0B5C-E1F1-2848-7FAB4A8C961D}"/>
          </ac:spMkLst>
        </pc:spChg>
        <pc:spChg chg="mod topLvl">
          <ac:chgData name="Jason Wootton" userId="526938c4-8ce3-4c07-bb74-9d82b87cdb66" providerId="ADAL" clId="{D19FE209-F716-4A86-8269-74D0385742F7}" dt="2023-06-28T11:22:45.529" v="286" actId="165"/>
          <ac:spMkLst>
            <pc:docMk/>
            <pc:sldMk cId="837269096" sldId="301"/>
            <ac:spMk id="118" creationId="{E5A44DFD-3EDB-3E67-B995-430782B8F4C2}"/>
          </ac:spMkLst>
        </pc:spChg>
        <pc:spChg chg="mod topLvl">
          <ac:chgData name="Jason Wootton" userId="526938c4-8ce3-4c07-bb74-9d82b87cdb66" providerId="ADAL" clId="{D19FE209-F716-4A86-8269-74D0385742F7}" dt="2023-06-28T11:22:45.529" v="286" actId="165"/>
          <ac:spMkLst>
            <pc:docMk/>
            <pc:sldMk cId="837269096" sldId="301"/>
            <ac:spMk id="119" creationId="{5BC8776F-B761-7EF0-4550-3B46B0F732E8}"/>
          </ac:spMkLst>
        </pc:spChg>
        <pc:spChg chg="mod topLvl">
          <ac:chgData name="Jason Wootton" userId="526938c4-8ce3-4c07-bb74-9d82b87cdb66" providerId="ADAL" clId="{D19FE209-F716-4A86-8269-74D0385742F7}" dt="2023-06-28T11:22:45.529" v="286" actId="165"/>
          <ac:spMkLst>
            <pc:docMk/>
            <pc:sldMk cId="837269096" sldId="301"/>
            <ac:spMk id="120" creationId="{4073E2B4-D126-3CB0-9F9F-D20427517282}"/>
          </ac:spMkLst>
        </pc:spChg>
        <pc:spChg chg="mod topLvl">
          <ac:chgData name="Jason Wootton" userId="526938c4-8ce3-4c07-bb74-9d82b87cdb66" providerId="ADAL" clId="{D19FE209-F716-4A86-8269-74D0385742F7}" dt="2023-06-28T11:22:45.529" v="286" actId="165"/>
          <ac:spMkLst>
            <pc:docMk/>
            <pc:sldMk cId="837269096" sldId="301"/>
            <ac:spMk id="121" creationId="{86276F05-4D1B-9860-65B7-DFE19BC38C4E}"/>
          </ac:spMkLst>
        </pc:spChg>
        <pc:spChg chg="mod topLvl">
          <ac:chgData name="Jason Wootton" userId="526938c4-8ce3-4c07-bb74-9d82b87cdb66" providerId="ADAL" clId="{D19FE209-F716-4A86-8269-74D0385742F7}" dt="2023-06-28T11:22:45.529" v="286" actId="165"/>
          <ac:spMkLst>
            <pc:docMk/>
            <pc:sldMk cId="837269096" sldId="301"/>
            <ac:spMk id="122" creationId="{E311A226-6F37-857F-3E59-C97DE8386BAA}"/>
          </ac:spMkLst>
        </pc:spChg>
        <pc:spChg chg="mod topLvl">
          <ac:chgData name="Jason Wootton" userId="526938c4-8ce3-4c07-bb74-9d82b87cdb66" providerId="ADAL" clId="{D19FE209-F716-4A86-8269-74D0385742F7}" dt="2023-06-28T11:22:45.529" v="286" actId="165"/>
          <ac:spMkLst>
            <pc:docMk/>
            <pc:sldMk cId="837269096" sldId="301"/>
            <ac:spMk id="123" creationId="{136410A6-E3C0-D6AC-A5E5-964000B3792E}"/>
          </ac:spMkLst>
        </pc:spChg>
        <pc:spChg chg="mod topLvl">
          <ac:chgData name="Jason Wootton" userId="526938c4-8ce3-4c07-bb74-9d82b87cdb66" providerId="ADAL" clId="{D19FE209-F716-4A86-8269-74D0385742F7}" dt="2023-06-28T11:22:45.529" v="286" actId="165"/>
          <ac:spMkLst>
            <pc:docMk/>
            <pc:sldMk cId="837269096" sldId="301"/>
            <ac:spMk id="124" creationId="{A8A72438-6BEE-DD5A-3508-33825A146D04}"/>
          </ac:spMkLst>
        </pc:spChg>
        <pc:spChg chg="mod topLvl">
          <ac:chgData name="Jason Wootton" userId="526938c4-8ce3-4c07-bb74-9d82b87cdb66" providerId="ADAL" clId="{D19FE209-F716-4A86-8269-74D0385742F7}" dt="2023-06-28T11:22:45.529" v="286" actId="165"/>
          <ac:spMkLst>
            <pc:docMk/>
            <pc:sldMk cId="837269096" sldId="301"/>
            <ac:spMk id="125" creationId="{693193C0-E685-96E8-289E-594E4373D88F}"/>
          </ac:spMkLst>
        </pc:spChg>
        <pc:grpChg chg="del mod">
          <ac:chgData name="Jason Wootton" userId="526938c4-8ce3-4c07-bb74-9d82b87cdb66" providerId="ADAL" clId="{D19FE209-F716-4A86-8269-74D0385742F7}" dt="2023-06-28T11:22:45.529" v="286" actId="165"/>
          <ac:grpSpMkLst>
            <pc:docMk/>
            <pc:sldMk cId="837269096" sldId="301"/>
            <ac:grpSpMk id="42" creationId="{1DA1E0F5-B1B5-EF91-701D-516D065AE667}"/>
          </ac:grpSpMkLst>
        </pc:grpChg>
        <pc:graphicFrameChg chg="add del mod">
          <ac:chgData name="Jason Wootton" userId="526938c4-8ce3-4c07-bb74-9d82b87cdb66" providerId="ADAL" clId="{D19FE209-F716-4A86-8269-74D0385742F7}" dt="2023-06-28T11:23:20.697" v="292" actId="478"/>
          <ac:graphicFrameMkLst>
            <pc:docMk/>
            <pc:sldMk cId="837269096" sldId="301"/>
            <ac:graphicFrameMk id="5" creationId="{7A2C5E1A-0878-587E-2734-2662D8010150}"/>
          </ac:graphicFrameMkLst>
        </pc:graphicFrameChg>
        <pc:graphicFrameChg chg="mod modGraphic">
          <ac:chgData name="Jason Wootton" userId="526938c4-8ce3-4c07-bb74-9d82b87cdb66" providerId="ADAL" clId="{D19FE209-F716-4A86-8269-74D0385742F7}" dt="2023-06-28T09:42:29.122" v="220"/>
          <ac:graphicFrameMkLst>
            <pc:docMk/>
            <pc:sldMk cId="837269096" sldId="301"/>
            <ac:graphicFrameMk id="7" creationId="{D51B7C71-A369-482C-ACF1-B6D28E3948A4}"/>
          </ac:graphicFrameMkLst>
        </pc:graphicFrameChg>
        <pc:graphicFrameChg chg="mod">
          <ac:chgData name="Jason Wootton" userId="526938c4-8ce3-4c07-bb74-9d82b87cdb66" providerId="ADAL" clId="{D19FE209-F716-4A86-8269-74D0385742F7}" dt="2023-06-20T16:20:11.707" v="0"/>
          <ac:graphicFrameMkLst>
            <pc:docMk/>
            <pc:sldMk cId="837269096" sldId="301"/>
            <ac:graphicFrameMk id="13" creationId="{3DD3EFD0-C043-49B1-A71A-318C4B424A5E}"/>
          </ac:graphicFrameMkLst>
        </pc:graphicFrameChg>
        <pc:graphicFrameChg chg="mod modGraphic">
          <ac:chgData name="Jason Wootton" userId="526938c4-8ce3-4c07-bb74-9d82b87cdb66" providerId="ADAL" clId="{D19FE209-F716-4A86-8269-74D0385742F7}" dt="2023-06-28T11:23:15.085" v="291"/>
          <ac:graphicFrameMkLst>
            <pc:docMk/>
            <pc:sldMk cId="837269096" sldId="301"/>
            <ac:graphicFrameMk id="17" creationId="{03481FA4-30B1-49D6-A058-EA5E8616D1F1}"/>
          </ac:graphicFrameMkLst>
        </pc:graphicFrameChg>
        <pc:picChg chg="mod topLvl">
          <ac:chgData name="Jason Wootton" userId="526938c4-8ce3-4c07-bb74-9d82b87cdb66" providerId="ADAL" clId="{D19FE209-F716-4A86-8269-74D0385742F7}" dt="2023-06-28T11:22:45.529" v="286" actId="165"/>
          <ac:picMkLst>
            <pc:docMk/>
            <pc:sldMk cId="837269096" sldId="301"/>
            <ac:picMk id="71" creationId="{543EAAD6-B039-5B90-0D7D-B390086D6530}"/>
          </ac:picMkLst>
        </pc:picChg>
        <pc:picChg chg="mod topLvl">
          <ac:chgData name="Jason Wootton" userId="526938c4-8ce3-4c07-bb74-9d82b87cdb66" providerId="ADAL" clId="{D19FE209-F716-4A86-8269-74D0385742F7}" dt="2023-06-28T11:22:45.529" v="286" actId="165"/>
          <ac:picMkLst>
            <pc:docMk/>
            <pc:sldMk cId="837269096" sldId="301"/>
            <ac:picMk id="72" creationId="{2209CCD1-0481-C93B-9F73-96AB5D979C68}"/>
          </ac:picMkLst>
        </pc:picChg>
        <pc:picChg chg="mod topLvl">
          <ac:chgData name="Jason Wootton" userId="526938c4-8ce3-4c07-bb74-9d82b87cdb66" providerId="ADAL" clId="{D19FE209-F716-4A86-8269-74D0385742F7}" dt="2023-06-28T11:22:51.513" v="288" actId="1076"/>
          <ac:picMkLst>
            <pc:docMk/>
            <pc:sldMk cId="837269096" sldId="301"/>
            <ac:picMk id="76" creationId="{0F90EC4D-524E-1F0D-E2F4-FAAD2B84BBA5}"/>
          </ac:picMkLst>
        </pc:picChg>
        <pc:picChg chg="mod topLvl">
          <ac:chgData name="Jason Wootton" userId="526938c4-8ce3-4c07-bb74-9d82b87cdb66" providerId="ADAL" clId="{D19FE209-F716-4A86-8269-74D0385742F7}" dt="2023-06-28T11:22:45.529" v="286" actId="165"/>
          <ac:picMkLst>
            <pc:docMk/>
            <pc:sldMk cId="837269096" sldId="301"/>
            <ac:picMk id="89" creationId="{06FAFE26-2414-9EE3-F3DF-5FD83CC2D6C5}"/>
          </ac:picMkLst>
        </pc:picChg>
        <pc:picChg chg="mod topLvl">
          <ac:chgData name="Jason Wootton" userId="526938c4-8ce3-4c07-bb74-9d82b87cdb66" providerId="ADAL" clId="{D19FE209-F716-4A86-8269-74D0385742F7}" dt="2023-06-28T11:22:45.529" v="286" actId="165"/>
          <ac:picMkLst>
            <pc:docMk/>
            <pc:sldMk cId="837269096" sldId="301"/>
            <ac:picMk id="90" creationId="{8AA5D9BE-0A29-84E0-6BEC-00A0FDA7C1DA}"/>
          </ac:picMkLst>
        </pc:picChg>
        <pc:picChg chg="mod topLvl">
          <ac:chgData name="Jason Wootton" userId="526938c4-8ce3-4c07-bb74-9d82b87cdb66" providerId="ADAL" clId="{D19FE209-F716-4A86-8269-74D0385742F7}" dt="2023-06-28T11:22:45.529" v="286" actId="165"/>
          <ac:picMkLst>
            <pc:docMk/>
            <pc:sldMk cId="837269096" sldId="301"/>
            <ac:picMk id="91" creationId="{1A87A25F-7C14-3F07-CD5C-40DB93778A14}"/>
          </ac:picMkLst>
        </pc:picChg>
        <pc:picChg chg="mod topLvl">
          <ac:chgData name="Jason Wootton" userId="526938c4-8ce3-4c07-bb74-9d82b87cdb66" providerId="ADAL" clId="{D19FE209-F716-4A86-8269-74D0385742F7}" dt="2023-06-28T11:22:45.529" v="286" actId="165"/>
          <ac:picMkLst>
            <pc:docMk/>
            <pc:sldMk cId="837269096" sldId="301"/>
            <ac:picMk id="94" creationId="{B6FE7D38-52D3-7D91-1E9E-03DC6AC5CADD}"/>
          </ac:picMkLst>
        </pc:picChg>
        <pc:picChg chg="mod topLvl">
          <ac:chgData name="Jason Wootton" userId="526938c4-8ce3-4c07-bb74-9d82b87cdb66" providerId="ADAL" clId="{D19FE209-F716-4A86-8269-74D0385742F7}" dt="2023-06-28T11:22:45.529" v="286" actId="165"/>
          <ac:picMkLst>
            <pc:docMk/>
            <pc:sldMk cId="837269096" sldId="301"/>
            <ac:picMk id="95" creationId="{C0046AF5-6552-95CF-2D2A-DD80369905FD}"/>
          </ac:picMkLst>
        </pc:picChg>
        <pc:picChg chg="mod topLvl">
          <ac:chgData name="Jason Wootton" userId="526938c4-8ce3-4c07-bb74-9d82b87cdb66" providerId="ADAL" clId="{D19FE209-F716-4A86-8269-74D0385742F7}" dt="2023-06-28T11:22:54.912" v="289" actId="1076"/>
          <ac:picMkLst>
            <pc:docMk/>
            <pc:sldMk cId="837269096" sldId="301"/>
            <ac:picMk id="105" creationId="{C0D8B0C3-87E6-1152-F857-2A42B15B1161}"/>
          </ac:picMkLst>
        </pc:picChg>
        <pc:picChg chg="mod topLvl">
          <ac:chgData name="Jason Wootton" userId="526938c4-8ce3-4c07-bb74-9d82b87cdb66" providerId="ADAL" clId="{D19FE209-F716-4A86-8269-74D0385742F7}" dt="2023-06-28T11:22:45.529" v="286" actId="165"/>
          <ac:picMkLst>
            <pc:docMk/>
            <pc:sldMk cId="837269096" sldId="301"/>
            <ac:picMk id="106" creationId="{4C91C820-A69F-C4B5-1567-AFF5C7C84D2D}"/>
          </ac:picMkLst>
        </pc:picChg>
        <pc:picChg chg="mod topLvl">
          <ac:chgData name="Jason Wootton" userId="526938c4-8ce3-4c07-bb74-9d82b87cdb66" providerId="ADAL" clId="{D19FE209-F716-4A86-8269-74D0385742F7}" dt="2023-06-28T11:22:45.529" v="286" actId="165"/>
          <ac:picMkLst>
            <pc:docMk/>
            <pc:sldMk cId="837269096" sldId="301"/>
            <ac:picMk id="107" creationId="{05DECD6E-26C9-D526-251E-D783834F3C93}"/>
          </ac:picMkLst>
        </pc:picChg>
        <pc:cxnChg chg="mod topLvl">
          <ac:chgData name="Jason Wootton" userId="526938c4-8ce3-4c07-bb74-9d82b87cdb66" providerId="ADAL" clId="{D19FE209-F716-4A86-8269-74D0385742F7}" dt="2023-06-28T11:22:45.529" v="286" actId="165"/>
          <ac:cxnSpMkLst>
            <pc:docMk/>
            <pc:sldMk cId="837269096" sldId="301"/>
            <ac:cxnSpMk id="44" creationId="{F6195F29-D547-4C84-9129-4E47D1D9C00B}"/>
          </ac:cxnSpMkLst>
        </pc:cxnChg>
        <pc:cxnChg chg="mod topLvl">
          <ac:chgData name="Jason Wootton" userId="526938c4-8ce3-4c07-bb74-9d82b87cdb66" providerId="ADAL" clId="{D19FE209-F716-4A86-8269-74D0385742F7}" dt="2023-06-28T11:22:45.529" v="286" actId="165"/>
          <ac:cxnSpMkLst>
            <pc:docMk/>
            <pc:sldMk cId="837269096" sldId="301"/>
            <ac:cxnSpMk id="111" creationId="{DB4726E0-DC44-7D2D-41BE-ED0AE9BA0530}"/>
          </ac:cxnSpMkLst>
        </pc:cxnChg>
        <pc:cxnChg chg="mod topLvl">
          <ac:chgData name="Jason Wootton" userId="526938c4-8ce3-4c07-bb74-9d82b87cdb66" providerId="ADAL" clId="{D19FE209-F716-4A86-8269-74D0385742F7}" dt="2023-06-28T11:22:45.529" v="286" actId="165"/>
          <ac:cxnSpMkLst>
            <pc:docMk/>
            <pc:sldMk cId="837269096" sldId="301"/>
            <ac:cxnSpMk id="112" creationId="{5D6CD0D4-BB9F-9C05-9157-1AF6BB39537E}"/>
          </ac:cxnSpMkLst>
        </pc:cxnChg>
        <pc:cxnChg chg="mod topLvl">
          <ac:chgData name="Jason Wootton" userId="526938c4-8ce3-4c07-bb74-9d82b87cdb66" providerId="ADAL" clId="{D19FE209-F716-4A86-8269-74D0385742F7}" dt="2023-06-28T11:22:45.529" v="286" actId="165"/>
          <ac:cxnSpMkLst>
            <pc:docMk/>
            <pc:sldMk cId="837269096" sldId="301"/>
            <ac:cxnSpMk id="113" creationId="{3DB510F7-082B-4801-8395-9342AFADEA04}"/>
          </ac:cxnSpMkLst>
        </pc:cxnChg>
      </pc:sldChg>
      <pc:sldChg chg="modSp mod">
        <pc:chgData name="Jason Wootton" userId="526938c4-8ce3-4c07-bb74-9d82b87cdb66" providerId="ADAL" clId="{D19FE209-F716-4A86-8269-74D0385742F7}" dt="2023-06-22T10:11:06.158" v="198" actId="1076"/>
        <pc:sldMkLst>
          <pc:docMk/>
          <pc:sldMk cId="1864939096" sldId="302"/>
        </pc:sldMkLst>
        <pc:spChg chg="mod">
          <ac:chgData name="Jason Wootton" userId="526938c4-8ce3-4c07-bb74-9d82b87cdb66" providerId="ADAL" clId="{D19FE209-F716-4A86-8269-74D0385742F7}" dt="2023-06-22T10:10:58.993" v="197" actId="20577"/>
          <ac:spMkLst>
            <pc:docMk/>
            <pc:sldMk cId="1864939096" sldId="302"/>
            <ac:spMk id="18" creationId="{E20E325F-54D0-44F3-B1FF-CC506BDB9147}"/>
          </ac:spMkLst>
        </pc:spChg>
        <pc:picChg chg="mod">
          <ac:chgData name="Jason Wootton" userId="526938c4-8ce3-4c07-bb74-9d82b87cdb66" providerId="ADAL" clId="{D19FE209-F716-4A86-8269-74D0385742F7}" dt="2023-06-22T10:11:06.158" v="198" actId="1076"/>
          <ac:picMkLst>
            <pc:docMk/>
            <pc:sldMk cId="1864939096" sldId="302"/>
            <ac:picMk id="15" creationId="{FF0297AD-6ADA-4C9F-8B49-4907297F2E2F}"/>
          </ac:picMkLst>
        </pc:picChg>
      </pc:sldChg>
      <pc:sldChg chg="modSp mod">
        <pc:chgData name="Jason Wootton" userId="526938c4-8ce3-4c07-bb74-9d82b87cdb66" providerId="ADAL" clId="{D19FE209-F716-4A86-8269-74D0385742F7}" dt="2023-06-28T11:13:45.471" v="265" actId="20577"/>
        <pc:sldMkLst>
          <pc:docMk/>
          <pc:sldMk cId="3792866024" sldId="303"/>
        </pc:sldMkLst>
        <pc:spChg chg="mod">
          <ac:chgData name="Jason Wootton" userId="526938c4-8ce3-4c07-bb74-9d82b87cdb66" providerId="ADAL" clId="{D19FE209-F716-4A86-8269-74D0385742F7}" dt="2023-06-28T11:13:45.471" v="265" actId="20577"/>
          <ac:spMkLst>
            <pc:docMk/>
            <pc:sldMk cId="3792866024" sldId="303"/>
            <ac:spMk id="8" creationId="{CF1C8D28-9A25-45DC-BEBB-E99EAF3CB2F7}"/>
          </ac:spMkLst>
        </pc:spChg>
        <pc:picChg chg="mod">
          <ac:chgData name="Jason Wootton" userId="526938c4-8ce3-4c07-bb74-9d82b87cdb66" providerId="ADAL" clId="{D19FE209-F716-4A86-8269-74D0385742F7}" dt="2023-06-22T10:07:34.244" v="188" actId="1076"/>
          <ac:picMkLst>
            <pc:docMk/>
            <pc:sldMk cId="3792866024" sldId="303"/>
            <ac:picMk id="5" creationId="{35B01E58-80F8-488D-B5CD-0AD4F5EF79E8}"/>
          </ac:picMkLst>
        </pc:picChg>
        <pc:picChg chg="mod">
          <ac:chgData name="Jason Wootton" userId="526938c4-8ce3-4c07-bb74-9d82b87cdb66" providerId="ADAL" clId="{D19FE209-F716-4A86-8269-74D0385742F7}" dt="2023-06-28T11:13:13.622" v="247" actId="1076"/>
          <ac:picMkLst>
            <pc:docMk/>
            <pc:sldMk cId="3792866024" sldId="303"/>
            <ac:picMk id="6" creationId="{40B880C8-9ED6-404E-A514-FF1BE9A2FE7B}"/>
          </ac:picMkLst>
        </pc:picChg>
        <pc:picChg chg="mod">
          <ac:chgData name="Jason Wootton" userId="526938c4-8ce3-4c07-bb74-9d82b87cdb66" providerId="ADAL" clId="{D19FE209-F716-4A86-8269-74D0385742F7}" dt="2023-06-22T10:07:13.164" v="182" actId="1076"/>
          <ac:picMkLst>
            <pc:docMk/>
            <pc:sldMk cId="3792866024" sldId="303"/>
            <ac:picMk id="11" creationId="{1177DC11-BB3B-4154-AE35-5212F50D51E4}"/>
          </ac:picMkLst>
        </pc:picChg>
      </pc:sldChg>
    </pc:docChg>
  </pc:docChgLst>
  <pc:docChgLst>
    <pc:chgData name="Jack Norris" userId="b66afaaf-acac-40a8-acc5-7b25a2d0fd44" providerId="ADAL" clId="{7B41B174-2911-4C01-8AFC-10E21113A71C}"/>
    <pc:docChg chg="custSel modSld">
      <pc:chgData name="Jack Norris" userId="b66afaaf-acac-40a8-acc5-7b25a2d0fd44" providerId="ADAL" clId="{7B41B174-2911-4C01-8AFC-10E21113A71C}" dt="2022-04-06T09:10:43.901" v="851" actId="20577"/>
      <pc:docMkLst>
        <pc:docMk/>
      </pc:docMkLst>
      <pc:sldChg chg="addSp delSp modSp mod">
        <pc:chgData name="Jack Norris" userId="b66afaaf-acac-40a8-acc5-7b25a2d0fd44" providerId="ADAL" clId="{7B41B174-2911-4C01-8AFC-10E21113A71C}" dt="2022-03-30T13:01:37.447" v="730" actId="1076"/>
        <pc:sldMkLst>
          <pc:docMk/>
          <pc:sldMk cId="908167305" sldId="300"/>
        </pc:sldMkLst>
        <pc:spChg chg="add del">
          <ac:chgData name="Jack Norris" userId="b66afaaf-acac-40a8-acc5-7b25a2d0fd44" providerId="ADAL" clId="{7B41B174-2911-4C01-8AFC-10E21113A71C}" dt="2022-03-30T12:55:03.317" v="15"/>
          <ac:spMkLst>
            <pc:docMk/>
            <pc:sldMk cId="908167305" sldId="300"/>
            <ac:spMk id="3" creationId="{C78AEA48-D284-4A4F-A8F2-B187459A5931}"/>
          </ac:spMkLst>
        </pc:spChg>
        <pc:spChg chg="add del">
          <ac:chgData name="Jack Norris" userId="b66afaaf-acac-40a8-acc5-7b25a2d0fd44" providerId="ADAL" clId="{7B41B174-2911-4C01-8AFC-10E21113A71C}" dt="2022-03-30T12:55:08.237" v="17"/>
          <ac:spMkLst>
            <pc:docMk/>
            <pc:sldMk cId="908167305" sldId="300"/>
            <ac:spMk id="4" creationId="{B0CF1619-A0D4-4F98-A7FF-B970D6B34035}"/>
          </ac:spMkLst>
        </pc:spChg>
        <pc:spChg chg="add del">
          <ac:chgData name="Jack Norris" userId="b66afaaf-acac-40a8-acc5-7b25a2d0fd44" providerId="ADAL" clId="{7B41B174-2911-4C01-8AFC-10E21113A71C}" dt="2022-03-30T12:55:23.959" v="19"/>
          <ac:spMkLst>
            <pc:docMk/>
            <pc:sldMk cId="908167305" sldId="300"/>
            <ac:spMk id="5" creationId="{442AE0FA-9AFC-495F-9532-E9D12A02493A}"/>
          </ac:spMkLst>
        </pc:spChg>
        <pc:spChg chg="add del mod">
          <ac:chgData name="Jack Norris" userId="b66afaaf-acac-40a8-acc5-7b25a2d0fd44" providerId="ADAL" clId="{7B41B174-2911-4C01-8AFC-10E21113A71C}" dt="2022-03-30T12:55:39.716" v="29"/>
          <ac:spMkLst>
            <pc:docMk/>
            <pc:sldMk cId="908167305" sldId="300"/>
            <ac:spMk id="11" creationId="{9E018867-004E-4EEA-994A-1D59554F7455}"/>
          </ac:spMkLst>
        </pc:spChg>
        <pc:spChg chg="add del mod">
          <ac:chgData name="Jack Norris" userId="b66afaaf-acac-40a8-acc5-7b25a2d0fd44" providerId="ADAL" clId="{7B41B174-2911-4C01-8AFC-10E21113A71C}" dt="2022-03-30T12:55:55.533" v="33"/>
          <ac:spMkLst>
            <pc:docMk/>
            <pc:sldMk cId="908167305" sldId="300"/>
            <ac:spMk id="12" creationId="{5D66EC4E-39E3-4041-97F4-8C7D45C9D0D1}"/>
          </ac:spMkLst>
        </pc:spChg>
        <pc:spChg chg="mod">
          <ac:chgData name="Jack Norris" userId="b66afaaf-acac-40a8-acc5-7b25a2d0fd44" providerId="ADAL" clId="{7B41B174-2911-4C01-8AFC-10E21113A71C}" dt="2022-03-30T13:01:21.581" v="725" actId="5793"/>
          <ac:spMkLst>
            <pc:docMk/>
            <pc:sldMk cId="908167305" sldId="300"/>
            <ac:spMk id="18" creationId="{E20E325F-54D0-44F3-B1FF-CC506BDB9147}"/>
          </ac:spMkLst>
        </pc:spChg>
        <pc:picChg chg="mod">
          <ac:chgData name="Jack Norris" userId="b66afaaf-acac-40a8-acc5-7b25a2d0fd44" providerId="ADAL" clId="{7B41B174-2911-4C01-8AFC-10E21113A71C}" dt="2022-03-30T13:01:34.117" v="728" actId="1076"/>
          <ac:picMkLst>
            <pc:docMk/>
            <pc:sldMk cId="908167305" sldId="300"/>
            <ac:picMk id="9" creationId="{C449DF34-0F38-4F3C-AC37-903A19D7DE09}"/>
          </ac:picMkLst>
        </pc:picChg>
        <pc:picChg chg="mod">
          <ac:chgData name="Jack Norris" userId="b66afaaf-acac-40a8-acc5-7b25a2d0fd44" providerId="ADAL" clId="{7B41B174-2911-4C01-8AFC-10E21113A71C}" dt="2022-03-30T13:01:37.447" v="730" actId="1076"/>
          <ac:picMkLst>
            <pc:docMk/>
            <pc:sldMk cId="908167305" sldId="300"/>
            <ac:picMk id="10" creationId="{9379DE11-BAC4-4826-A669-DC3D65F23969}"/>
          </ac:picMkLst>
        </pc:picChg>
        <pc:picChg chg="mod">
          <ac:chgData name="Jack Norris" userId="b66afaaf-acac-40a8-acc5-7b25a2d0fd44" providerId="ADAL" clId="{7B41B174-2911-4C01-8AFC-10E21113A71C}" dt="2022-03-30T13:01:35.939" v="729" actId="1076"/>
          <ac:picMkLst>
            <pc:docMk/>
            <pc:sldMk cId="908167305" sldId="300"/>
            <ac:picMk id="13" creationId="{6C543F8B-E40B-4975-BA7D-906739FD110D}"/>
          </ac:picMkLst>
        </pc:picChg>
      </pc:sldChg>
      <pc:sldChg chg="addSp delSp modSp mod">
        <pc:chgData name="Jack Norris" userId="b66afaaf-acac-40a8-acc5-7b25a2d0fd44" providerId="ADAL" clId="{7B41B174-2911-4C01-8AFC-10E21113A71C}" dt="2022-04-06T09:10:43.901" v="851" actId="20577"/>
        <pc:sldMkLst>
          <pc:docMk/>
          <pc:sldMk cId="837269096" sldId="301"/>
        </pc:sldMkLst>
        <pc:spChg chg="mod">
          <ac:chgData name="Jack Norris" userId="b66afaaf-acac-40a8-acc5-7b25a2d0fd44" providerId="ADAL" clId="{7B41B174-2911-4C01-8AFC-10E21113A71C}" dt="2022-03-30T13:34:06.287" v="821" actId="20577"/>
          <ac:spMkLst>
            <pc:docMk/>
            <pc:sldMk cId="837269096" sldId="301"/>
            <ac:spMk id="16" creationId="{838176FD-6BDD-4E99-A54D-87B48B61008E}"/>
          </ac:spMkLst>
        </pc:spChg>
        <pc:spChg chg="mod">
          <ac:chgData name="Jack Norris" userId="b66afaaf-acac-40a8-acc5-7b25a2d0fd44" providerId="ADAL" clId="{7B41B174-2911-4C01-8AFC-10E21113A71C}" dt="2022-04-04T13:45:44.551" v="848" actId="20577"/>
          <ac:spMkLst>
            <pc:docMk/>
            <pc:sldMk cId="837269096" sldId="301"/>
            <ac:spMk id="33" creationId="{BA31C262-66CB-45AE-A2EC-34CCD01799FA}"/>
          </ac:spMkLst>
        </pc:spChg>
        <pc:spChg chg="mod">
          <ac:chgData name="Jack Norris" userId="b66afaaf-acac-40a8-acc5-7b25a2d0fd44" providerId="ADAL" clId="{7B41B174-2911-4C01-8AFC-10E21113A71C}" dt="2022-04-06T09:10:43.901" v="851" actId="20577"/>
          <ac:spMkLst>
            <pc:docMk/>
            <pc:sldMk cId="837269096" sldId="301"/>
            <ac:spMk id="74" creationId="{9635573D-2ED8-4709-A3D6-D10C33913289}"/>
          </ac:spMkLst>
        </pc:spChg>
        <pc:graphicFrameChg chg="mod">
          <ac:chgData name="Jack Norris" userId="b66afaaf-acac-40a8-acc5-7b25a2d0fd44" providerId="ADAL" clId="{7B41B174-2911-4C01-8AFC-10E21113A71C}" dt="2022-04-06T09:08:30.286" v="849"/>
          <ac:graphicFrameMkLst>
            <pc:docMk/>
            <pc:sldMk cId="837269096" sldId="301"/>
            <ac:graphicFrameMk id="7" creationId="{B43E7B6B-55CE-44DB-921B-A891EE7D83E4}"/>
          </ac:graphicFrameMkLst>
        </pc:graphicFrameChg>
        <pc:graphicFrameChg chg="mod modGraphic">
          <ac:chgData name="Jack Norris" userId="b66afaaf-acac-40a8-acc5-7b25a2d0fd44" providerId="ADAL" clId="{7B41B174-2911-4C01-8AFC-10E21113A71C}" dt="2022-03-30T13:33:48.543" v="819" actId="207"/>
          <ac:graphicFrameMkLst>
            <pc:docMk/>
            <pc:sldMk cId="837269096" sldId="301"/>
            <ac:graphicFrameMk id="13" creationId="{3DD3EFD0-C043-49B1-A71A-318C4B424A5E}"/>
          </ac:graphicFrameMkLst>
        </pc:graphicFrameChg>
        <pc:graphicFrameChg chg="add mod modGraphic">
          <ac:chgData name="Jack Norris" userId="b66afaaf-acac-40a8-acc5-7b25a2d0fd44" providerId="ADAL" clId="{7B41B174-2911-4C01-8AFC-10E21113A71C}" dt="2022-04-04T13:45:40.072" v="846" actId="14100"/>
          <ac:graphicFrameMkLst>
            <pc:docMk/>
            <pc:sldMk cId="837269096" sldId="301"/>
            <ac:graphicFrameMk id="17" creationId="{03481FA4-30B1-49D6-A058-EA5E8616D1F1}"/>
          </ac:graphicFrameMkLst>
        </pc:graphicFrameChg>
        <pc:graphicFrameChg chg="del mod">
          <ac:chgData name="Jack Norris" userId="b66afaaf-acac-40a8-acc5-7b25a2d0fd44" providerId="ADAL" clId="{7B41B174-2911-4C01-8AFC-10E21113A71C}" dt="2022-04-04T13:45:13.587" v="824" actId="478"/>
          <ac:graphicFrameMkLst>
            <pc:docMk/>
            <pc:sldMk cId="837269096" sldId="301"/>
            <ac:graphicFrameMk id="35" creationId="{B29D059F-34E1-406A-AF9C-4E38FB5AC6D1}"/>
          </ac:graphicFrameMkLst>
        </pc:graphicFrameChg>
      </pc:sldChg>
      <pc:sldChg chg="modSp mod">
        <pc:chgData name="Jack Norris" userId="b66afaaf-acac-40a8-acc5-7b25a2d0fd44" providerId="ADAL" clId="{7B41B174-2911-4C01-8AFC-10E21113A71C}" dt="2022-04-04T10:16:19.957" v="822" actId="255"/>
        <pc:sldMkLst>
          <pc:docMk/>
          <pc:sldMk cId="1864939096" sldId="302"/>
        </pc:sldMkLst>
        <pc:spChg chg="mod">
          <ac:chgData name="Jack Norris" userId="b66afaaf-acac-40a8-acc5-7b25a2d0fd44" providerId="ADAL" clId="{7B41B174-2911-4C01-8AFC-10E21113A71C}" dt="2022-04-04T10:16:19.957" v="822" actId="255"/>
          <ac:spMkLst>
            <pc:docMk/>
            <pc:sldMk cId="1864939096" sldId="302"/>
            <ac:spMk id="18" creationId="{E20E325F-54D0-44F3-B1FF-CC506BDB9147}"/>
          </ac:spMkLst>
        </pc:spChg>
        <pc:picChg chg="mod">
          <ac:chgData name="Jack Norris" userId="b66afaaf-acac-40a8-acc5-7b25a2d0fd44" providerId="ADAL" clId="{7B41B174-2911-4C01-8AFC-10E21113A71C}" dt="2022-03-30T13:06:54.185" v="791" actId="1076"/>
          <ac:picMkLst>
            <pc:docMk/>
            <pc:sldMk cId="1864939096" sldId="302"/>
            <ac:picMk id="12" creationId="{0FC765D7-DEEB-4F57-99F5-C05163A1BD10}"/>
          </ac:picMkLst>
        </pc:picChg>
        <pc:picChg chg="mod">
          <ac:chgData name="Jack Norris" userId="b66afaaf-acac-40a8-acc5-7b25a2d0fd44" providerId="ADAL" clId="{7B41B174-2911-4C01-8AFC-10E21113A71C}" dt="2022-03-30T13:06:37.717" v="782" actId="14100"/>
          <ac:picMkLst>
            <pc:docMk/>
            <pc:sldMk cId="1864939096" sldId="302"/>
            <ac:picMk id="13" creationId="{996A267D-933E-4614-ACD3-2C11E9A0F517}"/>
          </ac:picMkLst>
        </pc:picChg>
        <pc:picChg chg="mod">
          <ac:chgData name="Jack Norris" userId="b66afaaf-acac-40a8-acc5-7b25a2d0fd44" providerId="ADAL" clId="{7B41B174-2911-4C01-8AFC-10E21113A71C}" dt="2022-03-30T13:06:35.081" v="780" actId="1076"/>
          <ac:picMkLst>
            <pc:docMk/>
            <pc:sldMk cId="1864939096" sldId="302"/>
            <ac:picMk id="15" creationId="{FF0297AD-6ADA-4C9F-8B49-4907297F2E2F}"/>
          </ac:picMkLst>
        </pc:picChg>
      </pc:sldChg>
      <pc:sldChg chg="modSp mod">
        <pc:chgData name="Jack Norris" userId="b66afaaf-acac-40a8-acc5-7b25a2d0fd44" providerId="ADAL" clId="{7B41B174-2911-4C01-8AFC-10E21113A71C}" dt="2022-03-30T13:19:10.754" v="817" actId="1076"/>
        <pc:sldMkLst>
          <pc:docMk/>
          <pc:sldMk cId="3792866024" sldId="303"/>
        </pc:sldMkLst>
        <pc:spChg chg="mod">
          <ac:chgData name="Jack Norris" userId="b66afaaf-acac-40a8-acc5-7b25a2d0fd44" providerId="ADAL" clId="{7B41B174-2911-4C01-8AFC-10E21113A71C}" dt="2022-03-30T13:19:03.327" v="815" actId="207"/>
          <ac:spMkLst>
            <pc:docMk/>
            <pc:sldMk cId="3792866024" sldId="303"/>
            <ac:spMk id="8" creationId="{CF1C8D28-9A25-45DC-BEBB-E99EAF3CB2F7}"/>
          </ac:spMkLst>
        </pc:spChg>
        <pc:picChg chg="mod">
          <ac:chgData name="Jack Norris" userId="b66afaaf-acac-40a8-acc5-7b25a2d0fd44" providerId="ADAL" clId="{7B41B174-2911-4C01-8AFC-10E21113A71C}" dt="2022-03-30T13:19:10.754" v="817" actId="1076"/>
          <ac:picMkLst>
            <pc:docMk/>
            <pc:sldMk cId="3792866024" sldId="303"/>
            <ac:picMk id="5" creationId="{35B01E58-80F8-488D-B5CD-0AD4F5EF79E8}"/>
          </ac:picMkLst>
        </pc:picChg>
        <pc:picChg chg="mod">
          <ac:chgData name="Jack Norris" userId="b66afaaf-acac-40a8-acc5-7b25a2d0fd44" providerId="ADAL" clId="{7B41B174-2911-4C01-8AFC-10E21113A71C}" dt="2022-03-30T13:19:09.081" v="816" actId="1076"/>
          <ac:picMkLst>
            <pc:docMk/>
            <pc:sldMk cId="3792866024" sldId="303"/>
            <ac:picMk id="6" creationId="{40B880C8-9ED6-404E-A514-FF1BE9A2FE7B}"/>
          </ac:picMkLst>
        </pc:picChg>
        <pc:picChg chg="mod">
          <ac:chgData name="Jack Norris" userId="b66afaaf-acac-40a8-acc5-7b25a2d0fd44" providerId="ADAL" clId="{7B41B174-2911-4C01-8AFC-10E21113A71C}" dt="2022-03-30T13:06:28.491" v="777" actId="1076"/>
          <ac:picMkLst>
            <pc:docMk/>
            <pc:sldMk cId="3792866024" sldId="303"/>
            <ac:picMk id="11" creationId="{1177DC11-BB3B-4154-AE35-5212F50D51E4}"/>
          </ac:picMkLst>
        </pc:picChg>
      </pc:sldChg>
    </pc:docChg>
  </pc:docChgLst>
  <pc:docChgLst>
    <pc:chgData name="Jason Wootton" userId="526938c4-8ce3-4c07-bb74-9d82b87cdb66" providerId="ADAL" clId="{5761D92B-8CEF-4C53-B78E-E0D1CAF7512E}"/>
    <pc:docChg chg="undo custSel modSld">
      <pc:chgData name="Jason Wootton" userId="526938c4-8ce3-4c07-bb74-9d82b87cdb66" providerId="ADAL" clId="{5761D92B-8CEF-4C53-B78E-E0D1CAF7512E}" dt="2023-08-21T13:12:03.383" v="151" actId="1076"/>
      <pc:docMkLst>
        <pc:docMk/>
      </pc:docMkLst>
      <pc:sldChg chg="modSp mod">
        <pc:chgData name="Jason Wootton" userId="526938c4-8ce3-4c07-bb74-9d82b87cdb66" providerId="ADAL" clId="{5761D92B-8CEF-4C53-B78E-E0D1CAF7512E}" dt="2023-08-21T13:10:08.144" v="106" actId="1076"/>
        <pc:sldMkLst>
          <pc:docMk/>
          <pc:sldMk cId="908167305" sldId="300"/>
        </pc:sldMkLst>
        <pc:spChg chg="mod">
          <ac:chgData name="Jason Wootton" userId="526938c4-8ce3-4c07-bb74-9d82b87cdb66" providerId="ADAL" clId="{5761D92B-8CEF-4C53-B78E-E0D1CAF7512E}" dt="2023-08-21T13:09:57.420" v="102" actId="20577"/>
          <ac:spMkLst>
            <pc:docMk/>
            <pc:sldMk cId="908167305" sldId="300"/>
            <ac:spMk id="18" creationId="{E20E325F-54D0-44F3-B1FF-CC506BDB9147}"/>
          </ac:spMkLst>
        </pc:spChg>
        <pc:picChg chg="mod">
          <ac:chgData name="Jason Wootton" userId="526938c4-8ce3-4c07-bb74-9d82b87cdb66" providerId="ADAL" clId="{5761D92B-8CEF-4C53-B78E-E0D1CAF7512E}" dt="2023-08-21T13:10:08.144" v="106" actId="1076"/>
          <ac:picMkLst>
            <pc:docMk/>
            <pc:sldMk cId="908167305" sldId="300"/>
            <ac:picMk id="8" creationId="{B8DB51F6-D0AB-4398-B4A5-E110DB0C4F87}"/>
          </ac:picMkLst>
        </pc:picChg>
        <pc:picChg chg="mod">
          <ac:chgData name="Jason Wootton" userId="526938c4-8ce3-4c07-bb74-9d82b87cdb66" providerId="ADAL" clId="{5761D92B-8CEF-4C53-B78E-E0D1CAF7512E}" dt="2023-08-21T13:09:59.511" v="103" actId="1076"/>
          <ac:picMkLst>
            <pc:docMk/>
            <pc:sldMk cId="908167305" sldId="300"/>
            <ac:picMk id="9" creationId="{C449DF34-0F38-4F3C-AC37-903A19D7DE09}"/>
          </ac:picMkLst>
        </pc:picChg>
        <pc:picChg chg="mod">
          <ac:chgData name="Jason Wootton" userId="526938c4-8ce3-4c07-bb74-9d82b87cdb66" providerId="ADAL" clId="{5761D92B-8CEF-4C53-B78E-E0D1CAF7512E}" dt="2023-08-21T13:10:05.128" v="105" actId="1076"/>
          <ac:picMkLst>
            <pc:docMk/>
            <pc:sldMk cId="908167305" sldId="300"/>
            <ac:picMk id="10" creationId="{9379DE11-BAC4-4826-A669-DC3D65F23969}"/>
          </ac:picMkLst>
        </pc:picChg>
        <pc:picChg chg="mod">
          <ac:chgData name="Jason Wootton" userId="526938c4-8ce3-4c07-bb74-9d82b87cdb66" providerId="ADAL" clId="{5761D92B-8CEF-4C53-B78E-E0D1CAF7512E}" dt="2023-08-21T13:10:02.824" v="104" actId="1076"/>
          <ac:picMkLst>
            <pc:docMk/>
            <pc:sldMk cId="908167305" sldId="300"/>
            <ac:picMk id="13" creationId="{6C543F8B-E40B-4975-BA7D-906739FD110D}"/>
          </ac:picMkLst>
        </pc:picChg>
      </pc:sldChg>
      <pc:sldChg chg="modSp mod">
        <pc:chgData name="Jason Wootton" userId="526938c4-8ce3-4c07-bb74-9d82b87cdb66" providerId="ADAL" clId="{5761D92B-8CEF-4C53-B78E-E0D1CAF7512E}" dt="2023-08-21T12:37:45.899" v="64" actId="13926"/>
        <pc:sldMkLst>
          <pc:docMk/>
          <pc:sldMk cId="837269096" sldId="301"/>
        </pc:sldMkLst>
        <pc:spChg chg="mod">
          <ac:chgData name="Jason Wootton" userId="526938c4-8ce3-4c07-bb74-9d82b87cdb66" providerId="ADAL" clId="{5761D92B-8CEF-4C53-B78E-E0D1CAF7512E}" dt="2023-08-21T12:16:50.354" v="49" actId="13926"/>
          <ac:spMkLst>
            <pc:docMk/>
            <pc:sldMk cId="837269096" sldId="301"/>
            <ac:spMk id="16" creationId="{838176FD-6BDD-4E99-A54D-87B48B61008E}"/>
          </ac:spMkLst>
        </pc:spChg>
        <pc:spChg chg="mod">
          <ac:chgData name="Jason Wootton" userId="526938c4-8ce3-4c07-bb74-9d82b87cdb66" providerId="ADAL" clId="{5761D92B-8CEF-4C53-B78E-E0D1CAF7512E}" dt="2023-08-21T12:20:03.769" v="60" actId="1038"/>
          <ac:spMkLst>
            <pc:docMk/>
            <pc:sldMk cId="837269096" sldId="301"/>
            <ac:spMk id="58" creationId="{5FC3BB42-A4AA-65CB-8AAD-75D81FDA7EFB}"/>
          </ac:spMkLst>
        </pc:spChg>
        <pc:spChg chg="mod">
          <ac:chgData name="Jason Wootton" userId="526938c4-8ce3-4c07-bb74-9d82b87cdb66" providerId="ADAL" clId="{5761D92B-8CEF-4C53-B78E-E0D1CAF7512E}" dt="2023-08-21T12:37:45.899" v="64" actId="13926"/>
          <ac:spMkLst>
            <pc:docMk/>
            <pc:sldMk cId="837269096" sldId="301"/>
            <ac:spMk id="74" creationId="{9635573D-2ED8-4709-A3D6-D10C33913289}"/>
          </ac:spMkLst>
        </pc:spChg>
        <pc:graphicFrameChg chg="mod modGraphic">
          <ac:chgData name="Jason Wootton" userId="526938c4-8ce3-4c07-bb74-9d82b87cdb66" providerId="ADAL" clId="{5761D92B-8CEF-4C53-B78E-E0D1CAF7512E}" dt="2023-08-21T12:37:33.261" v="62" actId="207"/>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5761D92B-8CEF-4C53-B78E-E0D1CAF7512E}" dt="2023-08-16T13:46:19.794" v="6"/>
          <ac:graphicFrameMkLst>
            <pc:docMk/>
            <pc:sldMk cId="837269096" sldId="301"/>
            <ac:graphicFrameMk id="13" creationId="{3DD3EFD0-C043-49B1-A71A-318C4B424A5E}"/>
          </ac:graphicFrameMkLst>
        </pc:graphicFrameChg>
        <pc:graphicFrameChg chg="mod">
          <ac:chgData name="Jason Wootton" userId="526938c4-8ce3-4c07-bb74-9d82b87cdb66" providerId="ADAL" clId="{5761D92B-8CEF-4C53-B78E-E0D1CAF7512E}" dt="2023-08-21T12:19:33.104" v="53"/>
          <ac:graphicFrameMkLst>
            <pc:docMk/>
            <pc:sldMk cId="837269096" sldId="301"/>
            <ac:graphicFrameMk id="17" creationId="{03481FA4-30B1-49D6-A058-EA5E8616D1F1}"/>
          </ac:graphicFrameMkLst>
        </pc:graphicFrameChg>
      </pc:sldChg>
      <pc:sldChg chg="modSp mod">
        <pc:chgData name="Jason Wootton" userId="526938c4-8ce3-4c07-bb74-9d82b87cdb66" providerId="ADAL" clId="{5761D92B-8CEF-4C53-B78E-E0D1CAF7512E}" dt="2023-08-21T13:11:06.049" v="131" actId="1076"/>
        <pc:sldMkLst>
          <pc:docMk/>
          <pc:sldMk cId="1864939096" sldId="302"/>
        </pc:sldMkLst>
        <pc:spChg chg="mod">
          <ac:chgData name="Jason Wootton" userId="526938c4-8ce3-4c07-bb74-9d82b87cdb66" providerId="ADAL" clId="{5761D92B-8CEF-4C53-B78E-E0D1CAF7512E}" dt="2023-08-21T13:10:56.491" v="128" actId="20577"/>
          <ac:spMkLst>
            <pc:docMk/>
            <pc:sldMk cId="1864939096" sldId="302"/>
            <ac:spMk id="18" creationId="{E20E325F-54D0-44F3-B1FF-CC506BDB9147}"/>
          </ac:spMkLst>
        </pc:spChg>
        <pc:picChg chg="mod">
          <ac:chgData name="Jason Wootton" userId="526938c4-8ce3-4c07-bb74-9d82b87cdb66" providerId="ADAL" clId="{5761D92B-8CEF-4C53-B78E-E0D1CAF7512E}" dt="2023-08-21T13:11:06.049" v="131" actId="1076"/>
          <ac:picMkLst>
            <pc:docMk/>
            <pc:sldMk cId="1864939096" sldId="302"/>
            <ac:picMk id="12" creationId="{0FC765D7-DEEB-4F57-99F5-C05163A1BD10}"/>
          </ac:picMkLst>
        </pc:picChg>
        <pc:picChg chg="mod">
          <ac:chgData name="Jason Wootton" userId="526938c4-8ce3-4c07-bb74-9d82b87cdb66" providerId="ADAL" clId="{5761D92B-8CEF-4C53-B78E-E0D1CAF7512E}" dt="2023-08-21T13:11:02.799" v="130" actId="1076"/>
          <ac:picMkLst>
            <pc:docMk/>
            <pc:sldMk cId="1864939096" sldId="302"/>
            <ac:picMk id="13" creationId="{996A267D-933E-4614-ACD3-2C11E9A0F517}"/>
          </ac:picMkLst>
        </pc:picChg>
        <pc:picChg chg="mod">
          <ac:chgData name="Jason Wootton" userId="526938c4-8ce3-4c07-bb74-9d82b87cdb66" providerId="ADAL" clId="{5761D92B-8CEF-4C53-B78E-E0D1CAF7512E}" dt="2023-08-21T13:11:00.072" v="129" actId="1076"/>
          <ac:picMkLst>
            <pc:docMk/>
            <pc:sldMk cId="1864939096" sldId="302"/>
            <ac:picMk id="15" creationId="{FF0297AD-6ADA-4C9F-8B49-4907297F2E2F}"/>
          </ac:picMkLst>
        </pc:picChg>
      </pc:sldChg>
      <pc:sldChg chg="modSp mod">
        <pc:chgData name="Jason Wootton" userId="526938c4-8ce3-4c07-bb74-9d82b87cdb66" providerId="ADAL" clId="{5761D92B-8CEF-4C53-B78E-E0D1CAF7512E}" dt="2023-08-21T13:12:03.383" v="151" actId="1076"/>
        <pc:sldMkLst>
          <pc:docMk/>
          <pc:sldMk cId="3792866024" sldId="303"/>
        </pc:sldMkLst>
        <pc:spChg chg="mod">
          <ac:chgData name="Jason Wootton" userId="526938c4-8ce3-4c07-bb74-9d82b87cdb66" providerId="ADAL" clId="{5761D92B-8CEF-4C53-B78E-E0D1CAF7512E}" dt="2023-08-21T13:11:59.645" v="149" actId="255"/>
          <ac:spMkLst>
            <pc:docMk/>
            <pc:sldMk cId="3792866024" sldId="303"/>
            <ac:spMk id="8" creationId="{CF1C8D28-9A25-45DC-BEBB-E99EAF3CB2F7}"/>
          </ac:spMkLst>
        </pc:spChg>
        <pc:picChg chg="mod">
          <ac:chgData name="Jason Wootton" userId="526938c4-8ce3-4c07-bb74-9d82b87cdb66" providerId="ADAL" clId="{5761D92B-8CEF-4C53-B78E-E0D1CAF7512E}" dt="2023-08-21T13:12:02.039" v="150" actId="1076"/>
          <ac:picMkLst>
            <pc:docMk/>
            <pc:sldMk cId="3792866024" sldId="303"/>
            <ac:picMk id="5" creationId="{35B01E58-80F8-488D-B5CD-0AD4F5EF79E8}"/>
          </ac:picMkLst>
        </pc:picChg>
        <pc:picChg chg="mod">
          <ac:chgData name="Jason Wootton" userId="526938c4-8ce3-4c07-bb74-9d82b87cdb66" providerId="ADAL" clId="{5761D92B-8CEF-4C53-B78E-E0D1CAF7512E}" dt="2023-08-21T13:12:03.383" v="151" actId="1076"/>
          <ac:picMkLst>
            <pc:docMk/>
            <pc:sldMk cId="3792866024" sldId="303"/>
            <ac:picMk id="6" creationId="{40B880C8-9ED6-404E-A514-FF1BE9A2FE7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7CC326-FF87-434C-A6B1-7D1783B904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230C4B-24D7-472A-9C61-365335A670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5CF7A4-4B80-478A-AFC5-6D3855A1B4DA}" type="datetimeFigureOut">
              <a:rPr lang="en-GB" smtClean="0"/>
              <a:t>21/08/2023</a:t>
            </a:fld>
            <a:endParaRPr lang="en-GB"/>
          </a:p>
        </p:txBody>
      </p:sp>
      <p:sp>
        <p:nvSpPr>
          <p:cNvPr id="4" name="Footer Placeholder 3">
            <a:extLst>
              <a:ext uri="{FF2B5EF4-FFF2-40B4-BE49-F238E27FC236}">
                <a16:creationId xmlns:a16="http://schemas.microsoft.com/office/drawing/2014/main" id="{6DF2E713-6151-4443-9A1F-450FE926AA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80355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28731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7310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96003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side - White/title/body text" userDrawn="1">
  <p:cSld name="TITLE_AND_BODY_1">
    <p:spTree>
      <p:nvGrpSpPr>
        <p:cNvPr id="1" name="Shape 64"/>
        <p:cNvGrpSpPr/>
        <p:nvPr/>
      </p:nvGrpSpPr>
      <p:grpSpPr>
        <a:xfrm>
          <a:off x="0" y="0"/>
          <a:ext cx="0" cy="0"/>
          <a:chOff x="0" y="0"/>
          <a:chExt cx="0" cy="0"/>
        </a:xfrm>
      </p:grpSpPr>
      <p:sp>
        <p:nvSpPr>
          <p:cNvPr id="65" name="Google Shape;65;p7"/>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2023 Nielsen</a:t>
            </a:r>
            <a:r>
              <a:rPr lang="en" sz="500" i="1" dirty="0">
                <a:solidFill>
                  <a:srgbClr val="888888"/>
                </a:solidFill>
                <a:latin typeface="Montserrat" panose="00000500000000000000" pitchFamily="2" charset="0"/>
                <a:ea typeface="Montserrat Light"/>
                <a:cs typeface="Montserrat Light"/>
                <a:sym typeface="Montserrat Light"/>
              </a:rPr>
              <a:t>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pic>
        <p:nvPicPr>
          <p:cNvPr id="2" name="Picture 2">
            <a:extLst>
              <a:ext uri="{FF2B5EF4-FFF2-40B4-BE49-F238E27FC236}">
                <a16:creationId xmlns:a16="http://schemas.microsoft.com/office/drawing/2014/main" id="{41EDDA40-86B4-8E55-3095-B97D776323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0334" y="55632"/>
            <a:ext cx="659068" cy="2797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side - White/title only" userDrawn="1">
  <p:cSld name="TITLE_AND_BODY_1_3">
    <p:spTree>
      <p:nvGrpSpPr>
        <p:cNvPr id="1" name="Shape 82"/>
        <p:cNvGrpSpPr/>
        <p:nvPr/>
      </p:nvGrpSpPr>
      <p:grpSpPr>
        <a:xfrm>
          <a:off x="0" y="0"/>
          <a:ext cx="0" cy="0"/>
          <a:chOff x="0" y="0"/>
          <a:chExt cx="0" cy="0"/>
        </a:xfrm>
      </p:grpSpPr>
      <p:sp>
        <p:nvSpPr>
          <p:cNvPr id="83" name="Google Shape;83;p9"/>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84" name="Google Shape;84;p9"/>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2023 NielsenIQ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87" name="Google Shape;87;p9"/>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pic>
        <p:nvPicPr>
          <p:cNvPr id="2" name="Picture 2">
            <a:extLst>
              <a:ext uri="{FF2B5EF4-FFF2-40B4-BE49-F238E27FC236}">
                <a16:creationId xmlns:a16="http://schemas.microsoft.com/office/drawing/2014/main" id="{3840670E-8C2E-E305-8BA9-86A94368CC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0334" y="55632"/>
            <a:ext cx="659068" cy="2797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a:p>
        </p:txBody>
      </p:sp>
      <p:sp>
        <p:nvSpPr>
          <p:cNvPr id="2" name="Text Placeholder 1">
            <a:extLst>
              <a:ext uri="{FF2B5EF4-FFF2-40B4-BE49-F238E27FC236}">
                <a16:creationId xmlns:a16="http://schemas.microsoft.com/office/drawing/2014/main" id="{CB70BF4F-2333-FC41-AB04-2ADA3B55AC4C}"/>
              </a:ext>
            </a:extLst>
          </p:cNvPr>
          <p:cNvSpPr>
            <a:spLocks noGrp="1"/>
          </p:cNvSpPr>
          <p:nvPr>
            <p:ph type="body" idx="1"/>
          </p:nvPr>
        </p:nvSpPr>
        <p:spPr>
          <a:xfrm>
            <a:off x="354649" y="1370013"/>
            <a:ext cx="8434799" cy="3262312"/>
          </a:xfrm>
          <a:prstGeom prst="rect">
            <a:avLst/>
          </a:prstGeom>
        </p:spPr>
        <p:txBody>
          <a:bodyPr vert="horz" lIns="0" tIns="45720" rIns="0" bIns="45720" rtlCol="0">
            <a:normAutofit/>
          </a:bodyPr>
          <a:lstStyle/>
          <a:p>
            <a:pPr marL="233363" marR="0" lvl="0"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Click to edit Master text styles</a:t>
            </a:r>
          </a:p>
          <a:p>
            <a:pPr marL="468313" marR="0" lvl="1"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Second level</a:t>
            </a:r>
          </a:p>
          <a:p>
            <a:pPr marL="688975" marR="0" lvl="2" indent="-2206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Third level</a:t>
            </a:r>
          </a:p>
          <a:p>
            <a:pPr marL="923925" marR="0" lvl="3"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Fourth level</a:t>
            </a:r>
          </a:p>
          <a:p>
            <a:pPr marL="1146175" marR="0" lvl="4" indent="-2222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Fifth level</a:t>
            </a:r>
          </a:p>
        </p:txBody>
      </p:sp>
      <p:pic>
        <p:nvPicPr>
          <p:cNvPr id="3" name="Picture 2">
            <a:extLst>
              <a:ext uri="{FF2B5EF4-FFF2-40B4-BE49-F238E27FC236}">
                <a16:creationId xmlns:a16="http://schemas.microsoft.com/office/drawing/2014/main" id="{8AB32EB3-C226-3D39-41A9-D0CAF2FA8F6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00334" y="55632"/>
            <a:ext cx="659068" cy="27979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dk2" tx2="lt2" accent1="accent1" accent2="accent2" accent3="accent3" accent4="accent4" accent5="accent5" accent6="accent6" hlink="hlink" folHlink="folHlink"/>
  <p:sldLayoutIdLst>
    <p:sldLayoutId id="2147483653" r:id="rId1"/>
    <p:sldLayoutId id="214748365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03481FA4-30B1-49D6-A058-EA5E8616D1F1}"/>
              </a:ext>
            </a:extLst>
          </p:cNvPr>
          <p:cNvGraphicFramePr>
            <a:graphicFrameLocks noGrp="1"/>
          </p:cNvGraphicFramePr>
          <p:nvPr>
            <p:extLst>
              <p:ext uri="{D42A27DB-BD31-4B8C-83A1-F6EECF244321}">
                <p14:modId xmlns:p14="http://schemas.microsoft.com/office/powerpoint/2010/main" val="3038233245"/>
              </p:ext>
            </p:extLst>
          </p:nvPr>
        </p:nvGraphicFramePr>
        <p:xfrm>
          <a:off x="5581686" y="594208"/>
          <a:ext cx="3028572" cy="2225267"/>
        </p:xfrm>
        <a:graphic>
          <a:graphicData uri="http://schemas.openxmlformats.org/drawingml/2006/table">
            <a:tbl>
              <a:tblPr/>
              <a:tblGrid>
                <a:gridCol w="336508">
                  <a:extLst>
                    <a:ext uri="{9D8B030D-6E8A-4147-A177-3AD203B41FA5}">
                      <a16:colId xmlns:a16="http://schemas.microsoft.com/office/drawing/2014/main" val="1645329249"/>
                    </a:ext>
                  </a:extLst>
                </a:gridCol>
                <a:gridCol w="336508">
                  <a:extLst>
                    <a:ext uri="{9D8B030D-6E8A-4147-A177-3AD203B41FA5}">
                      <a16:colId xmlns:a16="http://schemas.microsoft.com/office/drawing/2014/main" val="779485546"/>
                    </a:ext>
                  </a:extLst>
                </a:gridCol>
                <a:gridCol w="273449">
                  <a:extLst>
                    <a:ext uri="{9D8B030D-6E8A-4147-A177-3AD203B41FA5}">
                      <a16:colId xmlns:a16="http://schemas.microsoft.com/office/drawing/2014/main" val="450404359"/>
                    </a:ext>
                  </a:extLst>
                </a:gridCol>
                <a:gridCol w="399567">
                  <a:extLst>
                    <a:ext uri="{9D8B030D-6E8A-4147-A177-3AD203B41FA5}">
                      <a16:colId xmlns:a16="http://schemas.microsoft.com/office/drawing/2014/main" val="1671978406"/>
                    </a:ext>
                  </a:extLst>
                </a:gridCol>
                <a:gridCol w="336508">
                  <a:extLst>
                    <a:ext uri="{9D8B030D-6E8A-4147-A177-3AD203B41FA5}">
                      <a16:colId xmlns:a16="http://schemas.microsoft.com/office/drawing/2014/main" val="2529564477"/>
                    </a:ext>
                  </a:extLst>
                </a:gridCol>
                <a:gridCol w="280465">
                  <a:extLst>
                    <a:ext uri="{9D8B030D-6E8A-4147-A177-3AD203B41FA5}">
                      <a16:colId xmlns:a16="http://schemas.microsoft.com/office/drawing/2014/main" val="2572564277"/>
                    </a:ext>
                  </a:extLst>
                </a:gridCol>
                <a:gridCol w="442609">
                  <a:extLst>
                    <a:ext uri="{9D8B030D-6E8A-4147-A177-3AD203B41FA5}">
                      <a16:colId xmlns:a16="http://schemas.microsoft.com/office/drawing/2014/main" val="4007379223"/>
                    </a:ext>
                  </a:extLst>
                </a:gridCol>
                <a:gridCol w="286450">
                  <a:extLst>
                    <a:ext uri="{9D8B030D-6E8A-4147-A177-3AD203B41FA5}">
                      <a16:colId xmlns:a16="http://schemas.microsoft.com/office/drawing/2014/main" val="277025218"/>
                    </a:ext>
                  </a:extLst>
                </a:gridCol>
                <a:gridCol w="336508">
                  <a:extLst>
                    <a:ext uri="{9D8B030D-6E8A-4147-A177-3AD203B41FA5}">
                      <a16:colId xmlns:a16="http://schemas.microsoft.com/office/drawing/2014/main" val="4265691319"/>
                    </a:ext>
                  </a:extLst>
                </a:gridCol>
              </a:tblGrid>
              <a:tr h="202297">
                <a:tc>
                  <a:txBody>
                    <a:bodyPr/>
                    <a:lstStyle/>
                    <a:p>
                      <a:pPr algn="r" fontAlgn="b"/>
                      <a:r>
                        <a:rPr lang="en-GB" sz="700" b="0" i="0" u="none" strike="noStrike">
                          <a:solidFill>
                            <a:srgbClr val="000000"/>
                          </a:solidFill>
                          <a:effectLst/>
                          <a:latin typeface="Arial" panose="020B0604020202020204" pitchFamily="34" charset="0"/>
                        </a:rPr>
                        <a:t>27.1%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26.9%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8.7%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86.4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86.7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26.7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27.7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3.9%</a:t>
                      </a:r>
                    </a:p>
                  </a:txBody>
                  <a:tcPr marL="0" marR="0" marT="0" marB="0" anchor="b">
                    <a:lnL>
                      <a:noFill/>
                    </a:lnL>
                    <a:lnR>
                      <a:noFill/>
                    </a:lnR>
                    <a:lnT>
                      <a:noFill/>
                    </a:lnT>
                    <a:lnB>
                      <a:noFill/>
                    </a:lnB>
                  </a:tcPr>
                </a:tc>
                <a:extLst>
                  <a:ext uri="{0D108BD9-81ED-4DB2-BD59-A6C34878D82A}">
                    <a16:rowId xmlns:a16="http://schemas.microsoft.com/office/drawing/2014/main" val="2899719506"/>
                  </a:ext>
                </a:extLst>
              </a:tr>
              <a:tr h="202297">
                <a:tc>
                  <a:txBody>
                    <a:bodyPr/>
                    <a:lstStyle/>
                    <a:p>
                      <a:pPr algn="r" fontAlgn="b"/>
                      <a:r>
                        <a:rPr lang="en-GB" sz="700" b="0" i="0" u="none" strike="noStrike">
                          <a:solidFill>
                            <a:srgbClr val="000000"/>
                          </a:solidFill>
                          <a:effectLst/>
                          <a:latin typeface="Arial" panose="020B0604020202020204" pitchFamily="34" charset="0"/>
                        </a:rPr>
                        <a:t>13.6%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13.6%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9.1%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67.9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69.7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3.5%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24.9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25.4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3.7%</a:t>
                      </a:r>
                    </a:p>
                  </a:txBody>
                  <a:tcPr marL="0" marR="0" marT="0" marB="0" anchor="b">
                    <a:lnL>
                      <a:noFill/>
                    </a:lnL>
                    <a:lnR>
                      <a:noFill/>
                    </a:lnR>
                    <a:lnT>
                      <a:noFill/>
                    </a:lnT>
                    <a:lnB>
                      <a:noFill/>
                    </a:lnB>
                  </a:tcPr>
                </a:tc>
                <a:extLst>
                  <a:ext uri="{0D108BD9-81ED-4DB2-BD59-A6C34878D82A}">
                    <a16:rowId xmlns:a16="http://schemas.microsoft.com/office/drawing/2014/main" val="4046346335"/>
                  </a:ext>
                </a:extLst>
              </a:tr>
              <a:tr h="202297">
                <a:tc>
                  <a:txBody>
                    <a:bodyPr/>
                    <a:lstStyle/>
                    <a:p>
                      <a:pPr algn="r" fontAlgn="b"/>
                      <a:r>
                        <a:rPr lang="en-GB" sz="700" b="0" i="0" u="none" strike="noStrike">
                          <a:solidFill>
                            <a:srgbClr val="000000"/>
                          </a:solidFill>
                          <a:effectLst/>
                          <a:latin typeface="Arial" panose="020B0604020202020204" pitchFamily="34" charset="0"/>
                        </a:rPr>
                        <a:t>11.9%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11.9%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9.3%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69.5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70.5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27.6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28.5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2.2%</a:t>
                      </a:r>
                    </a:p>
                  </a:txBody>
                  <a:tcPr marL="0" marR="0" marT="0" marB="0" anchor="b">
                    <a:lnL>
                      <a:noFill/>
                    </a:lnL>
                    <a:lnR>
                      <a:noFill/>
                    </a:lnR>
                    <a:lnT>
                      <a:noFill/>
                    </a:lnT>
                    <a:lnB>
                      <a:noFill/>
                    </a:lnB>
                  </a:tcPr>
                </a:tc>
                <a:extLst>
                  <a:ext uri="{0D108BD9-81ED-4DB2-BD59-A6C34878D82A}">
                    <a16:rowId xmlns:a16="http://schemas.microsoft.com/office/drawing/2014/main" val="872206035"/>
                  </a:ext>
                </a:extLst>
              </a:tr>
              <a:tr h="202297">
                <a:tc>
                  <a:txBody>
                    <a:bodyPr/>
                    <a:lstStyle/>
                    <a:p>
                      <a:pPr algn="r" fontAlgn="b"/>
                      <a:r>
                        <a:rPr lang="en-GB" sz="700" b="0" i="0" u="none" strike="noStrike">
                          <a:solidFill>
                            <a:srgbClr val="000000"/>
                          </a:solidFill>
                          <a:effectLst/>
                          <a:latin typeface="Arial" panose="020B0604020202020204" pitchFamily="34" charset="0"/>
                        </a:rPr>
                        <a:t>11.1%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12.2%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20.3%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67.3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70.3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5.4%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24.5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26.5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3.5%</a:t>
                      </a:r>
                    </a:p>
                  </a:txBody>
                  <a:tcPr marL="0" marR="0" marT="0" marB="0" anchor="b">
                    <a:lnL>
                      <a:noFill/>
                    </a:lnL>
                    <a:lnR>
                      <a:noFill/>
                    </a:lnR>
                    <a:lnT>
                      <a:noFill/>
                    </a:lnT>
                    <a:lnB>
                      <a:noFill/>
                    </a:lnB>
                  </a:tcPr>
                </a:tc>
                <a:extLst>
                  <a:ext uri="{0D108BD9-81ED-4DB2-BD59-A6C34878D82A}">
                    <a16:rowId xmlns:a16="http://schemas.microsoft.com/office/drawing/2014/main" val="2970366584"/>
                  </a:ext>
                </a:extLst>
              </a:tr>
              <a:tr h="202297">
                <a:tc>
                  <a:txBody>
                    <a:bodyPr/>
                    <a:lstStyle/>
                    <a:p>
                      <a:pPr algn="r" fontAlgn="b"/>
                      <a:r>
                        <a:rPr lang="en-GB" sz="700" b="0" i="0" u="none" strike="noStrike">
                          <a:solidFill>
                            <a:srgbClr val="000000"/>
                          </a:solidFill>
                          <a:effectLst/>
                          <a:latin typeface="Arial" panose="020B0604020202020204" pitchFamily="34" charset="0"/>
                        </a:rPr>
                        <a:t>8.1%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8.6%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16.4%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61.6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64.8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21.4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22.3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-4.8%</a:t>
                      </a:r>
                    </a:p>
                  </a:txBody>
                  <a:tcPr marL="0" marR="0" marT="0" marB="0" anchor="b">
                    <a:lnL>
                      <a:noFill/>
                    </a:lnL>
                    <a:lnR>
                      <a:noFill/>
                    </a:lnR>
                    <a:lnT>
                      <a:noFill/>
                    </a:lnT>
                    <a:lnB>
                      <a:noFill/>
                    </a:lnB>
                  </a:tcPr>
                </a:tc>
                <a:extLst>
                  <a:ext uri="{0D108BD9-81ED-4DB2-BD59-A6C34878D82A}">
                    <a16:rowId xmlns:a16="http://schemas.microsoft.com/office/drawing/2014/main" val="2119787194"/>
                  </a:ext>
                </a:extLst>
              </a:tr>
              <a:tr h="202297">
                <a:tc>
                  <a:txBody>
                    <a:bodyPr/>
                    <a:lstStyle/>
                    <a:p>
                      <a:pPr algn="r" fontAlgn="b"/>
                      <a:r>
                        <a:rPr lang="en-GB" sz="700" b="0" i="0" u="none" strike="noStrike">
                          <a:solidFill>
                            <a:srgbClr val="000000"/>
                          </a:solidFill>
                          <a:effectLst/>
                          <a:latin typeface="Arial" panose="020B0604020202020204" pitchFamily="34" charset="0"/>
                        </a:rPr>
                        <a:t>9.0%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8.2%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-0.2%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62.8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62.4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0.2%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25.0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23.8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8.1%</a:t>
                      </a:r>
                    </a:p>
                  </a:txBody>
                  <a:tcPr marL="0" marR="0" marT="0" marB="0" anchor="b">
                    <a:lnL>
                      <a:noFill/>
                    </a:lnL>
                    <a:lnR>
                      <a:noFill/>
                    </a:lnR>
                    <a:lnT>
                      <a:noFill/>
                    </a:lnT>
                    <a:lnB>
                      <a:noFill/>
                    </a:lnB>
                  </a:tcPr>
                </a:tc>
                <a:extLst>
                  <a:ext uri="{0D108BD9-81ED-4DB2-BD59-A6C34878D82A}">
                    <a16:rowId xmlns:a16="http://schemas.microsoft.com/office/drawing/2014/main" val="3727557609"/>
                  </a:ext>
                </a:extLst>
              </a:tr>
              <a:tr h="202297">
                <a:tc>
                  <a:txBody>
                    <a:bodyPr/>
                    <a:lstStyle/>
                    <a:p>
                      <a:pPr algn="r" fontAlgn="b"/>
                      <a:r>
                        <a:rPr lang="en-GB" sz="700" b="0" i="0" u="none" strike="noStrike">
                          <a:solidFill>
                            <a:srgbClr val="000000"/>
                          </a:solidFill>
                          <a:effectLst/>
                          <a:latin typeface="Arial" panose="020B0604020202020204" pitchFamily="34" charset="0"/>
                        </a:rPr>
                        <a:t>4.5%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4.4%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50.5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50.3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0.5%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9.1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9.4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4.1%</a:t>
                      </a:r>
                    </a:p>
                  </a:txBody>
                  <a:tcPr marL="0" marR="0" marT="0" marB="0" anchor="b">
                    <a:lnL>
                      <a:noFill/>
                    </a:lnL>
                    <a:lnR>
                      <a:noFill/>
                    </a:lnR>
                    <a:lnT>
                      <a:noFill/>
                    </a:lnT>
                    <a:lnB>
                      <a:noFill/>
                    </a:lnB>
                  </a:tcPr>
                </a:tc>
                <a:extLst>
                  <a:ext uri="{0D108BD9-81ED-4DB2-BD59-A6C34878D82A}">
                    <a16:rowId xmlns:a16="http://schemas.microsoft.com/office/drawing/2014/main" val="1914772054"/>
                  </a:ext>
                </a:extLst>
              </a:tr>
              <a:tr h="202297">
                <a:tc>
                  <a:txBody>
                    <a:bodyPr/>
                    <a:lstStyle/>
                    <a:p>
                      <a:pPr algn="r" fontAlgn="b"/>
                      <a:r>
                        <a:rPr lang="en-GB" sz="700" b="0" i="0" u="none" strike="noStrike">
                          <a:solidFill>
                            <a:srgbClr val="000000"/>
                          </a:solidFill>
                          <a:effectLst/>
                          <a:latin typeface="Arial" panose="020B0604020202020204" pitchFamily="34" charset="0"/>
                        </a:rPr>
                        <a:t>4.1%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3.9%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26.2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27.4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5.5%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23.0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21.2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3.2%</a:t>
                      </a:r>
                    </a:p>
                  </a:txBody>
                  <a:tcPr marL="0" marR="0" marT="0" marB="0" anchor="b">
                    <a:lnL>
                      <a:noFill/>
                    </a:lnL>
                    <a:lnR>
                      <a:noFill/>
                    </a:lnR>
                    <a:lnT>
                      <a:noFill/>
                    </a:lnT>
                    <a:lnB>
                      <a:noFill/>
                    </a:lnB>
                  </a:tcPr>
                </a:tc>
                <a:extLst>
                  <a:ext uri="{0D108BD9-81ED-4DB2-BD59-A6C34878D82A}">
                    <a16:rowId xmlns:a16="http://schemas.microsoft.com/office/drawing/2014/main" val="1934846261"/>
                  </a:ext>
                </a:extLst>
              </a:tr>
              <a:tr h="202297">
                <a:tc>
                  <a:txBody>
                    <a:bodyPr/>
                    <a:lstStyle/>
                    <a:p>
                      <a:pPr algn="r" fontAlgn="b"/>
                      <a:r>
                        <a:rPr lang="en-GB" sz="700" b="0" i="0" u="none" strike="noStrike">
                          <a:solidFill>
                            <a:srgbClr val="000000"/>
                          </a:solidFill>
                          <a:effectLst/>
                          <a:latin typeface="Arial" panose="020B0604020202020204" pitchFamily="34" charset="0"/>
                        </a:rPr>
                        <a:t>3.6%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3.6%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10.6%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50.0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51.5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3.9%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15.0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15.6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-7.7%</a:t>
                      </a:r>
                    </a:p>
                  </a:txBody>
                  <a:tcPr marL="0" marR="0" marT="0" marB="0" anchor="b">
                    <a:lnL>
                      <a:noFill/>
                    </a:lnL>
                    <a:lnR>
                      <a:noFill/>
                    </a:lnR>
                    <a:lnT>
                      <a:noFill/>
                    </a:lnT>
                    <a:lnB>
                      <a:noFill/>
                    </a:lnB>
                  </a:tcPr>
                </a:tc>
                <a:extLst>
                  <a:ext uri="{0D108BD9-81ED-4DB2-BD59-A6C34878D82A}">
                    <a16:rowId xmlns:a16="http://schemas.microsoft.com/office/drawing/2014/main" val="1431266774"/>
                  </a:ext>
                </a:extLst>
              </a:tr>
              <a:tr h="202297">
                <a:tc>
                  <a:txBody>
                    <a:bodyPr/>
                    <a:lstStyle/>
                    <a:p>
                      <a:pPr algn="r" fontAlgn="b"/>
                      <a:r>
                        <a:rPr lang="en-GB" sz="700" b="0" i="0" u="none" strike="noStrike">
                          <a:solidFill>
                            <a:srgbClr val="000000"/>
                          </a:solidFill>
                          <a:effectLst/>
                          <a:latin typeface="Arial" panose="020B0604020202020204" pitchFamily="34" charset="0"/>
                        </a:rPr>
                        <a:t>2.6%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7.3%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51.2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51.9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19.7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20.3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4.3%</a:t>
                      </a:r>
                    </a:p>
                  </a:txBody>
                  <a:tcPr marL="0" marR="0" marT="0" marB="0" anchor="b">
                    <a:lnL>
                      <a:noFill/>
                    </a:lnL>
                    <a:lnR>
                      <a:noFill/>
                    </a:lnR>
                    <a:lnT>
                      <a:noFill/>
                    </a:lnT>
                    <a:lnB>
                      <a:noFill/>
                    </a:lnB>
                  </a:tcPr>
                </a:tc>
                <a:extLst>
                  <a:ext uri="{0D108BD9-81ED-4DB2-BD59-A6C34878D82A}">
                    <a16:rowId xmlns:a16="http://schemas.microsoft.com/office/drawing/2014/main" val="2909292797"/>
                  </a:ext>
                </a:extLst>
              </a:tr>
              <a:tr h="202297">
                <a:tc>
                  <a:txBody>
                    <a:bodyPr/>
                    <a:lstStyle/>
                    <a:p>
                      <a:pPr algn="r" fontAlgn="b"/>
                      <a:r>
                        <a:rPr lang="en-GB" sz="700" b="0" i="0" u="none" strike="noStrike">
                          <a:solidFill>
                            <a:srgbClr val="000000"/>
                          </a:solidFill>
                          <a:effectLst/>
                          <a:latin typeface="Arial" panose="020B0604020202020204" pitchFamily="34" charset="0"/>
                        </a:rPr>
                        <a:t>1.6%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4.1%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14.2%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69.7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72.9</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Arial" panose="020B0604020202020204" pitchFamily="34" charset="0"/>
                        </a:rPr>
                        <a:t>3.0%</a:t>
                      </a:r>
                    </a:p>
                  </a:txBody>
                  <a:tcPr marL="0" marR="0" marT="0" marB="0" anchor="b">
                    <a:lnL>
                      <a:noFill/>
                    </a:lnL>
                    <a:lnR>
                      <a:noFill/>
                    </a:lnR>
                    <a:lnT>
                      <a:noFill/>
                    </a:lnT>
                    <a:lnB>
                      <a:noFill/>
                    </a:lnB>
                  </a:tcPr>
                </a:tc>
                <a:extLst>
                  <a:ext uri="{0D108BD9-81ED-4DB2-BD59-A6C34878D82A}">
                    <a16:rowId xmlns:a16="http://schemas.microsoft.com/office/drawing/2014/main" val="2596596592"/>
                  </a:ext>
                </a:extLst>
              </a:tr>
            </a:tbl>
          </a:graphicData>
        </a:graphic>
      </p:graphicFrame>
      <p:grpSp>
        <p:nvGrpSpPr>
          <p:cNvPr id="35" name="Group 34">
            <a:extLst>
              <a:ext uri="{FF2B5EF4-FFF2-40B4-BE49-F238E27FC236}">
                <a16:creationId xmlns:a16="http://schemas.microsoft.com/office/drawing/2014/main" id="{A7A4CFF3-0028-1448-8B04-CA0467537888}"/>
              </a:ext>
            </a:extLst>
          </p:cNvPr>
          <p:cNvGrpSpPr/>
          <p:nvPr/>
        </p:nvGrpSpPr>
        <p:grpSpPr>
          <a:xfrm>
            <a:off x="6247812" y="49886"/>
            <a:ext cx="1526769" cy="304877"/>
            <a:chOff x="1835018" y="1489278"/>
            <a:chExt cx="1582911" cy="312948"/>
          </a:xfrm>
          <a:solidFill>
            <a:srgbClr val="2D6FF9"/>
          </a:solidFill>
        </p:grpSpPr>
        <p:sp>
          <p:nvSpPr>
            <p:cNvPr id="126" name="Rectangle 125">
              <a:extLst>
                <a:ext uri="{FF2B5EF4-FFF2-40B4-BE49-F238E27FC236}">
                  <a16:creationId xmlns:a16="http://schemas.microsoft.com/office/drawing/2014/main" id="{8476FE81-50D9-BFF3-A863-8060DB492496}"/>
                </a:ext>
              </a:extLst>
            </p:cNvPr>
            <p:cNvSpPr/>
            <p:nvPr/>
          </p:nvSpPr>
          <p:spPr>
            <a:xfrm>
              <a:off x="1835018" y="1489278"/>
              <a:ext cx="1582911" cy="312948"/>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27" name="TextBox 126">
              <a:extLst>
                <a:ext uri="{FF2B5EF4-FFF2-40B4-BE49-F238E27FC236}">
                  <a16:creationId xmlns:a16="http://schemas.microsoft.com/office/drawing/2014/main" id="{DFB96657-1423-CE0A-75D4-D1DC82BCDBF8}"/>
                </a:ext>
              </a:extLst>
            </p:cNvPr>
            <p:cNvSpPr txBox="1"/>
            <p:nvPr/>
          </p:nvSpPr>
          <p:spPr>
            <a:xfrm>
              <a:off x="1911862" y="1504293"/>
              <a:ext cx="1444598" cy="246221"/>
            </a:xfrm>
            <a:prstGeom prst="rect">
              <a:avLst/>
            </a:prstGeom>
            <a:grpFill/>
          </p:spPr>
          <p:txBody>
            <a:bodyPr wrap="square" lIns="0" rIns="0" rtlCol="0">
              <a:spAutoFit/>
            </a:bodyPr>
            <a:lstStyle/>
            <a:p>
              <a:pPr algn="ctr"/>
              <a:r>
                <a:rPr lang="en-GB" sz="1000" b="1" dirty="0">
                  <a:solidFill>
                    <a:schemeClr val="bg1"/>
                  </a:solidFill>
                  <a:latin typeface="Montserrat" pitchFamily="2" charset="77"/>
                </a:rPr>
                <a:t>Share of Trade</a:t>
              </a:r>
            </a:p>
          </p:txBody>
        </p:sp>
      </p:grpSp>
      <p:sp>
        <p:nvSpPr>
          <p:cNvPr id="43" name="Rectangle 42">
            <a:extLst>
              <a:ext uri="{FF2B5EF4-FFF2-40B4-BE49-F238E27FC236}">
                <a16:creationId xmlns:a16="http://schemas.microsoft.com/office/drawing/2014/main" id="{F5A72801-ED01-55B7-B7D6-D14581034104}"/>
              </a:ext>
            </a:extLst>
          </p:cNvPr>
          <p:cNvSpPr/>
          <p:nvPr/>
        </p:nvSpPr>
        <p:spPr>
          <a:xfrm>
            <a:off x="4525392" y="332982"/>
            <a:ext cx="868294"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44" name="Straight Connector 43">
            <a:extLst>
              <a:ext uri="{FF2B5EF4-FFF2-40B4-BE49-F238E27FC236}">
                <a16:creationId xmlns:a16="http://schemas.microsoft.com/office/drawing/2014/main" id="{F6195F29-D547-4C84-9129-4E47D1D9C00B}"/>
              </a:ext>
            </a:extLst>
          </p:cNvPr>
          <p:cNvCxnSpPr/>
          <p:nvPr/>
        </p:nvCxnSpPr>
        <p:spPr>
          <a:xfrm>
            <a:off x="4536022" y="624580"/>
            <a:ext cx="8682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FC3BB42-A4AA-65CB-8AAD-75D81FDA7EFB}"/>
              </a:ext>
            </a:extLst>
          </p:cNvPr>
          <p:cNvSpPr txBox="1"/>
          <p:nvPr/>
        </p:nvSpPr>
        <p:spPr>
          <a:xfrm>
            <a:off x="4499981" y="306341"/>
            <a:ext cx="917354" cy="646331"/>
          </a:xfrm>
          <a:prstGeom prst="rect">
            <a:avLst/>
          </a:prstGeom>
          <a:noFill/>
        </p:spPr>
        <p:txBody>
          <a:bodyPr wrap="square" lIns="0" rIns="0" rtlCol="0">
            <a:spAutoFit/>
          </a:bodyPr>
          <a:lstStyle/>
          <a:p>
            <a:pPr algn="ctr"/>
            <a:r>
              <a:rPr lang="en-GB" sz="900" b="1" dirty="0">
                <a:solidFill>
                  <a:schemeClr val="tx1"/>
                </a:solidFill>
                <a:latin typeface="Montserrat" pitchFamily="2" charset="77"/>
              </a:rPr>
              <a:t>52 we data to </a:t>
            </a:r>
            <a:r>
              <a:rPr lang="en-GB" sz="900" b="1" dirty="0">
                <a:latin typeface="Montserrat" pitchFamily="2" charset="77"/>
              </a:rPr>
              <a:t>12.08.23</a:t>
            </a:r>
          </a:p>
          <a:p>
            <a:r>
              <a:rPr lang="en-GB" sz="900" b="1" dirty="0">
                <a:latin typeface="Montserrat" pitchFamily="2" charset="77"/>
              </a:rPr>
              <a:t> </a:t>
            </a:r>
          </a:p>
          <a:p>
            <a:pPr algn="ctr"/>
            <a:endParaRPr lang="en-GB" sz="900" b="1" dirty="0">
              <a:latin typeface="Montserrat" pitchFamily="2" charset="77"/>
            </a:endParaRPr>
          </a:p>
        </p:txBody>
      </p:sp>
      <p:pic>
        <p:nvPicPr>
          <p:cNvPr id="71" name="Picture 2" descr="Tesco logo | Logok">
            <a:extLst>
              <a:ext uri="{FF2B5EF4-FFF2-40B4-BE49-F238E27FC236}">
                <a16:creationId xmlns:a16="http://schemas.microsoft.com/office/drawing/2014/main" id="{543EAAD6-B039-5B90-0D7D-B390086D65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4723814" y="654623"/>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 descr="ASDA logo and symbol, meaning, history, PNG">
            <a:extLst>
              <a:ext uri="{FF2B5EF4-FFF2-40B4-BE49-F238E27FC236}">
                <a16:creationId xmlns:a16="http://schemas.microsoft.com/office/drawing/2014/main" id="{2209CCD1-0481-C93B-9F73-96AB5D979C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4769441" y="1011659"/>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descr="Morrisons logo and symbol, meaning, history, PNG">
            <a:extLst>
              <a:ext uri="{FF2B5EF4-FFF2-40B4-BE49-F238E27FC236}">
                <a16:creationId xmlns:a16="http://schemas.microsoft.com/office/drawing/2014/main" id="{0F90EC4D-524E-1F0D-E2F4-FAAD2B84BB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1696" y="1603570"/>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2" descr="The Co-operative brand - Wikipedia">
            <a:extLst>
              <a:ext uri="{FF2B5EF4-FFF2-40B4-BE49-F238E27FC236}">
                <a16:creationId xmlns:a16="http://schemas.microsoft.com/office/drawing/2014/main" id="{06FAFE26-2414-9EE3-F3DF-5FD83CC2D6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8227" y="1915510"/>
            <a:ext cx="245003" cy="25933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4" descr="Waitrose logo and symbol, meaning, history, PNG">
            <a:extLst>
              <a:ext uri="{FF2B5EF4-FFF2-40B4-BE49-F238E27FC236}">
                <a16:creationId xmlns:a16="http://schemas.microsoft.com/office/drawing/2014/main" id="{8AA5D9BE-0A29-84E0-6BEC-00A0FDA7C1D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4593216" y="2153757"/>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6" descr="Marks &amp;amp; Spencer - Wikipedia">
            <a:extLst>
              <a:ext uri="{FF2B5EF4-FFF2-40B4-BE49-F238E27FC236}">
                <a16:creationId xmlns:a16="http://schemas.microsoft.com/office/drawing/2014/main" id="{1A87A25F-7C14-3F07-CD5C-40DB93778A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2239" y="2347045"/>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8">
            <a:extLst>
              <a:ext uri="{FF2B5EF4-FFF2-40B4-BE49-F238E27FC236}">
                <a16:creationId xmlns:a16="http://schemas.microsoft.com/office/drawing/2014/main" id="{B6FE7D38-52D3-7D91-1E9E-03DC6AC5CA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8796" y="2537786"/>
            <a:ext cx="507631" cy="11501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Ocado: Online Groceries, Supermarket Savings, M&amp;amp;S and more">
            <a:extLst>
              <a:ext uri="{FF2B5EF4-FFF2-40B4-BE49-F238E27FC236}">
                <a16:creationId xmlns:a16="http://schemas.microsoft.com/office/drawing/2014/main" id="{C0046AF5-6552-95CF-2D2A-DD80369905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19679" y="2688519"/>
            <a:ext cx="634255" cy="134779"/>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
            <a:extLst>
              <a:ext uri="{FF2B5EF4-FFF2-40B4-BE49-F238E27FC236}">
                <a16:creationId xmlns:a16="http://schemas.microsoft.com/office/drawing/2014/main" id="{C0D8B0C3-87E6-1152-F857-2A42B15B116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9657" y="1459417"/>
            <a:ext cx="199763" cy="19976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8" descr="Aldi logo and symbol, meaning, history, PNG">
            <a:extLst>
              <a:ext uri="{FF2B5EF4-FFF2-40B4-BE49-F238E27FC236}">
                <a16:creationId xmlns:a16="http://schemas.microsoft.com/office/drawing/2014/main" id="{4C91C820-A69F-C4B5-1567-AFF5C7C84D2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8067" t="2987" r="27899" b="3010"/>
          <a:stretch/>
        </p:blipFill>
        <p:spPr bwMode="auto">
          <a:xfrm>
            <a:off x="4884913" y="1248295"/>
            <a:ext cx="163273" cy="19606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0" descr="sainsburys-logo - Future of Heat Conference 2021">
            <a:extLst>
              <a:ext uri="{FF2B5EF4-FFF2-40B4-BE49-F238E27FC236}">
                <a16:creationId xmlns:a16="http://schemas.microsoft.com/office/drawing/2014/main" id="{05DECD6E-26C9-D526-251E-D783834F3C93}"/>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5203" b="32261"/>
          <a:stretch/>
        </p:blipFill>
        <p:spPr bwMode="auto">
          <a:xfrm>
            <a:off x="4664274" y="863027"/>
            <a:ext cx="643538" cy="117775"/>
          </a:xfrm>
          <a:prstGeom prst="rect">
            <a:avLst/>
          </a:prstGeom>
          <a:noFill/>
          <a:extLst>
            <a:ext uri="{909E8E84-426E-40DD-AFC4-6F175D3DCCD1}">
              <a14:hiddenFill xmlns:a14="http://schemas.microsoft.com/office/drawing/2010/main">
                <a:solidFill>
                  <a:srgbClr val="FFFFFF"/>
                </a:solidFill>
              </a14:hiddenFill>
            </a:ext>
          </a:extLst>
        </p:spPr>
      </p:pic>
      <p:sp>
        <p:nvSpPr>
          <p:cNvPr id="108" name="Rectangle 107">
            <a:extLst>
              <a:ext uri="{FF2B5EF4-FFF2-40B4-BE49-F238E27FC236}">
                <a16:creationId xmlns:a16="http://schemas.microsoft.com/office/drawing/2014/main" id="{E7DFDDCE-D6F6-4460-C23C-BD0B2D96C678}"/>
              </a:ext>
            </a:extLst>
          </p:cNvPr>
          <p:cNvSpPr/>
          <p:nvPr/>
        </p:nvSpPr>
        <p:spPr>
          <a:xfrm>
            <a:off x="5623317" y="342011"/>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09" name="Rectangle 108">
            <a:extLst>
              <a:ext uri="{FF2B5EF4-FFF2-40B4-BE49-F238E27FC236}">
                <a16:creationId xmlns:a16="http://schemas.microsoft.com/office/drawing/2014/main" id="{5326022C-BEE5-B25D-CFBE-56D8F3462AD7}"/>
              </a:ext>
            </a:extLst>
          </p:cNvPr>
          <p:cNvSpPr/>
          <p:nvPr/>
        </p:nvSpPr>
        <p:spPr>
          <a:xfrm>
            <a:off x="6651766" y="352042"/>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10" name="Rectangle 109">
            <a:extLst>
              <a:ext uri="{FF2B5EF4-FFF2-40B4-BE49-F238E27FC236}">
                <a16:creationId xmlns:a16="http://schemas.microsoft.com/office/drawing/2014/main" id="{EC734209-216D-DB15-5C34-F1928947EC15}"/>
              </a:ext>
            </a:extLst>
          </p:cNvPr>
          <p:cNvSpPr/>
          <p:nvPr/>
        </p:nvSpPr>
        <p:spPr>
          <a:xfrm>
            <a:off x="7688229" y="352042"/>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111" name="Straight Connector 110">
            <a:extLst>
              <a:ext uri="{FF2B5EF4-FFF2-40B4-BE49-F238E27FC236}">
                <a16:creationId xmlns:a16="http://schemas.microsoft.com/office/drawing/2014/main" id="{DB4726E0-DC44-7D2D-41BE-ED0AE9BA0530}"/>
              </a:ext>
            </a:extLst>
          </p:cNvPr>
          <p:cNvCxnSpPr/>
          <p:nvPr/>
        </p:nvCxnSpPr>
        <p:spPr>
          <a:xfrm>
            <a:off x="5623317" y="624580"/>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D6CD0D4-BB9F-9C05-9157-1AF6BB39537E}"/>
              </a:ext>
            </a:extLst>
          </p:cNvPr>
          <p:cNvCxnSpPr/>
          <p:nvPr/>
        </p:nvCxnSpPr>
        <p:spPr>
          <a:xfrm>
            <a:off x="6636325" y="623300"/>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DB510F7-082B-4801-8395-9342AFADEA04}"/>
              </a:ext>
            </a:extLst>
          </p:cNvPr>
          <p:cNvCxnSpPr/>
          <p:nvPr/>
        </p:nvCxnSpPr>
        <p:spPr>
          <a:xfrm>
            <a:off x="7680069" y="622020"/>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6A576433-C64E-4BA0-370A-555576BD43D1}"/>
              </a:ext>
            </a:extLst>
          </p:cNvPr>
          <p:cNvSpPr txBox="1"/>
          <p:nvPr/>
        </p:nvSpPr>
        <p:spPr>
          <a:xfrm>
            <a:off x="5546477" y="478582"/>
            <a:ext cx="422626"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115" name="TextBox 114">
            <a:extLst>
              <a:ext uri="{FF2B5EF4-FFF2-40B4-BE49-F238E27FC236}">
                <a16:creationId xmlns:a16="http://schemas.microsoft.com/office/drawing/2014/main" id="{41FFE181-A848-7F4F-AA0C-112E9C39D7E2}"/>
              </a:ext>
            </a:extLst>
          </p:cNvPr>
          <p:cNvSpPr txBox="1"/>
          <p:nvPr/>
        </p:nvSpPr>
        <p:spPr>
          <a:xfrm>
            <a:off x="5844873" y="477302"/>
            <a:ext cx="422626" cy="200055"/>
          </a:xfrm>
          <a:prstGeom prst="rect">
            <a:avLst/>
          </a:prstGeom>
          <a:noFill/>
        </p:spPr>
        <p:txBody>
          <a:bodyPr wrap="square" lIns="0" rIns="0" rtlCol="0">
            <a:spAutoFit/>
          </a:bodyPr>
          <a:lstStyle/>
          <a:p>
            <a:pPr algn="ctr"/>
            <a:r>
              <a:rPr lang="en-GB" sz="700" dirty="0">
                <a:latin typeface="Montserrat" pitchFamily="2" charset="77"/>
              </a:rPr>
              <a:t>2023</a:t>
            </a:r>
          </a:p>
        </p:txBody>
      </p:sp>
      <p:sp>
        <p:nvSpPr>
          <p:cNvPr id="116" name="TextBox 115">
            <a:extLst>
              <a:ext uri="{FF2B5EF4-FFF2-40B4-BE49-F238E27FC236}">
                <a16:creationId xmlns:a16="http://schemas.microsoft.com/office/drawing/2014/main" id="{628A2CAB-A7F1-BA66-7257-6D9BD67982CE}"/>
              </a:ext>
            </a:extLst>
          </p:cNvPr>
          <p:cNvSpPr txBox="1"/>
          <p:nvPr/>
        </p:nvSpPr>
        <p:spPr>
          <a:xfrm>
            <a:off x="6206850" y="313140"/>
            <a:ext cx="327414" cy="369332"/>
          </a:xfrm>
          <a:prstGeom prst="rect">
            <a:avLst/>
          </a:prstGeom>
          <a:noFill/>
        </p:spPr>
        <p:txBody>
          <a:bodyPr wrap="square" lIns="0" rIns="0" rtlCol="0">
            <a:spAutoFit/>
          </a:bodyPr>
          <a:lstStyle/>
          <a:p>
            <a:pPr algn="ctr"/>
            <a:r>
              <a:rPr lang="en-GB" sz="600" dirty="0">
                <a:latin typeface="Montserrat" pitchFamily="2" charset="77"/>
              </a:rPr>
              <a:t>Value  Change %</a:t>
            </a:r>
          </a:p>
        </p:txBody>
      </p:sp>
      <p:sp>
        <p:nvSpPr>
          <p:cNvPr id="117" name="TextBox 116">
            <a:extLst>
              <a:ext uri="{FF2B5EF4-FFF2-40B4-BE49-F238E27FC236}">
                <a16:creationId xmlns:a16="http://schemas.microsoft.com/office/drawing/2014/main" id="{34FA7286-0B5C-E1F1-2848-7FAB4A8C961D}"/>
              </a:ext>
            </a:extLst>
          </p:cNvPr>
          <p:cNvSpPr txBox="1"/>
          <p:nvPr/>
        </p:nvSpPr>
        <p:spPr>
          <a:xfrm>
            <a:off x="5567896" y="313003"/>
            <a:ext cx="728868" cy="276999"/>
          </a:xfrm>
          <a:prstGeom prst="rect">
            <a:avLst/>
          </a:prstGeom>
          <a:noFill/>
        </p:spPr>
        <p:txBody>
          <a:bodyPr wrap="square" lIns="0" rIns="0" rtlCol="0">
            <a:spAutoFit/>
          </a:bodyPr>
          <a:lstStyle/>
          <a:p>
            <a:pPr algn="ctr"/>
            <a:r>
              <a:rPr lang="en-GB" sz="600" b="1" dirty="0">
                <a:latin typeface="Montserrat" pitchFamily="2" charset="77"/>
              </a:rPr>
              <a:t>Share of Total Grocers</a:t>
            </a:r>
          </a:p>
        </p:txBody>
      </p:sp>
      <p:sp>
        <p:nvSpPr>
          <p:cNvPr id="118" name="TextBox 117">
            <a:extLst>
              <a:ext uri="{FF2B5EF4-FFF2-40B4-BE49-F238E27FC236}">
                <a16:creationId xmlns:a16="http://schemas.microsoft.com/office/drawing/2014/main" id="{E5A44DFD-3EDB-3E67-B995-430782B8F4C2}"/>
              </a:ext>
            </a:extLst>
          </p:cNvPr>
          <p:cNvSpPr txBox="1"/>
          <p:nvPr/>
        </p:nvSpPr>
        <p:spPr>
          <a:xfrm>
            <a:off x="6605966" y="475596"/>
            <a:ext cx="327414"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119" name="TextBox 118">
            <a:extLst>
              <a:ext uri="{FF2B5EF4-FFF2-40B4-BE49-F238E27FC236}">
                <a16:creationId xmlns:a16="http://schemas.microsoft.com/office/drawing/2014/main" id="{5BC8776F-B761-7EF0-4550-3B46B0F732E8}"/>
              </a:ext>
            </a:extLst>
          </p:cNvPr>
          <p:cNvSpPr txBox="1"/>
          <p:nvPr/>
        </p:nvSpPr>
        <p:spPr>
          <a:xfrm>
            <a:off x="6902642" y="475596"/>
            <a:ext cx="327414" cy="200055"/>
          </a:xfrm>
          <a:prstGeom prst="rect">
            <a:avLst/>
          </a:prstGeom>
          <a:noFill/>
        </p:spPr>
        <p:txBody>
          <a:bodyPr wrap="square" lIns="0" rIns="0" rtlCol="0">
            <a:spAutoFit/>
          </a:bodyPr>
          <a:lstStyle/>
          <a:p>
            <a:pPr algn="ctr"/>
            <a:r>
              <a:rPr lang="en-GB" sz="700" dirty="0">
                <a:latin typeface="Montserrat" pitchFamily="2" charset="77"/>
              </a:rPr>
              <a:t>2023</a:t>
            </a:r>
          </a:p>
        </p:txBody>
      </p:sp>
      <p:sp>
        <p:nvSpPr>
          <p:cNvPr id="120" name="TextBox 119">
            <a:extLst>
              <a:ext uri="{FF2B5EF4-FFF2-40B4-BE49-F238E27FC236}">
                <a16:creationId xmlns:a16="http://schemas.microsoft.com/office/drawing/2014/main" id="{4073E2B4-D126-3CB0-9F9F-D20427517282}"/>
              </a:ext>
            </a:extLst>
          </p:cNvPr>
          <p:cNvSpPr txBox="1"/>
          <p:nvPr/>
        </p:nvSpPr>
        <p:spPr>
          <a:xfrm>
            <a:off x="7238129" y="398146"/>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121" name="TextBox 120">
            <a:extLst>
              <a:ext uri="{FF2B5EF4-FFF2-40B4-BE49-F238E27FC236}">
                <a16:creationId xmlns:a16="http://schemas.microsoft.com/office/drawing/2014/main" id="{86276F05-4D1B-9860-65B7-DFE19BC38C4E}"/>
              </a:ext>
            </a:extLst>
          </p:cNvPr>
          <p:cNvSpPr txBox="1"/>
          <p:nvPr/>
        </p:nvSpPr>
        <p:spPr>
          <a:xfrm>
            <a:off x="6750257" y="348438"/>
            <a:ext cx="583654" cy="184666"/>
          </a:xfrm>
          <a:prstGeom prst="rect">
            <a:avLst/>
          </a:prstGeom>
          <a:noFill/>
        </p:spPr>
        <p:txBody>
          <a:bodyPr wrap="square" lIns="0" rIns="0" rtlCol="0">
            <a:spAutoFit/>
          </a:bodyPr>
          <a:lstStyle/>
          <a:p>
            <a:pPr algn="ctr"/>
            <a:r>
              <a:rPr lang="en-GB" sz="600" b="1" dirty="0">
                <a:latin typeface="Montserrat" pitchFamily="2" charset="77"/>
              </a:rPr>
              <a:t>Penetration</a:t>
            </a:r>
          </a:p>
        </p:txBody>
      </p:sp>
      <p:sp>
        <p:nvSpPr>
          <p:cNvPr id="122" name="TextBox 121">
            <a:extLst>
              <a:ext uri="{FF2B5EF4-FFF2-40B4-BE49-F238E27FC236}">
                <a16:creationId xmlns:a16="http://schemas.microsoft.com/office/drawing/2014/main" id="{E311A226-6F37-857F-3E59-C97DE8386BAA}"/>
              </a:ext>
            </a:extLst>
          </p:cNvPr>
          <p:cNvSpPr txBox="1"/>
          <p:nvPr/>
        </p:nvSpPr>
        <p:spPr>
          <a:xfrm>
            <a:off x="7656083" y="475596"/>
            <a:ext cx="323343"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123" name="TextBox 122">
            <a:extLst>
              <a:ext uri="{FF2B5EF4-FFF2-40B4-BE49-F238E27FC236}">
                <a16:creationId xmlns:a16="http://schemas.microsoft.com/office/drawing/2014/main" id="{136410A6-E3C0-D6AC-A5E5-964000B3792E}"/>
              </a:ext>
            </a:extLst>
          </p:cNvPr>
          <p:cNvSpPr txBox="1"/>
          <p:nvPr/>
        </p:nvSpPr>
        <p:spPr>
          <a:xfrm>
            <a:off x="7967066" y="482417"/>
            <a:ext cx="323343" cy="200055"/>
          </a:xfrm>
          <a:prstGeom prst="rect">
            <a:avLst/>
          </a:prstGeom>
          <a:noFill/>
        </p:spPr>
        <p:txBody>
          <a:bodyPr wrap="square" lIns="0" rIns="0" rtlCol="0">
            <a:spAutoFit/>
          </a:bodyPr>
          <a:lstStyle/>
          <a:p>
            <a:pPr algn="ctr"/>
            <a:r>
              <a:rPr lang="en-GB" sz="700" dirty="0">
                <a:latin typeface="Montserrat" pitchFamily="2" charset="77"/>
              </a:rPr>
              <a:t>2023</a:t>
            </a:r>
          </a:p>
        </p:txBody>
      </p:sp>
      <p:sp>
        <p:nvSpPr>
          <p:cNvPr id="124" name="TextBox 123">
            <a:extLst>
              <a:ext uri="{FF2B5EF4-FFF2-40B4-BE49-F238E27FC236}">
                <a16:creationId xmlns:a16="http://schemas.microsoft.com/office/drawing/2014/main" id="{A8A72438-6BEE-DD5A-3508-33825A146D04}"/>
              </a:ext>
            </a:extLst>
          </p:cNvPr>
          <p:cNvSpPr txBox="1"/>
          <p:nvPr/>
        </p:nvSpPr>
        <p:spPr>
          <a:xfrm>
            <a:off x="8281315" y="397693"/>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125" name="TextBox 124">
            <a:extLst>
              <a:ext uri="{FF2B5EF4-FFF2-40B4-BE49-F238E27FC236}">
                <a16:creationId xmlns:a16="http://schemas.microsoft.com/office/drawing/2014/main" id="{693193C0-E685-96E8-289E-594E4373D88F}"/>
              </a:ext>
            </a:extLst>
          </p:cNvPr>
          <p:cNvSpPr txBox="1"/>
          <p:nvPr/>
        </p:nvSpPr>
        <p:spPr>
          <a:xfrm>
            <a:off x="7553825" y="325381"/>
            <a:ext cx="999228" cy="184666"/>
          </a:xfrm>
          <a:prstGeom prst="rect">
            <a:avLst/>
          </a:prstGeom>
          <a:noFill/>
        </p:spPr>
        <p:txBody>
          <a:bodyPr wrap="square" lIns="0" rIns="0" rtlCol="0">
            <a:spAutoFit/>
          </a:bodyPr>
          <a:lstStyle/>
          <a:p>
            <a:pPr algn="ctr"/>
            <a:r>
              <a:rPr lang="en-GB" sz="600" b="1" dirty="0">
                <a:latin typeface="Montserrat" pitchFamily="2" charset="77"/>
              </a:rPr>
              <a:t>£ Spend per Visit</a:t>
            </a:r>
          </a:p>
        </p:txBody>
      </p:sp>
      <p:sp>
        <p:nvSpPr>
          <p:cNvPr id="2" name="Subtitle 1">
            <a:extLst>
              <a:ext uri="{FF2B5EF4-FFF2-40B4-BE49-F238E27FC236}">
                <a16:creationId xmlns:a16="http://schemas.microsoft.com/office/drawing/2014/main" id="{30E55D93-D27F-49DA-AAFA-E01D46D63A82}"/>
              </a:ext>
            </a:extLst>
          </p:cNvPr>
          <p:cNvSpPr>
            <a:spLocks noGrp="1"/>
          </p:cNvSpPr>
          <p:nvPr>
            <p:ph type="subTitle" idx="4294967295"/>
          </p:nvPr>
        </p:nvSpPr>
        <p:spPr>
          <a:xfrm>
            <a:off x="147148" y="4751762"/>
            <a:ext cx="3976565" cy="298754"/>
          </a:xfrm>
        </p:spPr>
        <p:txBody>
          <a:bodyPr>
            <a:normAutofit fontScale="32500" lnSpcReduction="20000"/>
          </a:bodyPr>
          <a:lstStyle/>
          <a:p>
            <a:pPr>
              <a:spcBef>
                <a:spcPct val="50000"/>
              </a:spcBef>
            </a:pPr>
            <a:r>
              <a:rPr lang="en-GB" altLang="en-US" sz="1200" b="0" i="1" dirty="0">
                <a:cs typeface="Calibri" panose="020F0502020204030204" pitchFamily="34" charset="0"/>
              </a:rPr>
              <a:t>Source: Nielsen </a:t>
            </a:r>
            <a:r>
              <a:rPr lang="en-GB" altLang="en-US" sz="1200" b="0" i="1" dirty="0" err="1">
                <a:cs typeface="Calibri" panose="020F0502020204030204" pitchFamily="34" charset="0"/>
              </a:rPr>
              <a:t>Homescan</a:t>
            </a:r>
            <a:r>
              <a:rPr lang="en-GB" altLang="en-US" sz="1200" b="0" i="1" dirty="0">
                <a:cs typeface="Calibri" panose="020F0502020204030204" pitchFamily="34" charset="0"/>
              </a:rPr>
              <a:t> SOT based on FMCG [New Base], Benchmark Total Grocers% Change Penetration = % Change in actual buyers</a:t>
            </a:r>
          </a:p>
          <a:p>
            <a:pPr>
              <a:spcBef>
                <a:spcPct val="50000"/>
              </a:spcBef>
            </a:pPr>
            <a:r>
              <a:rPr lang="en-GB" altLang="en-US" sz="1200" b="0" i="1" dirty="0">
                <a:cs typeface="Calibri" panose="020F0502020204030204" pitchFamily="34" charset="0"/>
              </a:rPr>
              <a:t>Penetration = Change in shoppers</a:t>
            </a:r>
          </a:p>
          <a:p>
            <a:endParaRPr lang="en-GB" sz="300" dirty="0"/>
          </a:p>
        </p:txBody>
      </p:sp>
      <p:sp>
        <p:nvSpPr>
          <p:cNvPr id="3" name="Title 2">
            <a:extLst>
              <a:ext uri="{FF2B5EF4-FFF2-40B4-BE49-F238E27FC236}">
                <a16:creationId xmlns:a16="http://schemas.microsoft.com/office/drawing/2014/main" id="{1BA4BC58-1D78-4D32-B479-D264EDA1A4A9}"/>
              </a:ext>
            </a:extLst>
          </p:cNvPr>
          <p:cNvSpPr>
            <a:spLocks noGrp="1"/>
          </p:cNvSpPr>
          <p:nvPr>
            <p:ph type="title"/>
          </p:nvPr>
        </p:nvSpPr>
        <p:spPr>
          <a:xfrm>
            <a:off x="354600" y="-90821"/>
            <a:ext cx="8434800" cy="393600"/>
          </a:xfrm>
        </p:spPr>
        <p:txBody>
          <a:bodyPr/>
          <a:lstStyle/>
          <a:p>
            <a:r>
              <a:rPr lang="en-GB" sz="1800" dirty="0">
                <a:solidFill>
                  <a:srgbClr val="2D6FF9"/>
                </a:solidFill>
                <a:latin typeface="+mj-lt"/>
              </a:rPr>
              <a:t>FMCG Essential Retail </a:t>
            </a:r>
            <a:r>
              <a:rPr lang="en-GB" sz="1800" dirty="0">
                <a:latin typeface="+mj-lt"/>
              </a:rPr>
              <a:t>– What you need to know!</a:t>
            </a:r>
          </a:p>
        </p:txBody>
      </p:sp>
      <p:sp>
        <p:nvSpPr>
          <p:cNvPr id="6" name="Rectangle 5">
            <a:extLst>
              <a:ext uri="{FF2B5EF4-FFF2-40B4-BE49-F238E27FC236}">
                <a16:creationId xmlns:a16="http://schemas.microsoft.com/office/drawing/2014/main" id="{54D9CC6F-4947-405F-9074-B79DC108ECF8}"/>
              </a:ext>
            </a:extLst>
          </p:cNvPr>
          <p:cNvSpPr/>
          <p:nvPr/>
        </p:nvSpPr>
        <p:spPr>
          <a:xfrm>
            <a:off x="152460" y="2148334"/>
            <a:ext cx="982372"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1026" name="Picture 2" descr="Tesco logo | Logok">
            <a:extLst>
              <a:ext uri="{FF2B5EF4-FFF2-40B4-BE49-F238E27FC236}">
                <a16:creationId xmlns:a16="http://schemas.microsoft.com/office/drawing/2014/main" id="{73C1606C-4F9E-49AE-8782-02B6AD9B54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302791" y="2568623"/>
            <a:ext cx="656918" cy="19784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3DB3DD55-9F7B-4886-A730-2FE3FF0F16C9}"/>
              </a:ext>
            </a:extLst>
          </p:cNvPr>
          <p:cNvCxnSpPr/>
          <p:nvPr/>
        </p:nvCxnSpPr>
        <p:spPr>
          <a:xfrm>
            <a:off x="152460" y="2550001"/>
            <a:ext cx="98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38176FD-6BDD-4E99-A54D-87B48B61008E}"/>
              </a:ext>
            </a:extLst>
          </p:cNvPr>
          <p:cNvSpPr txBox="1"/>
          <p:nvPr/>
        </p:nvSpPr>
        <p:spPr>
          <a:xfrm>
            <a:off x="217478" y="2179126"/>
            <a:ext cx="1016454" cy="507831"/>
          </a:xfrm>
          <a:prstGeom prst="rect">
            <a:avLst/>
          </a:prstGeom>
          <a:noFill/>
        </p:spPr>
        <p:txBody>
          <a:bodyPr wrap="square" lIns="0" rIns="0" rtlCol="0">
            <a:spAutoFit/>
          </a:bodyPr>
          <a:lstStyle/>
          <a:p>
            <a:pPr algn="l"/>
            <a:r>
              <a:rPr lang="en-GB" sz="900" b="1" dirty="0">
                <a:solidFill>
                  <a:schemeClr val="tx1"/>
                </a:solidFill>
                <a:latin typeface="Montserrat" pitchFamily="2" charset="77"/>
              </a:rPr>
              <a:t>Store Numbers </a:t>
            </a:r>
            <a:r>
              <a:rPr lang="en-GB" sz="900" b="1" dirty="0">
                <a:latin typeface="Montserrat" pitchFamily="2" charset="77"/>
              </a:rPr>
              <a:t>as of 12.08.23</a:t>
            </a:r>
          </a:p>
          <a:p>
            <a:pPr algn="l"/>
            <a:endParaRPr lang="en-GB" sz="900" b="1" dirty="0">
              <a:latin typeface="Montserrat" pitchFamily="2" charset="77"/>
            </a:endParaRPr>
          </a:p>
        </p:txBody>
      </p:sp>
      <p:pic>
        <p:nvPicPr>
          <p:cNvPr id="1030" name="Picture 6" descr="ASDA logo and symbol, meaning, history, PNG">
            <a:extLst>
              <a:ext uri="{FF2B5EF4-FFF2-40B4-BE49-F238E27FC236}">
                <a16:creationId xmlns:a16="http://schemas.microsoft.com/office/drawing/2014/main" id="{F053145F-1C58-430E-9C82-B63F3A4E83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340809" y="2991396"/>
            <a:ext cx="544876" cy="2422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rrisons logo and symbol, meaning, history, PNG">
            <a:extLst>
              <a:ext uri="{FF2B5EF4-FFF2-40B4-BE49-F238E27FC236}">
                <a16:creationId xmlns:a16="http://schemas.microsoft.com/office/drawing/2014/main" id="{83638E5F-6936-4797-A713-382ED57A9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327" y="3240205"/>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Co-operative brand - Wikipedia">
            <a:extLst>
              <a:ext uri="{FF2B5EF4-FFF2-40B4-BE49-F238E27FC236}">
                <a16:creationId xmlns:a16="http://schemas.microsoft.com/office/drawing/2014/main" id="{22B94850-F8ED-453B-8B90-950D644799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588" y="3536000"/>
            <a:ext cx="299324" cy="3168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aitrose logo and symbol, meaning, history, PNG">
            <a:extLst>
              <a:ext uri="{FF2B5EF4-FFF2-40B4-BE49-F238E27FC236}">
                <a16:creationId xmlns:a16="http://schemas.microsoft.com/office/drawing/2014/main" id="{7554EB84-1576-4233-9097-F980CEBC599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221288" y="3871224"/>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arks &amp;amp; Spencer - Wikipedia">
            <a:extLst>
              <a:ext uri="{FF2B5EF4-FFF2-40B4-BE49-F238E27FC236}">
                <a16:creationId xmlns:a16="http://schemas.microsoft.com/office/drawing/2014/main" id="{F59D08D2-7E3D-4989-B585-8AE304DB7F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679" y="4054008"/>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52449E7F-DFBF-4E80-AD79-96918284E6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552" y="4301357"/>
            <a:ext cx="507631" cy="1150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77A7626-A3CB-4D02-97C2-608E8E6777C4}"/>
              </a:ext>
            </a:extLst>
          </p:cNvPr>
          <p:cNvSpPr/>
          <p:nvPr/>
        </p:nvSpPr>
        <p:spPr>
          <a:xfrm>
            <a:off x="1227039" y="2148334"/>
            <a:ext cx="2574151"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8" name="Straight Connector 7">
            <a:extLst>
              <a:ext uri="{FF2B5EF4-FFF2-40B4-BE49-F238E27FC236}">
                <a16:creationId xmlns:a16="http://schemas.microsoft.com/office/drawing/2014/main" id="{38656DD9-475C-4C21-B3E8-71D063CFAEED}"/>
              </a:ext>
            </a:extLst>
          </p:cNvPr>
          <p:cNvCxnSpPr/>
          <p:nvPr/>
        </p:nvCxnSpPr>
        <p:spPr>
          <a:xfrm flipV="1">
            <a:off x="1222928" y="2541934"/>
            <a:ext cx="2570579" cy="80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E095F6-8BE9-4282-92C2-6AC0ABE3713F}"/>
              </a:ext>
            </a:extLst>
          </p:cNvPr>
          <p:cNvSpPr txBox="1"/>
          <p:nvPr/>
        </p:nvSpPr>
        <p:spPr>
          <a:xfrm>
            <a:off x="1303881" y="2399304"/>
            <a:ext cx="284310" cy="200055"/>
          </a:xfrm>
          <a:prstGeom prst="rect">
            <a:avLst/>
          </a:prstGeom>
          <a:noFill/>
        </p:spPr>
        <p:txBody>
          <a:bodyPr wrap="square" lIns="0" rIns="0" rtlCol="0">
            <a:spAutoFit/>
          </a:bodyPr>
          <a:lstStyle/>
          <a:p>
            <a:pPr algn="l"/>
            <a:r>
              <a:rPr lang="en-GB" sz="700" dirty="0">
                <a:latin typeface="Montserrat" pitchFamily="2" charset="77"/>
              </a:rPr>
              <a:t>Total</a:t>
            </a:r>
          </a:p>
        </p:txBody>
      </p:sp>
      <p:sp>
        <p:nvSpPr>
          <p:cNvPr id="20" name="TextBox 19">
            <a:extLst>
              <a:ext uri="{FF2B5EF4-FFF2-40B4-BE49-F238E27FC236}">
                <a16:creationId xmlns:a16="http://schemas.microsoft.com/office/drawing/2014/main" id="{CCC698A5-FCB6-4B88-9B67-AE8C3D5C0C6A}"/>
              </a:ext>
            </a:extLst>
          </p:cNvPr>
          <p:cNvSpPr txBox="1"/>
          <p:nvPr/>
        </p:nvSpPr>
        <p:spPr>
          <a:xfrm>
            <a:off x="1588190" y="2399303"/>
            <a:ext cx="614721" cy="200055"/>
          </a:xfrm>
          <a:prstGeom prst="rect">
            <a:avLst/>
          </a:prstGeom>
          <a:noFill/>
        </p:spPr>
        <p:txBody>
          <a:bodyPr wrap="square" lIns="0" rIns="0" rtlCol="0">
            <a:spAutoFit/>
          </a:bodyPr>
          <a:lstStyle/>
          <a:p>
            <a:pPr algn="l"/>
            <a:r>
              <a:rPr lang="en-GB" sz="700" dirty="0">
                <a:latin typeface="Montserrat" pitchFamily="2" charset="77"/>
              </a:rPr>
              <a:t>Convenience</a:t>
            </a:r>
          </a:p>
        </p:txBody>
      </p:sp>
      <p:sp>
        <p:nvSpPr>
          <p:cNvPr id="21" name="TextBox 20">
            <a:extLst>
              <a:ext uri="{FF2B5EF4-FFF2-40B4-BE49-F238E27FC236}">
                <a16:creationId xmlns:a16="http://schemas.microsoft.com/office/drawing/2014/main" id="{0B28F0F7-AD69-48E1-8AE6-0495438805E9}"/>
              </a:ext>
            </a:extLst>
          </p:cNvPr>
          <p:cNvSpPr txBox="1"/>
          <p:nvPr/>
        </p:nvSpPr>
        <p:spPr>
          <a:xfrm>
            <a:off x="2279752" y="2394269"/>
            <a:ext cx="284310" cy="200055"/>
          </a:xfrm>
          <a:prstGeom prst="rect">
            <a:avLst/>
          </a:prstGeom>
          <a:noFill/>
        </p:spPr>
        <p:txBody>
          <a:bodyPr wrap="square" lIns="0" rIns="0" rtlCol="0">
            <a:spAutoFit/>
          </a:bodyPr>
          <a:lstStyle/>
          <a:p>
            <a:pPr algn="l"/>
            <a:r>
              <a:rPr lang="en-GB" sz="700" dirty="0">
                <a:latin typeface="Montserrat" pitchFamily="2" charset="77"/>
              </a:rPr>
              <a:t>Small</a:t>
            </a:r>
          </a:p>
        </p:txBody>
      </p:sp>
      <p:sp>
        <p:nvSpPr>
          <p:cNvPr id="22" name="TextBox 21">
            <a:extLst>
              <a:ext uri="{FF2B5EF4-FFF2-40B4-BE49-F238E27FC236}">
                <a16:creationId xmlns:a16="http://schemas.microsoft.com/office/drawing/2014/main" id="{5BF0852F-2C67-4CB7-88CE-85EC45C43723}"/>
              </a:ext>
            </a:extLst>
          </p:cNvPr>
          <p:cNvSpPr txBox="1"/>
          <p:nvPr/>
        </p:nvSpPr>
        <p:spPr>
          <a:xfrm>
            <a:off x="2644741" y="2396122"/>
            <a:ext cx="284310" cy="200055"/>
          </a:xfrm>
          <a:prstGeom prst="rect">
            <a:avLst/>
          </a:prstGeom>
          <a:noFill/>
        </p:spPr>
        <p:txBody>
          <a:bodyPr wrap="square" lIns="0" rIns="0" rtlCol="0">
            <a:spAutoFit/>
          </a:bodyPr>
          <a:lstStyle/>
          <a:p>
            <a:pPr algn="l"/>
            <a:r>
              <a:rPr lang="en-GB" sz="700" dirty="0">
                <a:latin typeface="Montserrat" pitchFamily="2" charset="77"/>
              </a:rPr>
              <a:t>Large</a:t>
            </a:r>
          </a:p>
        </p:txBody>
      </p:sp>
      <p:sp>
        <p:nvSpPr>
          <p:cNvPr id="23" name="TextBox 22">
            <a:extLst>
              <a:ext uri="{FF2B5EF4-FFF2-40B4-BE49-F238E27FC236}">
                <a16:creationId xmlns:a16="http://schemas.microsoft.com/office/drawing/2014/main" id="{A7AA7266-058E-4474-B414-18F5049CECAD}"/>
              </a:ext>
            </a:extLst>
          </p:cNvPr>
          <p:cNvSpPr txBox="1"/>
          <p:nvPr/>
        </p:nvSpPr>
        <p:spPr>
          <a:xfrm>
            <a:off x="3025101" y="2394269"/>
            <a:ext cx="284310" cy="200055"/>
          </a:xfrm>
          <a:prstGeom prst="rect">
            <a:avLst/>
          </a:prstGeom>
          <a:noFill/>
        </p:spPr>
        <p:txBody>
          <a:bodyPr wrap="square" lIns="0" rIns="0" rtlCol="0">
            <a:spAutoFit/>
          </a:bodyPr>
          <a:lstStyle/>
          <a:p>
            <a:pPr algn="l"/>
            <a:r>
              <a:rPr lang="en-GB" sz="700" dirty="0">
                <a:latin typeface="Montserrat" pitchFamily="2" charset="77"/>
              </a:rPr>
              <a:t>Super</a:t>
            </a:r>
          </a:p>
        </p:txBody>
      </p:sp>
      <p:sp>
        <p:nvSpPr>
          <p:cNvPr id="24" name="TextBox 23">
            <a:extLst>
              <a:ext uri="{FF2B5EF4-FFF2-40B4-BE49-F238E27FC236}">
                <a16:creationId xmlns:a16="http://schemas.microsoft.com/office/drawing/2014/main" id="{8E2D7E0A-C4CD-42F4-A790-747256CC29CC}"/>
              </a:ext>
            </a:extLst>
          </p:cNvPr>
          <p:cNvSpPr txBox="1"/>
          <p:nvPr/>
        </p:nvSpPr>
        <p:spPr>
          <a:xfrm>
            <a:off x="3501512" y="2394269"/>
            <a:ext cx="284310" cy="200055"/>
          </a:xfrm>
          <a:prstGeom prst="rect">
            <a:avLst/>
          </a:prstGeom>
          <a:noFill/>
        </p:spPr>
        <p:txBody>
          <a:bodyPr wrap="square" lIns="0" rIns="0" rtlCol="0">
            <a:spAutoFit/>
          </a:bodyPr>
          <a:lstStyle/>
          <a:p>
            <a:pPr algn="l"/>
            <a:r>
              <a:rPr lang="en-GB" sz="700" dirty="0">
                <a:latin typeface="Montserrat" pitchFamily="2" charset="77"/>
              </a:rPr>
              <a:t>Mega</a:t>
            </a:r>
          </a:p>
        </p:txBody>
      </p:sp>
      <p:sp>
        <p:nvSpPr>
          <p:cNvPr id="25" name="TextBox 24">
            <a:extLst>
              <a:ext uri="{FF2B5EF4-FFF2-40B4-BE49-F238E27FC236}">
                <a16:creationId xmlns:a16="http://schemas.microsoft.com/office/drawing/2014/main" id="{FC873453-7771-4BD5-9B45-C63575899FB3}"/>
              </a:ext>
            </a:extLst>
          </p:cNvPr>
          <p:cNvSpPr txBox="1"/>
          <p:nvPr/>
        </p:nvSpPr>
        <p:spPr>
          <a:xfrm>
            <a:off x="2225390" y="2285646"/>
            <a:ext cx="773611" cy="200055"/>
          </a:xfrm>
          <a:prstGeom prst="rect">
            <a:avLst/>
          </a:prstGeom>
          <a:noFill/>
        </p:spPr>
        <p:txBody>
          <a:bodyPr wrap="square" lIns="0" rIns="0" rtlCol="0">
            <a:spAutoFit/>
          </a:bodyPr>
          <a:lstStyle/>
          <a:p>
            <a:pPr algn="ctr"/>
            <a:r>
              <a:rPr lang="en-GB" sz="700" b="1" dirty="0">
                <a:latin typeface="Montserrat" pitchFamily="2" charset="77"/>
              </a:rPr>
              <a:t>Store Numbers</a:t>
            </a:r>
          </a:p>
        </p:txBody>
      </p:sp>
      <p:grpSp>
        <p:nvGrpSpPr>
          <p:cNvPr id="12" name="Group 11">
            <a:extLst>
              <a:ext uri="{FF2B5EF4-FFF2-40B4-BE49-F238E27FC236}">
                <a16:creationId xmlns:a16="http://schemas.microsoft.com/office/drawing/2014/main" id="{2267E484-30E6-44D5-9810-9C10ABBC2BB4}"/>
              </a:ext>
            </a:extLst>
          </p:cNvPr>
          <p:cNvGrpSpPr/>
          <p:nvPr/>
        </p:nvGrpSpPr>
        <p:grpSpPr>
          <a:xfrm>
            <a:off x="1845599" y="2009207"/>
            <a:ext cx="1582911" cy="312947"/>
            <a:chOff x="1732742" y="1718311"/>
            <a:chExt cx="1582911" cy="312947"/>
          </a:xfrm>
          <a:solidFill>
            <a:srgbClr val="2D6FF9"/>
          </a:solidFill>
        </p:grpSpPr>
        <p:sp>
          <p:nvSpPr>
            <p:cNvPr id="10" name="Rectangle 9">
              <a:extLst>
                <a:ext uri="{FF2B5EF4-FFF2-40B4-BE49-F238E27FC236}">
                  <a16:creationId xmlns:a16="http://schemas.microsoft.com/office/drawing/2014/main" id="{1FEBE621-E026-438D-8D17-361DB5BA5D17}"/>
                </a:ext>
              </a:extLst>
            </p:cNvPr>
            <p:cNvSpPr/>
            <p:nvPr/>
          </p:nvSpPr>
          <p:spPr>
            <a:xfrm>
              <a:off x="1732742" y="1718311"/>
              <a:ext cx="1582911" cy="312947"/>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1" name="TextBox 10">
              <a:extLst>
                <a:ext uri="{FF2B5EF4-FFF2-40B4-BE49-F238E27FC236}">
                  <a16:creationId xmlns:a16="http://schemas.microsoft.com/office/drawing/2014/main" id="{C22830AF-3429-49C2-9C37-56CB75FFB9D9}"/>
                </a:ext>
              </a:extLst>
            </p:cNvPr>
            <p:cNvSpPr txBox="1"/>
            <p:nvPr/>
          </p:nvSpPr>
          <p:spPr>
            <a:xfrm>
              <a:off x="1809585" y="1756986"/>
              <a:ext cx="1444598" cy="246221"/>
            </a:xfrm>
            <a:prstGeom prst="rect">
              <a:avLst/>
            </a:prstGeom>
            <a:grpFill/>
          </p:spPr>
          <p:txBody>
            <a:bodyPr wrap="square" lIns="0" rIns="0" rtlCol="0">
              <a:spAutoFit/>
            </a:bodyPr>
            <a:lstStyle/>
            <a:p>
              <a:pPr algn="ctr"/>
              <a:r>
                <a:rPr lang="en-GB" sz="1000" b="1" dirty="0">
                  <a:solidFill>
                    <a:schemeClr val="bg1"/>
                  </a:solidFill>
                  <a:latin typeface="Montserrat" pitchFamily="2" charset="77"/>
                </a:rPr>
                <a:t>Store Portfolio</a:t>
              </a:r>
            </a:p>
          </p:txBody>
        </p:sp>
      </p:grpSp>
      <p:pic>
        <p:nvPicPr>
          <p:cNvPr id="1034" name="Picture 10" descr="sainsburys-logo - Future of Heat Conference 2021">
            <a:extLst>
              <a:ext uri="{FF2B5EF4-FFF2-40B4-BE49-F238E27FC236}">
                <a16:creationId xmlns:a16="http://schemas.microsoft.com/office/drawing/2014/main" id="{CF5C4E2B-FE04-456E-93A0-6FE75A28F66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5203" b="32261"/>
          <a:stretch/>
        </p:blipFill>
        <p:spPr bwMode="auto">
          <a:xfrm>
            <a:off x="228708" y="2829956"/>
            <a:ext cx="829876" cy="151877"/>
          </a:xfrm>
          <a:prstGeom prst="rect">
            <a:avLst/>
          </a:prstGeom>
          <a:noFill/>
          <a:extLst>
            <a:ext uri="{909E8E84-426E-40DD-AFC4-6F175D3DCCD1}">
              <a14:hiddenFill xmlns:a14="http://schemas.microsoft.com/office/drawing/2010/main">
                <a:solidFill>
                  <a:srgbClr val="FFFFFF"/>
                </a:solidFill>
              </a14:hiddenFill>
            </a:ext>
          </a:extLst>
        </p:spPr>
      </p:pic>
      <p:grpSp>
        <p:nvGrpSpPr>
          <p:cNvPr id="93" name="Group 92">
            <a:extLst>
              <a:ext uri="{FF2B5EF4-FFF2-40B4-BE49-F238E27FC236}">
                <a16:creationId xmlns:a16="http://schemas.microsoft.com/office/drawing/2014/main" id="{22DA12CD-256C-4D75-91D0-B7B827283644}"/>
              </a:ext>
            </a:extLst>
          </p:cNvPr>
          <p:cNvGrpSpPr/>
          <p:nvPr/>
        </p:nvGrpSpPr>
        <p:grpSpPr>
          <a:xfrm>
            <a:off x="4071054" y="2864063"/>
            <a:ext cx="5053145" cy="2279436"/>
            <a:chOff x="4071054" y="2864063"/>
            <a:chExt cx="5053145" cy="2279436"/>
          </a:xfrm>
        </p:grpSpPr>
        <p:sp>
          <p:nvSpPr>
            <p:cNvPr id="54" name="Rectangle 53">
              <a:extLst>
                <a:ext uri="{FF2B5EF4-FFF2-40B4-BE49-F238E27FC236}">
                  <a16:creationId xmlns:a16="http://schemas.microsoft.com/office/drawing/2014/main" id="{BC6B5072-AD49-4C57-B23A-FA135A11C759}"/>
                </a:ext>
              </a:extLst>
            </p:cNvPr>
            <p:cNvSpPr/>
            <p:nvPr/>
          </p:nvSpPr>
          <p:spPr>
            <a:xfrm>
              <a:off x="4071054" y="2879125"/>
              <a:ext cx="878924"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77" name="Picture 2" descr="Tesco logo | Logok">
              <a:extLst>
                <a:ext uri="{FF2B5EF4-FFF2-40B4-BE49-F238E27FC236}">
                  <a16:creationId xmlns:a16="http://schemas.microsoft.com/office/drawing/2014/main" id="{09672E55-9D34-4D72-BC00-92D6A7E9D4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4261729" y="3183157"/>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ASDA logo and symbol, meaning, history, PNG">
              <a:extLst>
                <a:ext uri="{FF2B5EF4-FFF2-40B4-BE49-F238E27FC236}">
                  <a16:creationId xmlns:a16="http://schemas.microsoft.com/office/drawing/2014/main" id="{D41900DC-C516-4793-AC23-0BEE3EAF3D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4303144" y="3448051"/>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Morrisons logo and symbol, meaning, history, PNG">
              <a:extLst>
                <a:ext uri="{FF2B5EF4-FFF2-40B4-BE49-F238E27FC236}">
                  <a16:creationId xmlns:a16="http://schemas.microsoft.com/office/drawing/2014/main" id="{913563F5-75FF-4D34-B865-E5EBCDC0DE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4835" y="3563382"/>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Aldi logo and symbol, meaning, history, PNG">
              <a:extLst>
                <a:ext uri="{FF2B5EF4-FFF2-40B4-BE49-F238E27FC236}">
                  <a16:creationId xmlns:a16="http://schemas.microsoft.com/office/drawing/2014/main" id="{094E0749-62E2-44C5-B345-2571722656B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8067" t="2987" r="27899" b="3010"/>
            <a:stretch/>
          </p:blipFill>
          <p:spPr bwMode="auto">
            <a:xfrm>
              <a:off x="4395379" y="3838553"/>
              <a:ext cx="19967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0" descr="sainsburys-logo - Future of Heat Conference 2021">
              <a:extLst>
                <a:ext uri="{FF2B5EF4-FFF2-40B4-BE49-F238E27FC236}">
                  <a16:creationId xmlns:a16="http://schemas.microsoft.com/office/drawing/2014/main" id="{AC0BBD32-78A2-44A0-9FEA-1BDCDFA0EDE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5203" b="32261"/>
            <a:stretch/>
          </p:blipFill>
          <p:spPr bwMode="auto">
            <a:xfrm>
              <a:off x="4179819" y="3350035"/>
              <a:ext cx="643538" cy="11777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The Co-operative brand - Wikipedia">
              <a:extLst>
                <a:ext uri="{FF2B5EF4-FFF2-40B4-BE49-F238E27FC236}">
                  <a16:creationId xmlns:a16="http://schemas.microsoft.com/office/drawing/2014/main" id="{450DB9F5-A1F1-42DF-83EB-61C8C47552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079" y="4069985"/>
              <a:ext cx="22652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4" descr="Waitrose logo and symbol, meaning, history, PNG">
              <a:extLst>
                <a:ext uri="{FF2B5EF4-FFF2-40B4-BE49-F238E27FC236}">
                  <a16:creationId xmlns:a16="http://schemas.microsoft.com/office/drawing/2014/main" id="{21A1AFB8-A745-4435-8977-CB0E748944B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4190837" y="4313358"/>
              <a:ext cx="565461" cy="13662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a:extLst>
                <a:ext uri="{FF2B5EF4-FFF2-40B4-BE49-F238E27FC236}">
                  <a16:creationId xmlns:a16="http://schemas.microsoft.com/office/drawing/2014/main" id="{4D60A6B7-D356-4299-AC19-01EED998923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91148" y="4440155"/>
              <a:ext cx="188536" cy="188536"/>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6" descr="Marks &amp;amp; Spencer - Wikipedia">
              <a:extLst>
                <a:ext uri="{FF2B5EF4-FFF2-40B4-BE49-F238E27FC236}">
                  <a16:creationId xmlns:a16="http://schemas.microsoft.com/office/drawing/2014/main" id="{93E4A502-FCB3-48FA-93EE-A3C78D4506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5034" y="4649598"/>
              <a:ext cx="291176" cy="17396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8">
              <a:extLst>
                <a:ext uri="{FF2B5EF4-FFF2-40B4-BE49-F238E27FC236}">
                  <a16:creationId xmlns:a16="http://schemas.microsoft.com/office/drawing/2014/main" id="{C47AD135-54AA-4AB7-9B3B-3A61E62EF6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2463" y="4829484"/>
              <a:ext cx="466840" cy="10576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Ocado: Online Groceries, Supermarket Savings, M&amp;amp;S and more">
              <a:extLst>
                <a:ext uri="{FF2B5EF4-FFF2-40B4-BE49-F238E27FC236}">
                  <a16:creationId xmlns:a16="http://schemas.microsoft.com/office/drawing/2014/main" id="{583F6491-49ED-48AF-AA84-41130EA7BA7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36717" y="5002697"/>
              <a:ext cx="482029" cy="102431"/>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559B6EA2-3DD5-4411-B6DB-15D54901D4D8}"/>
                </a:ext>
              </a:extLst>
            </p:cNvPr>
            <p:cNvSpPr/>
            <p:nvPr/>
          </p:nvSpPr>
          <p:spPr>
            <a:xfrm>
              <a:off x="5049330" y="2879125"/>
              <a:ext cx="4067185"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70" name="Straight Connector 69">
              <a:extLst>
                <a:ext uri="{FF2B5EF4-FFF2-40B4-BE49-F238E27FC236}">
                  <a16:creationId xmlns:a16="http://schemas.microsoft.com/office/drawing/2014/main" id="{9C9783E3-97C0-47DD-B378-617C8BA0D9DE}"/>
                </a:ext>
              </a:extLst>
            </p:cNvPr>
            <p:cNvCxnSpPr>
              <a:cxnSpLocks/>
            </p:cNvCxnSpPr>
            <p:nvPr/>
          </p:nvCxnSpPr>
          <p:spPr>
            <a:xfrm>
              <a:off x="5044282" y="3168424"/>
              <a:ext cx="40722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55DD191-4DAF-4BAD-8E69-F78C4C4D1623}"/>
                </a:ext>
              </a:extLst>
            </p:cNvPr>
            <p:cNvCxnSpPr/>
            <p:nvPr/>
          </p:nvCxnSpPr>
          <p:spPr>
            <a:xfrm flipH="1">
              <a:off x="4071054" y="3168424"/>
              <a:ext cx="8789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9635573D-2ED8-4709-A3D6-D10C33913289}"/>
                </a:ext>
              </a:extLst>
            </p:cNvPr>
            <p:cNvSpPr txBox="1"/>
            <p:nvPr/>
          </p:nvSpPr>
          <p:spPr>
            <a:xfrm>
              <a:off x="4071054" y="2864063"/>
              <a:ext cx="857418" cy="461665"/>
            </a:xfrm>
            <a:prstGeom prst="rect">
              <a:avLst/>
            </a:prstGeom>
            <a:noFill/>
          </p:spPr>
          <p:txBody>
            <a:bodyPr wrap="square" lIns="0" rIns="0" rtlCol="0">
              <a:spAutoFit/>
            </a:bodyPr>
            <a:lstStyle/>
            <a:p>
              <a:pPr algn="ctr"/>
              <a:r>
                <a:rPr lang="en-GB" sz="800" b="1" dirty="0">
                  <a:latin typeface="Montserrat" pitchFamily="2" charset="77"/>
                </a:rPr>
                <a:t>Value Index </a:t>
              </a:r>
            </a:p>
            <a:p>
              <a:pPr algn="ctr"/>
              <a:r>
                <a:rPr lang="en-GB" sz="800" b="1" dirty="0">
                  <a:latin typeface="Montserrat" pitchFamily="2" charset="77"/>
                </a:rPr>
                <a:t>52 we 12.08.23</a:t>
              </a:r>
            </a:p>
            <a:p>
              <a:pPr algn="ctr"/>
              <a:endParaRPr lang="en-GB" sz="800" b="1" dirty="0">
                <a:latin typeface="Montserrat" pitchFamily="2" charset="77"/>
              </a:endParaRPr>
            </a:p>
          </p:txBody>
        </p:sp>
        <p:sp>
          <p:nvSpPr>
            <p:cNvPr id="75" name="TextBox 74">
              <a:extLst>
                <a:ext uri="{FF2B5EF4-FFF2-40B4-BE49-F238E27FC236}">
                  <a16:creationId xmlns:a16="http://schemas.microsoft.com/office/drawing/2014/main" id="{B995C10F-6415-4DC7-8A7A-E735E4AA8FF2}"/>
                </a:ext>
              </a:extLst>
            </p:cNvPr>
            <p:cNvSpPr txBox="1"/>
            <p:nvPr/>
          </p:nvSpPr>
          <p:spPr>
            <a:xfrm>
              <a:off x="5035782" y="2894840"/>
              <a:ext cx="440557" cy="307777"/>
            </a:xfrm>
            <a:prstGeom prst="rect">
              <a:avLst/>
            </a:prstGeom>
            <a:noFill/>
          </p:spPr>
          <p:txBody>
            <a:bodyPr wrap="square" lIns="0" rIns="0" rtlCol="0">
              <a:spAutoFit/>
            </a:bodyPr>
            <a:lstStyle/>
            <a:p>
              <a:pPr algn="ctr"/>
              <a:r>
                <a:rPr lang="en-GB" sz="700" b="1" dirty="0">
                  <a:latin typeface="Montserrat" pitchFamily="2" charset="77"/>
                </a:rPr>
                <a:t>Pre Family</a:t>
              </a:r>
            </a:p>
          </p:txBody>
        </p:sp>
        <p:sp>
          <p:nvSpPr>
            <p:cNvPr id="96" name="TextBox 95">
              <a:extLst>
                <a:ext uri="{FF2B5EF4-FFF2-40B4-BE49-F238E27FC236}">
                  <a16:creationId xmlns:a16="http://schemas.microsoft.com/office/drawing/2014/main" id="{7D31F6FA-D98A-4A47-9F91-4CFCBC51834C}"/>
                </a:ext>
              </a:extLst>
            </p:cNvPr>
            <p:cNvSpPr txBox="1"/>
            <p:nvPr/>
          </p:nvSpPr>
          <p:spPr>
            <a:xfrm>
              <a:off x="5586923" y="2902523"/>
              <a:ext cx="440557" cy="307777"/>
            </a:xfrm>
            <a:prstGeom prst="rect">
              <a:avLst/>
            </a:prstGeom>
            <a:noFill/>
          </p:spPr>
          <p:txBody>
            <a:bodyPr wrap="square" lIns="0" rIns="0" rtlCol="0">
              <a:spAutoFit/>
            </a:bodyPr>
            <a:lstStyle/>
            <a:p>
              <a:pPr algn="ctr"/>
              <a:r>
                <a:rPr lang="en-GB" sz="700" b="1" dirty="0">
                  <a:latin typeface="Montserrat" pitchFamily="2" charset="77"/>
                </a:rPr>
                <a:t>New Family</a:t>
              </a:r>
            </a:p>
          </p:txBody>
        </p:sp>
        <p:sp>
          <p:nvSpPr>
            <p:cNvPr id="97" name="TextBox 96">
              <a:extLst>
                <a:ext uri="{FF2B5EF4-FFF2-40B4-BE49-F238E27FC236}">
                  <a16:creationId xmlns:a16="http://schemas.microsoft.com/office/drawing/2014/main" id="{FD475890-E8BF-4C7F-B7D4-D60621888C29}"/>
                </a:ext>
              </a:extLst>
            </p:cNvPr>
            <p:cNvSpPr txBox="1"/>
            <p:nvPr/>
          </p:nvSpPr>
          <p:spPr>
            <a:xfrm>
              <a:off x="6138696" y="2901149"/>
              <a:ext cx="440557" cy="307777"/>
            </a:xfrm>
            <a:prstGeom prst="rect">
              <a:avLst/>
            </a:prstGeom>
            <a:noFill/>
          </p:spPr>
          <p:txBody>
            <a:bodyPr wrap="square" lIns="0" rIns="0" rtlCol="0">
              <a:spAutoFit/>
            </a:bodyPr>
            <a:lstStyle/>
            <a:p>
              <a:pPr algn="ctr"/>
              <a:r>
                <a:rPr lang="en-GB" sz="700" b="1" dirty="0">
                  <a:latin typeface="Montserrat" pitchFamily="2" charset="77"/>
                </a:rPr>
                <a:t>Maturing Family</a:t>
              </a:r>
            </a:p>
          </p:txBody>
        </p:sp>
        <p:sp>
          <p:nvSpPr>
            <p:cNvPr id="98" name="TextBox 97">
              <a:extLst>
                <a:ext uri="{FF2B5EF4-FFF2-40B4-BE49-F238E27FC236}">
                  <a16:creationId xmlns:a16="http://schemas.microsoft.com/office/drawing/2014/main" id="{32F47D21-F27A-48AD-911A-481A9A1B5DCE}"/>
                </a:ext>
              </a:extLst>
            </p:cNvPr>
            <p:cNvSpPr txBox="1"/>
            <p:nvPr/>
          </p:nvSpPr>
          <p:spPr>
            <a:xfrm>
              <a:off x="6565073" y="3017270"/>
              <a:ext cx="941109" cy="200055"/>
            </a:xfrm>
            <a:prstGeom prst="rect">
              <a:avLst/>
            </a:prstGeom>
            <a:noFill/>
          </p:spPr>
          <p:txBody>
            <a:bodyPr wrap="square" lIns="0" rIns="0" rtlCol="0">
              <a:spAutoFit/>
            </a:bodyPr>
            <a:lstStyle/>
            <a:p>
              <a:pPr algn="ctr"/>
              <a:r>
                <a:rPr lang="en-GB" sz="700" b="1" dirty="0">
                  <a:latin typeface="Montserrat" pitchFamily="2" charset="77"/>
                </a:rPr>
                <a:t>Established Family</a:t>
              </a:r>
            </a:p>
          </p:txBody>
        </p:sp>
        <p:sp>
          <p:nvSpPr>
            <p:cNvPr id="99" name="TextBox 98">
              <a:extLst>
                <a:ext uri="{FF2B5EF4-FFF2-40B4-BE49-F238E27FC236}">
                  <a16:creationId xmlns:a16="http://schemas.microsoft.com/office/drawing/2014/main" id="{22258931-ED87-4D0C-97DA-D4B83D43A792}"/>
                </a:ext>
              </a:extLst>
            </p:cNvPr>
            <p:cNvSpPr txBox="1"/>
            <p:nvPr/>
          </p:nvSpPr>
          <p:spPr>
            <a:xfrm>
              <a:off x="7448413" y="2905580"/>
              <a:ext cx="475959" cy="307777"/>
            </a:xfrm>
            <a:prstGeom prst="rect">
              <a:avLst/>
            </a:prstGeom>
            <a:noFill/>
          </p:spPr>
          <p:txBody>
            <a:bodyPr wrap="square" lIns="0" rIns="0" rtlCol="0">
              <a:spAutoFit/>
            </a:bodyPr>
            <a:lstStyle/>
            <a:p>
              <a:pPr algn="ctr"/>
              <a:r>
                <a:rPr lang="en-GB" sz="700" b="1" dirty="0">
                  <a:latin typeface="Montserrat" pitchFamily="2" charset="77"/>
                </a:rPr>
                <a:t>Post Family</a:t>
              </a:r>
            </a:p>
          </p:txBody>
        </p:sp>
        <p:sp>
          <p:nvSpPr>
            <p:cNvPr id="100" name="TextBox 99">
              <a:extLst>
                <a:ext uri="{FF2B5EF4-FFF2-40B4-BE49-F238E27FC236}">
                  <a16:creationId xmlns:a16="http://schemas.microsoft.com/office/drawing/2014/main" id="{A9586EED-97DE-46DA-ADC7-BC73C343ACF6}"/>
                </a:ext>
              </a:extLst>
            </p:cNvPr>
            <p:cNvSpPr txBox="1"/>
            <p:nvPr/>
          </p:nvSpPr>
          <p:spPr>
            <a:xfrm>
              <a:off x="8030128" y="2902523"/>
              <a:ext cx="475959" cy="307777"/>
            </a:xfrm>
            <a:prstGeom prst="rect">
              <a:avLst/>
            </a:prstGeom>
            <a:noFill/>
          </p:spPr>
          <p:txBody>
            <a:bodyPr wrap="square" lIns="0" rIns="0" rtlCol="0">
              <a:spAutoFit/>
            </a:bodyPr>
            <a:lstStyle/>
            <a:p>
              <a:pPr algn="ctr"/>
              <a:r>
                <a:rPr lang="en-GB" sz="700" b="1" dirty="0">
                  <a:latin typeface="Montserrat" pitchFamily="2" charset="77"/>
                </a:rPr>
                <a:t>Older Couple</a:t>
              </a:r>
            </a:p>
          </p:txBody>
        </p:sp>
        <p:sp>
          <p:nvSpPr>
            <p:cNvPr id="101" name="TextBox 100">
              <a:extLst>
                <a:ext uri="{FF2B5EF4-FFF2-40B4-BE49-F238E27FC236}">
                  <a16:creationId xmlns:a16="http://schemas.microsoft.com/office/drawing/2014/main" id="{401E1DE6-B998-4914-B771-B9344DEA87D2}"/>
                </a:ext>
              </a:extLst>
            </p:cNvPr>
            <p:cNvSpPr txBox="1"/>
            <p:nvPr/>
          </p:nvSpPr>
          <p:spPr>
            <a:xfrm>
              <a:off x="8648240" y="2894838"/>
              <a:ext cx="475959" cy="307777"/>
            </a:xfrm>
            <a:prstGeom prst="rect">
              <a:avLst/>
            </a:prstGeom>
            <a:noFill/>
          </p:spPr>
          <p:txBody>
            <a:bodyPr wrap="square" lIns="0" rIns="0" rtlCol="0">
              <a:spAutoFit/>
            </a:bodyPr>
            <a:lstStyle/>
            <a:p>
              <a:pPr algn="ctr"/>
              <a:r>
                <a:rPr lang="en-GB" sz="700" b="1" dirty="0">
                  <a:latin typeface="Montserrat" pitchFamily="2" charset="77"/>
                </a:rPr>
                <a:t>Older Singles</a:t>
              </a:r>
            </a:p>
          </p:txBody>
        </p:sp>
      </p:grpSp>
      <p:sp>
        <p:nvSpPr>
          <p:cNvPr id="104" name="TextBox 103">
            <a:extLst>
              <a:ext uri="{FF2B5EF4-FFF2-40B4-BE49-F238E27FC236}">
                <a16:creationId xmlns:a16="http://schemas.microsoft.com/office/drawing/2014/main" id="{45C83AE0-E11D-4BA2-9B0B-CDEDFD38A55A}"/>
              </a:ext>
            </a:extLst>
          </p:cNvPr>
          <p:cNvSpPr txBox="1"/>
          <p:nvPr/>
        </p:nvSpPr>
        <p:spPr>
          <a:xfrm>
            <a:off x="6595093" y="2821329"/>
            <a:ext cx="925865" cy="246221"/>
          </a:xfrm>
          <a:prstGeom prst="rect">
            <a:avLst/>
          </a:prstGeom>
          <a:solidFill>
            <a:srgbClr val="2D6FF9"/>
          </a:solidFill>
          <a:ln>
            <a:noFill/>
          </a:ln>
        </p:spPr>
        <p:txBody>
          <a:bodyPr wrap="square" lIns="0" rIns="0" rtlCol="0">
            <a:spAutoFit/>
          </a:bodyPr>
          <a:lstStyle/>
          <a:p>
            <a:pPr algn="ctr"/>
            <a:r>
              <a:rPr lang="en-GB" sz="1000" b="1" dirty="0">
                <a:solidFill>
                  <a:schemeClr val="bg1"/>
                </a:solidFill>
                <a:latin typeface="Montserrat" pitchFamily="2" charset="77"/>
              </a:rPr>
              <a:t>Life stage</a:t>
            </a:r>
          </a:p>
        </p:txBody>
      </p:sp>
      <p:pic>
        <p:nvPicPr>
          <p:cNvPr id="92" name="Picture 91" descr="A picture containing person, handcart&#10;&#10;Description automatically generated">
            <a:extLst>
              <a:ext uri="{FF2B5EF4-FFF2-40B4-BE49-F238E27FC236}">
                <a16:creationId xmlns:a16="http://schemas.microsoft.com/office/drawing/2014/main" id="{09524E13-5008-4AC4-A0DE-034AB4814304}"/>
              </a:ext>
            </a:extLst>
          </p:cNvPr>
          <p:cNvPicPr>
            <a:picLocks noChangeAspect="1"/>
          </p:cNvPicPr>
          <p:nvPr/>
        </p:nvPicPr>
        <p:blipFill>
          <a:blip r:embed="rId14"/>
          <a:stretch>
            <a:fillRect/>
          </a:stretch>
        </p:blipFill>
        <p:spPr>
          <a:xfrm>
            <a:off x="788518" y="313935"/>
            <a:ext cx="2906862" cy="1686488"/>
          </a:xfrm>
          <a:prstGeom prst="rect">
            <a:avLst/>
          </a:prstGeom>
        </p:spPr>
      </p:pic>
      <p:pic>
        <p:nvPicPr>
          <p:cNvPr id="102" name="Picture 2" descr="Ocado: Online Groceries, Supermarket Savings, M&amp;amp;S and more">
            <a:extLst>
              <a:ext uri="{FF2B5EF4-FFF2-40B4-BE49-F238E27FC236}">
                <a16:creationId xmlns:a16="http://schemas.microsoft.com/office/drawing/2014/main" id="{645D4BAB-A9FA-433B-B8FC-5CC6E32D19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877" y="4499806"/>
            <a:ext cx="482029" cy="1024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a:extLst>
              <a:ext uri="{FF2B5EF4-FFF2-40B4-BE49-F238E27FC236}">
                <a16:creationId xmlns:a16="http://schemas.microsoft.com/office/drawing/2014/main" id="{3DD3EFD0-C043-49B1-A71A-318C4B424A5E}"/>
              </a:ext>
            </a:extLst>
          </p:cNvPr>
          <p:cNvGraphicFramePr>
            <a:graphicFrameLocks noGrp="1"/>
          </p:cNvGraphicFramePr>
          <p:nvPr>
            <p:extLst>
              <p:ext uri="{D42A27DB-BD31-4B8C-83A1-F6EECF244321}">
                <p14:modId xmlns:p14="http://schemas.microsoft.com/office/powerpoint/2010/main" val="671798753"/>
              </p:ext>
            </p:extLst>
          </p:nvPr>
        </p:nvGraphicFramePr>
        <p:xfrm>
          <a:off x="1195710" y="2534091"/>
          <a:ext cx="2657845" cy="2085714"/>
        </p:xfrm>
        <a:graphic>
          <a:graphicData uri="http://schemas.openxmlformats.org/drawingml/2006/table">
            <a:tbl>
              <a:tblPr/>
              <a:tblGrid>
                <a:gridCol w="457642">
                  <a:extLst>
                    <a:ext uri="{9D8B030D-6E8A-4147-A177-3AD203B41FA5}">
                      <a16:colId xmlns:a16="http://schemas.microsoft.com/office/drawing/2014/main" val="3942502265"/>
                    </a:ext>
                  </a:extLst>
                </a:gridCol>
                <a:gridCol w="440041">
                  <a:extLst>
                    <a:ext uri="{9D8B030D-6E8A-4147-A177-3AD203B41FA5}">
                      <a16:colId xmlns:a16="http://schemas.microsoft.com/office/drawing/2014/main" val="41976958"/>
                    </a:ext>
                  </a:extLst>
                </a:gridCol>
                <a:gridCol w="457642">
                  <a:extLst>
                    <a:ext uri="{9D8B030D-6E8A-4147-A177-3AD203B41FA5}">
                      <a16:colId xmlns:a16="http://schemas.microsoft.com/office/drawing/2014/main" val="1980218238"/>
                    </a:ext>
                  </a:extLst>
                </a:gridCol>
                <a:gridCol w="422439">
                  <a:extLst>
                    <a:ext uri="{9D8B030D-6E8A-4147-A177-3AD203B41FA5}">
                      <a16:colId xmlns:a16="http://schemas.microsoft.com/office/drawing/2014/main" val="3140549208"/>
                    </a:ext>
                  </a:extLst>
                </a:gridCol>
                <a:gridCol w="457642">
                  <a:extLst>
                    <a:ext uri="{9D8B030D-6E8A-4147-A177-3AD203B41FA5}">
                      <a16:colId xmlns:a16="http://schemas.microsoft.com/office/drawing/2014/main" val="811500473"/>
                    </a:ext>
                  </a:extLst>
                </a:gridCol>
                <a:gridCol w="422439">
                  <a:extLst>
                    <a:ext uri="{9D8B030D-6E8A-4147-A177-3AD203B41FA5}">
                      <a16:colId xmlns:a16="http://schemas.microsoft.com/office/drawing/2014/main" val="5782853"/>
                    </a:ext>
                  </a:extLst>
                </a:gridCol>
              </a:tblGrid>
              <a:tr h="231746">
                <a:tc>
                  <a:txBody>
                    <a:bodyPr/>
                    <a:lstStyle/>
                    <a:p>
                      <a:pPr algn="ctr" fontAlgn="b"/>
                      <a:r>
                        <a:rPr lang="en-GB" sz="700" b="0" i="0" u="none" strike="noStrike" dirty="0">
                          <a:solidFill>
                            <a:srgbClr val="000000"/>
                          </a:solidFill>
                          <a:effectLst/>
                          <a:latin typeface="Arial" panose="020B0604020202020204" pitchFamily="34" charset="0"/>
                        </a:rPr>
                        <a:t>2752</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1897</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24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283</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195</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353</a:t>
                      </a:r>
                    </a:p>
                  </a:txBody>
                  <a:tcPr marL="0" marR="0" marT="0" marB="0" anchor="b">
                    <a:lnL>
                      <a:noFill/>
                    </a:lnL>
                    <a:lnR>
                      <a:noFill/>
                    </a:lnR>
                    <a:lnT>
                      <a:noFill/>
                    </a:lnT>
                    <a:lnB>
                      <a:noFill/>
                    </a:lnB>
                  </a:tcPr>
                </a:tc>
                <a:extLst>
                  <a:ext uri="{0D108BD9-81ED-4DB2-BD59-A6C34878D82A}">
                    <a16:rowId xmlns:a16="http://schemas.microsoft.com/office/drawing/2014/main" val="624242297"/>
                  </a:ext>
                </a:extLst>
              </a:tr>
              <a:tr h="231746">
                <a:tc>
                  <a:txBody>
                    <a:bodyPr/>
                    <a:lstStyle/>
                    <a:p>
                      <a:pPr algn="ctr" fontAlgn="b"/>
                      <a:r>
                        <a:rPr lang="en-GB" sz="700" b="0" i="0" u="none" strike="noStrike">
                          <a:solidFill>
                            <a:srgbClr val="000000"/>
                          </a:solidFill>
                          <a:effectLst/>
                          <a:latin typeface="Arial" panose="020B0604020202020204" pitchFamily="34" charset="0"/>
                        </a:rPr>
                        <a:t>1403</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816</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43</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172</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142</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230</a:t>
                      </a:r>
                    </a:p>
                  </a:txBody>
                  <a:tcPr marL="0" marR="0" marT="0" marB="0" anchor="b">
                    <a:lnL>
                      <a:noFill/>
                    </a:lnL>
                    <a:lnR>
                      <a:noFill/>
                    </a:lnR>
                    <a:lnT>
                      <a:noFill/>
                    </a:lnT>
                    <a:lnB>
                      <a:noFill/>
                    </a:lnB>
                  </a:tcPr>
                </a:tc>
                <a:extLst>
                  <a:ext uri="{0D108BD9-81ED-4DB2-BD59-A6C34878D82A}">
                    <a16:rowId xmlns:a16="http://schemas.microsoft.com/office/drawing/2014/main" val="2930578231"/>
                  </a:ext>
                </a:extLst>
              </a:tr>
              <a:tr h="231746">
                <a:tc>
                  <a:txBody>
                    <a:bodyPr/>
                    <a:lstStyle/>
                    <a:p>
                      <a:pPr algn="ctr" fontAlgn="b"/>
                      <a:r>
                        <a:rPr lang="en-GB" sz="700" b="0" i="0" u="none" strike="noStrike">
                          <a:solidFill>
                            <a:srgbClr val="000000"/>
                          </a:solidFill>
                          <a:effectLst/>
                          <a:latin typeface="Arial" panose="020B0604020202020204" pitchFamily="34" charset="0"/>
                        </a:rPr>
                        <a:t>589</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2</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134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86</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113</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254</a:t>
                      </a:r>
                    </a:p>
                  </a:txBody>
                  <a:tcPr marL="0" marR="0" marT="0" marB="0" anchor="b">
                    <a:lnL>
                      <a:noFill/>
                    </a:lnL>
                    <a:lnR>
                      <a:noFill/>
                    </a:lnR>
                    <a:lnT>
                      <a:noFill/>
                    </a:lnT>
                    <a:lnB>
                      <a:noFill/>
                    </a:lnB>
                  </a:tcPr>
                </a:tc>
                <a:extLst>
                  <a:ext uri="{0D108BD9-81ED-4DB2-BD59-A6C34878D82A}">
                    <a16:rowId xmlns:a16="http://schemas.microsoft.com/office/drawing/2014/main" val="3259175167"/>
                  </a:ext>
                </a:extLst>
              </a:tr>
              <a:tr h="231746">
                <a:tc>
                  <a:txBody>
                    <a:bodyPr/>
                    <a:lstStyle/>
                    <a:p>
                      <a:pPr algn="ctr" fontAlgn="b"/>
                      <a:r>
                        <a:rPr lang="en-GB" sz="700" b="0" i="0" u="none" strike="noStrike">
                          <a:solidFill>
                            <a:srgbClr val="000000"/>
                          </a:solidFill>
                          <a:effectLst/>
                          <a:latin typeface="Arial" panose="020B0604020202020204" pitchFamily="34" charset="0"/>
                        </a:rPr>
                        <a:t>499</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185</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245</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55</a:t>
                      </a:r>
                    </a:p>
                  </a:txBody>
                  <a:tcPr marL="0" marR="0" marT="0" marB="0" anchor="b">
                    <a:lnL>
                      <a:noFill/>
                    </a:lnL>
                    <a:lnR>
                      <a:noFill/>
                    </a:lnR>
                    <a:lnT>
                      <a:noFill/>
                    </a:lnT>
                    <a:lnB>
                      <a:noFill/>
                    </a:lnB>
                  </a:tcPr>
                </a:tc>
                <a:extLst>
                  <a:ext uri="{0D108BD9-81ED-4DB2-BD59-A6C34878D82A}">
                    <a16:rowId xmlns:a16="http://schemas.microsoft.com/office/drawing/2014/main" val="3056516010"/>
                  </a:ext>
                </a:extLst>
              </a:tr>
              <a:tr h="231746">
                <a:tc>
                  <a:txBody>
                    <a:bodyPr/>
                    <a:lstStyle/>
                    <a:p>
                      <a:pPr algn="ctr" fontAlgn="b"/>
                      <a:r>
                        <a:rPr lang="en-GB" sz="700" b="0" i="0" u="none" strike="noStrike">
                          <a:solidFill>
                            <a:srgbClr val="000000"/>
                          </a:solidFill>
                          <a:effectLst/>
                          <a:latin typeface="Arial" panose="020B0604020202020204" pitchFamily="34" charset="0"/>
                        </a:rPr>
                        <a:t>3651</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2658</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819</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174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0</a:t>
                      </a:r>
                    </a:p>
                  </a:txBody>
                  <a:tcPr marL="0" marR="0" marT="0" marB="0" anchor="b">
                    <a:lnL>
                      <a:noFill/>
                    </a:lnL>
                    <a:lnR>
                      <a:noFill/>
                    </a:lnR>
                    <a:lnT>
                      <a:noFill/>
                    </a:lnT>
                    <a:lnB>
                      <a:noFill/>
                    </a:lnB>
                  </a:tcPr>
                </a:tc>
                <a:extLst>
                  <a:ext uri="{0D108BD9-81ED-4DB2-BD59-A6C34878D82A}">
                    <a16:rowId xmlns:a16="http://schemas.microsoft.com/office/drawing/2014/main" val="463484052"/>
                  </a:ext>
                </a:extLst>
              </a:tr>
              <a:tr h="231746">
                <a:tc>
                  <a:txBody>
                    <a:bodyPr/>
                    <a:lstStyle/>
                    <a:p>
                      <a:pPr algn="ctr" fontAlgn="b"/>
                      <a:r>
                        <a:rPr lang="en-GB" sz="700" b="0" i="0" u="none" strike="noStrike">
                          <a:solidFill>
                            <a:srgbClr val="000000"/>
                          </a:solidFill>
                          <a:effectLst/>
                          <a:latin typeface="Arial" panose="020B0604020202020204" pitchFamily="34" charset="0"/>
                        </a:rPr>
                        <a:t>331</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22</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50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207</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44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7</a:t>
                      </a:r>
                    </a:p>
                  </a:txBody>
                  <a:tcPr marL="0" marR="0" marT="0" marB="0" anchor="b">
                    <a:lnL>
                      <a:noFill/>
                    </a:lnL>
                    <a:lnR>
                      <a:noFill/>
                    </a:lnR>
                    <a:lnT>
                      <a:noFill/>
                    </a:lnT>
                    <a:lnB>
                      <a:noFill/>
                    </a:lnB>
                  </a:tcPr>
                </a:tc>
                <a:extLst>
                  <a:ext uri="{0D108BD9-81ED-4DB2-BD59-A6C34878D82A}">
                    <a16:rowId xmlns:a16="http://schemas.microsoft.com/office/drawing/2014/main" val="1223038441"/>
                  </a:ext>
                </a:extLst>
              </a:tr>
              <a:tr h="231746">
                <a:tc>
                  <a:txBody>
                    <a:bodyPr/>
                    <a:lstStyle/>
                    <a:p>
                      <a:pPr algn="ctr" fontAlgn="b"/>
                      <a:r>
                        <a:rPr lang="en-GB" sz="700" b="0" i="0" u="none" strike="noStrike">
                          <a:solidFill>
                            <a:srgbClr val="000000"/>
                          </a:solidFill>
                          <a:effectLst/>
                          <a:latin typeface="Arial" panose="020B0604020202020204" pitchFamily="34" charset="0"/>
                        </a:rPr>
                        <a:t>1004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538</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293</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151</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8</a:t>
                      </a:r>
                    </a:p>
                  </a:txBody>
                  <a:tcPr marL="0" marR="0" marT="0" marB="0" anchor="b">
                    <a:lnL>
                      <a:noFill/>
                    </a:lnL>
                    <a:lnR>
                      <a:noFill/>
                    </a:lnR>
                    <a:lnT>
                      <a:noFill/>
                    </a:lnT>
                    <a:lnB>
                      <a:noFill/>
                    </a:lnB>
                  </a:tcPr>
                </a:tc>
                <a:extLst>
                  <a:ext uri="{0D108BD9-81ED-4DB2-BD59-A6C34878D82A}">
                    <a16:rowId xmlns:a16="http://schemas.microsoft.com/office/drawing/2014/main" val="1789905054"/>
                  </a:ext>
                </a:extLst>
              </a:tr>
              <a:tr h="231746">
                <a:tc>
                  <a:txBody>
                    <a:bodyPr/>
                    <a:lstStyle/>
                    <a:p>
                      <a:pPr algn="ctr" fontAlgn="b"/>
                      <a:r>
                        <a:rPr lang="en-GB" sz="700" b="0" i="0" u="none" strike="noStrike">
                          <a:solidFill>
                            <a:srgbClr val="000000"/>
                          </a:solidFill>
                          <a:effectLst/>
                          <a:latin typeface="Arial" panose="020B0604020202020204" pitchFamily="34" charset="0"/>
                        </a:rPr>
                        <a:t>949</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77</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824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48</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0</a:t>
                      </a:r>
                    </a:p>
                  </a:txBody>
                  <a:tcPr marL="0" marR="0" marT="0" marB="0" anchor="b">
                    <a:lnL>
                      <a:noFill/>
                    </a:lnL>
                    <a:lnR>
                      <a:noFill/>
                    </a:lnR>
                    <a:lnT>
                      <a:noFill/>
                    </a:lnT>
                    <a:lnB>
                      <a:noFill/>
                    </a:lnB>
                  </a:tcPr>
                </a:tc>
                <a:extLst>
                  <a:ext uri="{0D108BD9-81ED-4DB2-BD59-A6C34878D82A}">
                    <a16:rowId xmlns:a16="http://schemas.microsoft.com/office/drawing/2014/main" val="2397810038"/>
                  </a:ext>
                </a:extLst>
              </a:tr>
              <a:tr h="231746">
                <a:tc>
                  <a:txBody>
                    <a:bodyPr/>
                    <a:lstStyle/>
                    <a:p>
                      <a:pPr algn="ctr" fontAlgn="b"/>
                      <a:r>
                        <a:rPr lang="en-GB" sz="700" b="0" i="0" u="none" strike="noStrike">
                          <a:solidFill>
                            <a:srgbClr val="000000"/>
                          </a:solidFill>
                          <a:effectLst/>
                          <a:latin typeface="Arial" panose="020B0604020202020204" pitchFamily="34" charset="0"/>
                        </a:rPr>
                        <a:t>25</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0</a:t>
                      </a:r>
                    </a:p>
                  </a:txBody>
                  <a:tcPr marL="0" marR="0" marT="0" marB="0" anchor="b">
                    <a:lnL>
                      <a:noFill/>
                    </a:lnL>
                    <a:lnR>
                      <a:noFill/>
                    </a:lnR>
                    <a:lnT>
                      <a:noFill/>
                    </a:lnT>
                    <a:lnB>
                      <a:noFill/>
                    </a:lnB>
                  </a:tcPr>
                </a:tc>
                <a:tc>
                  <a:txBody>
                    <a:bodyPr/>
                    <a:lstStyle/>
                    <a:p>
                      <a:pPr algn="ctr" fontAlgn="b"/>
                      <a:r>
                        <a:rPr lang="en-GB" sz="700" b="0" i="0" u="none" strike="noStrike" dirty="0">
                          <a:solidFill>
                            <a:srgbClr val="000000"/>
                          </a:solidFill>
                          <a:effectLst/>
                          <a:latin typeface="Arial" panose="020B0604020202020204" pitchFamily="34" charset="0"/>
                        </a:rPr>
                        <a:t>25</a:t>
                      </a:r>
                    </a:p>
                  </a:txBody>
                  <a:tcPr marL="0" marR="0" marT="0" marB="0" anchor="b">
                    <a:lnL>
                      <a:noFill/>
                    </a:lnL>
                    <a:lnR>
                      <a:noFill/>
                    </a:lnR>
                    <a:lnT>
                      <a:noFill/>
                    </a:lnT>
                    <a:lnB>
                      <a:noFill/>
                    </a:lnB>
                  </a:tcPr>
                </a:tc>
                <a:extLst>
                  <a:ext uri="{0D108BD9-81ED-4DB2-BD59-A6C34878D82A}">
                    <a16:rowId xmlns:a16="http://schemas.microsoft.com/office/drawing/2014/main" val="3950183736"/>
                  </a:ext>
                </a:extLst>
              </a:tr>
            </a:tbl>
          </a:graphicData>
        </a:graphic>
      </p:graphicFrame>
      <p:graphicFrame>
        <p:nvGraphicFramePr>
          <p:cNvPr id="7" name="Table 6">
            <a:extLst>
              <a:ext uri="{FF2B5EF4-FFF2-40B4-BE49-F238E27FC236}">
                <a16:creationId xmlns:a16="http://schemas.microsoft.com/office/drawing/2014/main" id="{D51B7C71-A369-482C-ACF1-B6D28E3948A4}"/>
              </a:ext>
            </a:extLst>
          </p:cNvPr>
          <p:cNvGraphicFramePr>
            <a:graphicFrameLocks noGrp="1"/>
          </p:cNvGraphicFramePr>
          <p:nvPr>
            <p:extLst>
              <p:ext uri="{D42A27DB-BD31-4B8C-83A1-F6EECF244321}">
                <p14:modId xmlns:p14="http://schemas.microsoft.com/office/powerpoint/2010/main" val="336162872"/>
              </p:ext>
            </p:extLst>
          </p:nvPr>
        </p:nvGraphicFramePr>
        <p:xfrm>
          <a:off x="5080250" y="3170281"/>
          <a:ext cx="4002254" cy="1957483"/>
        </p:xfrm>
        <a:graphic>
          <a:graphicData uri="http://schemas.openxmlformats.org/drawingml/2006/table">
            <a:tbl>
              <a:tblPr/>
              <a:tblGrid>
                <a:gridCol w="437320">
                  <a:extLst>
                    <a:ext uri="{9D8B030D-6E8A-4147-A177-3AD203B41FA5}">
                      <a16:colId xmlns:a16="http://schemas.microsoft.com/office/drawing/2014/main" val="3004602203"/>
                    </a:ext>
                  </a:extLst>
                </a:gridCol>
                <a:gridCol w="468556">
                  <a:extLst>
                    <a:ext uri="{9D8B030D-6E8A-4147-A177-3AD203B41FA5}">
                      <a16:colId xmlns:a16="http://schemas.microsoft.com/office/drawing/2014/main" val="2573771491"/>
                    </a:ext>
                  </a:extLst>
                </a:gridCol>
                <a:gridCol w="696977">
                  <a:extLst>
                    <a:ext uri="{9D8B030D-6E8A-4147-A177-3AD203B41FA5}">
                      <a16:colId xmlns:a16="http://schemas.microsoft.com/office/drawing/2014/main" val="392774381"/>
                    </a:ext>
                  </a:extLst>
                </a:gridCol>
                <a:gridCol w="790689">
                  <a:extLst>
                    <a:ext uri="{9D8B030D-6E8A-4147-A177-3AD203B41FA5}">
                      <a16:colId xmlns:a16="http://schemas.microsoft.com/office/drawing/2014/main" val="100065998"/>
                    </a:ext>
                  </a:extLst>
                </a:gridCol>
                <a:gridCol w="523222">
                  <a:extLst>
                    <a:ext uri="{9D8B030D-6E8A-4147-A177-3AD203B41FA5}">
                      <a16:colId xmlns:a16="http://schemas.microsoft.com/office/drawing/2014/main" val="3103774814"/>
                    </a:ext>
                  </a:extLst>
                </a:gridCol>
                <a:gridCol w="562268">
                  <a:extLst>
                    <a:ext uri="{9D8B030D-6E8A-4147-A177-3AD203B41FA5}">
                      <a16:colId xmlns:a16="http://schemas.microsoft.com/office/drawing/2014/main" val="3801949081"/>
                    </a:ext>
                  </a:extLst>
                </a:gridCol>
                <a:gridCol w="523222">
                  <a:extLst>
                    <a:ext uri="{9D8B030D-6E8A-4147-A177-3AD203B41FA5}">
                      <a16:colId xmlns:a16="http://schemas.microsoft.com/office/drawing/2014/main" val="3236543447"/>
                    </a:ext>
                  </a:extLst>
                </a:gridCol>
              </a:tblGrid>
              <a:tr h="177953">
                <a:tc>
                  <a:txBody>
                    <a:bodyPr/>
                    <a:lstStyle/>
                    <a:p>
                      <a:pPr algn="ctr" fontAlgn="ctr"/>
                      <a:r>
                        <a:rPr lang="en-GB" sz="700" b="0" i="0" u="none" strike="noStrike">
                          <a:solidFill>
                            <a:srgbClr val="000000"/>
                          </a:solidFill>
                          <a:effectLst/>
                          <a:latin typeface="Arial" panose="020B0604020202020204" pitchFamily="34" charset="0"/>
                        </a:rPr>
                        <a:t>113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95</a:t>
                      </a:r>
                    </a:p>
                  </a:txBody>
                  <a:tcPr marL="0" marR="0" marT="0" marB="0" anchor="ctr">
                    <a:lnL>
                      <a:noFill/>
                    </a:lnL>
                    <a:lnR>
                      <a:noFill/>
                    </a:lnR>
                    <a:lnT>
                      <a:noFill/>
                    </a:lnT>
                    <a:lnB>
                      <a:noFill/>
                    </a:lnB>
                  </a:tcPr>
                </a:tc>
                <a:extLst>
                  <a:ext uri="{0D108BD9-81ED-4DB2-BD59-A6C34878D82A}">
                    <a16:rowId xmlns:a16="http://schemas.microsoft.com/office/drawing/2014/main" val="2056061377"/>
                  </a:ext>
                </a:extLst>
              </a:tr>
              <a:tr h="177953">
                <a:tc>
                  <a:txBody>
                    <a:bodyPr/>
                    <a:lstStyle/>
                    <a:p>
                      <a:pPr algn="ctr" fontAlgn="ctr"/>
                      <a:r>
                        <a:rPr lang="en-GB" sz="700" b="0" i="0" u="none" strike="noStrike">
                          <a:solidFill>
                            <a:srgbClr val="000000"/>
                          </a:solidFill>
                          <a:effectLst/>
                          <a:latin typeface="Arial" panose="020B0604020202020204" pitchFamily="34" charset="0"/>
                        </a:rPr>
                        <a:t>77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112</a:t>
                      </a:r>
                    </a:p>
                  </a:txBody>
                  <a:tcPr marL="0" marR="0" marT="0" marB="0" anchor="ctr">
                    <a:lnL>
                      <a:noFill/>
                    </a:lnL>
                    <a:lnR>
                      <a:noFill/>
                    </a:lnR>
                    <a:lnT>
                      <a:noFill/>
                    </a:lnT>
                    <a:lnB>
                      <a:noFill/>
                    </a:lnB>
                  </a:tcPr>
                </a:tc>
                <a:extLst>
                  <a:ext uri="{0D108BD9-81ED-4DB2-BD59-A6C34878D82A}">
                    <a16:rowId xmlns:a16="http://schemas.microsoft.com/office/drawing/2014/main" val="207951823"/>
                  </a:ext>
                </a:extLst>
              </a:tr>
              <a:tr h="177953">
                <a:tc>
                  <a:txBody>
                    <a:bodyPr/>
                    <a:lstStyle/>
                    <a:p>
                      <a:pPr algn="ctr" fontAlgn="ctr"/>
                      <a:r>
                        <a:rPr lang="en-GB" sz="700" b="0" i="0" u="none" strike="noStrike">
                          <a:solidFill>
                            <a:srgbClr val="000000"/>
                          </a:solidFill>
                          <a:effectLst/>
                          <a:latin typeface="Arial" panose="020B0604020202020204" pitchFamily="34" charset="0"/>
                        </a:rPr>
                        <a:t>88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140</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138</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132</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105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71</a:t>
                      </a:r>
                    </a:p>
                  </a:txBody>
                  <a:tcPr marL="0" marR="0" marT="0" marB="0" anchor="ctr">
                    <a:lnL>
                      <a:noFill/>
                    </a:lnL>
                    <a:lnR>
                      <a:noFill/>
                    </a:lnR>
                    <a:lnT>
                      <a:noFill/>
                    </a:lnT>
                    <a:lnB>
                      <a:noFill/>
                    </a:lnB>
                  </a:tcPr>
                </a:tc>
                <a:extLst>
                  <a:ext uri="{0D108BD9-81ED-4DB2-BD59-A6C34878D82A}">
                    <a16:rowId xmlns:a16="http://schemas.microsoft.com/office/drawing/2014/main" val="2892581859"/>
                  </a:ext>
                </a:extLst>
              </a:tr>
              <a:tr h="177953">
                <a:tc>
                  <a:txBody>
                    <a:bodyPr/>
                    <a:lstStyle/>
                    <a:p>
                      <a:pPr algn="ctr" fontAlgn="ctr"/>
                      <a:r>
                        <a:rPr lang="en-GB" sz="700" b="0" i="0" u="none" strike="noStrike">
                          <a:solidFill>
                            <a:srgbClr val="000000"/>
                          </a:solidFill>
                          <a:effectLst/>
                          <a:latin typeface="Arial" panose="020B0604020202020204" pitchFamily="34" charset="0"/>
                        </a:rPr>
                        <a:t>80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tcPr>
                </a:tc>
                <a:extLst>
                  <a:ext uri="{0D108BD9-81ED-4DB2-BD59-A6C34878D82A}">
                    <a16:rowId xmlns:a16="http://schemas.microsoft.com/office/drawing/2014/main" val="933749164"/>
                  </a:ext>
                </a:extLst>
              </a:tr>
              <a:tr h="177953">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139</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152</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126</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86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73</a:t>
                      </a:r>
                    </a:p>
                  </a:txBody>
                  <a:tcPr marL="0" marR="0" marT="0" marB="0" anchor="ctr">
                    <a:lnL>
                      <a:noFill/>
                    </a:lnL>
                    <a:lnR>
                      <a:noFill/>
                    </a:lnR>
                    <a:lnT>
                      <a:noFill/>
                    </a:lnT>
                    <a:lnB>
                      <a:noFill/>
                    </a:lnB>
                  </a:tcPr>
                </a:tc>
                <a:extLst>
                  <a:ext uri="{0D108BD9-81ED-4DB2-BD59-A6C34878D82A}">
                    <a16:rowId xmlns:a16="http://schemas.microsoft.com/office/drawing/2014/main" val="639044216"/>
                  </a:ext>
                </a:extLst>
              </a:tr>
              <a:tr h="177953">
                <a:tc>
                  <a:txBody>
                    <a:bodyPr/>
                    <a:lstStyle/>
                    <a:p>
                      <a:pPr algn="ctr" fontAlgn="ctr"/>
                      <a:r>
                        <a:rPr lang="en-GB" sz="700" b="0" i="0" u="none" strike="noStrike">
                          <a:solidFill>
                            <a:srgbClr val="000000"/>
                          </a:solidFill>
                          <a:effectLst/>
                          <a:latin typeface="Arial" panose="020B0604020202020204" pitchFamily="34" charset="0"/>
                        </a:rPr>
                        <a:t>98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163</a:t>
                      </a:r>
                    </a:p>
                  </a:txBody>
                  <a:tcPr marL="0" marR="0" marT="0" marB="0" anchor="ctr">
                    <a:lnL>
                      <a:noFill/>
                    </a:lnL>
                    <a:lnR>
                      <a:noFill/>
                    </a:lnR>
                    <a:lnT>
                      <a:noFill/>
                    </a:lnT>
                    <a:lnB>
                      <a:noFill/>
                    </a:lnB>
                    <a:solidFill>
                      <a:srgbClr val="2D6FF9"/>
                    </a:solidFill>
                  </a:tcPr>
                </a:tc>
                <a:extLst>
                  <a:ext uri="{0D108BD9-81ED-4DB2-BD59-A6C34878D82A}">
                    <a16:rowId xmlns:a16="http://schemas.microsoft.com/office/drawing/2014/main" val="2378496029"/>
                  </a:ext>
                </a:extLst>
              </a:tr>
              <a:tr h="177953">
                <a:tc>
                  <a:txBody>
                    <a:bodyPr/>
                    <a:lstStyle/>
                    <a:p>
                      <a:pPr algn="ctr" fontAlgn="ctr"/>
                      <a:r>
                        <a:rPr lang="en-GB" sz="700" b="0" i="0" u="none" strike="noStrike">
                          <a:solidFill>
                            <a:srgbClr val="000000"/>
                          </a:solidFill>
                          <a:effectLst/>
                          <a:latin typeface="Arial" panose="020B0604020202020204" pitchFamily="34" charset="0"/>
                        </a:rPr>
                        <a:t>123</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77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34</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66</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131</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dirty="0">
                          <a:solidFill>
                            <a:srgbClr val="000000"/>
                          </a:solidFill>
                          <a:effectLst/>
                          <a:latin typeface="Arial" panose="020B0604020202020204" pitchFamily="34" charset="0"/>
                        </a:rPr>
                        <a:t>121</a:t>
                      </a:r>
                    </a:p>
                  </a:txBody>
                  <a:tcPr marL="0" marR="0" marT="0" marB="0" anchor="ctr">
                    <a:lnL>
                      <a:noFill/>
                    </a:lnL>
                    <a:lnR>
                      <a:noFill/>
                    </a:lnR>
                    <a:lnT>
                      <a:noFill/>
                    </a:lnT>
                    <a:lnB>
                      <a:noFill/>
                    </a:lnB>
                    <a:solidFill>
                      <a:srgbClr val="2D6FF9"/>
                    </a:solidFill>
                  </a:tcPr>
                </a:tc>
                <a:extLst>
                  <a:ext uri="{0D108BD9-81ED-4DB2-BD59-A6C34878D82A}">
                    <a16:rowId xmlns:a16="http://schemas.microsoft.com/office/drawing/2014/main" val="1117394873"/>
                  </a:ext>
                </a:extLst>
              </a:tr>
              <a:tr h="177953">
                <a:tc>
                  <a:txBody>
                    <a:bodyPr/>
                    <a:lstStyle/>
                    <a:p>
                      <a:pPr algn="ctr" fontAlgn="ctr"/>
                      <a:r>
                        <a:rPr lang="en-GB" sz="700" b="0" i="0" u="none" strike="noStrike">
                          <a:solidFill>
                            <a:srgbClr val="000000"/>
                          </a:solidFill>
                          <a:effectLst/>
                          <a:latin typeface="Arial" panose="020B0604020202020204" pitchFamily="34" charset="0"/>
                        </a:rPr>
                        <a:t>129</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116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114</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107</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88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75</a:t>
                      </a:r>
                    </a:p>
                  </a:txBody>
                  <a:tcPr marL="0" marR="0" marT="0" marB="0" anchor="ctr">
                    <a:lnL>
                      <a:noFill/>
                    </a:lnL>
                    <a:lnR>
                      <a:noFill/>
                    </a:lnR>
                    <a:lnT>
                      <a:noFill/>
                    </a:lnT>
                    <a:lnB>
                      <a:noFill/>
                    </a:lnB>
                  </a:tcPr>
                </a:tc>
                <a:extLst>
                  <a:ext uri="{0D108BD9-81ED-4DB2-BD59-A6C34878D82A}">
                    <a16:rowId xmlns:a16="http://schemas.microsoft.com/office/drawing/2014/main" val="2075139264"/>
                  </a:ext>
                </a:extLst>
              </a:tr>
              <a:tr h="177953">
                <a:tc>
                  <a:txBody>
                    <a:bodyPr/>
                    <a:lstStyle/>
                    <a:p>
                      <a:pPr algn="ctr" fontAlgn="ctr"/>
                      <a:r>
                        <a:rPr lang="en-GB" sz="700" b="0" i="0" u="none" strike="noStrike">
                          <a:solidFill>
                            <a:srgbClr val="000000"/>
                          </a:solidFill>
                          <a:effectLst/>
                          <a:latin typeface="Arial" panose="020B0604020202020204" pitchFamily="34" charset="0"/>
                        </a:rPr>
                        <a:t>115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48</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60</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90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118</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144</a:t>
                      </a:r>
                    </a:p>
                  </a:txBody>
                  <a:tcPr marL="0" marR="0" marT="0" marB="0" anchor="ctr">
                    <a:lnL>
                      <a:noFill/>
                    </a:lnL>
                    <a:lnR>
                      <a:noFill/>
                    </a:lnR>
                    <a:lnT>
                      <a:noFill/>
                    </a:lnT>
                    <a:lnB>
                      <a:noFill/>
                    </a:lnB>
                    <a:solidFill>
                      <a:srgbClr val="2D6FF9"/>
                    </a:solidFill>
                  </a:tcPr>
                </a:tc>
                <a:extLst>
                  <a:ext uri="{0D108BD9-81ED-4DB2-BD59-A6C34878D82A}">
                    <a16:rowId xmlns:a16="http://schemas.microsoft.com/office/drawing/2014/main" val="3428661950"/>
                  </a:ext>
                </a:extLst>
              </a:tr>
              <a:tr h="177953">
                <a:tc>
                  <a:txBody>
                    <a:bodyPr/>
                    <a:lstStyle/>
                    <a:p>
                      <a:pPr algn="ctr" fontAlgn="ctr"/>
                      <a:r>
                        <a:rPr lang="en-GB" sz="700" b="0" i="0" u="none" strike="noStrike">
                          <a:solidFill>
                            <a:srgbClr val="000000"/>
                          </a:solidFill>
                          <a:effectLst/>
                          <a:latin typeface="Arial" panose="020B0604020202020204" pitchFamily="34" charset="0"/>
                        </a:rPr>
                        <a:t>73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52</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113</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115</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97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extLst>
                  <a:ext uri="{0D108BD9-81ED-4DB2-BD59-A6C34878D82A}">
                    <a16:rowId xmlns:a16="http://schemas.microsoft.com/office/drawing/2014/main" val="3496130313"/>
                  </a:ext>
                </a:extLst>
              </a:tr>
              <a:tr h="177953">
                <a:tc>
                  <a:txBody>
                    <a:bodyPr/>
                    <a:lstStyle/>
                    <a:p>
                      <a:pPr algn="ctr" fontAlgn="ctr"/>
                      <a:r>
                        <a:rPr lang="en-GB" sz="700" b="0" i="0" u="none" strike="noStrike">
                          <a:solidFill>
                            <a:srgbClr val="000000"/>
                          </a:solidFill>
                          <a:effectLst/>
                          <a:latin typeface="Arial" panose="020B0604020202020204" pitchFamily="34" charset="0"/>
                        </a:rPr>
                        <a:t>152</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91</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107</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64</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127</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76</a:t>
                      </a:r>
                    </a:p>
                  </a:txBody>
                  <a:tcPr marL="0" marR="0" marT="0" marB="0" anchor="ctr">
                    <a:lnL>
                      <a:noFill/>
                    </a:lnL>
                    <a:lnR>
                      <a:noFill/>
                    </a:lnR>
                    <a:lnT>
                      <a:noFill/>
                    </a:lnT>
                    <a:lnB>
                      <a:noFill/>
                    </a:lnB>
                  </a:tcPr>
                </a:tc>
                <a:extLst>
                  <a:ext uri="{0D108BD9-81ED-4DB2-BD59-A6C34878D82A}">
                    <a16:rowId xmlns:a16="http://schemas.microsoft.com/office/drawing/2014/main" val="4273051438"/>
                  </a:ext>
                </a:extLst>
              </a:tr>
            </a:tbl>
          </a:graphicData>
        </a:graphic>
      </p:graphicFrame>
    </p:spTree>
    <p:extLst>
      <p:ext uri="{BB962C8B-B14F-4D97-AF65-F5344CB8AC3E}">
        <p14:creationId xmlns:p14="http://schemas.microsoft.com/office/powerpoint/2010/main" val="83726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rgbClr val="2D6FF9"/>
                </a:solidFill>
                <a:latin typeface="+mj-lt"/>
              </a:rPr>
              <a:t>FMCG</a:t>
            </a:r>
            <a:r>
              <a:rPr lang="en-GB" sz="2000" dirty="0">
                <a:solidFill>
                  <a:schemeClr val="accent1"/>
                </a:solidFill>
                <a:latin typeface="+mj-lt"/>
              </a:rPr>
              <a:t> </a:t>
            </a:r>
            <a:r>
              <a:rPr lang="en-GB" sz="2000" dirty="0">
                <a:solidFill>
                  <a:schemeClr val="tx1"/>
                </a:solidFill>
                <a:latin typeface="+mj-lt"/>
              </a:rPr>
              <a:t>Essential Retail</a:t>
            </a:r>
          </a:p>
        </p:txBody>
      </p:sp>
      <p:sp>
        <p:nvSpPr>
          <p:cNvPr id="7" name="TextBox 6">
            <a:extLst>
              <a:ext uri="{FF2B5EF4-FFF2-40B4-BE49-F238E27FC236}">
                <a16:creationId xmlns:a16="http://schemas.microsoft.com/office/drawing/2014/main" id="{0B3248EB-22C5-49C4-AF65-54DC120F82DB}"/>
              </a:ext>
            </a:extLst>
          </p:cNvPr>
          <p:cNvSpPr txBox="1"/>
          <p:nvPr/>
        </p:nvSpPr>
        <p:spPr>
          <a:xfrm>
            <a:off x="6586135"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8" name="Picture 2" descr="Tesco logo | Logok">
            <a:extLst>
              <a:ext uri="{FF2B5EF4-FFF2-40B4-BE49-F238E27FC236}">
                <a16:creationId xmlns:a16="http://schemas.microsoft.com/office/drawing/2014/main" id="{B8DB51F6-D0AB-4398-B4A5-E110DB0C4F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211934" y="582129"/>
            <a:ext cx="930472" cy="2802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Morrisons logo and symbol, meaning, history, PNG">
            <a:extLst>
              <a:ext uri="{FF2B5EF4-FFF2-40B4-BE49-F238E27FC236}">
                <a16:creationId xmlns:a16="http://schemas.microsoft.com/office/drawing/2014/main" id="{C449DF34-0F38-4F3C-AC37-903A19D7DE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323" y="3527882"/>
            <a:ext cx="902459" cy="5076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ainsburys-logo - Future of Heat Conference 2021">
            <a:extLst>
              <a:ext uri="{FF2B5EF4-FFF2-40B4-BE49-F238E27FC236}">
                <a16:creationId xmlns:a16="http://schemas.microsoft.com/office/drawing/2014/main" id="{9379DE11-BAC4-4826-A669-DC3D65F2396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5203" b="32261"/>
          <a:stretch/>
        </p:blipFill>
        <p:spPr bwMode="auto">
          <a:xfrm>
            <a:off x="28749" y="1798318"/>
            <a:ext cx="1134387" cy="2076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ASDA logo and symbol, meaning, history, PNG">
            <a:extLst>
              <a:ext uri="{FF2B5EF4-FFF2-40B4-BE49-F238E27FC236}">
                <a16:creationId xmlns:a16="http://schemas.microsoft.com/office/drawing/2014/main" id="{6C543F8B-E40B-4975-BA7D-906739FD110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237" t="27339" r="16337" b="27693"/>
          <a:stretch/>
        </p:blipFill>
        <p:spPr bwMode="auto">
          <a:xfrm>
            <a:off x="102627" y="2495669"/>
            <a:ext cx="986632" cy="43866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269156" y="401466"/>
            <a:ext cx="7456560" cy="4649350"/>
          </a:xfrm>
          <a:prstGeom prst="rect">
            <a:avLst/>
          </a:prstGeom>
          <a:noFill/>
        </p:spPr>
        <p:txBody>
          <a:bodyPr wrap="square" lIns="0" rIns="0" rtlCol="0">
            <a:spAutoFit/>
          </a:bodyPr>
          <a:lstStyle/>
          <a:p>
            <a:pPr>
              <a:lnSpc>
                <a:spcPct val="107000"/>
              </a:lnSpc>
              <a:spcAft>
                <a:spcPts val="800"/>
              </a:spcAft>
            </a:pPr>
            <a:r>
              <a:rPr lang="en-GB" sz="900" b="1" dirty="0">
                <a:solidFill>
                  <a:srgbClr val="FF0000"/>
                </a:solidFill>
                <a:latin typeface="Georgia" panose="02040502050405020303" pitchFamily="18" charset="0"/>
              </a:rPr>
              <a:t>Tesco</a:t>
            </a:r>
            <a:r>
              <a:rPr lang="en-GB" sz="1800" b="1" dirty="0">
                <a:solidFill>
                  <a:srgbClr val="FF0000"/>
                </a:solidFill>
                <a:latin typeface="Arial" panose="020B0604020202020204" pitchFamily="34" charset="0"/>
              </a:rPr>
              <a:t> </a:t>
            </a:r>
            <a:r>
              <a:rPr lang="en-GB" sz="1000" dirty="0">
                <a:effectLst/>
                <a:latin typeface="Arial" panose="020B0604020202020204" pitchFamily="34" charset="0"/>
                <a:ea typeface="Times New Roman" panose="02020603050405020304" pitchFamily="18" charset="0"/>
              </a:rPr>
              <a:t>has become one of the first retailers to have its latest net-zero commitments validated by the Science Based Targets Initiative (SBTi), the official global body that verifies climate targets. To meet the targets, Tesco will work towards its commitment to become carbon neutral across its own operations by 2035, and value chain by 2050, in line with the Paris Agreement’s aim of limiting global temperature rise to 1.5C. Tesco group chief executive, Ken Murphy, said: “With the effects of climate change now upon us, we’re absolutely committed to achieving our target of net zero by 2050. </a:t>
            </a:r>
          </a:p>
          <a:p>
            <a:pPr>
              <a:lnSpc>
                <a:spcPct val="107000"/>
              </a:lnSpc>
              <a:spcAft>
                <a:spcPts val="800"/>
              </a:spcAft>
            </a:pPr>
            <a:br>
              <a:rPr lang="en-GB" sz="900" b="1" dirty="0">
                <a:solidFill>
                  <a:srgbClr val="FF0000"/>
                </a:solidFill>
                <a:latin typeface="Georgia" panose="02040502050405020303" pitchFamily="18" charset="0"/>
              </a:rPr>
            </a:br>
            <a:r>
              <a:rPr lang="en-GB" sz="900" b="1" dirty="0">
                <a:solidFill>
                  <a:srgbClr val="FFC000"/>
                </a:solidFill>
                <a:latin typeface="Georgia" panose="02040502050405020303" pitchFamily="18" charset="0"/>
              </a:rPr>
              <a:t>Sainsbury’s</a:t>
            </a:r>
            <a:r>
              <a:rPr lang="en-GB" sz="1800" dirty="0">
                <a:effectLst/>
                <a:latin typeface="Arial" panose="020B0604020202020204" pitchFamily="34" charset="0"/>
                <a:ea typeface="Times New Roman" panose="02020603050405020304" pitchFamily="18" charset="0"/>
              </a:rPr>
              <a:t> </a:t>
            </a:r>
            <a:r>
              <a:rPr lang="en-GB" sz="1000" dirty="0">
                <a:effectLst/>
                <a:latin typeface="+mj-lt"/>
                <a:ea typeface="Times New Roman" panose="02020603050405020304" pitchFamily="18" charset="0"/>
              </a:rPr>
              <a:t>is set to save 103 tonnes of plastic with the introduction of new cardboard hangers across its Tu Clothing Baby range. The supermarket chain will replace five million plastic hangers following a successful trial, expanding the offer to over 400 stores nationwide.</a:t>
            </a:r>
          </a:p>
          <a:p>
            <a:pPr>
              <a:lnSpc>
                <a:spcPct val="107000"/>
              </a:lnSpc>
              <a:spcAft>
                <a:spcPts val="800"/>
              </a:spcAft>
            </a:pPr>
            <a:endParaRPr lang="en-GB" sz="900" b="1" dirty="0">
              <a:solidFill>
                <a:srgbClr val="FFC000"/>
              </a:solidFill>
              <a:latin typeface="Georgia" panose="02040502050405020303" pitchFamily="18" charset="0"/>
            </a:endParaRPr>
          </a:p>
          <a:p>
            <a:pPr>
              <a:lnSpc>
                <a:spcPct val="107000"/>
              </a:lnSpc>
              <a:spcAft>
                <a:spcPts val="800"/>
              </a:spcAft>
            </a:pPr>
            <a:r>
              <a:rPr lang="en-GB" sz="900" b="1" dirty="0">
                <a:solidFill>
                  <a:schemeClr val="accent2"/>
                </a:solidFill>
                <a:latin typeface="Georgia" panose="02040502050405020303" pitchFamily="18" charset="0"/>
              </a:rPr>
              <a:t>ASDA </a:t>
            </a:r>
            <a:r>
              <a:rPr lang="en-GB" sz="1000" dirty="0">
                <a:effectLst/>
                <a:latin typeface="Arial" panose="020B0604020202020204" pitchFamily="34" charset="0"/>
                <a:ea typeface="Times New Roman" panose="02020603050405020304" pitchFamily="18" charset="0"/>
              </a:rPr>
              <a:t>could be in the stages of launching a new healthy food range as it looks to ramp up its nutritional offerings. Asda has registered ‘The Health Kitchen’ brand name with the government’s Intellectual Property Office, The Grocer reported. This covers a range of products including prepared and frozen food such as meat, fish and vegetables, fresh and raw fruit and vegetables, bread, pastries, pasta and noodles, and alcoholic and non-alcoholic drinks. </a:t>
            </a:r>
          </a:p>
          <a:p>
            <a:pPr>
              <a:lnSpc>
                <a:spcPct val="107000"/>
              </a:lnSpc>
              <a:spcAft>
                <a:spcPts val="800"/>
              </a:spcAft>
            </a:pPr>
            <a:endParaRPr lang="en-GB" sz="900" dirty="0">
              <a:effectLst/>
              <a:latin typeface="Georgia" panose="02040502050405020303" pitchFamily="18" charset="0"/>
              <a:ea typeface="Times New Roman" panose="02020603050405020304" pitchFamily="18" charset="0"/>
            </a:endParaRPr>
          </a:p>
          <a:p>
            <a:pPr>
              <a:lnSpc>
                <a:spcPct val="107000"/>
              </a:lnSpc>
              <a:spcAft>
                <a:spcPts val="800"/>
              </a:spcAft>
            </a:pPr>
            <a:r>
              <a:rPr lang="en-GB" sz="900" b="1" dirty="0">
                <a:solidFill>
                  <a:srgbClr val="92D050"/>
                </a:solidFill>
                <a:latin typeface="Georgia" panose="02040502050405020303" pitchFamily="18" charset="0"/>
              </a:rPr>
              <a:t>Morrisons</a:t>
            </a:r>
            <a:r>
              <a:rPr lang="en-GB" sz="1800" dirty="0">
                <a:effectLst/>
                <a:latin typeface="Arial" panose="020B0604020202020204" pitchFamily="34" charset="0"/>
                <a:ea typeface="Times New Roman" panose="02020603050405020304" pitchFamily="18" charset="0"/>
              </a:rPr>
              <a:t> </a:t>
            </a:r>
            <a:r>
              <a:rPr lang="en-GB" sz="1000" dirty="0">
                <a:effectLst/>
                <a:latin typeface="Arial" panose="020B0604020202020204" pitchFamily="34" charset="0"/>
                <a:ea typeface="Times New Roman" panose="02020603050405020304" pitchFamily="18" charset="0"/>
              </a:rPr>
              <a:t>has launched a new trial to support farmers by underwriting 100% of the costs associated with growing crops. This looks to help British farmers mitigate cost and weather pressures, including field rent and fertiliser cost, and gives them greater financial security. Morrisons senior buying manager for root vegetables, Gareth Cosford, said: “As British farming’s biggest direct customer we understand the impact that higher costs are continuing to have on farmers. Therefore, our trial scheme allows us to take all the risk associated with growing the crop away from our farmers and continue to grow the best quality British produce that our customers know and love.” </a:t>
            </a:r>
            <a:endParaRPr lang="en-GB" sz="1000" dirty="0">
              <a:effectLst/>
              <a:latin typeface="Times New Roman" panose="02020603050405020304" pitchFamily="18" charset="0"/>
              <a:ea typeface="Times New Roman" panose="02020603050405020304" pitchFamily="18" charset="0"/>
            </a:endParaRPr>
          </a:p>
          <a:p>
            <a:pPr>
              <a:lnSpc>
                <a:spcPct val="107000"/>
              </a:lnSpc>
              <a:spcAft>
                <a:spcPts val="800"/>
              </a:spcAft>
            </a:pPr>
            <a:endParaRPr lang="en-GB" sz="900" dirty="0">
              <a:solidFill>
                <a:schemeClr val="tx1">
                  <a:lumMod val="75000"/>
                  <a:lumOff val="25000"/>
                </a:schemeClr>
              </a:solidFill>
              <a:effectLst/>
              <a:latin typeface="Georgia" panose="02040502050405020303" pitchFamily="18" charset="0"/>
              <a:ea typeface="Times New Roman" panose="02020603050405020304" pitchFamily="18" charset="0"/>
            </a:endParaRPr>
          </a:p>
        </p:txBody>
      </p:sp>
    </p:spTree>
    <p:extLst>
      <p:ext uri="{BB962C8B-B14F-4D97-AF65-F5344CB8AC3E}">
        <p14:creationId xmlns:p14="http://schemas.microsoft.com/office/powerpoint/2010/main" val="90816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rgbClr val="2D6FF9"/>
                </a:solidFill>
                <a:latin typeface="+mj-lt"/>
              </a:rPr>
              <a:t>FMCG</a:t>
            </a:r>
            <a:r>
              <a:rPr lang="en-GB" sz="2000" dirty="0">
                <a:solidFill>
                  <a:schemeClr val="accent1"/>
                </a:solidFill>
                <a:latin typeface="+mj-lt"/>
              </a:rPr>
              <a:t> </a:t>
            </a:r>
            <a:r>
              <a:rPr lang="en-GB" sz="2000" dirty="0">
                <a:solidFill>
                  <a:schemeClr val="tx1"/>
                </a:solidFill>
                <a:latin typeface="+mj-lt"/>
              </a:rPr>
              <a:t>Essential Retail</a:t>
            </a:r>
          </a:p>
        </p:txBody>
      </p:sp>
      <p:sp>
        <p:nvSpPr>
          <p:cNvPr id="7" name="TextBox 6">
            <a:extLst>
              <a:ext uri="{FF2B5EF4-FFF2-40B4-BE49-F238E27FC236}">
                <a16:creationId xmlns:a16="http://schemas.microsoft.com/office/drawing/2014/main" id="{0B3248EB-22C5-49C4-AF65-54DC120F82DB}"/>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12" name="Picture 14" descr="Waitrose logo and symbol, meaning, history, PNG">
            <a:extLst>
              <a:ext uri="{FF2B5EF4-FFF2-40B4-BE49-F238E27FC236}">
                <a16:creationId xmlns:a16="http://schemas.microsoft.com/office/drawing/2014/main" id="{0FC765D7-DEEB-4F57-99F5-C05163A1BD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768" b="30277"/>
          <a:stretch/>
        </p:blipFill>
        <p:spPr bwMode="auto">
          <a:xfrm>
            <a:off x="0" y="698967"/>
            <a:ext cx="1296843" cy="3138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FF0297AD-6ADA-4C9F-8B49-4907297F2E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34" y="3306494"/>
            <a:ext cx="650154" cy="65015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296844" y="393598"/>
            <a:ext cx="7195403" cy="3878434"/>
          </a:xfrm>
          <a:prstGeom prst="rect">
            <a:avLst/>
          </a:prstGeom>
          <a:noFill/>
        </p:spPr>
        <p:txBody>
          <a:bodyPr wrap="square" lIns="0" rIns="0" rtlCol="0">
            <a:spAutoFit/>
          </a:bodyPr>
          <a:lstStyle/>
          <a:p>
            <a:pPr algn="l"/>
            <a:endParaRPr lang="en-GB" sz="900" b="1" dirty="0">
              <a:solidFill>
                <a:srgbClr val="002060"/>
              </a:solidFill>
              <a:latin typeface="Georgia" panose="02040502050405020303" pitchFamily="18" charset="0"/>
            </a:endParaRPr>
          </a:p>
          <a:p>
            <a:pPr>
              <a:lnSpc>
                <a:spcPct val="107000"/>
              </a:lnSpc>
              <a:spcAft>
                <a:spcPts val="800"/>
              </a:spcAft>
              <a:tabLst>
                <a:tab pos="929640" algn="l"/>
              </a:tabLst>
            </a:pPr>
            <a:r>
              <a:rPr lang="en-GB" sz="900" b="1" dirty="0">
                <a:solidFill>
                  <a:schemeClr val="accent1">
                    <a:lumMod val="75000"/>
                  </a:schemeClr>
                </a:solidFill>
                <a:latin typeface="Georgia" panose="02040502050405020303" pitchFamily="18" charset="0"/>
              </a:rPr>
              <a:t>Waitrose</a:t>
            </a:r>
            <a:r>
              <a:rPr lang="en-GB" sz="1800" dirty="0">
                <a:effectLst/>
                <a:latin typeface="Arial" panose="020B0604020202020204" pitchFamily="34" charset="0"/>
                <a:ea typeface="Times New Roman" panose="02020603050405020304" pitchFamily="18" charset="0"/>
              </a:rPr>
              <a:t> </a:t>
            </a:r>
            <a:r>
              <a:rPr lang="en-GB" sz="1000" dirty="0">
                <a:effectLst/>
                <a:latin typeface="Arial" panose="020B0604020202020204" pitchFamily="34" charset="0"/>
                <a:ea typeface="Times New Roman" panose="02020603050405020304" pitchFamily="18" charset="0"/>
              </a:rPr>
              <a:t>has partnered with beverage giant Diageo to introduce dedicated areas that offer the retailer’s full range of over 70 low and alcohol free drinks. Rolling out in 253 stores across the UK, the area will feature a range of beer, cider, wines and spirits. Research by Diageo found that seven in ten UK adults want to be able to find low and no-alcohol drinks more easily, with two fifths wanting to moderate their drinking. Waitrose master of wine and head of beers, wines and spirits, </a:t>
            </a:r>
            <a:r>
              <a:rPr lang="en-GB" sz="1000" dirty="0" err="1">
                <a:effectLst/>
                <a:latin typeface="Arial" panose="020B0604020202020204" pitchFamily="34" charset="0"/>
                <a:ea typeface="Times New Roman" panose="02020603050405020304" pitchFamily="18" charset="0"/>
              </a:rPr>
              <a:t>Pierpaolo</a:t>
            </a:r>
            <a:r>
              <a:rPr lang="en-GB" sz="1000" dirty="0">
                <a:effectLst/>
                <a:latin typeface="Arial" panose="020B0604020202020204" pitchFamily="34" charset="0"/>
                <a:ea typeface="Times New Roman" panose="02020603050405020304" pitchFamily="18" charset="0"/>
              </a:rPr>
              <a:t> </a:t>
            </a:r>
            <a:r>
              <a:rPr lang="en-GB" sz="1000" dirty="0" err="1">
                <a:effectLst/>
                <a:latin typeface="Arial" panose="020B0604020202020204" pitchFamily="34" charset="0"/>
                <a:ea typeface="Times New Roman" panose="02020603050405020304" pitchFamily="18" charset="0"/>
              </a:rPr>
              <a:t>Petrassi</a:t>
            </a:r>
            <a:r>
              <a:rPr lang="en-GB" sz="1000" dirty="0">
                <a:effectLst/>
                <a:latin typeface="Arial" panose="020B0604020202020204" pitchFamily="34" charset="0"/>
                <a:ea typeface="Times New Roman" panose="02020603050405020304" pitchFamily="18" charset="0"/>
              </a:rPr>
              <a:t>, said: “Demand for low alcohol and alcohol-free drinks is growing at a phenomenal rate. It’s now the norm for customers to buy both.” </a:t>
            </a:r>
            <a:endParaRPr lang="en-GB" sz="1000" dirty="0">
              <a:effectLst/>
              <a:latin typeface="Times New Roman" panose="02020603050405020304" pitchFamily="18" charset="0"/>
              <a:ea typeface="Times New Roman" panose="02020603050405020304" pitchFamily="18" charset="0"/>
            </a:endParaRPr>
          </a:p>
          <a:p>
            <a:pPr>
              <a:lnSpc>
                <a:spcPct val="107000"/>
              </a:lnSpc>
              <a:spcAft>
                <a:spcPts val="800"/>
              </a:spcAft>
              <a:tabLst>
                <a:tab pos="929640" algn="l"/>
              </a:tabLst>
            </a:pPr>
            <a:endParaRPr lang="en-GB" sz="9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solidFill>
                  <a:srgbClr val="002060"/>
                </a:solidFill>
                <a:latin typeface="Georgia" panose="02040502050405020303" pitchFamily="18" charset="0"/>
              </a:rPr>
              <a:t>Aldi</a:t>
            </a:r>
            <a:r>
              <a:rPr lang="en-GB" sz="900" dirty="0">
                <a:solidFill>
                  <a:srgbClr val="000000"/>
                </a:solidFill>
                <a:effectLst/>
                <a:latin typeface="Georgia" panose="02040502050405020303" pitchFamily="18" charset="0"/>
                <a:ea typeface="Times New Roman" panose="02020603050405020304" pitchFamily="18" charset="0"/>
              </a:rPr>
              <a:t>.</a:t>
            </a:r>
            <a:r>
              <a:rPr lang="en-GB" sz="1800" dirty="0">
                <a:solidFill>
                  <a:srgbClr val="000000"/>
                </a:solidFill>
                <a:latin typeface="Arial" panose="020B0604020202020204" pitchFamily="34" charset="0"/>
                <a:ea typeface="Times New Roman" panose="02020603050405020304" pitchFamily="18" charset="0"/>
              </a:rPr>
              <a:t> </a:t>
            </a:r>
            <a:r>
              <a:rPr lang="en-GB" sz="1000" dirty="0">
                <a:effectLst/>
                <a:latin typeface="Arial" panose="020B0604020202020204" pitchFamily="34" charset="0"/>
                <a:ea typeface="Times New Roman" panose="02020603050405020304" pitchFamily="18" charset="0"/>
              </a:rPr>
              <a:t>has cut the price of more than 30 household products across its range of grocery staples. The move from the German discounter means that shoppers will now pay even less for fresh produce including apples, oranges and peaches. Essentials including butter, spread, canned food, personal hygiene products and pet treats are also included in the latest price drop. The move is the latest of more than 130 prices that Aldi has cut in the past two months across its entire range, which also includes expanding its Super 6 fruit and veg promotional range to Super 7. </a:t>
            </a:r>
            <a:endParaRPr lang="en-GB" sz="900" dirty="0">
              <a:effectLst/>
              <a:latin typeface="Georgia" panose="02040502050405020303" pitchFamily="18" charset="0"/>
              <a:ea typeface="Times New Roman" panose="02020603050405020304" pitchFamily="18" charset="0"/>
            </a:endParaRPr>
          </a:p>
          <a:p>
            <a:pPr>
              <a:lnSpc>
                <a:spcPct val="107000"/>
              </a:lnSpc>
              <a:spcAft>
                <a:spcPts val="800"/>
              </a:spcAft>
            </a:pPr>
            <a:endParaRPr lang="en-GB" sz="900" b="1" dirty="0">
              <a:solidFill>
                <a:srgbClr val="002060"/>
              </a:solidFill>
              <a:latin typeface="Georgia" panose="02040502050405020303" pitchFamily="18" charset="0"/>
            </a:endParaRPr>
          </a:p>
          <a:p>
            <a:pPr>
              <a:lnSpc>
                <a:spcPct val="107000"/>
              </a:lnSpc>
              <a:spcAft>
                <a:spcPts val="800"/>
              </a:spcAft>
            </a:pPr>
            <a:r>
              <a:rPr lang="en-GB" sz="900" b="1" dirty="0">
                <a:solidFill>
                  <a:srgbClr val="0070C0"/>
                </a:solidFill>
                <a:latin typeface="Georgia" panose="02040502050405020303" pitchFamily="18" charset="0"/>
              </a:rPr>
              <a:t>Lidl’s</a:t>
            </a:r>
            <a:r>
              <a:rPr lang="en-GB" sz="1800" b="1" dirty="0">
                <a:solidFill>
                  <a:srgbClr val="0070C0"/>
                </a:solidFill>
                <a:latin typeface="Arial" panose="020B0604020202020204" pitchFamily="34" charset="0"/>
              </a:rPr>
              <a:t> </a:t>
            </a:r>
            <a:r>
              <a:rPr lang="en-GB" sz="1000" dirty="0">
                <a:effectLst/>
                <a:latin typeface="Arial" panose="020B0604020202020204" pitchFamily="34" charset="0"/>
                <a:ea typeface="Times New Roman" panose="02020603050405020304" pitchFamily="18" charset="0"/>
              </a:rPr>
              <a:t>is to make its own-brand tea bags fully compostable in a bid to help shoppers make more sustainable choices. Customers will be able to dispose of the tea bags in food or green waste bins, while the transition to fully compostable is expected to divert up to 800 million tea bags per year from traditional waste bins and landfill. The discount grocer said the plant-based plastic, </a:t>
            </a:r>
            <a:r>
              <a:rPr lang="en-GB" sz="1000" dirty="0" err="1">
                <a:effectLst/>
                <a:latin typeface="Arial" panose="020B0604020202020204" pitchFamily="34" charset="0"/>
                <a:ea typeface="Times New Roman" panose="02020603050405020304" pitchFamily="18" charset="0"/>
              </a:rPr>
              <a:t>plylactic</a:t>
            </a:r>
            <a:r>
              <a:rPr lang="en-GB" sz="1000" dirty="0">
                <a:effectLst/>
                <a:latin typeface="Arial" panose="020B0604020202020204" pitchFamily="34" charset="0"/>
                <a:ea typeface="Times New Roman" panose="02020603050405020304" pitchFamily="18" charset="0"/>
              </a:rPr>
              <a:t> acid (PLA) material ensures the </a:t>
            </a:r>
            <a:r>
              <a:rPr lang="en-GB" sz="1000" dirty="0" err="1">
                <a:effectLst/>
                <a:latin typeface="Arial" panose="020B0604020202020204" pitchFamily="34" charset="0"/>
                <a:ea typeface="Times New Roman" panose="02020603050405020304" pitchFamily="18" charset="0"/>
              </a:rPr>
              <a:t>compostability</a:t>
            </a:r>
            <a:r>
              <a:rPr lang="en-GB" sz="1000" dirty="0">
                <a:effectLst/>
                <a:latin typeface="Arial" panose="020B0604020202020204" pitchFamily="34" charset="0"/>
                <a:ea typeface="Times New Roman" panose="02020603050405020304" pitchFamily="18" charset="0"/>
              </a:rPr>
              <a:t> of the tea bags and maintains the quality and flavour. </a:t>
            </a:r>
            <a:endParaRPr lang="en-GB" sz="1000" dirty="0">
              <a:effectLst/>
              <a:latin typeface="Times New Roman" panose="02020603050405020304" pitchFamily="18" charset="0"/>
              <a:ea typeface="Times New Roman" panose="02020603050405020304" pitchFamily="18" charset="0"/>
            </a:endParaRPr>
          </a:p>
          <a:p>
            <a:pPr>
              <a:lnSpc>
                <a:spcPct val="107000"/>
              </a:lnSpc>
              <a:spcAft>
                <a:spcPts val="800"/>
              </a:spcAft>
            </a:pPr>
            <a:endParaRPr lang="en-GB" sz="900" b="1" dirty="0">
              <a:solidFill>
                <a:srgbClr val="0070C0"/>
              </a:solidFill>
              <a:latin typeface="Georgia" panose="02040502050405020303" pitchFamily="18" charset="0"/>
            </a:endParaRPr>
          </a:p>
        </p:txBody>
      </p:sp>
      <p:pic>
        <p:nvPicPr>
          <p:cNvPr id="13" name="Picture 8" descr="Aldi logo and symbol, meaning, history, PNG">
            <a:extLst>
              <a:ext uri="{FF2B5EF4-FFF2-40B4-BE49-F238E27FC236}">
                <a16:creationId xmlns:a16="http://schemas.microsoft.com/office/drawing/2014/main" id="{996A267D-933E-4614-ACD3-2C11E9A0F51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067" t="2987" r="27899" b="3010"/>
          <a:stretch/>
        </p:blipFill>
        <p:spPr bwMode="auto">
          <a:xfrm>
            <a:off x="341168" y="1997359"/>
            <a:ext cx="648020" cy="77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93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EA7CF-4B77-42FD-9CD6-C9DDBCF6CC20}"/>
              </a:ext>
            </a:extLst>
          </p:cNvPr>
          <p:cNvSpPr>
            <a:spLocks noGrp="1"/>
          </p:cNvSpPr>
          <p:nvPr>
            <p:ph type="title"/>
          </p:nvPr>
        </p:nvSpPr>
        <p:spPr>
          <a:xfrm>
            <a:off x="488444" y="-36336"/>
            <a:ext cx="8434800" cy="393600"/>
          </a:xfrm>
        </p:spPr>
        <p:txBody>
          <a:bodyPr/>
          <a:lstStyle/>
          <a:p>
            <a:r>
              <a:rPr lang="en-GB" sz="2000" dirty="0">
                <a:solidFill>
                  <a:srgbClr val="2D6FF9"/>
                </a:solidFill>
                <a:latin typeface="+mj-lt"/>
              </a:rPr>
              <a:t>FMCG</a:t>
            </a:r>
            <a:r>
              <a:rPr lang="en-GB" sz="2000" dirty="0">
                <a:solidFill>
                  <a:schemeClr val="accent1"/>
                </a:solidFill>
                <a:latin typeface="+mj-lt"/>
              </a:rPr>
              <a:t> </a:t>
            </a:r>
            <a:r>
              <a:rPr lang="en-GB" sz="2000" dirty="0">
                <a:solidFill>
                  <a:schemeClr val="tx1"/>
                </a:solidFill>
                <a:latin typeface="+mj-lt"/>
              </a:rPr>
              <a:t>Essential Retail</a:t>
            </a:r>
            <a:endParaRPr lang="en-GB" sz="2000" dirty="0">
              <a:latin typeface="+mj-lt"/>
            </a:endParaRPr>
          </a:p>
        </p:txBody>
      </p:sp>
      <p:pic>
        <p:nvPicPr>
          <p:cNvPr id="5" name="Picture 12" descr="The Co-operative brand - Wikipedia">
            <a:extLst>
              <a:ext uri="{FF2B5EF4-FFF2-40B4-BE49-F238E27FC236}">
                <a16:creationId xmlns:a16="http://schemas.microsoft.com/office/drawing/2014/main" id="{35B01E58-80F8-488D-B5CD-0AD4F5EF7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081" y="2240340"/>
            <a:ext cx="626199" cy="6628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Ocado: Online Groceries, Supermarket Savings, M&amp;amp;S and more">
            <a:extLst>
              <a:ext uri="{FF2B5EF4-FFF2-40B4-BE49-F238E27FC236}">
                <a16:creationId xmlns:a16="http://schemas.microsoft.com/office/drawing/2014/main" id="{40B880C8-9ED6-404E-A514-FF1BE9A2F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02" y="3761783"/>
            <a:ext cx="1059240" cy="2250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F1C8D28-9A25-45DC-BEBB-E99EAF3CB2F7}"/>
              </a:ext>
            </a:extLst>
          </p:cNvPr>
          <p:cNvSpPr txBox="1"/>
          <p:nvPr/>
        </p:nvSpPr>
        <p:spPr>
          <a:xfrm>
            <a:off x="1181754" y="588997"/>
            <a:ext cx="7505108" cy="4145302"/>
          </a:xfrm>
          <a:prstGeom prst="rect">
            <a:avLst/>
          </a:prstGeom>
          <a:noFill/>
        </p:spPr>
        <p:txBody>
          <a:bodyPr wrap="square">
            <a:spAutoFit/>
          </a:bodyPr>
          <a:lstStyle/>
          <a:p>
            <a:pPr>
              <a:lnSpc>
                <a:spcPct val="107000"/>
              </a:lnSpc>
              <a:spcAft>
                <a:spcPts val="800"/>
              </a:spcAft>
            </a:pPr>
            <a:r>
              <a:rPr lang="en-GB" sz="900" b="1" dirty="0">
                <a:solidFill>
                  <a:srgbClr val="D20043"/>
                </a:solidFill>
                <a:latin typeface="Georgia" panose="02040502050405020303" pitchFamily="18" charset="0"/>
              </a:rPr>
              <a:t>Iceland </a:t>
            </a:r>
            <a:r>
              <a:rPr lang="en-GB" sz="1000" dirty="0">
                <a:solidFill>
                  <a:srgbClr val="434955"/>
                </a:solidFill>
                <a:effectLst/>
                <a:latin typeface="Arial" panose="020B0604020202020204" pitchFamily="34" charset="0"/>
                <a:ea typeface="Times New Roman" panose="02020603050405020304" pitchFamily="18" charset="0"/>
              </a:rPr>
              <a:t>has slashed the price of 200 products as part of a summer savings initiative. Customers can save up to £3.75 across products such as Richmond Sausages, Greggs cheese and onion bakes, </a:t>
            </a:r>
            <a:r>
              <a:rPr lang="en-GB" sz="1000" dirty="0" err="1">
                <a:solidFill>
                  <a:srgbClr val="434955"/>
                </a:solidFill>
                <a:effectLst/>
                <a:latin typeface="Arial" panose="020B0604020202020204" pitchFamily="34" charset="0"/>
                <a:ea typeface="Times New Roman" panose="02020603050405020304" pitchFamily="18" charset="0"/>
              </a:rPr>
              <a:t>Lurpak</a:t>
            </a:r>
            <a:r>
              <a:rPr lang="en-GB" sz="1000" dirty="0">
                <a:solidFill>
                  <a:srgbClr val="434955"/>
                </a:solidFill>
                <a:effectLst/>
                <a:latin typeface="Arial" panose="020B0604020202020204" pitchFamily="34" charset="0"/>
                <a:ea typeface="Times New Roman" panose="02020603050405020304" pitchFamily="18" charset="0"/>
              </a:rPr>
              <a:t>, Persil three in one washing capsules and Starbucks </a:t>
            </a:r>
            <a:r>
              <a:rPr lang="en-GB" sz="1000" dirty="0" err="1">
                <a:solidFill>
                  <a:srgbClr val="434955"/>
                </a:solidFill>
                <a:effectLst/>
                <a:latin typeface="Arial" panose="020B0604020202020204" pitchFamily="34" charset="0"/>
                <a:ea typeface="Times New Roman" panose="02020603050405020304" pitchFamily="18" charset="0"/>
              </a:rPr>
              <a:t>Multiserve</a:t>
            </a:r>
            <a:r>
              <a:rPr lang="en-GB" sz="1000" dirty="0">
                <a:solidFill>
                  <a:srgbClr val="434955"/>
                </a:solidFill>
                <a:effectLst/>
                <a:latin typeface="Arial" panose="020B0604020202020204" pitchFamily="34" charset="0"/>
                <a:ea typeface="Times New Roman" panose="02020603050405020304" pitchFamily="18" charset="0"/>
              </a:rPr>
              <a:t> caffe latte or caramel macchiato. </a:t>
            </a:r>
            <a:r>
              <a:rPr lang="en-GB" sz="1000" dirty="0">
                <a:effectLst/>
                <a:latin typeface="Arial" panose="020B0604020202020204" pitchFamily="34" charset="0"/>
                <a:ea typeface="Times New Roman" panose="02020603050405020304" pitchFamily="18" charset="0"/>
              </a:rPr>
              <a:t>Iceland Foods and The Food Warehouse group sales director, Paul Dhaliwal, said: “Families are more likely to be spending their summer at home due to rising costs. We want to alleviate some of the stress for parents so they, and the kids, can enjoy that time together. “Our summer Heroes initiatives not only help families put food on the table thanks to value prices on household essentials as well as our exclusive Bonus Card benefits, but it will also help to keep the kids entertained on a budget.” </a:t>
            </a:r>
            <a:endParaRPr lang="en-GB" sz="1000" dirty="0">
              <a:effectLst/>
              <a:latin typeface="Times New Roman" panose="02020603050405020304" pitchFamily="18" charset="0"/>
              <a:ea typeface="Times New Roman" panose="02020603050405020304" pitchFamily="18" charset="0"/>
            </a:endParaRPr>
          </a:p>
          <a:p>
            <a:pPr>
              <a:lnSpc>
                <a:spcPct val="107000"/>
              </a:lnSpc>
              <a:spcAft>
                <a:spcPts val="800"/>
              </a:spcAft>
            </a:pPr>
            <a:endParaRPr lang="en-GB" sz="900" dirty="0">
              <a:solidFill>
                <a:srgbClr val="434955"/>
              </a:solidFill>
              <a:effectLst/>
              <a:latin typeface="Georgia" panose="02040502050405020303" pitchFamily="18" charset="0"/>
              <a:ea typeface="Calibri" panose="020F0502020204030204" pitchFamily="34" charset="0"/>
              <a:cs typeface="Times New Roman" panose="02020603050405020304" pitchFamily="18" charset="0"/>
            </a:endParaRPr>
          </a:p>
          <a:p>
            <a:r>
              <a:rPr lang="en-GB" sz="900" b="1" dirty="0">
                <a:solidFill>
                  <a:srgbClr val="00B0F0"/>
                </a:solidFill>
                <a:latin typeface="Georgia" panose="02040502050405020303" pitchFamily="18" charset="0"/>
              </a:rPr>
              <a:t>Coop</a:t>
            </a:r>
            <a:r>
              <a:rPr lang="en-GB" sz="1800" b="1" dirty="0">
                <a:solidFill>
                  <a:srgbClr val="00B0F0"/>
                </a:solidFill>
                <a:latin typeface="Arial" panose="020B0604020202020204" pitchFamily="34" charset="0"/>
              </a:rPr>
              <a:t> </a:t>
            </a:r>
            <a:r>
              <a:rPr lang="en-GB" sz="1000" dirty="0">
                <a:effectLst/>
                <a:latin typeface="Arial" panose="020B0604020202020204" pitchFamily="34" charset="0"/>
                <a:ea typeface="Times New Roman" panose="02020603050405020304" pitchFamily="18" charset="0"/>
              </a:rPr>
              <a:t>has launched two new member offers to help shoppers save up to £18.45 during the summer </a:t>
            </a:r>
            <a:r>
              <a:rPr lang="en-GB" sz="1000" dirty="0" err="1">
                <a:effectLst/>
                <a:latin typeface="Arial" panose="020B0604020202020204" pitchFamily="34" charset="0"/>
                <a:ea typeface="Times New Roman" panose="02020603050405020304" pitchFamily="18" charset="0"/>
              </a:rPr>
              <a:t>holidays.The</a:t>
            </a:r>
            <a:r>
              <a:rPr lang="en-GB" sz="1000" dirty="0">
                <a:effectLst/>
                <a:latin typeface="Arial" panose="020B0604020202020204" pitchFamily="34" charset="0"/>
                <a:ea typeface="Times New Roman" panose="02020603050405020304" pitchFamily="18" charset="0"/>
              </a:rPr>
              <a:t> convenience retailer’s ‘Freezer Filler’ and ‘Supersaver’ deals will run until August 29, offered for £5 each to Co-op members. The ‘Freezer Filler’ deal allows shoppers to purchase five frozen food items for £5, such as a </a:t>
            </a:r>
            <a:r>
              <a:rPr lang="en-GB" sz="1000" dirty="0" err="1">
                <a:effectLst/>
                <a:latin typeface="Arial" panose="020B0604020202020204" pitchFamily="34" charset="0"/>
                <a:ea typeface="Times New Roman" panose="02020603050405020304" pitchFamily="18" charset="0"/>
              </a:rPr>
              <a:t>Dr.Oetker</a:t>
            </a:r>
            <a:r>
              <a:rPr lang="en-GB" sz="1000" dirty="0">
                <a:effectLst/>
                <a:latin typeface="Arial" panose="020B0604020202020204" pitchFamily="34" charset="0"/>
                <a:ea typeface="Times New Roman" panose="02020603050405020304" pitchFamily="18" charset="0"/>
              </a:rPr>
              <a:t> Ristorante mozzarella cheese pizza, Goodfellas garlic bread, McCain potato wedges, Birds Eye nuggets and Magnum Classics, saving £9.45 in total. The ‘Supersaver’ deal offers members a Co-op </a:t>
            </a:r>
            <a:r>
              <a:rPr lang="en-GB" sz="1000" dirty="0" err="1">
                <a:effectLst/>
                <a:latin typeface="Arial" panose="020B0604020202020204" pitchFamily="34" charset="0"/>
                <a:ea typeface="Times New Roman" panose="02020603050405020304" pitchFamily="18" charset="0"/>
              </a:rPr>
              <a:t>stonebaked</a:t>
            </a:r>
            <a:r>
              <a:rPr lang="en-GB" sz="1000" dirty="0">
                <a:effectLst/>
                <a:latin typeface="Arial" panose="020B0604020202020204" pitchFamily="34" charset="0"/>
                <a:ea typeface="Times New Roman" panose="02020603050405020304" pitchFamily="18" charset="0"/>
              </a:rPr>
              <a:t> pizza and a tub of Ben &amp; Jerry’s across a range of flavours for £5, with a saving of £9. </a:t>
            </a:r>
            <a:endParaRPr lang="en-GB" sz="1000" dirty="0">
              <a:effectLst/>
              <a:latin typeface="Times New Roman" panose="02020603050405020304" pitchFamily="18" charset="0"/>
              <a:ea typeface="Times New Roman" panose="02020603050405020304" pitchFamily="18" charset="0"/>
            </a:endParaRPr>
          </a:p>
          <a:p>
            <a:endParaRPr lang="en-GB" sz="900" dirty="0">
              <a:effectLst/>
              <a:latin typeface="Georgia" panose="02040502050405020303" pitchFamily="18" charset="0"/>
              <a:ea typeface="Times New Roman" panose="02020603050405020304" pitchFamily="18" charset="0"/>
            </a:endParaRPr>
          </a:p>
          <a:p>
            <a:pPr>
              <a:lnSpc>
                <a:spcPct val="107000"/>
              </a:lnSpc>
              <a:spcAft>
                <a:spcPts val="800"/>
              </a:spcAft>
            </a:pPr>
            <a:endParaRPr lang="en-GB" sz="1200" dirty="0">
              <a:latin typeface="+mj-lt"/>
            </a:endParaRPr>
          </a:p>
          <a:p>
            <a:pPr algn="l"/>
            <a:endParaRPr lang="en-GB" sz="1200" dirty="0">
              <a:latin typeface="+mj-lt"/>
            </a:endParaRPr>
          </a:p>
          <a:p>
            <a:r>
              <a:rPr lang="en-GB" sz="900" b="1" dirty="0">
                <a:solidFill>
                  <a:srgbClr val="7030A0"/>
                </a:solidFill>
                <a:latin typeface="Georgia" panose="02040502050405020303" pitchFamily="18" charset="0"/>
              </a:rPr>
              <a:t>Ocado</a:t>
            </a:r>
            <a:r>
              <a:rPr lang="en-GB" sz="1800" dirty="0">
                <a:effectLst/>
                <a:latin typeface="Arial" panose="020B0604020202020204" pitchFamily="34" charset="0"/>
                <a:ea typeface="Times New Roman" panose="02020603050405020304" pitchFamily="18" charset="0"/>
              </a:rPr>
              <a:t> </a:t>
            </a:r>
            <a:r>
              <a:rPr lang="en-GB" sz="1000" dirty="0">
                <a:effectLst/>
                <a:latin typeface="Arial" panose="020B0604020202020204" pitchFamily="34" charset="0"/>
                <a:ea typeface="Times New Roman" panose="02020603050405020304" pitchFamily="18" charset="0"/>
              </a:rPr>
              <a:t>is set to expand its same-day delivery options, creating more slots for shoppers as it faces increasing pressure from part-owner M&amp;S to begin showing signs of a turnaround. Currently, the online grocer offers same-day delivery options in most locations across the UK, but availability is limited to a few thousand each week. According to the Telegraph, Ocado will focus on getting shoppers to order larger deliveries for same-day slots, rather than just last-minute ingredients which are typically sold on delivery apps. </a:t>
            </a:r>
            <a:endParaRPr lang="en-GB" sz="1000" dirty="0">
              <a:effectLst/>
              <a:latin typeface="Times New Roman" panose="02020603050405020304" pitchFamily="18" charset="0"/>
              <a:ea typeface="Times New Roman" panose="02020603050405020304" pitchFamily="18" charset="0"/>
            </a:endParaRPr>
          </a:p>
          <a:p>
            <a:endParaRPr lang="en-GB" sz="900" i="0" dirty="0">
              <a:solidFill>
                <a:schemeClr val="tx1"/>
              </a:solidFill>
              <a:effectLst/>
              <a:latin typeface="Georgia" panose="02040502050405020303" pitchFamily="18" charset="0"/>
            </a:endParaRPr>
          </a:p>
        </p:txBody>
      </p:sp>
      <p:pic>
        <p:nvPicPr>
          <p:cNvPr id="11" name="Picture 18">
            <a:extLst>
              <a:ext uri="{FF2B5EF4-FFF2-40B4-BE49-F238E27FC236}">
                <a16:creationId xmlns:a16="http://schemas.microsoft.com/office/drawing/2014/main" id="{1177DC11-BB3B-4154-AE35-5212F50D51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34" y="653119"/>
            <a:ext cx="933495" cy="21149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61356B9-02CE-457E-BD3F-D9A81886B536}"/>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spTree>
    <p:extLst>
      <p:ext uri="{BB962C8B-B14F-4D97-AF65-F5344CB8AC3E}">
        <p14:creationId xmlns:p14="http://schemas.microsoft.com/office/powerpoint/2010/main" val="3792866024"/>
      </p:ext>
    </p:extLst>
  </p:cSld>
  <p:clrMapOvr>
    <a:masterClrMapping/>
  </p:clrMapOvr>
</p:sld>
</file>

<file path=ppt/theme/theme1.xml><?xml version="1.0" encoding="utf-8"?>
<a:theme xmlns:a="http://schemas.openxmlformats.org/drawingml/2006/main" name="NIQ-presentation-template-v1">
  <a:themeElements>
    <a:clrScheme name="NielsenIQ">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sz="1000" dirty="0">
            <a:latin typeface="Montserrat"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171450" indent="-171450" algn="l">
          <a:buFont typeface="Wingdings" pitchFamily="2" charset="2"/>
          <a:buChar char="§"/>
          <a:defRPr sz="1000" dirty="0" smtClean="0">
            <a:latin typeface="Montserrat" pitchFamily="2" charset="77"/>
          </a:defRPr>
        </a:defPPr>
      </a:lstStyle>
    </a:txDef>
  </a:objectDefaults>
  <a:extraClrSchemeLst/>
  <a:custClrLst>
    <a:custClr name="05 Green">
      <a:srgbClr val="00A346"/>
    </a:custClr>
    <a:custClr name="04 Navy">
      <a:srgbClr val="10009D"/>
    </a:custClr>
    <a:custClr name="05 Red">
      <a:srgbClr val="D20043"/>
    </a:custClr>
    <a:custClr name="10 Navy">
      <a:srgbClr val="1D79FF"/>
    </a:custClr>
    <a:custClr name="02 Red">
      <a:srgbClr val="880535"/>
    </a:custClr>
    <a:custClr name="02 Blue">
      <a:srgbClr val="006A6B"/>
    </a:custClr>
    <a:custClr name="06 Purple">
      <a:srgbClr val="6512F0"/>
    </a:custClr>
    <a:custClr name="06 Orange">
      <a:srgbClr val="F06400"/>
    </a:custClr>
    <a:custClr name="07 Navy">
      <a:srgbClr val="0136E0"/>
    </a:custClr>
    <a:custClr name="10 Purple">
      <a:srgbClr val="A27EFF"/>
    </a:custClr>
    <a:custClr name="05 Blue">
      <a:srgbClr val="00A1A2"/>
    </a:custClr>
    <a:custClr name="04 Orange">
      <a:srgbClr val="AD4400"/>
    </a:custClr>
    <a:custClr name="02 Green">
      <a:srgbClr val="15441F"/>
    </a:custClr>
    <a:custClr name="08 Red">
      <a:srgbClr val="F84E83"/>
    </a:custClr>
    <a:custClr name="07 Green">
      <a:srgbClr val="00CA23"/>
    </a:custClr>
    <a:custClr name="09 Navy">
      <a:srgbClr val="0056FF"/>
    </a:custClr>
    <a:custClr name="07 Red">
      <a:srgbClr val="FF1E68"/>
    </a:custClr>
    <a:custClr name="12 Navy">
      <a:srgbClr val="B3CCFF"/>
    </a:custClr>
    <a:custClr name="04 Red">
      <a:srgbClr val="B6023B"/>
    </a:custClr>
    <a:custClr name="04 Blue">
      <a:srgbClr val="008F90"/>
    </a:custClr>
    <a:custClr name="07 Purple">
      <a:srgbClr val="682EE0"/>
    </a:custClr>
    <a:custClr name="07 Orange">
      <a:srgbClr val="FF6D05"/>
    </a:custClr>
    <a:custClr name="11 Navy">
      <a:srgbClr val="6699FF"/>
    </a:custClr>
    <a:custClr name="11 Purple">
      <a:srgbClr val="B497FF"/>
    </a:custClr>
    <a:custClr name="07 Blue">
      <a:srgbClr val="00CDD1"/>
    </a:custClr>
    <a:custClr name="04 Orange">
      <a:srgbClr val="AD4400"/>
    </a:custClr>
    <a:custClr name="04 Green">
      <a:srgbClr val="138238"/>
    </a:custClr>
    <a:custClr name="11 Red">
      <a:srgbClr val="FAB0C8"/>
    </a:custClr>
    <a:custClr name="Gray 95">
      <a:srgbClr val="0D0D0D"/>
    </a:custClr>
    <a:custClr name="Gray 90">
      <a:srgbClr val="1A1A1A"/>
    </a:custClr>
    <a:custClr name="Gray 80">
      <a:srgbClr val="333333"/>
    </a:custClr>
    <a:custClr name="Gray 60">
      <a:srgbClr val="666666"/>
    </a:custClr>
    <a:custClr name="Gray 50">
      <a:srgbClr val="808080"/>
    </a:custClr>
    <a:custClr name="Gray 30">
      <a:srgbClr val="B3B3B3"/>
    </a:custClr>
    <a:custClr name="Gray 15">
      <a:srgbClr val="D9D9D9"/>
    </a:custClr>
    <a:custClr name="Gray 5">
      <a:srgbClr val="F2F2F2"/>
    </a:custClr>
  </a:custClr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Label xmlns="cebd32e3-9ab6-41ee-b1af-b8405a8d4e68" xsi:nil="true"/>
    <DocumentTopic xmlns="cebd32e3-9ab6-41ee-b1af-b8405a8d4e68">
      <Value>Technical Report</Value>
    </DocumentTopic>
    <FreeTextDate xmlns="cebd32e3-9ab6-41ee-b1af-b8405a8d4e68" xsi:nil="true"/>
    <DocumentStatus xmlns="cebd32e3-9ab6-41ee-b1af-b8405a8d4e68">Published</DocumentStatus>
    <ContentEndDate xmlns="cebd32e3-9ab6-41ee-b1af-b8405a8d4e68" xsi:nil="true"/>
    <DocumentSource xmlns="cebd32e3-9ab6-41ee-b1af-b8405a8d4e68">Nielsen</DocumentSource>
    <PublicationDate xmlns="cebd32e3-9ab6-41ee-b1af-b8405a8d4e68">2023-09-02T23:00:00+00:00</PublicationDate>
    <DocumentAdded xmlns="cebd32e3-9ab6-41ee-b1af-b8405a8d4e68">2023-09-02T23:00:00+00:00</DocumentAdded>
    <TaxCatchAll xmlns="cebd32e3-9ab6-41ee-b1af-b8405a8d4e68">
      <Value>1495</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2023</TermName>
          <TermId xmlns="http://schemas.microsoft.com/office/infopath/2007/PartnerControls">b598d96a-031b-4e5a-ac03-a337278769d6</TermId>
        </TermInfo>
      </Terms>
    </j7c1b49d505545c2a69692ae734740bd>
    <DocumentSummary xmlns="cebd32e3-9ab6-41ee-b1af-b8405a8d4e68">August 2023 Grocery Reports</DocumentSummary>
    <ContentStartDate xmlns="cebd32e3-9ab6-41ee-b1af-b8405a8d4e68" xsi:nil="true"/>
  </documentManagement>
</p:properties>
</file>

<file path=customXml/itemProps1.xml><?xml version="1.0" encoding="utf-8"?>
<ds:datastoreItem xmlns:ds="http://schemas.openxmlformats.org/officeDocument/2006/customXml" ds:itemID="{185FDD1F-7765-46A6-BD58-D5570D72DFF1}"/>
</file>

<file path=customXml/itemProps2.xml><?xml version="1.0" encoding="utf-8"?>
<ds:datastoreItem xmlns:ds="http://schemas.openxmlformats.org/officeDocument/2006/customXml" ds:itemID="{C5329AAE-1592-4BE5-8B33-96E8878E0481}"/>
</file>

<file path=customXml/itemProps3.xml><?xml version="1.0" encoding="utf-8"?>
<ds:datastoreItem xmlns:ds="http://schemas.openxmlformats.org/officeDocument/2006/customXml" ds:itemID="{48EDFFA0-CA2F-474E-8132-984A8D241280}"/>
</file>

<file path=docProps/app.xml><?xml version="1.0" encoding="utf-8"?>
<Properties xmlns="http://schemas.openxmlformats.org/officeDocument/2006/extended-properties" xmlns:vt="http://schemas.openxmlformats.org/officeDocument/2006/docPropsVTypes">
  <TotalTime>3353</TotalTime>
  <Words>1487</Words>
  <Application>Microsoft Office PowerPoint</Application>
  <PresentationFormat>On-screen Show (16:9)</PresentationFormat>
  <Paragraphs>292</Paragraphs>
  <Slides>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Times New Roman</vt:lpstr>
      <vt:lpstr>Montserrat</vt:lpstr>
      <vt:lpstr>Wingdings</vt:lpstr>
      <vt:lpstr>Arial</vt:lpstr>
      <vt:lpstr>Georgia</vt:lpstr>
      <vt:lpstr>NIQ-presentation-template-v1</vt:lpstr>
      <vt:lpstr>FMCG Essential Retail – What you need to know!</vt:lpstr>
      <vt:lpstr>FMCG Essential Retail</vt:lpstr>
      <vt:lpstr>FMCG Essential Retail</vt:lpstr>
      <vt:lpstr>FMCG Essential Retail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August NIQ Essential Retail</dc:title>
  <dc:creator>KD-NBK-32</dc:creator>
  <cp:lastModifiedBy>Jason Wootton</cp:lastModifiedBy>
  <cp:revision>19</cp:revision>
  <dcterms:modified xsi:type="dcterms:W3CDTF">2023-08-21T13:12:09Z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1495;#2023|b598d96a-031b-4e5a-ac03-a337278769d6</vt:lpwstr>
  </property>
</Properties>
</file>