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7443" autoAdjust="0"/>
  </p:normalViewPr>
  <p:slideViewPr>
    <p:cSldViewPr snapToGrid="0">
      <p:cViewPr varScale="1">
        <p:scale>
          <a:sx n="56" d="100"/>
          <a:sy n="56" d="100"/>
        </p:scale>
        <p:origin x="16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DBD46-C62E-4ED8-A32B-46431E346F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7255424" cy="785210"/>
          </a:xfrm>
        </p:spPr>
        <p:txBody>
          <a:bodyPr/>
          <a:lstStyle/>
          <a:p>
            <a:r>
              <a:rPr lang="en-GB" dirty="0"/>
              <a:t>UK Cod Report Data to 18.05.24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7166557"/>
              </p:ext>
            </p:extLst>
          </p:nvPr>
        </p:nvGraphicFramePr>
        <p:xfrm>
          <a:off x="3175" y="1852613"/>
          <a:ext cx="8739188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18226" imgH="3181481" progId="Excel.Sheet.8">
                  <p:embed/>
                </p:oleObj>
              </mc:Choice>
              <mc:Fallback>
                <p:oleObj name="Worksheet" r:id="rId3" imgW="6718226" imgH="31814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852613"/>
                        <a:ext cx="8739188" cy="413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D04CB24-F680-041F-3742-E5AE4C46A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65436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1004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1836798"/>
              </p:ext>
            </p:extLst>
          </p:nvPr>
        </p:nvGraphicFramePr>
        <p:xfrm>
          <a:off x="0" y="1966913"/>
          <a:ext cx="89646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18487" imgH="3606756" progId="Excel.Sheet.8">
                  <p:embed/>
                </p:oleObj>
              </mc:Choice>
              <mc:Fallback>
                <p:oleObj name="Worksheet" r:id="rId3" imgW="7918487" imgH="36067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66913"/>
                        <a:ext cx="89646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B048EE1-4213-FAD3-EFA5-A85DFEEA3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2838" y="65309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97514-4DBA-B94B-1FE5-672966CB0A9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3" y="1398588"/>
            <a:ext cx="8405812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40C4C7-978A-F353-C03B-5549BEC81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2E2A5C-ECC8-D451-B45E-529076E7C384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443038"/>
            <a:ext cx="8408988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68C4D5-2B6E-CE50-852D-2B23EEA59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309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08D2E7-E608-DA8E-6CFC-BA15FB4118C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460500"/>
            <a:ext cx="8318500" cy="510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835F70-40E4-F377-4BE7-1DAABFDD1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325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9F0850-3314-C1D8-FC45-DE457501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C2B013-1F71-14BC-E140-D160ABEED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452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48F5F1-BB82-A668-8648-C16DD8739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843B4B-A192-8A67-507C-7DAFAD8C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452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274B6A-59ED-7780-7B76-9410F275B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48438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4BE9AD-878E-499C-B734-494AB322E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DEB81C-9A70-3420-988A-08D5DA374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0" y="1196975"/>
            <a:ext cx="920591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E4BDA1-DA2D-B0AD-0F1F-4BF601848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532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F83E80-1A78-5B48-46C9-BA6E5159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550" y="1177925"/>
            <a:ext cx="9297988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112156-A7CD-AECF-1F74-CCF36C55B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5161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AE15C3-DCE2-986D-EFA6-29FD7C9F9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1089025"/>
            <a:ext cx="9464676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6038DE-CFF9-BA2C-6368-C992DB7E9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5161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91CEC1-5B56-D99D-E5E4-481E1C9C2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775B17-1A0A-16C7-0FDD-6D1F440D07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297"/>
          <a:stretch/>
        </p:blipFill>
        <p:spPr>
          <a:xfrm>
            <a:off x="20638" y="887748"/>
            <a:ext cx="9144000" cy="56527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9A93B1-A41F-8C86-8201-4E6455D59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B7FDE-A74D-7890-B252-2D9BAE3E10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6120"/>
          <a:stretch/>
        </p:blipFill>
        <p:spPr>
          <a:xfrm>
            <a:off x="0" y="902497"/>
            <a:ext cx="9144000" cy="5565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767331-ED01-F4DF-1641-1158A618C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42B586-EA73-1403-8905-B50B55A330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412"/>
          <a:stretch/>
        </p:blipFill>
        <p:spPr>
          <a:xfrm>
            <a:off x="0" y="852975"/>
            <a:ext cx="9144000" cy="55652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8883551"/>
              </p:ext>
            </p:extLst>
          </p:nvPr>
        </p:nvGraphicFramePr>
        <p:xfrm>
          <a:off x="6350" y="1771650"/>
          <a:ext cx="8462963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203875" progId="Excel.Sheet.8">
                  <p:embed/>
                </p:oleObj>
              </mc:Choice>
              <mc:Fallback>
                <p:oleObj name="Worksheet" r:id="rId3" imgW="7950052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771650"/>
                        <a:ext cx="8462963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CA256C6C-616A-B17E-3060-2ADDB1F94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2024-06-09T23:00:00+00:00</PublicationDate>
    <DocumentAdded xmlns="cebd32e3-9ab6-41ee-b1af-b8405a8d4e68">2024-06-09T23:00:00+00:00</DocumentAdded>
    <TaxCatchAll xmlns="cebd32e3-9ab6-41ee-b1af-b8405a8d4e68">
      <Value>1656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May 2024</TermName>
          <TermId xmlns="http://schemas.microsoft.com/office/infopath/2007/PartnerControls">ca2e229f-b637-4844-acd5-ece1af2d3f8a</TermId>
        </TermInfo>
      </Terms>
    </j7c1b49d505545c2a69692ae734740bd>
    <DocumentSummary xmlns="cebd32e3-9ab6-41ee-b1af-b8405a8d4e68">May 2024 NIQ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E5076CAF-F323-41B0-92C2-0F0377F75A4E}"/>
</file>

<file path=customXml/itemProps2.xml><?xml version="1.0" encoding="utf-8"?>
<ds:datastoreItem xmlns:ds="http://schemas.openxmlformats.org/officeDocument/2006/customXml" ds:itemID="{5B014164-7E00-4784-A1D9-0348FB2EA77B}"/>
</file>

<file path=customXml/itemProps3.xml><?xml version="1.0" encoding="utf-8"?>
<ds:datastoreItem xmlns:ds="http://schemas.openxmlformats.org/officeDocument/2006/customXml" ds:itemID="{1787DB2A-0B63-43FC-B5B9-0727DCAF9C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633</Words>
  <Application>Microsoft Office PowerPoint</Application>
  <PresentationFormat>On-screen Show (4:3)</PresentationFormat>
  <Paragraphs>68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 Unicode MS</vt:lpstr>
      <vt:lpstr>ＭＳ Ｐゴシック</vt:lpstr>
      <vt:lpstr>Arial</vt:lpstr>
      <vt:lpstr>Calibri</vt:lpstr>
      <vt:lpstr>Calibri Light</vt:lpstr>
      <vt:lpstr>Lucida Grande</vt:lpstr>
      <vt:lpstr>Poppins</vt:lpstr>
      <vt:lpstr>Poppins Light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Cod Report Data to 18.05.24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May NIQ Cod Report</dc:title>
  <dc:creator>anderi01</dc:creator>
  <cp:lastModifiedBy>deeksha jain</cp:lastModifiedBy>
  <cp:revision>840</cp:revision>
  <dcterms:created xsi:type="dcterms:W3CDTF">2009-04-16T08:15:59Z</dcterms:created>
  <dcterms:modified xsi:type="dcterms:W3CDTF">2024-06-05T10:46:15Z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1656;#May 2024|ca2e229f-b637-4844-acd5-ece1af2d3f8a</vt:lpwstr>
  </property>
</Properties>
</file>