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69" d="100"/>
          <a:sy n="69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26.03.22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26741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CD9E6-8949-4A33-B1B0-F7B60635446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" y="894720"/>
            <a:ext cx="8999394" cy="54229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788365666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95325" y="1690688"/>
            <a:ext cx="76390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16861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8192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AEA4F-588B-4B54-A452-3A36BF79BF6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1" y="1113061"/>
            <a:ext cx="8797059" cy="49552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070032344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733425" y="1533525"/>
            <a:ext cx="766921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76326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04263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80FD2-D5AF-4496-A7F4-30258212A08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" y="716914"/>
            <a:ext cx="8988642" cy="5407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537220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8025" y="1620838"/>
            <a:ext cx="7653338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46507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79633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7E849-8F80-4394-BEC5-B62680C6DAD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951345"/>
            <a:ext cx="8700654" cy="5213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3718808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0400" y="1366838"/>
            <a:ext cx="766921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23281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44417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3" y="1304245"/>
            <a:ext cx="9132426" cy="47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41342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64342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56" y="1348067"/>
            <a:ext cx="9043062" cy="46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98368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27665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20825"/>
            <a:ext cx="860583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53008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06872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500" y="1708150"/>
            <a:ext cx="8507413" cy="4067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679392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0492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775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92376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65151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3159E-A026-4EC1-950F-5FB9F91D39B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" y="932873"/>
            <a:ext cx="9094211" cy="52462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262700"/>
              </p:ext>
            </p:extLst>
          </p:nvPr>
        </p:nvGraphicFramePr>
        <p:xfrm>
          <a:off x="330200" y="1606550"/>
          <a:ext cx="8358188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" name="Worksheet" r:id="rId4" imgW="7950052" imgH="4337094" progId="Excel.Sheet.8">
                  <p:embed/>
                </p:oleObj>
              </mc:Choice>
              <mc:Fallback>
                <p:oleObj name="Worksheet" r:id="rId4" imgW="7950052" imgH="43370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606550"/>
                        <a:ext cx="8358188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521742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0515184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62113"/>
            <a:ext cx="76517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728098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58095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27FCE-C4FB-4874-8DB3-9222BDACE2F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" y="1017282"/>
            <a:ext cx="8977745" cy="48662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403779308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7250" y="1643063"/>
            <a:ext cx="73675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54794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2022-03-26T00:00:00+00:00</PublicationDate>
    <DocumentAdded xmlns="cebd32e3-9ab6-41ee-b1af-b8405a8d4e68">2022-04-14T23:00:00+00:00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EE333CF-5502-4C79-A80C-519DA4C8317A}"/>
</file>

<file path=customXml/itemProps2.xml><?xml version="1.0" encoding="utf-8"?>
<ds:datastoreItem xmlns:ds="http://schemas.openxmlformats.org/officeDocument/2006/customXml" ds:itemID="{0935408F-55AE-4B9E-9109-01E6E5177C83}"/>
</file>

<file path=customXml/itemProps3.xml><?xml version="1.0" encoding="utf-8"?>
<ds:datastoreItem xmlns:ds="http://schemas.openxmlformats.org/officeDocument/2006/customXml" ds:itemID="{7609C9C0-4D77-418F-A743-E0D8B0E104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6402</TotalTime>
  <Words>656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Geneva</vt:lpstr>
      <vt:lpstr>Lucida Grande</vt:lpstr>
      <vt:lpstr>Mangal</vt:lpstr>
      <vt:lpstr>Seafish - Light</vt:lpstr>
      <vt:lpstr>Worksheet</vt:lpstr>
      <vt:lpstr>UK Ambient Report Data to 26.03.22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March NielsenIQ Ambient Report (1)</dc:title>
  <dc:creator>anderi01</dc:creator>
  <cp:lastModifiedBy>Mehera, Harjyot Kaur P</cp:lastModifiedBy>
  <cp:revision>859</cp:revision>
  <dcterms:created xsi:type="dcterms:W3CDTF">2009-04-16T08:15:59Z</dcterms:created>
  <dcterms:modified xsi:type="dcterms:W3CDTF">2022-04-14T11:23:21Z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