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7443" autoAdjust="0"/>
  </p:normalViewPr>
  <p:slideViewPr>
    <p:cSldViewPr snapToGrid="0">
      <p:cViewPr varScale="1">
        <p:scale>
          <a:sx n="60" d="100"/>
          <a:sy n="60" d="100"/>
        </p:scale>
        <p:origin x="13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DBD46-C62E-4ED8-A32B-46431E346F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7255424" cy="785210"/>
          </a:xfrm>
        </p:spPr>
        <p:txBody>
          <a:bodyPr/>
          <a:lstStyle/>
          <a:p>
            <a:r>
              <a:rPr lang="en-GB" dirty="0"/>
              <a:t>UK Cod Report Data to 17.06.23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9099431"/>
              </p:ext>
            </p:extLst>
          </p:nvPr>
        </p:nvGraphicFramePr>
        <p:xfrm>
          <a:off x="3175" y="1852613"/>
          <a:ext cx="8739188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6718226" imgH="3181481" progId="Excel.Sheet.8">
                  <p:embed/>
                </p:oleObj>
              </mc:Choice>
              <mc:Fallback>
                <p:oleObj name="Worksheet" r:id="rId4" imgW="6718226" imgH="31814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852613"/>
                        <a:ext cx="8739188" cy="413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189837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32363" y="65595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1004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4495497"/>
              </p:ext>
            </p:extLst>
          </p:nvPr>
        </p:nvGraphicFramePr>
        <p:xfrm>
          <a:off x="0" y="1966913"/>
          <a:ext cx="89646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4" imgW="7918487" imgH="3606756" progId="Excel.Sheet.8">
                  <p:embed/>
                </p:oleObj>
              </mc:Choice>
              <mc:Fallback>
                <p:oleObj name="Worksheet" r:id="rId4" imgW="7918487" imgH="36067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66913"/>
                        <a:ext cx="89646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333348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22838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25051607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395413"/>
            <a:ext cx="841057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957072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30190851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39863"/>
            <a:ext cx="84137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513670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42419644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57325"/>
            <a:ext cx="83232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142297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484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3360702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0375378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93777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11938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0386788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64313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853309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911485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1750" y="1196975"/>
            <a:ext cx="920591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98107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90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44940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09550" y="1177925"/>
            <a:ext cx="9297988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5922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2413194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4938" y="1089025"/>
            <a:ext cx="9464676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711082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81292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2C7F45-E4AA-8B5F-EF06-8980CC10E9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810"/>
          <a:stretch/>
        </p:blipFill>
        <p:spPr>
          <a:xfrm>
            <a:off x="0" y="914255"/>
            <a:ext cx="9144000" cy="56421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420639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37311C-14D1-B5AA-1FFD-9311F57667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5491"/>
          <a:stretch/>
        </p:blipFill>
        <p:spPr>
          <a:xfrm>
            <a:off x="0" y="1021741"/>
            <a:ext cx="9144000" cy="55346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75411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DF8379-F5C7-D615-CAB3-17AF65E374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662"/>
          <a:stretch/>
        </p:blipFill>
        <p:spPr>
          <a:xfrm>
            <a:off x="20638" y="868850"/>
            <a:ext cx="9144000" cy="56489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5845917"/>
              </p:ext>
            </p:extLst>
          </p:nvPr>
        </p:nvGraphicFramePr>
        <p:xfrm>
          <a:off x="6350" y="1771650"/>
          <a:ext cx="8462963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4" imgW="7950052" imgH="4203875" progId="Excel.Sheet.8">
                  <p:embed/>
                </p:oleObj>
              </mc:Choice>
              <mc:Fallback>
                <p:oleObj name="Worksheet" r:id="rId4" imgW="7950052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771650"/>
                        <a:ext cx="8462963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885993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2023-07-04T23:00:00+00:00</PublicationDate>
    <DocumentAdded xmlns="cebd32e3-9ab6-41ee-b1af-b8405a8d4e68">2023-07-04T23:00:00+00:00</DocumentAdded>
    <TaxCatchAll xmlns="cebd32e3-9ab6-41ee-b1af-b8405a8d4e68">
      <Value>1584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06 June 2023</TermName>
          <TermId xmlns="http://schemas.microsoft.com/office/infopath/2007/PartnerControls">4bdbbf55-67e3-4749-a6ba-cf9e38a30a00</TermId>
        </TermInfo>
      </Terms>
    </j7c1b49d505545c2a69692ae734740bd>
    <DocumentSummary xmlns="cebd32e3-9ab6-41ee-b1af-b8405a8d4e68">2023 June NIQ retail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3CDC4ECA-CE78-47DA-84A6-3989BBB54FC3}"/>
</file>

<file path=customXml/itemProps2.xml><?xml version="1.0" encoding="utf-8"?>
<ds:datastoreItem xmlns:ds="http://schemas.openxmlformats.org/officeDocument/2006/customXml" ds:itemID="{4F8A3174-B00E-4DAA-A144-2DBB4B096A27}"/>
</file>

<file path=customXml/itemProps3.xml><?xml version="1.0" encoding="utf-8"?>
<ds:datastoreItem xmlns:ds="http://schemas.openxmlformats.org/officeDocument/2006/customXml" ds:itemID="{C81FBBAC-EC84-4B3A-AD5B-A31718808B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5083</TotalTime>
  <Words>611</Words>
  <Application>Microsoft Office PowerPoint</Application>
  <PresentationFormat>On-screen Show (4:3)</PresentationFormat>
  <Paragraphs>68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Lucida Grande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Cod Report Data to 17.06.23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June NIQ Cod Report</dc:title>
  <dc:creator>anderi01</dc:creator>
  <cp:lastModifiedBy>jain, deeksha</cp:lastModifiedBy>
  <cp:revision>824</cp:revision>
  <dcterms:created xsi:type="dcterms:W3CDTF">2009-04-16T08:15:59Z</dcterms:created>
  <dcterms:modified xsi:type="dcterms:W3CDTF">2023-07-05T13:35:23Z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1584;#06 June 2023|4bdbbf55-67e3-4749-a6ba-cf9e38a30a00</vt:lpwstr>
  </property>
</Properties>
</file>