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 id="2147483689" r:id="rId2"/>
  </p:sldMasterIdLst>
  <p:notesMasterIdLst>
    <p:notesMasterId r:id="rId8"/>
  </p:notesMasterIdLst>
  <p:handoutMasterIdLst>
    <p:handoutMasterId r:id="rId9"/>
  </p:handoutMasterIdLst>
  <p:sldIdLst>
    <p:sldId id="265" r:id="rId3"/>
    <p:sldId id="2147478764" r:id="rId4"/>
    <p:sldId id="2147478767" r:id="rId5"/>
    <p:sldId id="2147478768" r:id="rId6"/>
    <p:sldId id="2147478769" r:id="rId7"/>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Georgia" panose="02040502050405020303" pitchFamily="18"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BFBF"/>
    <a:srgbClr val="2D6DF6"/>
    <a:srgbClr val="2D6FF9"/>
    <a:srgbClr val="65F01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9E28D-02A3-4B6A-85F1-D0C238E5C9D7}" v="14" dt="2023-10-16T09:14:57.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1" autoAdjust="0"/>
    <p:restoredTop sz="94177" autoAdjust="0"/>
  </p:normalViewPr>
  <p:slideViewPr>
    <p:cSldViewPr snapToGrid="0">
      <p:cViewPr varScale="1">
        <p:scale>
          <a:sx n="88" d="100"/>
          <a:sy n="88" d="100"/>
        </p:scale>
        <p:origin x="740"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font" Target="fonts/font12.fntdata"/><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ootton" userId="526938c4-8ce3-4c07-bb74-9d82b87cdb66" providerId="ADAL" clId="{950A3C82-237A-457F-BE67-D3CE891F0A90}"/>
    <pc:docChg chg="undo custSel modSld">
      <pc:chgData name="Jason Wootton" userId="526938c4-8ce3-4c07-bb74-9d82b87cdb66" providerId="ADAL" clId="{950A3C82-237A-457F-BE67-D3CE891F0A90}" dt="2022-12-15T15:57:04.399" v="394" actId="20577"/>
      <pc:docMkLst>
        <pc:docMk/>
      </pc:docMkLst>
      <pc:sldChg chg="modSp mod">
        <pc:chgData name="Jason Wootton" userId="526938c4-8ce3-4c07-bb74-9d82b87cdb66" providerId="ADAL" clId="{950A3C82-237A-457F-BE67-D3CE891F0A90}" dt="2022-12-15T15:45:01.386" v="327" actId="1036"/>
        <pc:sldMkLst>
          <pc:docMk/>
          <pc:sldMk cId="908167305" sldId="300"/>
        </pc:sldMkLst>
        <pc:spChg chg="mod">
          <ac:chgData name="Jason Wootton" userId="526938c4-8ce3-4c07-bb74-9d82b87cdb66" providerId="ADAL" clId="{950A3C82-237A-457F-BE67-D3CE891F0A90}" dt="2022-12-15T15:44:26.019" v="294" actId="20577"/>
          <ac:spMkLst>
            <pc:docMk/>
            <pc:sldMk cId="908167305" sldId="300"/>
            <ac:spMk id="18" creationId="{E20E325F-54D0-44F3-B1FF-CC506BDB9147}"/>
          </ac:spMkLst>
        </pc:spChg>
        <pc:picChg chg="mod">
          <ac:chgData name="Jason Wootton" userId="526938c4-8ce3-4c07-bb74-9d82b87cdb66" providerId="ADAL" clId="{950A3C82-237A-457F-BE67-D3CE891F0A90}" dt="2022-12-15T15:45:01.386" v="327" actId="1036"/>
          <ac:picMkLst>
            <pc:docMk/>
            <pc:sldMk cId="908167305" sldId="300"/>
            <ac:picMk id="9" creationId="{C449DF34-0F38-4F3C-AC37-903A19D7DE09}"/>
          </ac:picMkLst>
        </pc:picChg>
        <pc:picChg chg="mod">
          <ac:chgData name="Jason Wootton" userId="526938c4-8ce3-4c07-bb74-9d82b87cdb66" providerId="ADAL" clId="{950A3C82-237A-457F-BE67-D3CE891F0A90}" dt="2022-12-15T15:44:42.335" v="300" actId="1036"/>
          <ac:picMkLst>
            <pc:docMk/>
            <pc:sldMk cId="908167305" sldId="300"/>
            <ac:picMk id="10" creationId="{9379DE11-BAC4-4826-A669-DC3D65F23969}"/>
          </ac:picMkLst>
        </pc:picChg>
      </pc:sldChg>
      <pc:sldChg chg="addSp delSp modSp mod">
        <pc:chgData name="Jason Wootton" userId="526938c4-8ce3-4c07-bb74-9d82b87cdb66" providerId="ADAL" clId="{950A3C82-237A-457F-BE67-D3CE891F0A90}" dt="2022-12-15T15:26:19.086" v="165" actId="20577"/>
        <pc:sldMkLst>
          <pc:docMk/>
          <pc:sldMk cId="837269096" sldId="301"/>
        </pc:sldMkLst>
        <pc:spChg chg="mod">
          <ac:chgData name="Jason Wootton" userId="526938c4-8ce3-4c07-bb74-9d82b87cdb66" providerId="ADAL" clId="{950A3C82-237A-457F-BE67-D3CE891F0A90}" dt="2022-12-15T12:56:28.323" v="71" actId="1035"/>
          <ac:spMkLst>
            <pc:docMk/>
            <pc:sldMk cId="837269096" sldId="301"/>
            <ac:spMk id="4" creationId="{677A7626-A3CB-4D02-97C2-608E8E6777C4}"/>
          </ac:spMkLst>
        </pc:spChg>
        <pc:spChg chg="mod">
          <ac:chgData name="Jason Wootton" userId="526938c4-8ce3-4c07-bb74-9d82b87cdb66" providerId="ADAL" clId="{950A3C82-237A-457F-BE67-D3CE891F0A90}" dt="2022-12-15T12:56:28.323" v="71" actId="1035"/>
          <ac:spMkLst>
            <pc:docMk/>
            <pc:sldMk cId="837269096" sldId="301"/>
            <ac:spMk id="6" creationId="{54D9CC6F-4947-405F-9074-B79DC108ECF8}"/>
          </ac:spMkLst>
        </pc:spChg>
        <pc:spChg chg="mod">
          <ac:chgData name="Jason Wootton" userId="526938c4-8ce3-4c07-bb74-9d82b87cdb66" providerId="ADAL" clId="{950A3C82-237A-457F-BE67-D3CE891F0A90}" dt="2022-12-15T12:56:28.323" v="71" actId="1035"/>
          <ac:spMkLst>
            <pc:docMk/>
            <pc:sldMk cId="837269096" sldId="301"/>
            <ac:spMk id="9" creationId="{ACE095F6-8BE9-4282-92C2-6AC0ABE3713F}"/>
          </ac:spMkLst>
        </pc:spChg>
        <pc:spChg chg="mod">
          <ac:chgData name="Jason Wootton" userId="526938c4-8ce3-4c07-bb74-9d82b87cdb66" providerId="ADAL" clId="{950A3C82-237A-457F-BE67-D3CE891F0A90}" dt="2022-12-15T12:56:28.323" v="71" actId="1035"/>
          <ac:spMkLst>
            <pc:docMk/>
            <pc:sldMk cId="837269096" sldId="301"/>
            <ac:spMk id="10" creationId="{1FEBE621-E026-438D-8D17-361DB5BA5D17}"/>
          </ac:spMkLst>
        </pc:spChg>
        <pc:spChg chg="mod">
          <ac:chgData name="Jason Wootton" userId="526938c4-8ce3-4c07-bb74-9d82b87cdb66" providerId="ADAL" clId="{950A3C82-237A-457F-BE67-D3CE891F0A90}" dt="2022-12-15T12:56:28.323" v="71" actId="1035"/>
          <ac:spMkLst>
            <pc:docMk/>
            <pc:sldMk cId="837269096" sldId="301"/>
            <ac:spMk id="11" creationId="{C22830AF-3429-49C2-9C37-56CB75FFB9D9}"/>
          </ac:spMkLst>
        </pc:spChg>
        <pc:spChg chg="mod">
          <ac:chgData name="Jason Wootton" userId="526938c4-8ce3-4c07-bb74-9d82b87cdb66" providerId="ADAL" clId="{950A3C82-237A-457F-BE67-D3CE891F0A90}" dt="2022-12-15T14:15:06.812" v="146" actId="14100"/>
          <ac:spMkLst>
            <pc:docMk/>
            <pc:sldMk cId="837269096" sldId="301"/>
            <ac:spMk id="14" creationId="{B86FC3CA-C57B-4964-9C53-342A8DDB8431}"/>
          </ac:spMkLst>
        </pc:spChg>
        <pc:spChg chg="mod">
          <ac:chgData name="Jason Wootton" userId="526938c4-8ce3-4c07-bb74-9d82b87cdb66" providerId="ADAL" clId="{950A3C82-237A-457F-BE67-D3CE891F0A90}" dt="2022-12-15T12:56:35.847" v="81" actId="20577"/>
          <ac:spMkLst>
            <pc:docMk/>
            <pc:sldMk cId="837269096" sldId="301"/>
            <ac:spMk id="16" creationId="{838176FD-6BDD-4E99-A54D-87B48B61008E}"/>
          </ac:spMkLst>
        </pc:spChg>
        <pc:spChg chg="mod">
          <ac:chgData name="Jason Wootton" userId="526938c4-8ce3-4c07-bb74-9d82b87cdb66" providerId="ADAL" clId="{950A3C82-237A-457F-BE67-D3CE891F0A90}" dt="2022-12-15T12:56:28.323" v="71" actId="1035"/>
          <ac:spMkLst>
            <pc:docMk/>
            <pc:sldMk cId="837269096" sldId="301"/>
            <ac:spMk id="20" creationId="{CCC698A5-FCB6-4B88-9B67-AE8C3D5C0C6A}"/>
          </ac:spMkLst>
        </pc:spChg>
        <pc:spChg chg="mod">
          <ac:chgData name="Jason Wootton" userId="526938c4-8ce3-4c07-bb74-9d82b87cdb66" providerId="ADAL" clId="{950A3C82-237A-457F-BE67-D3CE891F0A90}" dt="2022-12-15T12:56:28.323" v="71" actId="1035"/>
          <ac:spMkLst>
            <pc:docMk/>
            <pc:sldMk cId="837269096" sldId="301"/>
            <ac:spMk id="21" creationId="{0B28F0F7-AD69-48E1-8AE6-0495438805E9}"/>
          </ac:spMkLst>
        </pc:spChg>
        <pc:spChg chg="mod">
          <ac:chgData name="Jason Wootton" userId="526938c4-8ce3-4c07-bb74-9d82b87cdb66" providerId="ADAL" clId="{950A3C82-237A-457F-BE67-D3CE891F0A90}" dt="2022-12-15T12:56:28.323" v="71" actId="1035"/>
          <ac:spMkLst>
            <pc:docMk/>
            <pc:sldMk cId="837269096" sldId="301"/>
            <ac:spMk id="22" creationId="{5BF0852F-2C67-4CB7-88CE-85EC45C43723}"/>
          </ac:spMkLst>
        </pc:spChg>
        <pc:spChg chg="mod">
          <ac:chgData name="Jason Wootton" userId="526938c4-8ce3-4c07-bb74-9d82b87cdb66" providerId="ADAL" clId="{950A3C82-237A-457F-BE67-D3CE891F0A90}" dt="2022-12-15T12:56:28.323" v="71" actId="1035"/>
          <ac:spMkLst>
            <pc:docMk/>
            <pc:sldMk cId="837269096" sldId="301"/>
            <ac:spMk id="23" creationId="{A7AA7266-058E-4474-B414-18F5049CECAD}"/>
          </ac:spMkLst>
        </pc:spChg>
        <pc:spChg chg="mod">
          <ac:chgData name="Jason Wootton" userId="526938c4-8ce3-4c07-bb74-9d82b87cdb66" providerId="ADAL" clId="{950A3C82-237A-457F-BE67-D3CE891F0A90}" dt="2022-12-15T12:56:28.323" v="71" actId="1035"/>
          <ac:spMkLst>
            <pc:docMk/>
            <pc:sldMk cId="837269096" sldId="301"/>
            <ac:spMk id="24" creationId="{8E2D7E0A-C4CD-42F4-A790-747256CC29CC}"/>
          </ac:spMkLst>
        </pc:spChg>
        <pc:spChg chg="mod">
          <ac:chgData name="Jason Wootton" userId="526938c4-8ce3-4c07-bb74-9d82b87cdb66" providerId="ADAL" clId="{950A3C82-237A-457F-BE67-D3CE891F0A90}" dt="2022-12-15T12:56:28.323" v="71" actId="1035"/>
          <ac:spMkLst>
            <pc:docMk/>
            <pc:sldMk cId="837269096" sldId="301"/>
            <ac:spMk id="25" creationId="{FC873453-7771-4BD5-9B45-C63575899FB3}"/>
          </ac:spMkLst>
        </pc:spChg>
        <pc:spChg chg="mod">
          <ac:chgData name="Jason Wootton" userId="526938c4-8ce3-4c07-bb74-9d82b87cdb66" providerId="ADAL" clId="{950A3C82-237A-457F-BE67-D3CE891F0A90}" dt="2022-12-15T14:15:06.812" v="146" actId="14100"/>
          <ac:spMkLst>
            <pc:docMk/>
            <pc:sldMk cId="837269096" sldId="301"/>
            <ac:spMk id="29" creationId="{4BE1D56F-6270-477C-A2A0-944AD23356B7}"/>
          </ac:spMkLst>
        </pc:spChg>
        <pc:spChg chg="mod">
          <ac:chgData name="Jason Wootton" userId="526938c4-8ce3-4c07-bb74-9d82b87cdb66" providerId="ADAL" clId="{950A3C82-237A-457F-BE67-D3CE891F0A90}" dt="2022-12-15T14:15:06.812" v="146" actId="14100"/>
          <ac:spMkLst>
            <pc:docMk/>
            <pc:sldMk cId="837269096" sldId="301"/>
            <ac:spMk id="32" creationId="{007793B8-C6F1-4962-AABD-436609B84983}"/>
          </ac:spMkLst>
        </pc:spChg>
        <pc:spChg chg="mod">
          <ac:chgData name="Jason Wootton" userId="526938c4-8ce3-4c07-bb74-9d82b87cdb66" providerId="ADAL" clId="{950A3C82-237A-457F-BE67-D3CE891F0A90}" dt="2022-12-15T14:15:44.553" v="156" actId="20577"/>
          <ac:spMkLst>
            <pc:docMk/>
            <pc:sldMk cId="837269096" sldId="301"/>
            <ac:spMk id="33" creationId="{BA31C262-66CB-45AE-A2EC-34CCD01799FA}"/>
          </ac:spMkLst>
        </pc:spChg>
        <pc:spChg chg="mod">
          <ac:chgData name="Jason Wootton" userId="526938c4-8ce3-4c07-bb74-9d82b87cdb66" providerId="ADAL" clId="{950A3C82-237A-457F-BE67-D3CE891F0A90}" dt="2022-12-15T14:15:06.812" v="146" actId="14100"/>
          <ac:spMkLst>
            <pc:docMk/>
            <pc:sldMk cId="837269096" sldId="301"/>
            <ac:spMk id="49" creationId="{724868E0-9057-4212-90F9-EBCD63863BA6}"/>
          </ac:spMkLst>
        </pc:spChg>
        <pc:spChg chg="mod">
          <ac:chgData name="Jason Wootton" userId="526938c4-8ce3-4c07-bb74-9d82b87cdb66" providerId="ADAL" clId="{950A3C82-237A-457F-BE67-D3CE891F0A90}" dt="2022-12-15T14:15:06.812" v="146" actId="14100"/>
          <ac:spMkLst>
            <pc:docMk/>
            <pc:sldMk cId="837269096" sldId="301"/>
            <ac:spMk id="50" creationId="{0F01E6EF-884E-44B5-BC84-0C06CB1F7F53}"/>
          </ac:spMkLst>
        </pc:spChg>
        <pc:spChg chg="mod">
          <ac:chgData name="Jason Wootton" userId="526938c4-8ce3-4c07-bb74-9d82b87cdb66" providerId="ADAL" clId="{950A3C82-237A-457F-BE67-D3CE891F0A90}" dt="2022-12-15T14:15:06.812" v="146" actId="14100"/>
          <ac:spMkLst>
            <pc:docMk/>
            <pc:sldMk cId="837269096" sldId="301"/>
            <ac:spMk id="52" creationId="{3EC3801D-3750-4597-9D37-BD9EEDB14084}"/>
          </ac:spMkLst>
        </pc:spChg>
        <pc:spChg chg="mod">
          <ac:chgData name="Jason Wootton" userId="526938c4-8ce3-4c07-bb74-9d82b87cdb66" providerId="ADAL" clId="{950A3C82-237A-457F-BE67-D3CE891F0A90}" dt="2022-12-15T14:15:06.812" v="146" actId="14100"/>
          <ac:spMkLst>
            <pc:docMk/>
            <pc:sldMk cId="837269096" sldId="301"/>
            <ac:spMk id="53" creationId="{16F8FF2C-D73E-4B91-905B-03470023C480}"/>
          </ac:spMkLst>
        </pc:spChg>
        <pc:spChg chg="mod">
          <ac:chgData name="Jason Wootton" userId="526938c4-8ce3-4c07-bb74-9d82b87cdb66" providerId="ADAL" clId="{950A3C82-237A-457F-BE67-D3CE891F0A90}" dt="2022-12-15T14:15:06.812" v="146" actId="14100"/>
          <ac:spMkLst>
            <pc:docMk/>
            <pc:sldMk cId="837269096" sldId="301"/>
            <ac:spMk id="59" creationId="{1440B617-0F10-4154-A65E-B28DD238F269}"/>
          </ac:spMkLst>
        </pc:spChg>
        <pc:spChg chg="mod">
          <ac:chgData name="Jason Wootton" userId="526938c4-8ce3-4c07-bb74-9d82b87cdb66" providerId="ADAL" clId="{950A3C82-237A-457F-BE67-D3CE891F0A90}" dt="2022-12-15T14:15:06.812" v="146" actId="14100"/>
          <ac:spMkLst>
            <pc:docMk/>
            <pc:sldMk cId="837269096" sldId="301"/>
            <ac:spMk id="60" creationId="{E97E2BEA-E030-434F-A140-36A3A7B72500}"/>
          </ac:spMkLst>
        </pc:spChg>
        <pc:spChg chg="mod">
          <ac:chgData name="Jason Wootton" userId="526938c4-8ce3-4c07-bb74-9d82b87cdb66" providerId="ADAL" clId="{950A3C82-237A-457F-BE67-D3CE891F0A90}" dt="2022-12-15T14:15:06.812" v="146" actId="14100"/>
          <ac:spMkLst>
            <pc:docMk/>
            <pc:sldMk cId="837269096" sldId="301"/>
            <ac:spMk id="61" creationId="{4C1974DC-265A-41A9-996D-7B0762747479}"/>
          </ac:spMkLst>
        </pc:spChg>
        <pc:spChg chg="mod">
          <ac:chgData name="Jason Wootton" userId="526938c4-8ce3-4c07-bb74-9d82b87cdb66" providerId="ADAL" clId="{950A3C82-237A-457F-BE67-D3CE891F0A90}" dt="2022-12-15T14:15:06.812" v="146" actId="14100"/>
          <ac:spMkLst>
            <pc:docMk/>
            <pc:sldMk cId="837269096" sldId="301"/>
            <ac:spMk id="62" creationId="{CB359C38-822B-44B3-B090-1D4E0CC3E841}"/>
          </ac:spMkLst>
        </pc:spChg>
        <pc:spChg chg="mod">
          <ac:chgData name="Jason Wootton" userId="526938c4-8ce3-4c07-bb74-9d82b87cdb66" providerId="ADAL" clId="{950A3C82-237A-457F-BE67-D3CE891F0A90}" dt="2022-12-15T14:15:06.812" v="146" actId="14100"/>
          <ac:spMkLst>
            <pc:docMk/>
            <pc:sldMk cId="837269096" sldId="301"/>
            <ac:spMk id="63" creationId="{CA98C0C5-246C-4082-B93C-20166E56275C}"/>
          </ac:spMkLst>
        </pc:spChg>
        <pc:spChg chg="mod">
          <ac:chgData name="Jason Wootton" userId="526938c4-8ce3-4c07-bb74-9d82b87cdb66" providerId="ADAL" clId="{950A3C82-237A-457F-BE67-D3CE891F0A90}" dt="2022-12-15T14:15:06.812" v="146" actId="14100"/>
          <ac:spMkLst>
            <pc:docMk/>
            <pc:sldMk cId="837269096" sldId="301"/>
            <ac:spMk id="64" creationId="{DBFED242-DC15-417C-B1C8-8A7DEDCAA870}"/>
          </ac:spMkLst>
        </pc:spChg>
        <pc:spChg chg="mod">
          <ac:chgData name="Jason Wootton" userId="526938c4-8ce3-4c07-bb74-9d82b87cdb66" providerId="ADAL" clId="{950A3C82-237A-457F-BE67-D3CE891F0A90}" dt="2022-12-15T14:15:06.812" v="146" actId="14100"/>
          <ac:spMkLst>
            <pc:docMk/>
            <pc:sldMk cId="837269096" sldId="301"/>
            <ac:spMk id="65" creationId="{00052E03-04CD-47E4-8CE1-6B8C9D9AE5C8}"/>
          </ac:spMkLst>
        </pc:spChg>
        <pc:spChg chg="mod">
          <ac:chgData name="Jason Wootton" userId="526938c4-8ce3-4c07-bb74-9d82b87cdb66" providerId="ADAL" clId="{950A3C82-237A-457F-BE67-D3CE891F0A90}" dt="2022-12-15T14:15:06.812" v="146" actId="14100"/>
          <ac:spMkLst>
            <pc:docMk/>
            <pc:sldMk cId="837269096" sldId="301"/>
            <ac:spMk id="66" creationId="{EEE50EF3-E7D9-4E8B-8E22-E4E64A69A4B6}"/>
          </ac:spMkLst>
        </pc:spChg>
        <pc:spChg chg="mod">
          <ac:chgData name="Jason Wootton" userId="526938c4-8ce3-4c07-bb74-9d82b87cdb66" providerId="ADAL" clId="{950A3C82-237A-457F-BE67-D3CE891F0A90}" dt="2022-12-15T14:15:06.812" v="146" actId="14100"/>
          <ac:spMkLst>
            <pc:docMk/>
            <pc:sldMk cId="837269096" sldId="301"/>
            <ac:spMk id="67" creationId="{CBA99F03-158B-435D-AF1F-4B09F008530F}"/>
          </ac:spMkLst>
        </pc:spChg>
        <pc:spChg chg="mod">
          <ac:chgData name="Jason Wootton" userId="526938c4-8ce3-4c07-bb74-9d82b87cdb66" providerId="ADAL" clId="{950A3C82-237A-457F-BE67-D3CE891F0A90}" dt="2022-12-15T14:15:06.812" v="146" actId="14100"/>
          <ac:spMkLst>
            <pc:docMk/>
            <pc:sldMk cId="837269096" sldId="301"/>
            <ac:spMk id="68" creationId="{D782A6D0-9C0C-4DF1-AC6D-CD799BD5A6C9}"/>
          </ac:spMkLst>
        </pc:spChg>
        <pc:spChg chg="mod">
          <ac:chgData name="Jason Wootton" userId="526938c4-8ce3-4c07-bb74-9d82b87cdb66" providerId="ADAL" clId="{950A3C82-237A-457F-BE67-D3CE891F0A90}" dt="2022-12-15T14:15:06.812" v="146" actId="14100"/>
          <ac:spMkLst>
            <pc:docMk/>
            <pc:sldMk cId="837269096" sldId="301"/>
            <ac:spMk id="69" creationId="{C0C46863-5DD8-4588-83B1-7C81130330D4}"/>
          </ac:spMkLst>
        </pc:spChg>
        <pc:spChg chg="mod">
          <ac:chgData name="Jason Wootton" userId="526938c4-8ce3-4c07-bb74-9d82b87cdb66" providerId="ADAL" clId="{950A3C82-237A-457F-BE67-D3CE891F0A90}" dt="2022-12-15T15:26:19.086" v="165" actId="20577"/>
          <ac:spMkLst>
            <pc:docMk/>
            <pc:sldMk cId="837269096" sldId="301"/>
            <ac:spMk id="74" creationId="{9635573D-2ED8-4709-A3D6-D10C33913289}"/>
          </ac:spMkLst>
        </pc:spChg>
        <pc:grpChg chg="mod">
          <ac:chgData name="Jason Wootton" userId="526938c4-8ce3-4c07-bb74-9d82b87cdb66" providerId="ADAL" clId="{950A3C82-237A-457F-BE67-D3CE891F0A90}" dt="2022-12-15T12:56:28.323" v="71" actId="1035"/>
          <ac:grpSpMkLst>
            <pc:docMk/>
            <pc:sldMk cId="837269096" sldId="301"/>
            <ac:grpSpMk id="12" creationId="{2267E484-30E6-44D5-9810-9C10ABBC2BB4}"/>
          </ac:grpSpMkLst>
        </pc:grpChg>
        <pc:grpChg chg="mod">
          <ac:chgData name="Jason Wootton" userId="526938c4-8ce3-4c07-bb74-9d82b87cdb66" providerId="ADAL" clId="{950A3C82-237A-457F-BE67-D3CE891F0A90}" dt="2022-12-15T14:15:06.812" v="146" actId="14100"/>
          <ac:grpSpMkLst>
            <pc:docMk/>
            <pc:sldMk cId="837269096" sldId="301"/>
            <ac:grpSpMk id="45" creationId="{BA89D904-C679-4FF9-A8FE-92844495E84B}"/>
          </ac:grpSpMkLst>
        </pc:grpChg>
        <pc:grpChg chg="mod">
          <ac:chgData name="Jason Wootton" userId="526938c4-8ce3-4c07-bb74-9d82b87cdb66" providerId="ADAL" clId="{950A3C82-237A-457F-BE67-D3CE891F0A90}" dt="2022-12-15T12:56:28.323" v="71" actId="1035"/>
          <ac:grpSpMkLst>
            <pc:docMk/>
            <pc:sldMk cId="837269096" sldId="301"/>
            <ac:grpSpMk id="46" creationId="{D7607244-2EDA-422B-86B2-110E674369E7}"/>
          </ac:grpSpMkLst>
        </pc:grpChg>
        <pc:grpChg chg="mod">
          <ac:chgData name="Jason Wootton" userId="526938c4-8ce3-4c07-bb74-9d82b87cdb66" providerId="ADAL" clId="{950A3C82-237A-457F-BE67-D3CE891F0A90}" dt="2022-12-15T14:15:06.812" v="146" actId="14100"/>
          <ac:grpSpMkLst>
            <pc:docMk/>
            <pc:sldMk cId="837269096" sldId="301"/>
            <ac:grpSpMk id="48" creationId="{5D7D9463-C9F0-4F5A-BAAA-BC5955335054}"/>
          </ac:grpSpMkLst>
        </pc:grpChg>
        <pc:grpChg chg="mod">
          <ac:chgData name="Jason Wootton" userId="526938c4-8ce3-4c07-bb74-9d82b87cdb66" providerId="ADAL" clId="{950A3C82-237A-457F-BE67-D3CE891F0A90}" dt="2022-12-15T14:15:06.812" v="146" actId="14100"/>
          <ac:grpSpMkLst>
            <pc:docMk/>
            <pc:sldMk cId="837269096" sldId="301"/>
            <ac:grpSpMk id="51" creationId="{91A838CC-BA87-4B8C-9D8B-42C7D1259561}"/>
          </ac:grpSpMkLst>
        </pc:grpChg>
        <pc:graphicFrameChg chg="mod modGraphic">
          <ac:chgData name="Jason Wootton" userId="526938c4-8ce3-4c07-bb74-9d82b87cdb66" providerId="ADAL" clId="{950A3C82-237A-457F-BE67-D3CE891F0A90}" dt="2022-12-15T15:25:54.805" v="15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50A3C82-237A-457F-BE67-D3CE891F0A90}" dt="2022-12-15T12:55:57.382" v="3" actId="14100"/>
          <ac:graphicFrameMkLst>
            <pc:docMk/>
            <pc:sldMk cId="837269096" sldId="301"/>
            <ac:graphicFrameMk id="13" creationId="{3DD3EFD0-C043-49B1-A71A-318C4B424A5E}"/>
          </ac:graphicFrameMkLst>
        </pc:graphicFrameChg>
        <pc:graphicFrameChg chg="add del mod modGraphic">
          <ac:chgData name="Jason Wootton" userId="526938c4-8ce3-4c07-bb74-9d82b87cdb66" providerId="ADAL" clId="{950A3C82-237A-457F-BE67-D3CE891F0A90}" dt="2022-12-15T14:15:27.723" v="151" actId="14734"/>
          <ac:graphicFrameMkLst>
            <pc:docMk/>
            <pc:sldMk cId="837269096" sldId="301"/>
            <ac:graphicFrameMk id="17" creationId="{03481FA4-30B1-49D6-A058-EA5E8616D1F1}"/>
          </ac:graphicFrameMkLst>
        </pc:graphicFrameChg>
        <pc:graphicFrameChg chg="add del mod">
          <ac:chgData name="Jason Wootton" userId="526938c4-8ce3-4c07-bb74-9d82b87cdb66" providerId="ADAL" clId="{950A3C82-237A-457F-BE67-D3CE891F0A90}" dt="2022-12-15T12:58:21.467" v="104"/>
          <ac:graphicFrameMkLst>
            <pc:docMk/>
            <pc:sldMk cId="837269096" sldId="301"/>
            <ac:graphicFrameMk id="27" creationId="{FF94ECC4-8ED4-A1A4-C390-60BC0FD56D50}"/>
          </ac:graphicFrameMkLst>
        </pc:graphicFrameChg>
        <pc:graphicFrameChg chg="add del mod modGraphic">
          <ac:chgData name="Jason Wootton" userId="526938c4-8ce3-4c07-bb74-9d82b87cdb66" providerId="ADAL" clId="{950A3C82-237A-457F-BE67-D3CE891F0A90}" dt="2022-12-15T12:58:20.170" v="102"/>
          <ac:graphicFrameMkLst>
            <pc:docMk/>
            <pc:sldMk cId="837269096" sldId="301"/>
            <ac:graphicFrameMk id="30" creationId="{2DEC7403-0E0B-6174-411E-A48A486E0BE3}"/>
          </ac:graphicFrameMkLst>
        </pc:graphicFrameChg>
        <pc:graphicFrameChg chg="add del mod modGraphic">
          <ac:chgData name="Jason Wootton" userId="526938c4-8ce3-4c07-bb74-9d82b87cdb66" providerId="ADAL" clId="{950A3C82-237A-457F-BE67-D3CE891F0A90}" dt="2022-12-15T14:15:39.432" v="152" actId="478"/>
          <ac:graphicFrameMkLst>
            <pc:docMk/>
            <pc:sldMk cId="837269096" sldId="301"/>
            <ac:graphicFrameMk id="35" creationId="{0B74D546-E783-101F-4352-5935C6A0AF14}"/>
          </ac:graphicFrameMkLst>
        </pc:graphicFrameChg>
        <pc:picChg chg="mod">
          <ac:chgData name="Jason Wootton" userId="526938c4-8ce3-4c07-bb74-9d82b87cdb66" providerId="ADAL" clId="{950A3C82-237A-457F-BE67-D3CE891F0A90}" dt="2022-12-15T14:15:06.812" v="146" actId="14100"/>
          <ac:picMkLst>
            <pc:docMk/>
            <pc:sldMk cId="837269096" sldId="301"/>
            <ac:picMk id="19" creationId="{EE8D80EA-6015-40B7-BA08-85742F0810B9}"/>
          </ac:picMkLst>
        </pc:picChg>
        <pc:picChg chg="mod">
          <ac:chgData name="Jason Wootton" userId="526938c4-8ce3-4c07-bb74-9d82b87cdb66" providerId="ADAL" clId="{950A3C82-237A-457F-BE67-D3CE891F0A90}" dt="2022-12-15T14:15:06.812" v="146" actId="14100"/>
          <ac:picMkLst>
            <pc:docMk/>
            <pc:sldMk cId="837269096" sldId="301"/>
            <ac:picMk id="26" creationId="{514A57F4-EFF4-4CEE-9E2C-281453F1D6D6}"/>
          </ac:picMkLst>
        </pc:picChg>
        <pc:picChg chg="mod">
          <ac:chgData name="Jason Wootton" userId="526938c4-8ce3-4c07-bb74-9d82b87cdb66" providerId="ADAL" clId="{950A3C82-237A-457F-BE67-D3CE891F0A90}" dt="2022-12-15T14:15:06.812" v="146" actId="14100"/>
          <ac:picMkLst>
            <pc:docMk/>
            <pc:sldMk cId="837269096" sldId="301"/>
            <ac:picMk id="28" creationId="{0B7484E7-48C2-4122-9B97-576A8F9FD436}"/>
          </ac:picMkLst>
        </pc:picChg>
        <pc:picChg chg="mod">
          <ac:chgData name="Jason Wootton" userId="526938c4-8ce3-4c07-bb74-9d82b87cdb66" providerId="ADAL" clId="{950A3C82-237A-457F-BE67-D3CE891F0A90}" dt="2022-12-15T14:15:06.812" v="146" actId="14100"/>
          <ac:picMkLst>
            <pc:docMk/>
            <pc:sldMk cId="837269096" sldId="301"/>
            <ac:picMk id="34" creationId="{4F5290EB-516B-441E-B80C-781EE1C8C1BA}"/>
          </ac:picMkLst>
        </pc:picChg>
        <pc:picChg chg="mod">
          <ac:chgData name="Jason Wootton" userId="526938c4-8ce3-4c07-bb74-9d82b87cdb66" providerId="ADAL" clId="{950A3C82-237A-457F-BE67-D3CE891F0A90}" dt="2022-12-15T14:15:06.812" v="146" actId="14100"/>
          <ac:picMkLst>
            <pc:docMk/>
            <pc:sldMk cId="837269096" sldId="301"/>
            <ac:picMk id="36" creationId="{B4D6AFDA-6C30-4EDD-8400-EB1206EC30AC}"/>
          </ac:picMkLst>
        </pc:picChg>
        <pc:picChg chg="mod">
          <ac:chgData name="Jason Wootton" userId="526938c4-8ce3-4c07-bb74-9d82b87cdb66" providerId="ADAL" clId="{950A3C82-237A-457F-BE67-D3CE891F0A90}" dt="2022-12-15T14:15:06.812" v="146" actId="14100"/>
          <ac:picMkLst>
            <pc:docMk/>
            <pc:sldMk cId="837269096" sldId="301"/>
            <ac:picMk id="37" creationId="{AC37A069-668B-43FE-BA00-402AA62678D7}"/>
          </ac:picMkLst>
        </pc:picChg>
        <pc:picChg chg="mod">
          <ac:chgData name="Jason Wootton" userId="526938c4-8ce3-4c07-bb74-9d82b87cdb66" providerId="ADAL" clId="{950A3C82-237A-457F-BE67-D3CE891F0A90}" dt="2022-12-15T14:15:06.812" v="146" actId="14100"/>
          <ac:picMkLst>
            <pc:docMk/>
            <pc:sldMk cId="837269096" sldId="301"/>
            <ac:picMk id="38" creationId="{2AC58B30-8ABD-40ED-8606-CB1C771A2BBE}"/>
          </ac:picMkLst>
        </pc:picChg>
        <pc:picChg chg="mod">
          <ac:chgData name="Jason Wootton" userId="526938c4-8ce3-4c07-bb74-9d82b87cdb66" providerId="ADAL" clId="{950A3C82-237A-457F-BE67-D3CE891F0A90}" dt="2022-12-15T14:15:06.812" v="146" actId="14100"/>
          <ac:picMkLst>
            <pc:docMk/>
            <pc:sldMk cId="837269096" sldId="301"/>
            <ac:picMk id="39" creationId="{0248EDCE-930E-490E-8DAA-A3D6566442CF}"/>
          </ac:picMkLst>
        </pc:picChg>
        <pc:picChg chg="mod">
          <ac:chgData name="Jason Wootton" userId="526938c4-8ce3-4c07-bb74-9d82b87cdb66" providerId="ADAL" clId="{950A3C82-237A-457F-BE67-D3CE891F0A90}" dt="2022-12-15T14:15:06.812" v="146" actId="14100"/>
          <ac:picMkLst>
            <pc:docMk/>
            <pc:sldMk cId="837269096" sldId="301"/>
            <ac:picMk id="40" creationId="{F7CF3C1C-F2F1-4664-978B-72AF5349C6A2}"/>
          </ac:picMkLst>
        </pc:picChg>
        <pc:picChg chg="mod">
          <ac:chgData name="Jason Wootton" userId="526938c4-8ce3-4c07-bb74-9d82b87cdb66" providerId="ADAL" clId="{950A3C82-237A-457F-BE67-D3CE891F0A90}" dt="2022-12-15T14:15:06.812" v="146" actId="14100"/>
          <ac:picMkLst>
            <pc:docMk/>
            <pc:sldMk cId="837269096" sldId="301"/>
            <ac:picMk id="41" creationId="{8E5EDE34-2737-4ED9-AD55-50014B13841E}"/>
          </ac:picMkLst>
        </pc:picChg>
        <pc:picChg chg="mod">
          <ac:chgData name="Jason Wootton" userId="526938c4-8ce3-4c07-bb74-9d82b87cdb66" providerId="ADAL" clId="{950A3C82-237A-457F-BE67-D3CE891F0A90}" dt="2022-12-15T14:15:06.812" v="146" actId="14100"/>
          <ac:picMkLst>
            <pc:docMk/>
            <pc:sldMk cId="837269096" sldId="301"/>
            <ac:picMk id="47" creationId="{F6F9CFB7-14D0-4E56-9D7E-2D24876A97F3}"/>
          </ac:picMkLst>
        </pc:picChg>
        <pc:picChg chg="mod">
          <ac:chgData name="Jason Wootton" userId="526938c4-8ce3-4c07-bb74-9d82b87cdb66" providerId="ADAL" clId="{950A3C82-237A-457F-BE67-D3CE891F0A90}" dt="2022-12-15T12:56:30.315" v="77" actId="1035"/>
          <ac:picMkLst>
            <pc:docMk/>
            <pc:sldMk cId="837269096" sldId="301"/>
            <ac:picMk id="102" creationId="{645D4BAB-A9FA-433B-B8FC-5CC6E32D1919}"/>
          </ac:picMkLst>
        </pc:picChg>
        <pc:picChg chg="mod">
          <ac:chgData name="Jason Wootton" userId="526938c4-8ce3-4c07-bb74-9d82b87cdb66" providerId="ADAL" clId="{950A3C82-237A-457F-BE67-D3CE891F0A90}" dt="2022-12-15T12:56:28.323" v="71" actId="1035"/>
          <ac:picMkLst>
            <pc:docMk/>
            <pc:sldMk cId="837269096" sldId="301"/>
            <ac:picMk id="1026" creationId="{73C1606C-4F9E-49AE-8782-02B6AD9B5473}"/>
          </ac:picMkLst>
        </pc:picChg>
        <pc:picChg chg="mod">
          <ac:chgData name="Jason Wootton" userId="526938c4-8ce3-4c07-bb74-9d82b87cdb66" providerId="ADAL" clId="{950A3C82-237A-457F-BE67-D3CE891F0A90}" dt="2022-12-15T12:56:28.323" v="71" actId="1035"/>
          <ac:picMkLst>
            <pc:docMk/>
            <pc:sldMk cId="837269096" sldId="301"/>
            <ac:picMk id="1030" creationId="{F053145F-1C58-430E-9C82-B63F3A4E830A}"/>
          </ac:picMkLst>
        </pc:picChg>
        <pc:picChg chg="mod">
          <ac:chgData name="Jason Wootton" userId="526938c4-8ce3-4c07-bb74-9d82b87cdb66" providerId="ADAL" clId="{950A3C82-237A-457F-BE67-D3CE891F0A90}" dt="2022-12-15T12:56:28.323" v="71" actId="1035"/>
          <ac:picMkLst>
            <pc:docMk/>
            <pc:sldMk cId="837269096" sldId="301"/>
            <ac:picMk id="1032" creationId="{83638E5F-6936-4797-A713-382ED57A912D}"/>
          </ac:picMkLst>
        </pc:picChg>
        <pc:picChg chg="mod">
          <ac:chgData name="Jason Wootton" userId="526938c4-8ce3-4c07-bb74-9d82b87cdb66" providerId="ADAL" clId="{950A3C82-237A-457F-BE67-D3CE891F0A90}" dt="2022-12-15T12:56:28.323" v="71" actId="1035"/>
          <ac:picMkLst>
            <pc:docMk/>
            <pc:sldMk cId="837269096" sldId="301"/>
            <ac:picMk id="1034" creationId="{CF5C4E2B-FE04-456E-93A0-6FE75A28F660}"/>
          </ac:picMkLst>
        </pc:picChg>
        <pc:picChg chg="mod">
          <ac:chgData name="Jason Wootton" userId="526938c4-8ce3-4c07-bb74-9d82b87cdb66" providerId="ADAL" clId="{950A3C82-237A-457F-BE67-D3CE891F0A90}" dt="2022-12-15T12:56:28.323" v="71" actId="1035"/>
          <ac:picMkLst>
            <pc:docMk/>
            <pc:sldMk cId="837269096" sldId="301"/>
            <ac:picMk id="1036" creationId="{22B94850-F8ED-453B-8B90-950D644799A4}"/>
          </ac:picMkLst>
        </pc:picChg>
        <pc:picChg chg="mod">
          <ac:chgData name="Jason Wootton" userId="526938c4-8ce3-4c07-bb74-9d82b87cdb66" providerId="ADAL" clId="{950A3C82-237A-457F-BE67-D3CE891F0A90}" dt="2022-12-15T12:56:28.323" v="71" actId="1035"/>
          <ac:picMkLst>
            <pc:docMk/>
            <pc:sldMk cId="837269096" sldId="301"/>
            <ac:picMk id="1038" creationId="{7554EB84-1576-4233-9097-F980CEBC5990}"/>
          </ac:picMkLst>
        </pc:picChg>
        <pc:picChg chg="mod">
          <ac:chgData name="Jason Wootton" userId="526938c4-8ce3-4c07-bb74-9d82b87cdb66" providerId="ADAL" clId="{950A3C82-237A-457F-BE67-D3CE891F0A90}" dt="2022-12-15T12:56:28.323" v="71" actId="1035"/>
          <ac:picMkLst>
            <pc:docMk/>
            <pc:sldMk cId="837269096" sldId="301"/>
            <ac:picMk id="1040" creationId="{F59D08D2-7E3D-4989-B585-8AE304DB7F2E}"/>
          </ac:picMkLst>
        </pc:picChg>
        <pc:picChg chg="mod">
          <ac:chgData name="Jason Wootton" userId="526938c4-8ce3-4c07-bb74-9d82b87cdb66" providerId="ADAL" clId="{950A3C82-237A-457F-BE67-D3CE891F0A90}" dt="2022-12-15T12:56:28.323" v="71" actId="1035"/>
          <ac:picMkLst>
            <pc:docMk/>
            <pc:sldMk cId="837269096" sldId="301"/>
            <ac:picMk id="1042" creationId="{52449E7F-DFBF-4E80-AD79-96918284E6A2}"/>
          </ac:picMkLst>
        </pc:picChg>
        <pc:cxnChg chg="mod">
          <ac:chgData name="Jason Wootton" userId="526938c4-8ce3-4c07-bb74-9d82b87cdb66" providerId="ADAL" clId="{950A3C82-237A-457F-BE67-D3CE891F0A90}" dt="2022-12-15T12:56:28.323" v="71" actId="1035"/>
          <ac:cxnSpMkLst>
            <pc:docMk/>
            <pc:sldMk cId="837269096" sldId="301"/>
            <ac:cxnSpMk id="8" creationId="{38656DD9-475C-4C21-B3E8-71D063CFAEED}"/>
          </ac:cxnSpMkLst>
        </pc:cxnChg>
        <pc:cxnChg chg="mod">
          <ac:chgData name="Jason Wootton" userId="526938c4-8ce3-4c07-bb74-9d82b87cdb66" providerId="ADAL" clId="{950A3C82-237A-457F-BE67-D3CE891F0A90}" dt="2022-12-15T12:56:28.323" v="71" actId="1035"/>
          <ac:cxnSpMkLst>
            <pc:docMk/>
            <pc:sldMk cId="837269096" sldId="301"/>
            <ac:cxnSpMk id="15" creationId="{3DB3DD55-9F7B-4886-A730-2FE3FF0F16C9}"/>
          </ac:cxnSpMkLst>
        </pc:cxnChg>
        <pc:cxnChg chg="mod">
          <ac:chgData name="Jason Wootton" userId="526938c4-8ce3-4c07-bb74-9d82b87cdb66" providerId="ADAL" clId="{950A3C82-237A-457F-BE67-D3CE891F0A90}" dt="2022-12-15T14:15:06.812" v="146" actId="14100"/>
          <ac:cxnSpMkLst>
            <pc:docMk/>
            <pc:sldMk cId="837269096" sldId="301"/>
            <ac:cxnSpMk id="18" creationId="{17BF9FFB-0F50-43E4-BA11-0FEBD10BFB96}"/>
          </ac:cxnSpMkLst>
        </pc:cxnChg>
        <pc:cxnChg chg="mod">
          <ac:chgData name="Jason Wootton" userId="526938c4-8ce3-4c07-bb74-9d82b87cdb66" providerId="ADAL" clId="{950A3C82-237A-457F-BE67-D3CE891F0A90}" dt="2022-12-15T14:15:06.812" v="146" actId="14100"/>
          <ac:cxnSpMkLst>
            <pc:docMk/>
            <pc:sldMk cId="837269096" sldId="301"/>
            <ac:cxnSpMk id="31" creationId="{A22472DB-0087-4AB4-932C-36C477B2D3DB}"/>
          </ac:cxnSpMkLst>
        </pc:cxnChg>
        <pc:cxnChg chg="mod">
          <ac:chgData name="Jason Wootton" userId="526938c4-8ce3-4c07-bb74-9d82b87cdb66" providerId="ADAL" clId="{950A3C82-237A-457F-BE67-D3CE891F0A90}" dt="2022-12-15T14:15:06.812" v="146" actId="14100"/>
          <ac:cxnSpMkLst>
            <pc:docMk/>
            <pc:sldMk cId="837269096" sldId="301"/>
            <ac:cxnSpMk id="56" creationId="{B9E2A633-304E-45F2-A3F5-2049CF07E5E8}"/>
          </ac:cxnSpMkLst>
        </pc:cxnChg>
        <pc:cxnChg chg="mod">
          <ac:chgData name="Jason Wootton" userId="526938c4-8ce3-4c07-bb74-9d82b87cdb66" providerId="ADAL" clId="{950A3C82-237A-457F-BE67-D3CE891F0A90}" dt="2022-12-15T14:15:06.812" v="146" actId="14100"/>
          <ac:cxnSpMkLst>
            <pc:docMk/>
            <pc:sldMk cId="837269096" sldId="301"/>
            <ac:cxnSpMk id="57" creationId="{3CBE9AA7-D785-4F80-8679-F0165A470CA3}"/>
          </ac:cxnSpMkLst>
        </pc:cxnChg>
      </pc:sldChg>
      <pc:sldChg chg="modSp mod">
        <pc:chgData name="Jason Wootton" userId="526938c4-8ce3-4c07-bb74-9d82b87cdb66" providerId="ADAL" clId="{950A3C82-237A-457F-BE67-D3CE891F0A90}" dt="2022-12-15T15:47:30.654" v="342" actId="1036"/>
        <pc:sldMkLst>
          <pc:docMk/>
          <pc:sldMk cId="1864939096" sldId="302"/>
        </pc:sldMkLst>
        <pc:spChg chg="mod">
          <ac:chgData name="Jason Wootton" userId="526938c4-8ce3-4c07-bb74-9d82b87cdb66" providerId="ADAL" clId="{950A3C82-237A-457F-BE67-D3CE891F0A90}" dt="2022-12-15T15:47:17.547" v="339" actId="20577"/>
          <ac:spMkLst>
            <pc:docMk/>
            <pc:sldMk cId="1864939096" sldId="302"/>
            <ac:spMk id="18" creationId="{E20E325F-54D0-44F3-B1FF-CC506BDB9147}"/>
          </ac:spMkLst>
        </pc:spChg>
        <pc:picChg chg="mod">
          <ac:chgData name="Jason Wootton" userId="526938c4-8ce3-4c07-bb74-9d82b87cdb66" providerId="ADAL" clId="{950A3C82-237A-457F-BE67-D3CE891F0A90}" dt="2022-12-15T15:46:12.553" v="328" actId="14100"/>
          <ac:picMkLst>
            <pc:docMk/>
            <pc:sldMk cId="1864939096" sldId="302"/>
            <ac:picMk id="12" creationId="{0FC765D7-DEEB-4F57-99F5-C05163A1BD10}"/>
          </ac:picMkLst>
        </pc:picChg>
        <pc:picChg chg="mod">
          <ac:chgData name="Jason Wootton" userId="526938c4-8ce3-4c07-bb74-9d82b87cdb66" providerId="ADAL" clId="{950A3C82-237A-457F-BE67-D3CE891F0A90}" dt="2022-12-15T15:47:30.654" v="342" actId="1036"/>
          <ac:picMkLst>
            <pc:docMk/>
            <pc:sldMk cId="1864939096" sldId="302"/>
            <ac:picMk id="13" creationId="{996A267D-933E-4614-ACD3-2C11E9A0F517}"/>
          </ac:picMkLst>
        </pc:picChg>
      </pc:sldChg>
      <pc:sldChg chg="modSp mod">
        <pc:chgData name="Jason Wootton" userId="526938c4-8ce3-4c07-bb74-9d82b87cdb66" providerId="ADAL" clId="{950A3C82-237A-457F-BE67-D3CE891F0A90}" dt="2022-12-15T15:57:04.399" v="394" actId="20577"/>
        <pc:sldMkLst>
          <pc:docMk/>
          <pc:sldMk cId="3792866024" sldId="303"/>
        </pc:sldMkLst>
        <pc:spChg chg="mod">
          <ac:chgData name="Jason Wootton" userId="526938c4-8ce3-4c07-bb74-9d82b87cdb66" providerId="ADAL" clId="{950A3C82-237A-457F-BE67-D3CE891F0A90}" dt="2022-12-15T15:57:04.399" v="394" actId="20577"/>
          <ac:spMkLst>
            <pc:docMk/>
            <pc:sldMk cId="3792866024" sldId="303"/>
            <ac:spMk id="8" creationId="{CF1C8D28-9A25-45DC-BEBB-E99EAF3CB2F7}"/>
          </ac:spMkLst>
        </pc:spChg>
        <pc:picChg chg="mod">
          <ac:chgData name="Jason Wootton" userId="526938c4-8ce3-4c07-bb74-9d82b87cdb66" providerId="ADAL" clId="{950A3C82-237A-457F-BE67-D3CE891F0A90}" dt="2022-12-15T15:48:33.335" v="343" actId="1076"/>
          <ac:picMkLst>
            <pc:docMk/>
            <pc:sldMk cId="3792866024" sldId="303"/>
            <ac:picMk id="5" creationId="{35B01E58-80F8-488D-B5CD-0AD4F5EF79E8}"/>
          </ac:picMkLst>
        </pc:picChg>
      </pc:sldChg>
    </pc:docChg>
  </pc:docChgLst>
  <pc:docChgLst>
    <pc:chgData name="Jack Norris" userId="b66afaaf-acac-40a8-acc5-7b25a2d0fd44" providerId="ADAL" clId="{DAD664A3-A6E3-4133-8EB1-CA2DBE930AAC}"/>
    <pc:docChg chg="undo custSel modSld">
      <pc:chgData name="Jack Norris" userId="b66afaaf-acac-40a8-acc5-7b25a2d0fd44" providerId="ADAL" clId="{DAD664A3-A6E3-4133-8EB1-CA2DBE930AAC}" dt="2022-09-22T13:47:26.559" v="641" actId="20577"/>
      <pc:docMkLst>
        <pc:docMk/>
      </pc:docMkLst>
      <pc:sldChg chg="modSp mod">
        <pc:chgData name="Jack Norris" userId="b66afaaf-acac-40a8-acc5-7b25a2d0fd44" providerId="ADAL" clId="{DAD664A3-A6E3-4133-8EB1-CA2DBE930AAC}" dt="2022-09-16T10:24:09.160" v="574" actId="1076"/>
        <pc:sldMkLst>
          <pc:docMk/>
          <pc:sldMk cId="908167305" sldId="300"/>
        </pc:sldMkLst>
        <pc:spChg chg="mod">
          <ac:chgData name="Jack Norris" userId="b66afaaf-acac-40a8-acc5-7b25a2d0fd44" providerId="ADAL" clId="{DAD664A3-A6E3-4133-8EB1-CA2DBE930AAC}" dt="2022-09-16T10:23:52.761" v="571" actId="20578"/>
          <ac:spMkLst>
            <pc:docMk/>
            <pc:sldMk cId="908167305" sldId="300"/>
            <ac:spMk id="18" creationId="{E20E325F-54D0-44F3-B1FF-CC506BDB9147}"/>
          </ac:spMkLst>
        </pc:spChg>
        <pc:picChg chg="mod">
          <ac:chgData name="Jack Norris" userId="b66afaaf-acac-40a8-acc5-7b25a2d0fd44" providerId="ADAL" clId="{DAD664A3-A6E3-4133-8EB1-CA2DBE930AAC}" dt="2022-09-16T10:24:05.718" v="573" actId="1076"/>
          <ac:picMkLst>
            <pc:docMk/>
            <pc:sldMk cId="908167305" sldId="300"/>
            <ac:picMk id="9" creationId="{C449DF34-0F38-4F3C-AC37-903A19D7DE09}"/>
          </ac:picMkLst>
        </pc:picChg>
        <pc:picChg chg="mod">
          <ac:chgData name="Jack Norris" userId="b66afaaf-acac-40a8-acc5-7b25a2d0fd44" providerId="ADAL" clId="{DAD664A3-A6E3-4133-8EB1-CA2DBE930AAC}" dt="2022-09-16T10:24:09.160" v="574" actId="1076"/>
          <ac:picMkLst>
            <pc:docMk/>
            <pc:sldMk cId="908167305" sldId="300"/>
            <ac:picMk id="13" creationId="{6C543F8B-E40B-4975-BA7D-906739FD110D}"/>
          </ac:picMkLst>
        </pc:picChg>
      </pc:sldChg>
      <pc:sldChg chg="modSp mod">
        <pc:chgData name="Jack Norris" userId="b66afaaf-acac-40a8-acc5-7b25a2d0fd44" providerId="ADAL" clId="{DAD664A3-A6E3-4133-8EB1-CA2DBE930AAC}" dt="2022-09-22T13:47:26.559" v="641" actId="20577"/>
        <pc:sldMkLst>
          <pc:docMk/>
          <pc:sldMk cId="837269096" sldId="301"/>
        </pc:sldMkLst>
        <pc:spChg chg="mod">
          <ac:chgData name="Jack Norris" userId="b66afaaf-acac-40a8-acc5-7b25a2d0fd44" providerId="ADAL" clId="{DAD664A3-A6E3-4133-8EB1-CA2DBE930AAC}" dt="2022-09-16T10:41:45.880" v="609" actId="20577"/>
          <ac:spMkLst>
            <pc:docMk/>
            <pc:sldMk cId="837269096" sldId="301"/>
            <ac:spMk id="16" creationId="{838176FD-6BDD-4E99-A54D-87B48B61008E}"/>
          </ac:spMkLst>
        </pc:spChg>
        <pc:spChg chg="mod">
          <ac:chgData name="Jack Norris" userId="b66afaaf-acac-40a8-acc5-7b25a2d0fd44" providerId="ADAL" clId="{DAD664A3-A6E3-4133-8EB1-CA2DBE930AAC}" dt="2022-09-16T10:44:39.009" v="621" actId="20577"/>
          <ac:spMkLst>
            <pc:docMk/>
            <pc:sldMk cId="837269096" sldId="301"/>
            <ac:spMk id="33" creationId="{BA31C262-66CB-45AE-A2EC-34CCD01799FA}"/>
          </ac:spMkLst>
        </pc:spChg>
        <pc:spChg chg="mod">
          <ac:chgData name="Jack Norris" userId="b66afaaf-acac-40a8-acc5-7b25a2d0fd44" providerId="ADAL" clId="{DAD664A3-A6E3-4133-8EB1-CA2DBE930AAC}" dt="2022-09-22T13:47:26.559" v="641" actId="20577"/>
          <ac:spMkLst>
            <pc:docMk/>
            <pc:sldMk cId="837269096" sldId="301"/>
            <ac:spMk id="74" creationId="{9635573D-2ED8-4709-A3D6-D10C33913289}"/>
          </ac:spMkLst>
        </pc:spChg>
        <pc:graphicFrameChg chg="mod">
          <ac:chgData name="Jack Norris" userId="b66afaaf-acac-40a8-acc5-7b25a2d0fd44" providerId="ADAL" clId="{DAD664A3-A6E3-4133-8EB1-CA2DBE930AAC}" dt="2022-09-22T13:47:20.518" v="637"/>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DAD664A3-A6E3-4133-8EB1-CA2DBE930AAC}" dt="2022-09-16T10:41:34.180" v="605"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DAD664A3-A6E3-4133-8EB1-CA2DBE930AAC}" dt="2022-09-16T10:44:30.908" v="617" actId="1076"/>
          <ac:graphicFrameMkLst>
            <pc:docMk/>
            <pc:sldMk cId="837269096" sldId="301"/>
            <ac:graphicFrameMk id="17" creationId="{03481FA4-30B1-49D6-A058-EA5E8616D1F1}"/>
          </ac:graphicFrameMkLst>
        </pc:graphicFrameChg>
      </pc:sldChg>
      <pc:sldChg chg="modSp mod">
        <pc:chgData name="Jack Norris" userId="b66afaaf-acac-40a8-acc5-7b25a2d0fd44" providerId="ADAL" clId="{DAD664A3-A6E3-4133-8EB1-CA2DBE930AAC}" dt="2022-09-22T07:52:02.630" v="636" actId="14100"/>
        <pc:sldMkLst>
          <pc:docMk/>
          <pc:sldMk cId="1864939096" sldId="302"/>
        </pc:sldMkLst>
        <pc:spChg chg="mod">
          <ac:chgData name="Jack Norris" userId="b66afaaf-acac-40a8-acc5-7b25a2d0fd44" providerId="ADAL" clId="{DAD664A3-A6E3-4133-8EB1-CA2DBE930AAC}" dt="2022-09-22T07:51:52.950" v="632" actId="403"/>
          <ac:spMkLst>
            <pc:docMk/>
            <pc:sldMk cId="1864939096" sldId="302"/>
            <ac:spMk id="18" creationId="{E20E325F-54D0-44F3-B1FF-CC506BDB9147}"/>
          </ac:spMkLst>
        </pc:spChg>
        <pc:picChg chg="mod">
          <ac:chgData name="Jack Norris" userId="b66afaaf-acac-40a8-acc5-7b25a2d0fd44" providerId="ADAL" clId="{DAD664A3-A6E3-4133-8EB1-CA2DBE930AAC}" dt="2022-09-22T07:51:57.930" v="634" actId="1076"/>
          <ac:picMkLst>
            <pc:docMk/>
            <pc:sldMk cId="1864939096" sldId="302"/>
            <ac:picMk id="12" creationId="{0FC765D7-DEEB-4F57-99F5-C05163A1BD10}"/>
          </ac:picMkLst>
        </pc:picChg>
        <pc:picChg chg="mod">
          <ac:chgData name="Jack Norris" userId="b66afaaf-acac-40a8-acc5-7b25a2d0fd44" providerId="ADAL" clId="{DAD664A3-A6E3-4133-8EB1-CA2DBE930AAC}" dt="2022-09-22T07:52:02.630" v="636" actId="14100"/>
          <ac:picMkLst>
            <pc:docMk/>
            <pc:sldMk cId="1864939096" sldId="302"/>
            <ac:picMk id="13" creationId="{996A267D-933E-4614-ACD3-2C11E9A0F517}"/>
          </ac:picMkLst>
        </pc:picChg>
      </pc:sldChg>
      <pc:sldChg chg="modSp mod">
        <pc:chgData name="Jack Norris" userId="b66afaaf-acac-40a8-acc5-7b25a2d0fd44" providerId="ADAL" clId="{DAD664A3-A6E3-4133-8EB1-CA2DBE930AAC}" dt="2022-09-16T10:31:05.136" v="602" actId="1076"/>
        <pc:sldMkLst>
          <pc:docMk/>
          <pc:sldMk cId="3792866024" sldId="303"/>
        </pc:sldMkLst>
        <pc:spChg chg="mod">
          <ac:chgData name="Jack Norris" userId="b66afaaf-acac-40a8-acc5-7b25a2d0fd44" providerId="ADAL" clId="{DAD664A3-A6E3-4133-8EB1-CA2DBE930AAC}" dt="2022-09-16T10:31:00.736" v="600" actId="255"/>
          <ac:spMkLst>
            <pc:docMk/>
            <pc:sldMk cId="3792866024" sldId="303"/>
            <ac:spMk id="8" creationId="{CF1C8D28-9A25-45DC-BEBB-E99EAF3CB2F7}"/>
          </ac:spMkLst>
        </pc:spChg>
        <pc:picChg chg="mod">
          <ac:chgData name="Jack Norris" userId="b66afaaf-acac-40a8-acc5-7b25a2d0fd44" providerId="ADAL" clId="{DAD664A3-A6E3-4133-8EB1-CA2DBE930AAC}" dt="2022-09-16T10:31:03.204" v="601" actId="1076"/>
          <ac:picMkLst>
            <pc:docMk/>
            <pc:sldMk cId="3792866024" sldId="303"/>
            <ac:picMk id="5" creationId="{35B01E58-80F8-488D-B5CD-0AD4F5EF79E8}"/>
          </ac:picMkLst>
        </pc:picChg>
        <pc:picChg chg="mod">
          <ac:chgData name="Jack Norris" userId="b66afaaf-acac-40a8-acc5-7b25a2d0fd44" providerId="ADAL" clId="{DAD664A3-A6E3-4133-8EB1-CA2DBE930AAC}" dt="2022-09-16T10:31:05.136" v="602" actId="1076"/>
          <ac:picMkLst>
            <pc:docMk/>
            <pc:sldMk cId="3792866024" sldId="303"/>
            <ac:picMk id="6" creationId="{40B880C8-9ED6-404E-A514-FF1BE9A2FE7B}"/>
          </ac:picMkLst>
        </pc:picChg>
      </pc:sldChg>
    </pc:docChg>
  </pc:docChgLst>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5AE00E70-A4A7-4FA1-8EBD-0C90F81CA024}"/>
    <pc:docChg chg="undo custSel modSld">
      <pc:chgData name="Jack Norris" userId="b66afaaf-acac-40a8-acc5-7b25a2d0fd44" providerId="ADAL" clId="{5AE00E70-A4A7-4FA1-8EBD-0C90F81CA024}" dt="2022-06-29T09:48:59.932" v="156" actId="1076"/>
      <pc:docMkLst>
        <pc:docMk/>
      </pc:docMkLst>
      <pc:sldChg chg="modSp mod">
        <pc:chgData name="Jack Norris" userId="b66afaaf-acac-40a8-acc5-7b25a2d0fd44" providerId="ADAL" clId="{5AE00E70-A4A7-4FA1-8EBD-0C90F81CA024}" dt="2022-06-23T14:34:30.919" v="41" actId="255"/>
        <pc:sldMkLst>
          <pc:docMk/>
          <pc:sldMk cId="908167305" sldId="300"/>
        </pc:sldMkLst>
        <pc:spChg chg="mod">
          <ac:chgData name="Jack Norris" userId="b66afaaf-acac-40a8-acc5-7b25a2d0fd44" providerId="ADAL" clId="{5AE00E70-A4A7-4FA1-8EBD-0C90F81CA024}" dt="2022-06-23T14:34:30.919" v="41" actId="255"/>
          <ac:spMkLst>
            <pc:docMk/>
            <pc:sldMk cId="908167305" sldId="300"/>
            <ac:spMk id="18" creationId="{E20E325F-54D0-44F3-B1FF-CC506BDB9147}"/>
          </ac:spMkLst>
        </pc:spChg>
      </pc:sldChg>
      <pc:sldChg chg="modSp mod">
        <pc:chgData name="Jack Norris" userId="b66afaaf-acac-40a8-acc5-7b25a2d0fd44" providerId="ADAL" clId="{5AE00E70-A4A7-4FA1-8EBD-0C90F81CA024}" dt="2022-06-29T09:36:09.208" v="125" actId="20577"/>
        <pc:sldMkLst>
          <pc:docMk/>
          <pc:sldMk cId="837269096" sldId="301"/>
        </pc:sldMkLst>
        <pc:spChg chg="mod">
          <ac:chgData name="Jack Norris" userId="b66afaaf-acac-40a8-acc5-7b25a2d0fd44" providerId="ADAL" clId="{5AE00E70-A4A7-4FA1-8EBD-0C90F81CA024}" dt="2022-06-23T09:14:07.079" v="12" actId="20577"/>
          <ac:spMkLst>
            <pc:docMk/>
            <pc:sldMk cId="837269096" sldId="301"/>
            <ac:spMk id="16" creationId="{838176FD-6BDD-4E99-A54D-87B48B61008E}"/>
          </ac:spMkLst>
        </pc:spChg>
        <pc:spChg chg="mod">
          <ac:chgData name="Jack Norris" userId="b66afaaf-acac-40a8-acc5-7b25a2d0fd44" providerId="ADAL" clId="{5AE00E70-A4A7-4FA1-8EBD-0C90F81CA024}" dt="2022-06-29T09:36:09.208" v="125" actId="20577"/>
          <ac:spMkLst>
            <pc:docMk/>
            <pc:sldMk cId="837269096" sldId="301"/>
            <ac:spMk id="33" creationId="{BA31C262-66CB-45AE-A2EC-34CCD01799FA}"/>
          </ac:spMkLst>
        </pc:spChg>
        <pc:spChg chg="mod">
          <ac:chgData name="Jack Norris" userId="b66afaaf-acac-40a8-acc5-7b25a2d0fd44" providerId="ADAL" clId="{5AE00E70-A4A7-4FA1-8EBD-0C90F81CA024}" dt="2022-06-29T09:30:06.724" v="116" actId="20577"/>
          <ac:spMkLst>
            <pc:docMk/>
            <pc:sldMk cId="837269096" sldId="301"/>
            <ac:spMk id="74" creationId="{9635573D-2ED8-4709-A3D6-D10C33913289}"/>
          </ac:spMkLst>
        </pc:spChg>
        <pc:graphicFrameChg chg="mod modGraphic">
          <ac:chgData name="Jack Norris" userId="b66afaaf-acac-40a8-acc5-7b25a2d0fd44" providerId="ADAL" clId="{5AE00E70-A4A7-4FA1-8EBD-0C90F81CA024}" dt="2022-06-23T09:13:56.253"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5AE00E70-A4A7-4FA1-8EBD-0C90F81CA024}" dt="2022-06-29T09:35:33.693" v="121"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5AE00E70-A4A7-4FA1-8EBD-0C90F81CA024}" dt="2022-06-29T09:29:45.290" v="112"/>
          <ac:graphicFrameMkLst>
            <pc:docMk/>
            <pc:sldMk cId="837269096" sldId="301"/>
            <ac:graphicFrameMk id="27" creationId="{45C9EB0C-4CDB-4748-BBDE-CFD9FCC42DCD}"/>
          </ac:graphicFrameMkLst>
        </pc:graphicFrameChg>
      </pc:sldChg>
      <pc:sldChg chg="modSp mod">
        <pc:chgData name="Jack Norris" userId="b66afaaf-acac-40a8-acc5-7b25a2d0fd44" providerId="ADAL" clId="{5AE00E70-A4A7-4FA1-8EBD-0C90F81CA024}" dt="2022-06-23T14:48:20.766" v="80" actId="3626"/>
        <pc:sldMkLst>
          <pc:docMk/>
          <pc:sldMk cId="1864939096" sldId="302"/>
        </pc:sldMkLst>
        <pc:spChg chg="mod">
          <ac:chgData name="Jack Norris" userId="b66afaaf-acac-40a8-acc5-7b25a2d0fd44" providerId="ADAL" clId="{5AE00E70-A4A7-4FA1-8EBD-0C90F81CA024}" dt="2022-06-23T14:48:20.766" v="80" actId="3626"/>
          <ac:spMkLst>
            <pc:docMk/>
            <pc:sldMk cId="1864939096" sldId="302"/>
            <ac:spMk id="18" creationId="{E20E325F-54D0-44F3-B1FF-CC506BDB9147}"/>
          </ac:spMkLst>
        </pc:spChg>
        <pc:picChg chg="mod">
          <ac:chgData name="Jack Norris" userId="b66afaaf-acac-40a8-acc5-7b25a2d0fd44" providerId="ADAL" clId="{5AE00E70-A4A7-4FA1-8EBD-0C90F81CA024}" dt="2022-06-23T14:48:11.999" v="78" actId="1076"/>
          <ac:picMkLst>
            <pc:docMk/>
            <pc:sldMk cId="1864939096" sldId="302"/>
            <ac:picMk id="12" creationId="{0FC765D7-DEEB-4F57-99F5-C05163A1BD10}"/>
          </ac:picMkLst>
        </pc:picChg>
      </pc:sldChg>
      <pc:sldChg chg="addSp delSp modSp mod">
        <pc:chgData name="Jack Norris" userId="b66afaaf-acac-40a8-acc5-7b25a2d0fd44" providerId="ADAL" clId="{5AE00E70-A4A7-4FA1-8EBD-0C90F81CA024}" dt="2022-06-29T09:48:59.932" v="156" actId="1076"/>
        <pc:sldMkLst>
          <pc:docMk/>
          <pc:sldMk cId="3792866024" sldId="303"/>
        </pc:sldMkLst>
        <pc:spChg chg="add del">
          <ac:chgData name="Jack Norris" userId="b66afaaf-acac-40a8-acc5-7b25a2d0fd44" providerId="ADAL" clId="{5AE00E70-A4A7-4FA1-8EBD-0C90F81CA024}" dt="2022-06-29T09:46:23.436" v="130"/>
          <ac:spMkLst>
            <pc:docMk/>
            <pc:sldMk cId="3792866024" sldId="303"/>
            <ac:spMk id="2" creationId="{012AB195-37FB-4E93-9C46-30A682A0FD50}"/>
          </ac:spMkLst>
        </pc:spChg>
        <pc:spChg chg="add del mod">
          <ac:chgData name="Jack Norris" userId="b66afaaf-acac-40a8-acc5-7b25a2d0fd44" providerId="ADAL" clId="{5AE00E70-A4A7-4FA1-8EBD-0C90F81CA024}" dt="2022-06-29T09:48:55.186" v="154" actId="1076"/>
          <ac:spMkLst>
            <pc:docMk/>
            <pc:sldMk cId="3792866024" sldId="303"/>
            <ac:spMk id="8" creationId="{CF1C8D28-9A25-45DC-BEBB-E99EAF3CB2F7}"/>
          </ac:spMkLst>
        </pc:spChg>
        <pc:picChg chg="mod">
          <ac:chgData name="Jack Norris" userId="b66afaaf-acac-40a8-acc5-7b25a2d0fd44" providerId="ADAL" clId="{5AE00E70-A4A7-4FA1-8EBD-0C90F81CA024}" dt="2022-06-29T09:48:24.268" v="144" actId="1076"/>
          <ac:picMkLst>
            <pc:docMk/>
            <pc:sldMk cId="3792866024" sldId="303"/>
            <ac:picMk id="4" creationId="{3CB9CDDC-E7F7-48EC-B421-1E6EC11AF79F}"/>
          </ac:picMkLst>
        </pc:picChg>
        <pc:picChg chg="mod">
          <ac:chgData name="Jack Norris" userId="b66afaaf-acac-40a8-acc5-7b25a2d0fd44" providerId="ADAL" clId="{5AE00E70-A4A7-4FA1-8EBD-0C90F81CA024}" dt="2022-06-29T09:48:57.059" v="155" actId="1076"/>
          <ac:picMkLst>
            <pc:docMk/>
            <pc:sldMk cId="3792866024" sldId="303"/>
            <ac:picMk id="5" creationId="{35B01E58-80F8-488D-B5CD-0AD4F5EF79E8}"/>
          </ac:picMkLst>
        </pc:picChg>
        <pc:picChg chg="mod">
          <ac:chgData name="Jack Norris" userId="b66afaaf-acac-40a8-acc5-7b25a2d0fd44" providerId="ADAL" clId="{5AE00E70-A4A7-4FA1-8EBD-0C90F81CA024}" dt="2022-06-29T09:48:59.932" v="156" actId="1076"/>
          <ac:picMkLst>
            <pc:docMk/>
            <pc:sldMk cId="3792866024" sldId="303"/>
            <ac:picMk id="6" creationId="{40B880C8-9ED6-404E-A514-FF1BE9A2FE7B}"/>
          </ac:picMkLst>
        </pc:picChg>
        <pc:picChg chg="mod">
          <ac:chgData name="Jack Norris" userId="b66afaaf-acac-40a8-acc5-7b25a2d0fd44" providerId="ADAL" clId="{5AE00E70-A4A7-4FA1-8EBD-0C90F81CA024}" dt="2022-06-29T09:48:52.545" v="153" actId="1076"/>
          <ac:picMkLst>
            <pc:docMk/>
            <pc:sldMk cId="3792866024" sldId="303"/>
            <ac:picMk id="11" creationId="{1177DC11-BB3B-4154-AE35-5212F50D51E4}"/>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son Wootton" userId="526938c4-8ce3-4c07-bb74-9d82b87cdb66" providerId="ADAL" clId="{36E298B9-442A-4320-B8DF-F8891D674FD5}"/>
    <pc:docChg chg="undo custSel modSld">
      <pc:chgData name="Jason Wootton" userId="526938c4-8ce3-4c07-bb74-9d82b87cdb66" providerId="ADAL" clId="{36E298B9-442A-4320-B8DF-F8891D674FD5}" dt="2023-09-19T12:29:54.063" v="157" actId="1076"/>
      <pc:docMkLst>
        <pc:docMk/>
      </pc:docMkLst>
      <pc:sldChg chg="addSp delSp modSp mod">
        <pc:chgData name="Jason Wootton" userId="526938c4-8ce3-4c07-bb74-9d82b87cdb66" providerId="ADAL" clId="{36E298B9-442A-4320-B8DF-F8891D674FD5}" dt="2023-09-19T08:24:09.502" v="18" actId="20577"/>
        <pc:sldMkLst>
          <pc:docMk/>
          <pc:sldMk cId="1998922150" sldId="265"/>
        </pc:sldMkLst>
        <pc:spChg chg="mod">
          <ac:chgData name="Jason Wootton" userId="526938c4-8ce3-4c07-bb74-9d82b87cdb66" providerId="ADAL" clId="{36E298B9-442A-4320-B8DF-F8891D674FD5}" dt="2023-09-19T08:24:09.502" v="18" actId="20577"/>
          <ac:spMkLst>
            <pc:docMk/>
            <pc:sldMk cId="1998922150" sldId="265"/>
            <ac:spMk id="3" creationId="{6C2DD04C-BF24-B343-1E98-7AEB9FF70BB5}"/>
          </ac:spMkLst>
        </pc:spChg>
        <pc:picChg chg="add del">
          <ac:chgData name="Jason Wootton" userId="526938c4-8ce3-4c07-bb74-9d82b87cdb66" providerId="ADAL" clId="{36E298B9-442A-4320-B8DF-F8891D674FD5}" dt="2023-09-19T08:23:53.725" v="4" actId="22"/>
          <ac:picMkLst>
            <pc:docMk/>
            <pc:sldMk cId="1998922150" sldId="265"/>
            <ac:picMk id="5" creationId="{A2983B21-7607-7EF8-9BF5-68DA4E25482B}"/>
          </ac:picMkLst>
        </pc:picChg>
        <pc:picChg chg="mod">
          <ac:chgData name="Jason Wootton" userId="526938c4-8ce3-4c07-bb74-9d82b87cdb66" providerId="ADAL" clId="{36E298B9-442A-4320-B8DF-F8891D674FD5}" dt="2023-09-19T08:23:59.046" v="5" actId="14826"/>
          <ac:picMkLst>
            <pc:docMk/>
            <pc:sldMk cId="1998922150" sldId="265"/>
            <ac:picMk id="63" creationId="{3203B358-D723-8E19-A35F-1A1D18737F8A}"/>
          </ac:picMkLst>
        </pc:picChg>
      </pc:sldChg>
      <pc:sldChg chg="modSp mod">
        <pc:chgData name="Jason Wootton" userId="526938c4-8ce3-4c07-bb74-9d82b87cdb66" providerId="ADAL" clId="{36E298B9-442A-4320-B8DF-F8891D674FD5}" dt="2023-09-19T10:03:39.728" v="26" actId="1036"/>
        <pc:sldMkLst>
          <pc:docMk/>
          <pc:sldMk cId="3624966409" sldId="2147478764"/>
        </pc:sldMkLst>
        <pc:picChg chg="mod">
          <ac:chgData name="Jason Wootton" userId="526938c4-8ce3-4c07-bb74-9d82b87cdb66" providerId="ADAL" clId="{36E298B9-442A-4320-B8DF-F8891D674FD5}" dt="2023-09-19T10:03:39.728" v="26" actId="1036"/>
          <ac:picMkLst>
            <pc:docMk/>
            <pc:sldMk cId="3624966409" sldId="2147478764"/>
            <ac:picMk id="13" creationId="{3E2F7EFC-5BB7-F4C6-8E19-4D0B8BDEE9CF}"/>
          </ac:picMkLst>
        </pc:picChg>
      </pc:sldChg>
      <pc:sldChg chg="modSp mod">
        <pc:chgData name="Jason Wootton" userId="526938c4-8ce3-4c07-bb74-9d82b87cdb66" providerId="ADAL" clId="{36E298B9-442A-4320-B8DF-F8891D674FD5}" dt="2023-09-19T12:29:54.063" v="157" actId="1076"/>
        <pc:sldMkLst>
          <pc:docMk/>
          <pc:sldMk cId="384620093" sldId="2147478767"/>
        </pc:sldMkLst>
        <pc:spChg chg="mod">
          <ac:chgData name="Jason Wootton" userId="526938c4-8ce3-4c07-bb74-9d82b87cdb66" providerId="ADAL" clId="{36E298B9-442A-4320-B8DF-F8891D674FD5}" dt="2023-09-19T10:24:44.940" v="108" actId="113"/>
          <ac:spMkLst>
            <pc:docMk/>
            <pc:sldMk cId="384620093" sldId="2147478767"/>
            <ac:spMk id="23" creationId="{8F8A8940-CB1E-A6A3-F039-814FCAC32305}"/>
          </ac:spMkLst>
        </pc:spChg>
        <pc:picChg chg="mod">
          <ac:chgData name="Jason Wootton" userId="526938c4-8ce3-4c07-bb74-9d82b87cdb66" providerId="ADAL" clId="{36E298B9-442A-4320-B8DF-F8891D674FD5}" dt="2023-09-19T12:29:50.152" v="156" actId="1076"/>
          <ac:picMkLst>
            <pc:docMk/>
            <pc:sldMk cId="384620093" sldId="2147478767"/>
            <ac:picMk id="14" creationId="{1965E2E4-17C8-1D63-38B2-477F22887779}"/>
          </ac:picMkLst>
        </pc:picChg>
        <pc:picChg chg="mod">
          <ac:chgData name="Jason Wootton" userId="526938c4-8ce3-4c07-bb74-9d82b87cdb66" providerId="ADAL" clId="{36E298B9-442A-4320-B8DF-F8891D674FD5}" dt="2023-09-19T12:29:54.063" v="157" actId="1076"/>
          <ac:picMkLst>
            <pc:docMk/>
            <pc:sldMk cId="384620093" sldId="2147478767"/>
            <ac:picMk id="19" creationId="{5758F6D2-D5BB-44DA-7C7B-6535218624E4}"/>
          </ac:picMkLst>
        </pc:picChg>
        <pc:picChg chg="mod">
          <ac:chgData name="Jason Wootton" userId="526938c4-8ce3-4c07-bb74-9d82b87cdb66" providerId="ADAL" clId="{36E298B9-442A-4320-B8DF-F8891D674FD5}" dt="2023-09-19T12:29:47.364" v="155" actId="1076"/>
          <ac:picMkLst>
            <pc:docMk/>
            <pc:sldMk cId="384620093" sldId="2147478767"/>
            <ac:picMk id="22" creationId="{C5850995-217E-F74D-CA77-14BE218048C8}"/>
          </ac:picMkLst>
        </pc:picChg>
      </pc:sldChg>
      <pc:sldChg chg="modSp mod">
        <pc:chgData name="Jason Wootton" userId="526938c4-8ce3-4c07-bb74-9d82b87cdb66" providerId="ADAL" clId="{36E298B9-442A-4320-B8DF-F8891D674FD5}" dt="2023-09-19T10:27:03.938" v="127" actId="1076"/>
        <pc:sldMkLst>
          <pc:docMk/>
          <pc:sldMk cId="851570490" sldId="2147478768"/>
        </pc:sldMkLst>
        <pc:spChg chg="mod">
          <ac:chgData name="Jason Wootton" userId="526938c4-8ce3-4c07-bb74-9d82b87cdb66" providerId="ADAL" clId="{36E298B9-442A-4320-B8DF-F8891D674FD5}" dt="2023-09-19T10:26:58.609" v="126" actId="20577"/>
          <ac:spMkLst>
            <pc:docMk/>
            <pc:sldMk cId="851570490" sldId="2147478768"/>
            <ac:spMk id="10" creationId="{5760BB0E-70B6-5E03-91DD-C500D36E05AE}"/>
          </ac:spMkLst>
        </pc:spChg>
        <pc:picChg chg="mod">
          <ac:chgData name="Jason Wootton" userId="526938c4-8ce3-4c07-bb74-9d82b87cdb66" providerId="ADAL" clId="{36E298B9-442A-4320-B8DF-F8891D674FD5}" dt="2023-09-19T10:27:03.938" v="127" actId="1076"/>
          <ac:picMkLst>
            <pc:docMk/>
            <pc:sldMk cId="851570490" sldId="2147478768"/>
            <ac:picMk id="8" creationId="{C692098D-E421-CC18-3EA3-3D8852A37F89}"/>
          </ac:picMkLst>
        </pc:picChg>
      </pc:sldChg>
      <pc:sldChg chg="modSp mod">
        <pc:chgData name="Jason Wootton" userId="526938c4-8ce3-4c07-bb74-9d82b87cdb66" providerId="ADAL" clId="{36E298B9-442A-4320-B8DF-F8891D674FD5}" dt="2023-09-19T12:29:25.171" v="154" actId="13926"/>
        <pc:sldMkLst>
          <pc:docMk/>
          <pc:sldMk cId="3436373543" sldId="2147478769"/>
        </pc:sldMkLst>
        <pc:spChg chg="mod">
          <ac:chgData name="Jason Wootton" userId="526938c4-8ce3-4c07-bb74-9d82b87cdb66" providerId="ADAL" clId="{36E298B9-442A-4320-B8DF-F8891D674FD5}" dt="2023-09-19T12:29:25.171" v="154" actId="13926"/>
          <ac:spMkLst>
            <pc:docMk/>
            <pc:sldMk cId="3436373543" sldId="2147478769"/>
            <ac:spMk id="10" creationId="{BBE4613D-B5AF-2556-D01A-DC926F86BFC0}"/>
          </ac:spMkLst>
        </pc:spChg>
        <pc:picChg chg="mod">
          <ac:chgData name="Jason Wootton" userId="526938c4-8ce3-4c07-bb74-9d82b87cdb66" providerId="ADAL" clId="{36E298B9-442A-4320-B8DF-F8891D674FD5}" dt="2023-09-19T12:29:12.837" v="153" actId="1076"/>
          <ac:picMkLst>
            <pc:docMk/>
            <pc:sldMk cId="3436373543" sldId="2147478769"/>
            <ac:picMk id="7" creationId="{1F25B940-2791-4D4C-733A-00B08443F4A4}"/>
          </ac:picMkLst>
        </pc:picChg>
        <pc:picChg chg="mod">
          <ac:chgData name="Jason Wootton" userId="526938c4-8ce3-4c07-bb74-9d82b87cdb66" providerId="ADAL" clId="{36E298B9-442A-4320-B8DF-F8891D674FD5}" dt="2023-09-19T12:29:09.441" v="152" actId="1076"/>
          <ac:picMkLst>
            <pc:docMk/>
            <pc:sldMk cId="3436373543" sldId="2147478769"/>
            <ac:picMk id="8" creationId="{0A66EFEF-6A23-A481-B058-85ED671E4E1B}"/>
          </ac:picMkLst>
        </pc:picChg>
      </pc:sldChg>
    </pc:docChg>
  </pc:docChgLst>
  <pc:docChgLst>
    <pc:chgData name="Jack Norris" userId="b66afaaf-acac-40a8-acc5-7b25a2d0fd44" providerId="ADAL" clId="{46EBB602-87C0-4C9C-9A62-40622118E4E1}"/>
    <pc:docChg chg="custSel modSld">
      <pc:chgData name="Jack Norris" userId="b66afaaf-acac-40a8-acc5-7b25a2d0fd44" providerId="ADAL" clId="{46EBB602-87C0-4C9C-9A62-40622118E4E1}" dt="2022-07-27T10:21:17.644" v="439" actId="20577"/>
      <pc:docMkLst>
        <pc:docMk/>
      </pc:docMkLst>
      <pc:sldChg chg="modSp mod">
        <pc:chgData name="Jack Norris" userId="b66afaaf-acac-40a8-acc5-7b25a2d0fd44" providerId="ADAL" clId="{46EBB602-87C0-4C9C-9A62-40622118E4E1}" dt="2022-07-21T12:27:07.573" v="41" actId="20577"/>
        <pc:sldMkLst>
          <pc:docMk/>
          <pc:sldMk cId="908167305" sldId="300"/>
        </pc:sldMkLst>
        <pc:spChg chg="mod">
          <ac:chgData name="Jack Norris" userId="b66afaaf-acac-40a8-acc5-7b25a2d0fd44" providerId="ADAL" clId="{46EBB602-87C0-4C9C-9A62-40622118E4E1}" dt="2022-07-21T12:27:07.573" v="41" actId="20577"/>
          <ac:spMkLst>
            <pc:docMk/>
            <pc:sldMk cId="908167305" sldId="300"/>
            <ac:spMk id="18" creationId="{E20E325F-54D0-44F3-B1FF-CC506BDB9147}"/>
          </ac:spMkLst>
        </pc:spChg>
        <pc:picChg chg="mod">
          <ac:chgData name="Jack Norris" userId="b66afaaf-acac-40a8-acc5-7b25a2d0fd44" providerId="ADAL" clId="{46EBB602-87C0-4C9C-9A62-40622118E4E1}" dt="2022-07-21T12:26:42.268" v="34" actId="1076"/>
          <ac:picMkLst>
            <pc:docMk/>
            <pc:sldMk cId="908167305" sldId="300"/>
            <ac:picMk id="6" creationId="{4D1CF6F4-EC4F-4B8D-9259-29F4C5321169}"/>
          </ac:picMkLst>
        </pc:picChg>
        <pc:picChg chg="mod">
          <ac:chgData name="Jack Norris" userId="b66afaaf-acac-40a8-acc5-7b25a2d0fd44" providerId="ADAL" clId="{46EBB602-87C0-4C9C-9A62-40622118E4E1}" dt="2022-07-21T12:26:54.985" v="37" actId="1076"/>
          <ac:picMkLst>
            <pc:docMk/>
            <pc:sldMk cId="908167305" sldId="300"/>
            <ac:picMk id="8" creationId="{B8DB51F6-D0AB-4398-B4A5-E110DB0C4F87}"/>
          </ac:picMkLst>
        </pc:picChg>
        <pc:picChg chg="mod">
          <ac:chgData name="Jack Norris" userId="b66afaaf-acac-40a8-acc5-7b25a2d0fd44" providerId="ADAL" clId="{46EBB602-87C0-4C9C-9A62-40622118E4E1}" dt="2022-07-21T12:26:59.511" v="40" actId="1076"/>
          <ac:picMkLst>
            <pc:docMk/>
            <pc:sldMk cId="908167305" sldId="300"/>
            <ac:picMk id="9" creationId="{C449DF34-0F38-4F3C-AC37-903A19D7DE09}"/>
          </ac:picMkLst>
        </pc:picChg>
        <pc:picChg chg="mod">
          <ac:chgData name="Jack Norris" userId="b66afaaf-acac-40a8-acc5-7b25a2d0fd44" providerId="ADAL" clId="{46EBB602-87C0-4C9C-9A62-40622118E4E1}" dt="2022-07-21T12:26:58.202" v="39" actId="1076"/>
          <ac:picMkLst>
            <pc:docMk/>
            <pc:sldMk cId="908167305" sldId="300"/>
            <ac:picMk id="10" creationId="{9379DE11-BAC4-4826-A669-DC3D65F23969}"/>
          </ac:picMkLst>
        </pc:picChg>
        <pc:picChg chg="mod">
          <ac:chgData name="Jack Norris" userId="b66afaaf-acac-40a8-acc5-7b25a2d0fd44" providerId="ADAL" clId="{46EBB602-87C0-4C9C-9A62-40622118E4E1}" dt="2022-07-21T12:26:56.957" v="38" actId="1076"/>
          <ac:picMkLst>
            <pc:docMk/>
            <pc:sldMk cId="908167305" sldId="300"/>
            <ac:picMk id="13" creationId="{6C543F8B-E40B-4975-BA7D-906739FD110D}"/>
          </ac:picMkLst>
        </pc:picChg>
      </pc:sldChg>
      <pc:sldChg chg="addSp delSp modSp mod">
        <pc:chgData name="Jack Norris" userId="b66afaaf-acac-40a8-acc5-7b25a2d0fd44" providerId="ADAL" clId="{46EBB602-87C0-4C9C-9A62-40622118E4E1}" dt="2022-07-27T10:21:17.644" v="439" actId="20577"/>
        <pc:sldMkLst>
          <pc:docMk/>
          <pc:sldMk cId="837269096" sldId="301"/>
        </pc:sldMkLst>
        <pc:spChg chg="mod">
          <ac:chgData name="Jack Norris" userId="b66afaaf-acac-40a8-acc5-7b25a2d0fd44" providerId="ADAL" clId="{46EBB602-87C0-4C9C-9A62-40622118E4E1}" dt="2022-07-20T12:44:13.217" v="8" actId="20577"/>
          <ac:spMkLst>
            <pc:docMk/>
            <pc:sldMk cId="837269096" sldId="301"/>
            <ac:spMk id="16" creationId="{838176FD-6BDD-4E99-A54D-87B48B61008E}"/>
          </ac:spMkLst>
        </pc:spChg>
        <pc:spChg chg="mod">
          <ac:chgData name="Jack Norris" userId="b66afaaf-acac-40a8-acc5-7b25a2d0fd44" providerId="ADAL" clId="{46EBB602-87C0-4C9C-9A62-40622118E4E1}" dt="2022-07-25T11:08:54.491" v="410" actId="20577"/>
          <ac:spMkLst>
            <pc:docMk/>
            <pc:sldMk cId="837269096" sldId="301"/>
            <ac:spMk id="33" creationId="{BA31C262-66CB-45AE-A2EC-34CCD01799FA}"/>
          </ac:spMkLst>
        </pc:spChg>
        <pc:spChg chg="mod">
          <ac:chgData name="Jack Norris" userId="b66afaaf-acac-40a8-acc5-7b25a2d0fd44" providerId="ADAL" clId="{46EBB602-87C0-4C9C-9A62-40622118E4E1}" dt="2022-07-27T10:21:17.644" v="439" actId="20577"/>
          <ac:spMkLst>
            <pc:docMk/>
            <pc:sldMk cId="837269096" sldId="301"/>
            <ac:spMk id="74" creationId="{9635573D-2ED8-4709-A3D6-D10C33913289}"/>
          </ac:spMkLst>
        </pc:spChg>
        <pc:graphicFrameChg chg="add mod modGraphic">
          <ac:chgData name="Jack Norris" userId="b66afaaf-acac-40a8-acc5-7b25a2d0fd44" providerId="ADAL" clId="{46EBB602-87C0-4C9C-9A62-40622118E4E1}" dt="2022-07-27T10:20:25.660" v="435" actId="1076"/>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46EBB602-87C0-4C9C-9A62-40622118E4E1}" dt="2022-07-20T12:44:02.129"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46EBB602-87C0-4C9C-9A62-40622118E4E1}" dt="2022-07-25T11:08:42.107" v="406" actId="404"/>
          <ac:graphicFrameMkLst>
            <pc:docMk/>
            <pc:sldMk cId="837269096" sldId="301"/>
            <ac:graphicFrameMk id="17" creationId="{03481FA4-30B1-49D6-A058-EA5E8616D1F1}"/>
          </ac:graphicFrameMkLst>
        </pc:graphicFrameChg>
        <pc:graphicFrameChg chg="del mod modGraphic">
          <ac:chgData name="Jack Norris" userId="b66afaaf-acac-40a8-acc5-7b25a2d0fd44" providerId="ADAL" clId="{46EBB602-87C0-4C9C-9A62-40622118E4E1}" dt="2022-07-27T10:19:40.342" v="427" actId="478"/>
          <ac:graphicFrameMkLst>
            <pc:docMk/>
            <pc:sldMk cId="837269096" sldId="301"/>
            <ac:graphicFrameMk id="27" creationId="{45C9EB0C-4CDB-4748-BBDE-CFD9FCC42DCD}"/>
          </ac:graphicFrameMkLst>
        </pc:graphicFrameChg>
      </pc:sldChg>
      <pc:sldChg chg="modSp mod">
        <pc:chgData name="Jack Norris" userId="b66afaaf-acac-40a8-acc5-7b25a2d0fd44" providerId="ADAL" clId="{46EBB602-87C0-4C9C-9A62-40622118E4E1}" dt="2022-07-21T12:42:09.039" v="392" actId="1076"/>
        <pc:sldMkLst>
          <pc:docMk/>
          <pc:sldMk cId="1864939096" sldId="302"/>
        </pc:sldMkLst>
        <pc:spChg chg="mod">
          <ac:chgData name="Jack Norris" userId="b66afaaf-acac-40a8-acc5-7b25a2d0fd44" providerId="ADAL" clId="{46EBB602-87C0-4C9C-9A62-40622118E4E1}" dt="2022-07-21T12:42:03.823" v="388" actId="1076"/>
          <ac:spMkLst>
            <pc:docMk/>
            <pc:sldMk cId="1864939096" sldId="302"/>
            <ac:spMk id="18" creationId="{E20E325F-54D0-44F3-B1FF-CC506BDB9147}"/>
          </ac:spMkLst>
        </pc:spChg>
        <pc:picChg chg="mod">
          <ac:chgData name="Jack Norris" userId="b66afaaf-acac-40a8-acc5-7b25a2d0fd44" providerId="ADAL" clId="{46EBB602-87C0-4C9C-9A62-40622118E4E1}" dt="2022-07-21T12:42:04.968" v="389" actId="1076"/>
          <ac:picMkLst>
            <pc:docMk/>
            <pc:sldMk cId="1864939096" sldId="302"/>
            <ac:picMk id="12" creationId="{0FC765D7-DEEB-4F57-99F5-C05163A1BD10}"/>
          </ac:picMkLst>
        </pc:picChg>
        <pc:picChg chg="mod">
          <ac:chgData name="Jack Norris" userId="b66afaaf-acac-40a8-acc5-7b25a2d0fd44" providerId="ADAL" clId="{46EBB602-87C0-4C9C-9A62-40622118E4E1}" dt="2022-07-21T12:42:09.039" v="392" actId="1076"/>
          <ac:picMkLst>
            <pc:docMk/>
            <pc:sldMk cId="1864939096" sldId="302"/>
            <ac:picMk id="13" creationId="{996A267D-933E-4614-ACD3-2C11E9A0F517}"/>
          </ac:picMkLst>
        </pc:picChg>
        <pc:picChg chg="mod">
          <ac:chgData name="Jack Norris" userId="b66afaaf-acac-40a8-acc5-7b25a2d0fd44" providerId="ADAL" clId="{46EBB602-87C0-4C9C-9A62-40622118E4E1}" dt="2022-07-21T12:42:07.215" v="391" actId="1076"/>
          <ac:picMkLst>
            <pc:docMk/>
            <pc:sldMk cId="1864939096" sldId="302"/>
            <ac:picMk id="15" creationId="{FF0297AD-6ADA-4C9F-8B49-4907297F2E2F}"/>
          </ac:picMkLst>
        </pc:picChg>
      </pc:sldChg>
      <pc:sldChg chg="modSp mod">
        <pc:chgData name="Jack Norris" userId="b66afaaf-acac-40a8-acc5-7b25a2d0fd44" providerId="ADAL" clId="{46EBB602-87C0-4C9C-9A62-40622118E4E1}" dt="2022-07-27T07:58:49.031" v="422" actId="1076"/>
        <pc:sldMkLst>
          <pc:docMk/>
          <pc:sldMk cId="3792866024" sldId="303"/>
        </pc:sldMkLst>
        <pc:spChg chg="mod">
          <ac:chgData name="Jack Norris" userId="b66afaaf-acac-40a8-acc5-7b25a2d0fd44" providerId="ADAL" clId="{46EBB602-87C0-4C9C-9A62-40622118E4E1}" dt="2022-07-27T07:58:30.495" v="416" actId="1076"/>
          <ac:spMkLst>
            <pc:docMk/>
            <pc:sldMk cId="3792866024" sldId="303"/>
            <ac:spMk id="8" creationId="{CF1C8D28-9A25-45DC-BEBB-E99EAF3CB2F7}"/>
          </ac:spMkLst>
        </pc:spChg>
        <pc:picChg chg="mod">
          <ac:chgData name="Jack Norris" userId="b66afaaf-acac-40a8-acc5-7b25a2d0fd44" providerId="ADAL" clId="{46EBB602-87C0-4C9C-9A62-40622118E4E1}" dt="2022-07-27T07:58:41.303" v="419" actId="1076"/>
          <ac:picMkLst>
            <pc:docMk/>
            <pc:sldMk cId="3792866024" sldId="303"/>
            <ac:picMk id="5" creationId="{35B01E58-80F8-488D-B5CD-0AD4F5EF79E8}"/>
          </ac:picMkLst>
        </pc:picChg>
        <pc:picChg chg="mod">
          <ac:chgData name="Jack Norris" userId="b66afaaf-acac-40a8-acc5-7b25a2d0fd44" providerId="ADAL" clId="{46EBB602-87C0-4C9C-9A62-40622118E4E1}" dt="2022-07-27T07:58:32.788" v="417" actId="1076"/>
          <ac:picMkLst>
            <pc:docMk/>
            <pc:sldMk cId="3792866024" sldId="303"/>
            <ac:picMk id="6" creationId="{40B880C8-9ED6-404E-A514-FF1BE9A2FE7B}"/>
          </ac:picMkLst>
        </pc:picChg>
        <pc:picChg chg="mod">
          <ac:chgData name="Jack Norris" userId="b66afaaf-acac-40a8-acc5-7b25a2d0fd44" providerId="ADAL" clId="{46EBB602-87C0-4C9C-9A62-40622118E4E1}" dt="2022-07-27T07:58:49.031" v="422" actId="1076"/>
          <ac:picMkLst>
            <pc:docMk/>
            <pc:sldMk cId="3792866024" sldId="303"/>
            <ac:picMk id="11" creationId="{1177DC11-BB3B-4154-AE35-5212F50D51E4}"/>
          </ac:picMkLst>
        </pc:picChg>
      </pc:sldChg>
    </pc:docChg>
  </pc:docChgLst>
  <pc:docChgLst>
    <pc:chgData name="Jason Wootton" userId="526938c4-8ce3-4c07-bb74-9d82b87cdb66" providerId="ADAL" clId="{9FFE2C0C-BB70-49DB-BE67-DA3968AB08AD}"/>
    <pc:docChg chg="undo custSel modSld">
      <pc:chgData name="Jason Wootton" userId="526938c4-8ce3-4c07-bb74-9d82b87cdb66" providerId="ADAL" clId="{9FFE2C0C-BB70-49DB-BE67-DA3968AB08AD}" dt="2022-10-18T12:34:29.868" v="312" actId="404"/>
      <pc:docMkLst>
        <pc:docMk/>
      </pc:docMkLst>
      <pc:sldChg chg="modSp mod">
        <pc:chgData name="Jason Wootton" userId="526938c4-8ce3-4c07-bb74-9d82b87cdb66" providerId="ADAL" clId="{9FFE2C0C-BB70-49DB-BE67-DA3968AB08AD}" dt="2022-10-18T12:33:59.905" v="306" actId="403"/>
        <pc:sldMkLst>
          <pc:docMk/>
          <pc:sldMk cId="908167305" sldId="300"/>
        </pc:sldMkLst>
        <pc:spChg chg="mod">
          <ac:chgData name="Jason Wootton" userId="526938c4-8ce3-4c07-bb74-9d82b87cdb66" providerId="ADAL" clId="{9FFE2C0C-BB70-49DB-BE67-DA3968AB08AD}" dt="2022-10-18T12:33:59.905" v="306" actId="403"/>
          <ac:spMkLst>
            <pc:docMk/>
            <pc:sldMk cId="908167305" sldId="300"/>
            <ac:spMk id="18" creationId="{E20E325F-54D0-44F3-B1FF-CC506BDB9147}"/>
          </ac:spMkLst>
        </pc:spChg>
        <pc:picChg chg="mod">
          <ac:chgData name="Jason Wootton" userId="526938c4-8ce3-4c07-bb74-9d82b87cdb66" providerId="ADAL" clId="{9FFE2C0C-BB70-49DB-BE67-DA3968AB08AD}" dt="2022-10-17T16:15:03.537" v="82" actId="1076"/>
          <ac:picMkLst>
            <pc:docMk/>
            <pc:sldMk cId="908167305" sldId="300"/>
            <ac:picMk id="8" creationId="{B8DB51F6-D0AB-4398-B4A5-E110DB0C4F87}"/>
          </ac:picMkLst>
        </pc:picChg>
        <pc:picChg chg="mod">
          <ac:chgData name="Jason Wootton" userId="526938c4-8ce3-4c07-bb74-9d82b87cdb66" providerId="ADAL" clId="{9FFE2C0C-BB70-49DB-BE67-DA3968AB08AD}" dt="2022-10-17T16:17:02.968" v="120" actId="1076"/>
          <ac:picMkLst>
            <pc:docMk/>
            <pc:sldMk cId="908167305" sldId="300"/>
            <ac:picMk id="9" creationId="{C449DF34-0F38-4F3C-AC37-903A19D7DE09}"/>
          </ac:picMkLst>
        </pc:picChg>
        <pc:picChg chg="mod">
          <ac:chgData name="Jason Wootton" userId="526938c4-8ce3-4c07-bb74-9d82b87cdb66" providerId="ADAL" clId="{9FFE2C0C-BB70-49DB-BE67-DA3968AB08AD}" dt="2022-10-18T12:19:58.132" v="214" actId="1036"/>
          <ac:picMkLst>
            <pc:docMk/>
            <pc:sldMk cId="908167305" sldId="300"/>
            <ac:picMk id="10" creationId="{9379DE11-BAC4-4826-A669-DC3D65F23969}"/>
          </ac:picMkLst>
        </pc:picChg>
        <pc:picChg chg="mod">
          <ac:chgData name="Jason Wootton" userId="526938c4-8ce3-4c07-bb74-9d82b87cdb66" providerId="ADAL" clId="{9FFE2C0C-BB70-49DB-BE67-DA3968AB08AD}" dt="2022-10-18T12:19:54.030" v="213" actId="1036"/>
          <ac:picMkLst>
            <pc:docMk/>
            <pc:sldMk cId="908167305" sldId="300"/>
            <ac:picMk id="13" creationId="{6C543F8B-E40B-4975-BA7D-906739FD110D}"/>
          </ac:picMkLst>
        </pc:picChg>
      </pc:sldChg>
      <pc:sldChg chg="modSp mod">
        <pc:chgData name="Jason Wootton" userId="526938c4-8ce3-4c07-bb74-9d82b87cdb66" providerId="ADAL" clId="{9FFE2C0C-BB70-49DB-BE67-DA3968AB08AD}" dt="2022-10-13T14:44:49.740" v="8" actId="20577"/>
        <pc:sldMkLst>
          <pc:docMk/>
          <pc:sldMk cId="837269096" sldId="301"/>
        </pc:sldMkLst>
        <pc:spChg chg="mod">
          <ac:chgData name="Jason Wootton" userId="526938c4-8ce3-4c07-bb74-9d82b87cdb66" providerId="ADAL" clId="{9FFE2C0C-BB70-49DB-BE67-DA3968AB08AD}" dt="2022-10-13T14:44:49.740" v="8" actId="20577"/>
          <ac:spMkLst>
            <pc:docMk/>
            <pc:sldMk cId="837269096" sldId="301"/>
            <ac:spMk id="16" creationId="{838176FD-6BDD-4E99-A54D-87B48B61008E}"/>
          </ac:spMkLst>
        </pc:spChg>
        <pc:graphicFrameChg chg="mod modGraphic">
          <ac:chgData name="Jason Wootton" userId="526938c4-8ce3-4c07-bb74-9d82b87cdb66" providerId="ADAL" clId="{9FFE2C0C-BB70-49DB-BE67-DA3968AB08AD}" dt="2022-10-13T14:44:41.733" v="2" actId="20577"/>
          <ac:graphicFrameMkLst>
            <pc:docMk/>
            <pc:sldMk cId="837269096" sldId="301"/>
            <ac:graphicFrameMk id="13" creationId="{3DD3EFD0-C043-49B1-A71A-318C4B424A5E}"/>
          </ac:graphicFrameMkLst>
        </pc:graphicFrameChg>
      </pc:sldChg>
      <pc:sldChg chg="modSp mod">
        <pc:chgData name="Jason Wootton" userId="526938c4-8ce3-4c07-bb74-9d82b87cdb66" providerId="ADAL" clId="{9FFE2C0C-BB70-49DB-BE67-DA3968AB08AD}" dt="2022-10-18T12:32:38.363" v="298" actId="313"/>
        <pc:sldMkLst>
          <pc:docMk/>
          <pc:sldMk cId="1864939096" sldId="302"/>
        </pc:sldMkLst>
        <pc:spChg chg="mod">
          <ac:chgData name="Jason Wootton" userId="526938c4-8ce3-4c07-bb74-9d82b87cdb66" providerId="ADAL" clId="{9FFE2C0C-BB70-49DB-BE67-DA3968AB08AD}" dt="2022-10-18T12:32:38.363" v="298" actId="313"/>
          <ac:spMkLst>
            <pc:docMk/>
            <pc:sldMk cId="1864939096" sldId="302"/>
            <ac:spMk id="18" creationId="{E20E325F-54D0-44F3-B1FF-CC506BDB9147}"/>
          </ac:spMkLst>
        </pc:spChg>
        <pc:picChg chg="mod">
          <ac:chgData name="Jason Wootton" userId="526938c4-8ce3-4c07-bb74-9d82b87cdb66" providerId="ADAL" clId="{9FFE2C0C-BB70-49DB-BE67-DA3968AB08AD}" dt="2022-10-17T16:16:41.506" v="115" actId="1076"/>
          <ac:picMkLst>
            <pc:docMk/>
            <pc:sldMk cId="1864939096" sldId="302"/>
            <ac:picMk id="12" creationId="{0FC765D7-DEEB-4F57-99F5-C05163A1BD10}"/>
          </ac:picMkLst>
        </pc:picChg>
        <pc:picChg chg="mod">
          <ac:chgData name="Jason Wootton" userId="526938c4-8ce3-4c07-bb74-9d82b87cdb66" providerId="ADAL" clId="{9FFE2C0C-BB70-49DB-BE67-DA3968AB08AD}" dt="2022-10-17T16:16:55.898" v="118" actId="1076"/>
          <ac:picMkLst>
            <pc:docMk/>
            <pc:sldMk cId="1864939096" sldId="302"/>
            <ac:picMk id="13" creationId="{996A267D-933E-4614-ACD3-2C11E9A0F517}"/>
          </ac:picMkLst>
        </pc:picChg>
        <pc:picChg chg="mod">
          <ac:chgData name="Jason Wootton" userId="526938c4-8ce3-4c07-bb74-9d82b87cdb66" providerId="ADAL" clId="{9FFE2C0C-BB70-49DB-BE67-DA3968AB08AD}" dt="2022-10-17T16:16:54.169" v="117" actId="1076"/>
          <ac:picMkLst>
            <pc:docMk/>
            <pc:sldMk cId="1864939096" sldId="302"/>
            <ac:picMk id="15" creationId="{FF0297AD-6ADA-4C9F-8B49-4907297F2E2F}"/>
          </ac:picMkLst>
        </pc:picChg>
      </pc:sldChg>
      <pc:sldChg chg="modSp mod">
        <pc:chgData name="Jason Wootton" userId="526938c4-8ce3-4c07-bb74-9d82b87cdb66" providerId="ADAL" clId="{9FFE2C0C-BB70-49DB-BE67-DA3968AB08AD}" dt="2022-10-18T12:34:29.868" v="312" actId="404"/>
        <pc:sldMkLst>
          <pc:docMk/>
          <pc:sldMk cId="3792866024" sldId="303"/>
        </pc:sldMkLst>
        <pc:spChg chg="mod">
          <ac:chgData name="Jason Wootton" userId="526938c4-8ce3-4c07-bb74-9d82b87cdb66" providerId="ADAL" clId="{9FFE2C0C-BB70-49DB-BE67-DA3968AB08AD}" dt="2022-10-18T12:34:29.868" v="312" actId="404"/>
          <ac:spMkLst>
            <pc:docMk/>
            <pc:sldMk cId="3792866024" sldId="303"/>
            <ac:spMk id="8" creationId="{CF1C8D28-9A25-45DC-BEBB-E99EAF3CB2F7}"/>
          </ac:spMkLst>
        </pc:spChg>
        <pc:picChg chg="mod">
          <ac:chgData name="Jason Wootton" userId="526938c4-8ce3-4c07-bb74-9d82b87cdb66" providerId="ADAL" clId="{9FFE2C0C-BB70-49DB-BE67-DA3968AB08AD}" dt="2022-10-17T16:22:02.808" v="160" actId="1076"/>
          <ac:picMkLst>
            <pc:docMk/>
            <pc:sldMk cId="3792866024" sldId="303"/>
            <ac:picMk id="5" creationId="{35B01E58-80F8-488D-B5CD-0AD4F5EF79E8}"/>
          </ac:picMkLst>
        </pc:picChg>
        <pc:picChg chg="mod">
          <ac:chgData name="Jason Wootton" userId="526938c4-8ce3-4c07-bb74-9d82b87cdb66" providerId="ADAL" clId="{9FFE2C0C-BB70-49DB-BE67-DA3968AB08AD}" dt="2022-10-17T16:22:09.729" v="169" actId="1037"/>
          <ac:picMkLst>
            <pc:docMk/>
            <pc:sldMk cId="3792866024" sldId="303"/>
            <ac:picMk id="6" creationId="{40B880C8-9ED6-404E-A514-FF1BE9A2FE7B}"/>
          </ac:picMkLst>
        </pc:picChg>
        <pc:picChg chg="mod">
          <ac:chgData name="Jason Wootton" userId="526938c4-8ce3-4c07-bb74-9d82b87cdb66" providerId="ADAL" clId="{9FFE2C0C-BB70-49DB-BE67-DA3968AB08AD}" dt="2022-10-17T16:21:57.258" v="159" actId="1076"/>
          <ac:picMkLst>
            <pc:docMk/>
            <pc:sldMk cId="3792866024" sldId="303"/>
            <ac:picMk id="11" creationId="{1177DC11-BB3B-4154-AE35-5212F50D51E4}"/>
          </ac:picMkLst>
        </pc:picChg>
      </pc:sldChg>
    </pc:docChg>
  </pc:docChgLst>
  <pc:docChgLst>
    <pc:chgData name="Jason Wootton" userId="526938c4-8ce3-4c07-bb74-9d82b87cdb66" providerId="ADAL" clId="{5761D92B-8CEF-4C53-B78E-E0D1CAF7512E}"/>
    <pc:docChg chg="undo custSel modSld">
      <pc:chgData name="Jason Wootton" userId="526938c4-8ce3-4c07-bb74-9d82b87cdb66" providerId="ADAL" clId="{5761D92B-8CEF-4C53-B78E-E0D1CAF7512E}" dt="2023-08-21T13:12:03.383" v="151" actId="1076"/>
      <pc:docMkLst>
        <pc:docMk/>
      </pc:docMkLst>
      <pc:sldChg chg="modSp mod">
        <pc:chgData name="Jason Wootton" userId="526938c4-8ce3-4c07-bb74-9d82b87cdb66" providerId="ADAL" clId="{5761D92B-8CEF-4C53-B78E-E0D1CAF7512E}" dt="2023-08-21T13:10:08.144" v="106" actId="1076"/>
        <pc:sldMkLst>
          <pc:docMk/>
          <pc:sldMk cId="908167305" sldId="300"/>
        </pc:sldMkLst>
        <pc:spChg chg="mod">
          <ac:chgData name="Jason Wootton" userId="526938c4-8ce3-4c07-bb74-9d82b87cdb66" providerId="ADAL" clId="{5761D92B-8CEF-4C53-B78E-E0D1CAF7512E}" dt="2023-08-21T13:09:57.420" v="102" actId="20577"/>
          <ac:spMkLst>
            <pc:docMk/>
            <pc:sldMk cId="908167305" sldId="300"/>
            <ac:spMk id="18" creationId="{E20E325F-54D0-44F3-B1FF-CC506BDB9147}"/>
          </ac:spMkLst>
        </pc:spChg>
        <pc:picChg chg="mod">
          <ac:chgData name="Jason Wootton" userId="526938c4-8ce3-4c07-bb74-9d82b87cdb66" providerId="ADAL" clId="{5761D92B-8CEF-4C53-B78E-E0D1CAF7512E}" dt="2023-08-21T13:10:08.144" v="106" actId="1076"/>
          <ac:picMkLst>
            <pc:docMk/>
            <pc:sldMk cId="908167305" sldId="300"/>
            <ac:picMk id="8" creationId="{B8DB51F6-D0AB-4398-B4A5-E110DB0C4F87}"/>
          </ac:picMkLst>
        </pc:picChg>
        <pc:picChg chg="mod">
          <ac:chgData name="Jason Wootton" userId="526938c4-8ce3-4c07-bb74-9d82b87cdb66" providerId="ADAL" clId="{5761D92B-8CEF-4C53-B78E-E0D1CAF7512E}" dt="2023-08-21T13:09:59.511" v="103" actId="1076"/>
          <ac:picMkLst>
            <pc:docMk/>
            <pc:sldMk cId="908167305" sldId="300"/>
            <ac:picMk id="9" creationId="{C449DF34-0F38-4F3C-AC37-903A19D7DE09}"/>
          </ac:picMkLst>
        </pc:picChg>
        <pc:picChg chg="mod">
          <ac:chgData name="Jason Wootton" userId="526938c4-8ce3-4c07-bb74-9d82b87cdb66" providerId="ADAL" clId="{5761D92B-8CEF-4C53-B78E-E0D1CAF7512E}" dt="2023-08-21T13:10:05.128" v="105" actId="1076"/>
          <ac:picMkLst>
            <pc:docMk/>
            <pc:sldMk cId="908167305" sldId="300"/>
            <ac:picMk id="10" creationId="{9379DE11-BAC4-4826-A669-DC3D65F23969}"/>
          </ac:picMkLst>
        </pc:picChg>
        <pc:picChg chg="mod">
          <ac:chgData name="Jason Wootton" userId="526938c4-8ce3-4c07-bb74-9d82b87cdb66" providerId="ADAL" clId="{5761D92B-8CEF-4C53-B78E-E0D1CAF7512E}" dt="2023-08-21T13:10:02.824" v="104" actId="1076"/>
          <ac:picMkLst>
            <pc:docMk/>
            <pc:sldMk cId="908167305" sldId="300"/>
            <ac:picMk id="13" creationId="{6C543F8B-E40B-4975-BA7D-906739FD110D}"/>
          </ac:picMkLst>
        </pc:picChg>
      </pc:sldChg>
      <pc:sldChg chg="modSp mod">
        <pc:chgData name="Jason Wootton" userId="526938c4-8ce3-4c07-bb74-9d82b87cdb66" providerId="ADAL" clId="{5761D92B-8CEF-4C53-B78E-E0D1CAF7512E}" dt="2023-08-21T12:37:45.899" v="64" actId="13926"/>
        <pc:sldMkLst>
          <pc:docMk/>
          <pc:sldMk cId="837269096" sldId="301"/>
        </pc:sldMkLst>
        <pc:spChg chg="mod">
          <ac:chgData name="Jason Wootton" userId="526938c4-8ce3-4c07-bb74-9d82b87cdb66" providerId="ADAL" clId="{5761D92B-8CEF-4C53-B78E-E0D1CAF7512E}" dt="2023-08-21T12:16:50.354" v="49" actId="13926"/>
          <ac:spMkLst>
            <pc:docMk/>
            <pc:sldMk cId="837269096" sldId="301"/>
            <ac:spMk id="16" creationId="{838176FD-6BDD-4E99-A54D-87B48B61008E}"/>
          </ac:spMkLst>
        </pc:spChg>
        <pc:spChg chg="mod">
          <ac:chgData name="Jason Wootton" userId="526938c4-8ce3-4c07-bb74-9d82b87cdb66" providerId="ADAL" clId="{5761D92B-8CEF-4C53-B78E-E0D1CAF7512E}" dt="2023-08-21T12:20:03.769" v="60" actId="1038"/>
          <ac:spMkLst>
            <pc:docMk/>
            <pc:sldMk cId="837269096" sldId="301"/>
            <ac:spMk id="58" creationId="{5FC3BB42-A4AA-65CB-8AAD-75D81FDA7EFB}"/>
          </ac:spMkLst>
        </pc:spChg>
        <pc:spChg chg="mod">
          <ac:chgData name="Jason Wootton" userId="526938c4-8ce3-4c07-bb74-9d82b87cdb66" providerId="ADAL" clId="{5761D92B-8CEF-4C53-B78E-E0D1CAF7512E}" dt="2023-08-21T12:37:45.899" v="64" actId="13926"/>
          <ac:spMkLst>
            <pc:docMk/>
            <pc:sldMk cId="837269096" sldId="301"/>
            <ac:spMk id="74" creationId="{9635573D-2ED8-4709-A3D6-D10C33913289}"/>
          </ac:spMkLst>
        </pc:spChg>
        <pc:graphicFrameChg chg="mod modGraphic">
          <ac:chgData name="Jason Wootton" userId="526938c4-8ce3-4c07-bb74-9d82b87cdb66" providerId="ADAL" clId="{5761D92B-8CEF-4C53-B78E-E0D1CAF7512E}" dt="2023-08-21T12:37:33.261" v="62" actId="20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5761D92B-8CEF-4C53-B78E-E0D1CAF7512E}" dt="2023-08-16T13:46:19.794" v="6"/>
          <ac:graphicFrameMkLst>
            <pc:docMk/>
            <pc:sldMk cId="837269096" sldId="301"/>
            <ac:graphicFrameMk id="13" creationId="{3DD3EFD0-C043-49B1-A71A-318C4B424A5E}"/>
          </ac:graphicFrameMkLst>
        </pc:graphicFrameChg>
        <pc:graphicFrameChg chg="mod">
          <ac:chgData name="Jason Wootton" userId="526938c4-8ce3-4c07-bb74-9d82b87cdb66" providerId="ADAL" clId="{5761D92B-8CEF-4C53-B78E-E0D1CAF7512E}" dt="2023-08-21T12:19:33.104" v="53"/>
          <ac:graphicFrameMkLst>
            <pc:docMk/>
            <pc:sldMk cId="837269096" sldId="301"/>
            <ac:graphicFrameMk id="17" creationId="{03481FA4-30B1-49D6-A058-EA5E8616D1F1}"/>
          </ac:graphicFrameMkLst>
        </pc:graphicFrameChg>
      </pc:sldChg>
      <pc:sldChg chg="modSp mod">
        <pc:chgData name="Jason Wootton" userId="526938c4-8ce3-4c07-bb74-9d82b87cdb66" providerId="ADAL" clId="{5761D92B-8CEF-4C53-B78E-E0D1CAF7512E}" dt="2023-08-21T13:11:06.049" v="131" actId="1076"/>
        <pc:sldMkLst>
          <pc:docMk/>
          <pc:sldMk cId="1864939096" sldId="302"/>
        </pc:sldMkLst>
        <pc:spChg chg="mod">
          <ac:chgData name="Jason Wootton" userId="526938c4-8ce3-4c07-bb74-9d82b87cdb66" providerId="ADAL" clId="{5761D92B-8CEF-4C53-B78E-E0D1CAF7512E}" dt="2023-08-21T13:10:56.491" v="128" actId="20577"/>
          <ac:spMkLst>
            <pc:docMk/>
            <pc:sldMk cId="1864939096" sldId="302"/>
            <ac:spMk id="18" creationId="{E20E325F-54D0-44F3-B1FF-CC506BDB9147}"/>
          </ac:spMkLst>
        </pc:spChg>
        <pc:picChg chg="mod">
          <ac:chgData name="Jason Wootton" userId="526938c4-8ce3-4c07-bb74-9d82b87cdb66" providerId="ADAL" clId="{5761D92B-8CEF-4C53-B78E-E0D1CAF7512E}" dt="2023-08-21T13:11:06.049" v="131" actId="1076"/>
          <ac:picMkLst>
            <pc:docMk/>
            <pc:sldMk cId="1864939096" sldId="302"/>
            <ac:picMk id="12" creationId="{0FC765D7-DEEB-4F57-99F5-C05163A1BD10}"/>
          </ac:picMkLst>
        </pc:picChg>
        <pc:picChg chg="mod">
          <ac:chgData name="Jason Wootton" userId="526938c4-8ce3-4c07-bb74-9d82b87cdb66" providerId="ADAL" clId="{5761D92B-8CEF-4C53-B78E-E0D1CAF7512E}" dt="2023-08-21T13:11:02.799" v="130" actId="1076"/>
          <ac:picMkLst>
            <pc:docMk/>
            <pc:sldMk cId="1864939096" sldId="302"/>
            <ac:picMk id="13" creationId="{996A267D-933E-4614-ACD3-2C11E9A0F517}"/>
          </ac:picMkLst>
        </pc:picChg>
        <pc:picChg chg="mod">
          <ac:chgData name="Jason Wootton" userId="526938c4-8ce3-4c07-bb74-9d82b87cdb66" providerId="ADAL" clId="{5761D92B-8CEF-4C53-B78E-E0D1CAF7512E}" dt="2023-08-21T13:11:00.072" v="129" actId="1076"/>
          <ac:picMkLst>
            <pc:docMk/>
            <pc:sldMk cId="1864939096" sldId="302"/>
            <ac:picMk id="15" creationId="{FF0297AD-6ADA-4C9F-8B49-4907297F2E2F}"/>
          </ac:picMkLst>
        </pc:picChg>
      </pc:sldChg>
      <pc:sldChg chg="modSp mod">
        <pc:chgData name="Jason Wootton" userId="526938c4-8ce3-4c07-bb74-9d82b87cdb66" providerId="ADAL" clId="{5761D92B-8CEF-4C53-B78E-E0D1CAF7512E}" dt="2023-08-21T13:12:03.383" v="151" actId="1076"/>
        <pc:sldMkLst>
          <pc:docMk/>
          <pc:sldMk cId="3792866024" sldId="303"/>
        </pc:sldMkLst>
        <pc:spChg chg="mod">
          <ac:chgData name="Jason Wootton" userId="526938c4-8ce3-4c07-bb74-9d82b87cdb66" providerId="ADAL" clId="{5761D92B-8CEF-4C53-B78E-E0D1CAF7512E}" dt="2023-08-21T13:11:59.645" v="149" actId="255"/>
          <ac:spMkLst>
            <pc:docMk/>
            <pc:sldMk cId="3792866024" sldId="303"/>
            <ac:spMk id="8" creationId="{CF1C8D28-9A25-45DC-BEBB-E99EAF3CB2F7}"/>
          </ac:spMkLst>
        </pc:spChg>
        <pc:picChg chg="mod">
          <ac:chgData name="Jason Wootton" userId="526938c4-8ce3-4c07-bb74-9d82b87cdb66" providerId="ADAL" clId="{5761D92B-8CEF-4C53-B78E-E0D1CAF7512E}" dt="2023-08-21T13:12:02.039" v="150" actId="1076"/>
          <ac:picMkLst>
            <pc:docMk/>
            <pc:sldMk cId="3792866024" sldId="303"/>
            <ac:picMk id="5" creationId="{35B01E58-80F8-488D-B5CD-0AD4F5EF79E8}"/>
          </ac:picMkLst>
        </pc:picChg>
        <pc:picChg chg="mod">
          <ac:chgData name="Jason Wootton" userId="526938c4-8ce3-4c07-bb74-9d82b87cdb66" providerId="ADAL" clId="{5761D92B-8CEF-4C53-B78E-E0D1CAF7512E}" dt="2023-08-21T13:12:03.383" v="151" actId="1076"/>
          <ac:picMkLst>
            <pc:docMk/>
            <pc:sldMk cId="3792866024" sldId="303"/>
            <ac:picMk id="6" creationId="{40B880C8-9ED6-404E-A514-FF1BE9A2FE7B}"/>
          </ac:picMkLst>
        </pc:picChg>
      </pc:sldChg>
    </pc:docChg>
  </pc:docChgLst>
  <pc:docChgLst>
    <pc:chgData name="Jason Wootton" userId="526938c4-8ce3-4c07-bb74-9d82b87cdb66" providerId="ADAL" clId="{F1C6F58A-C47D-4B70-BB26-1A38D684A1D7}"/>
    <pc:docChg chg="undo custSel modSld modMainMaster">
      <pc:chgData name="Jason Wootton" userId="526938c4-8ce3-4c07-bb74-9d82b87cdb66" providerId="ADAL" clId="{F1C6F58A-C47D-4B70-BB26-1A38D684A1D7}" dt="2023-03-08T11:22:06.158" v="368" actId="2711"/>
      <pc:docMkLst>
        <pc:docMk/>
      </pc:docMkLst>
      <pc:sldChg chg="modSp mod">
        <pc:chgData name="Jason Wootton" userId="526938c4-8ce3-4c07-bb74-9d82b87cdb66" providerId="ADAL" clId="{F1C6F58A-C47D-4B70-BB26-1A38D684A1D7}" dt="2023-03-07T12:05:03.245" v="258" actId="1035"/>
        <pc:sldMkLst>
          <pc:docMk/>
          <pc:sldMk cId="908167305" sldId="300"/>
        </pc:sldMkLst>
        <pc:spChg chg="mod">
          <ac:chgData name="Jason Wootton" userId="526938c4-8ce3-4c07-bb74-9d82b87cdb66" providerId="ADAL" clId="{F1C6F58A-C47D-4B70-BB26-1A38D684A1D7}" dt="2023-03-07T12:04:31.240" v="196" actId="948"/>
          <ac:spMkLst>
            <pc:docMk/>
            <pc:sldMk cId="908167305" sldId="300"/>
            <ac:spMk id="18" creationId="{E20E325F-54D0-44F3-B1FF-CC506BDB9147}"/>
          </ac:spMkLst>
        </pc:spChg>
        <pc:picChg chg="mod">
          <ac:chgData name="Jason Wootton" userId="526938c4-8ce3-4c07-bb74-9d82b87cdb66" providerId="ADAL" clId="{F1C6F58A-C47D-4B70-BB26-1A38D684A1D7}" dt="2023-03-07T12:05:03.245" v="258" actId="1035"/>
          <ac:picMkLst>
            <pc:docMk/>
            <pc:sldMk cId="908167305" sldId="300"/>
            <ac:picMk id="8" creationId="{B8DB51F6-D0AB-4398-B4A5-E110DB0C4F87}"/>
          </ac:picMkLst>
        </pc:picChg>
        <pc:picChg chg="mod">
          <ac:chgData name="Jason Wootton" userId="526938c4-8ce3-4c07-bb74-9d82b87cdb66" providerId="ADAL" clId="{F1C6F58A-C47D-4B70-BB26-1A38D684A1D7}" dt="2023-03-07T12:04:49.368" v="244" actId="1035"/>
          <ac:picMkLst>
            <pc:docMk/>
            <pc:sldMk cId="908167305" sldId="300"/>
            <ac:picMk id="9" creationId="{C449DF34-0F38-4F3C-AC37-903A19D7DE09}"/>
          </ac:picMkLst>
        </pc:picChg>
        <pc:picChg chg="mod">
          <ac:chgData name="Jason Wootton" userId="526938c4-8ce3-4c07-bb74-9d82b87cdb66" providerId="ADAL" clId="{F1C6F58A-C47D-4B70-BB26-1A38D684A1D7}" dt="2023-03-07T12:05:00.508" v="254" actId="1036"/>
          <ac:picMkLst>
            <pc:docMk/>
            <pc:sldMk cId="908167305" sldId="300"/>
            <ac:picMk id="10" creationId="{9379DE11-BAC4-4826-A669-DC3D65F23969}"/>
          </ac:picMkLst>
        </pc:picChg>
        <pc:picChg chg="mod">
          <ac:chgData name="Jason Wootton" userId="526938c4-8ce3-4c07-bb74-9d82b87cdb66" providerId="ADAL" clId="{F1C6F58A-C47D-4B70-BB26-1A38D684A1D7}" dt="2023-03-07T12:04:57.385" v="248" actId="1036"/>
          <ac:picMkLst>
            <pc:docMk/>
            <pc:sldMk cId="908167305" sldId="300"/>
            <ac:picMk id="13" creationId="{6C543F8B-E40B-4975-BA7D-906739FD110D}"/>
          </ac:picMkLst>
        </pc:picChg>
      </pc:sldChg>
      <pc:sldChg chg="modSp mod">
        <pc:chgData name="Jason Wootton" userId="526938c4-8ce3-4c07-bb74-9d82b87cdb66" providerId="ADAL" clId="{F1C6F58A-C47D-4B70-BB26-1A38D684A1D7}" dt="2023-03-08T11:22:06.158" v="368" actId="2711"/>
        <pc:sldMkLst>
          <pc:docMk/>
          <pc:sldMk cId="837269096" sldId="301"/>
        </pc:sldMkLst>
        <pc:spChg chg="mod">
          <ac:chgData name="Jason Wootton" userId="526938c4-8ce3-4c07-bb74-9d82b87cdb66" providerId="ADAL" clId="{F1C6F58A-C47D-4B70-BB26-1A38D684A1D7}" dt="2023-03-07T12:24:42.583" v="363" actId="1076"/>
          <ac:spMkLst>
            <pc:docMk/>
            <pc:sldMk cId="837269096" sldId="301"/>
            <ac:spMk id="2" creationId="{30E55D93-D27F-49DA-AAFA-E01D46D63A82}"/>
          </ac:spMkLst>
        </pc:spChg>
        <pc:spChg chg="mod">
          <ac:chgData name="Jason Wootton" userId="526938c4-8ce3-4c07-bb74-9d82b87cdb66" providerId="ADAL" clId="{F1C6F58A-C47D-4B70-BB26-1A38D684A1D7}" dt="2023-03-07T12:24:24.707" v="362" actId="1076"/>
          <ac:spMkLst>
            <pc:docMk/>
            <pc:sldMk cId="837269096" sldId="301"/>
            <ac:spMk id="4" creationId="{677A7626-A3CB-4D02-97C2-608E8E6777C4}"/>
          </ac:spMkLst>
        </pc:spChg>
        <pc:spChg chg="mod">
          <ac:chgData name="Jason Wootton" userId="526938c4-8ce3-4c07-bb74-9d82b87cdb66" providerId="ADAL" clId="{F1C6F58A-C47D-4B70-BB26-1A38D684A1D7}" dt="2023-03-07T12:24:24.707" v="362" actId="1076"/>
          <ac:spMkLst>
            <pc:docMk/>
            <pc:sldMk cId="837269096" sldId="301"/>
            <ac:spMk id="6" creationId="{54D9CC6F-4947-405F-9074-B79DC108ECF8}"/>
          </ac:spMkLst>
        </pc:spChg>
        <pc:spChg chg="mod">
          <ac:chgData name="Jason Wootton" userId="526938c4-8ce3-4c07-bb74-9d82b87cdb66" providerId="ADAL" clId="{F1C6F58A-C47D-4B70-BB26-1A38D684A1D7}" dt="2023-03-07T12:24:24.707" v="362" actId="1076"/>
          <ac:spMkLst>
            <pc:docMk/>
            <pc:sldMk cId="837269096" sldId="301"/>
            <ac:spMk id="9" creationId="{ACE095F6-8BE9-4282-92C2-6AC0ABE3713F}"/>
          </ac:spMkLst>
        </pc:spChg>
        <pc:spChg chg="mod">
          <ac:chgData name="Jason Wootton" userId="526938c4-8ce3-4c07-bb74-9d82b87cdb66" providerId="ADAL" clId="{F1C6F58A-C47D-4B70-BB26-1A38D684A1D7}" dt="2023-03-07T12:24:24.707" v="362" actId="1076"/>
          <ac:spMkLst>
            <pc:docMk/>
            <pc:sldMk cId="837269096" sldId="301"/>
            <ac:spMk id="10" creationId="{1FEBE621-E026-438D-8D17-361DB5BA5D17}"/>
          </ac:spMkLst>
        </pc:spChg>
        <pc:spChg chg="mod">
          <ac:chgData name="Jason Wootton" userId="526938c4-8ce3-4c07-bb74-9d82b87cdb66" providerId="ADAL" clId="{F1C6F58A-C47D-4B70-BB26-1A38D684A1D7}" dt="2023-03-07T12:24:24.707" v="362" actId="1076"/>
          <ac:spMkLst>
            <pc:docMk/>
            <pc:sldMk cId="837269096" sldId="301"/>
            <ac:spMk id="11" creationId="{C22830AF-3429-49C2-9C37-56CB75FFB9D9}"/>
          </ac:spMkLst>
        </pc:spChg>
        <pc:spChg chg="mod">
          <ac:chgData name="Jason Wootton" userId="526938c4-8ce3-4c07-bb74-9d82b87cdb66" providerId="ADAL" clId="{F1C6F58A-C47D-4B70-BB26-1A38D684A1D7}" dt="2023-03-06T16:41:32.897" v="1" actId="1076"/>
          <ac:spMkLst>
            <pc:docMk/>
            <pc:sldMk cId="837269096" sldId="301"/>
            <ac:spMk id="14" creationId="{B86FC3CA-C57B-4964-9C53-342A8DDB8431}"/>
          </ac:spMkLst>
        </pc:spChg>
        <pc:spChg chg="mod">
          <ac:chgData name="Jason Wootton" userId="526938c4-8ce3-4c07-bb74-9d82b87cdb66" providerId="ADAL" clId="{F1C6F58A-C47D-4B70-BB26-1A38D684A1D7}" dt="2023-03-07T12:24:24.707" v="362" actId="1076"/>
          <ac:spMkLst>
            <pc:docMk/>
            <pc:sldMk cId="837269096" sldId="301"/>
            <ac:spMk id="16" creationId="{838176FD-6BDD-4E99-A54D-87B48B61008E}"/>
          </ac:spMkLst>
        </pc:spChg>
        <pc:spChg chg="mod">
          <ac:chgData name="Jason Wootton" userId="526938c4-8ce3-4c07-bb74-9d82b87cdb66" providerId="ADAL" clId="{F1C6F58A-C47D-4B70-BB26-1A38D684A1D7}" dt="2023-03-07T12:24:24.707" v="362" actId="1076"/>
          <ac:spMkLst>
            <pc:docMk/>
            <pc:sldMk cId="837269096" sldId="301"/>
            <ac:spMk id="20" creationId="{CCC698A5-FCB6-4B88-9B67-AE8C3D5C0C6A}"/>
          </ac:spMkLst>
        </pc:spChg>
        <pc:spChg chg="mod">
          <ac:chgData name="Jason Wootton" userId="526938c4-8ce3-4c07-bb74-9d82b87cdb66" providerId="ADAL" clId="{F1C6F58A-C47D-4B70-BB26-1A38D684A1D7}" dt="2023-03-07T12:24:24.707" v="362" actId="1076"/>
          <ac:spMkLst>
            <pc:docMk/>
            <pc:sldMk cId="837269096" sldId="301"/>
            <ac:spMk id="21" creationId="{0B28F0F7-AD69-48E1-8AE6-0495438805E9}"/>
          </ac:spMkLst>
        </pc:spChg>
        <pc:spChg chg="mod">
          <ac:chgData name="Jason Wootton" userId="526938c4-8ce3-4c07-bb74-9d82b87cdb66" providerId="ADAL" clId="{F1C6F58A-C47D-4B70-BB26-1A38D684A1D7}" dt="2023-03-07T12:24:24.707" v="362" actId="1076"/>
          <ac:spMkLst>
            <pc:docMk/>
            <pc:sldMk cId="837269096" sldId="301"/>
            <ac:spMk id="22" creationId="{5BF0852F-2C67-4CB7-88CE-85EC45C43723}"/>
          </ac:spMkLst>
        </pc:spChg>
        <pc:spChg chg="mod">
          <ac:chgData name="Jason Wootton" userId="526938c4-8ce3-4c07-bb74-9d82b87cdb66" providerId="ADAL" clId="{F1C6F58A-C47D-4B70-BB26-1A38D684A1D7}" dt="2023-03-07T12:24:24.707" v="362" actId="1076"/>
          <ac:spMkLst>
            <pc:docMk/>
            <pc:sldMk cId="837269096" sldId="301"/>
            <ac:spMk id="23" creationId="{A7AA7266-058E-4474-B414-18F5049CECAD}"/>
          </ac:spMkLst>
        </pc:spChg>
        <pc:spChg chg="mod">
          <ac:chgData name="Jason Wootton" userId="526938c4-8ce3-4c07-bb74-9d82b87cdb66" providerId="ADAL" clId="{F1C6F58A-C47D-4B70-BB26-1A38D684A1D7}" dt="2023-03-07T12:24:24.707" v="362" actId="1076"/>
          <ac:spMkLst>
            <pc:docMk/>
            <pc:sldMk cId="837269096" sldId="301"/>
            <ac:spMk id="24" creationId="{8E2D7E0A-C4CD-42F4-A790-747256CC29CC}"/>
          </ac:spMkLst>
        </pc:spChg>
        <pc:spChg chg="mod">
          <ac:chgData name="Jason Wootton" userId="526938c4-8ce3-4c07-bb74-9d82b87cdb66" providerId="ADAL" clId="{F1C6F58A-C47D-4B70-BB26-1A38D684A1D7}" dt="2023-03-07T12:24:24.707" v="362" actId="1076"/>
          <ac:spMkLst>
            <pc:docMk/>
            <pc:sldMk cId="837269096" sldId="301"/>
            <ac:spMk id="25" creationId="{FC873453-7771-4BD5-9B45-C63575899FB3}"/>
          </ac:spMkLst>
        </pc:spChg>
        <pc:spChg chg="mod">
          <ac:chgData name="Jason Wootton" userId="526938c4-8ce3-4c07-bb74-9d82b87cdb66" providerId="ADAL" clId="{F1C6F58A-C47D-4B70-BB26-1A38D684A1D7}" dt="2023-03-06T16:41:32.897" v="1" actId="1076"/>
          <ac:spMkLst>
            <pc:docMk/>
            <pc:sldMk cId="837269096" sldId="301"/>
            <ac:spMk id="29" creationId="{4BE1D56F-6270-477C-A2A0-944AD23356B7}"/>
          </ac:spMkLst>
        </pc:spChg>
        <pc:spChg chg="mod">
          <ac:chgData name="Jason Wootton" userId="526938c4-8ce3-4c07-bb74-9d82b87cdb66" providerId="ADAL" clId="{F1C6F58A-C47D-4B70-BB26-1A38D684A1D7}" dt="2023-03-06T17:28:24.121" v="42" actId="20577"/>
          <ac:spMkLst>
            <pc:docMk/>
            <pc:sldMk cId="837269096" sldId="301"/>
            <ac:spMk id="32" creationId="{007793B8-C6F1-4962-AABD-436609B84983}"/>
          </ac:spMkLst>
        </pc:spChg>
        <pc:spChg chg="mod">
          <ac:chgData name="Jason Wootton" userId="526938c4-8ce3-4c07-bb74-9d82b87cdb66" providerId="ADAL" clId="{F1C6F58A-C47D-4B70-BB26-1A38D684A1D7}" dt="2023-03-06T17:31:26.664" v="69" actId="20577"/>
          <ac:spMkLst>
            <pc:docMk/>
            <pc:sldMk cId="837269096" sldId="301"/>
            <ac:spMk id="33" creationId="{BA31C262-66CB-45AE-A2EC-34CCD01799FA}"/>
          </ac:spMkLst>
        </pc:spChg>
        <pc:spChg chg="mod">
          <ac:chgData name="Jason Wootton" userId="526938c4-8ce3-4c07-bb74-9d82b87cdb66" providerId="ADAL" clId="{F1C6F58A-C47D-4B70-BB26-1A38D684A1D7}" dt="2023-03-06T16:41:32.897" v="1" actId="1076"/>
          <ac:spMkLst>
            <pc:docMk/>
            <pc:sldMk cId="837269096" sldId="301"/>
            <ac:spMk id="49" creationId="{724868E0-9057-4212-90F9-EBCD63863BA6}"/>
          </ac:spMkLst>
        </pc:spChg>
        <pc:spChg chg="mod">
          <ac:chgData name="Jason Wootton" userId="526938c4-8ce3-4c07-bb74-9d82b87cdb66" providerId="ADAL" clId="{F1C6F58A-C47D-4B70-BB26-1A38D684A1D7}" dt="2023-03-06T16:41:32.897" v="1" actId="1076"/>
          <ac:spMkLst>
            <pc:docMk/>
            <pc:sldMk cId="837269096" sldId="301"/>
            <ac:spMk id="50" creationId="{0F01E6EF-884E-44B5-BC84-0C06CB1F7F53}"/>
          </ac:spMkLst>
        </pc:spChg>
        <pc:spChg chg="mod">
          <ac:chgData name="Jason Wootton" userId="526938c4-8ce3-4c07-bb74-9d82b87cdb66" providerId="ADAL" clId="{F1C6F58A-C47D-4B70-BB26-1A38D684A1D7}" dt="2023-03-06T16:41:32.897" v="1" actId="1076"/>
          <ac:spMkLst>
            <pc:docMk/>
            <pc:sldMk cId="837269096" sldId="301"/>
            <ac:spMk id="52" creationId="{3EC3801D-3750-4597-9D37-BD9EEDB14084}"/>
          </ac:spMkLst>
        </pc:spChg>
        <pc:spChg chg="mod">
          <ac:chgData name="Jason Wootton" userId="526938c4-8ce3-4c07-bb74-9d82b87cdb66" providerId="ADAL" clId="{F1C6F58A-C47D-4B70-BB26-1A38D684A1D7}" dt="2023-03-06T16:41:32.897" v="1" actId="1076"/>
          <ac:spMkLst>
            <pc:docMk/>
            <pc:sldMk cId="837269096" sldId="301"/>
            <ac:spMk id="53" creationId="{16F8FF2C-D73E-4B91-905B-03470023C480}"/>
          </ac:spMkLst>
        </pc:spChg>
        <pc:spChg chg="mod">
          <ac:chgData name="Jason Wootton" userId="526938c4-8ce3-4c07-bb74-9d82b87cdb66" providerId="ADAL" clId="{F1C6F58A-C47D-4B70-BB26-1A38D684A1D7}" dt="2023-03-06T17:28:26.368" v="44" actId="20577"/>
          <ac:spMkLst>
            <pc:docMk/>
            <pc:sldMk cId="837269096" sldId="301"/>
            <ac:spMk id="59" creationId="{1440B617-0F10-4154-A65E-B28DD238F269}"/>
          </ac:spMkLst>
        </pc:spChg>
        <pc:spChg chg="mod">
          <ac:chgData name="Jason Wootton" userId="526938c4-8ce3-4c07-bb74-9d82b87cdb66" providerId="ADAL" clId="{F1C6F58A-C47D-4B70-BB26-1A38D684A1D7}" dt="2023-03-06T16:41:32.897" v="1" actId="1076"/>
          <ac:spMkLst>
            <pc:docMk/>
            <pc:sldMk cId="837269096" sldId="301"/>
            <ac:spMk id="60" creationId="{E97E2BEA-E030-434F-A140-36A3A7B72500}"/>
          </ac:spMkLst>
        </pc:spChg>
        <pc:spChg chg="mod">
          <ac:chgData name="Jason Wootton" userId="526938c4-8ce3-4c07-bb74-9d82b87cdb66" providerId="ADAL" clId="{F1C6F58A-C47D-4B70-BB26-1A38D684A1D7}" dt="2023-03-06T17:29:00.154" v="55" actId="1076"/>
          <ac:spMkLst>
            <pc:docMk/>
            <pc:sldMk cId="837269096" sldId="301"/>
            <ac:spMk id="61" creationId="{4C1974DC-265A-41A9-996D-7B0762747479}"/>
          </ac:spMkLst>
        </pc:spChg>
        <pc:spChg chg="mod">
          <ac:chgData name="Jason Wootton" userId="526938c4-8ce3-4c07-bb74-9d82b87cdb66" providerId="ADAL" clId="{F1C6F58A-C47D-4B70-BB26-1A38D684A1D7}" dt="2023-03-06T17:28:29.072" v="46" actId="20577"/>
          <ac:spMkLst>
            <pc:docMk/>
            <pc:sldMk cId="837269096" sldId="301"/>
            <ac:spMk id="62" creationId="{CB359C38-822B-44B3-B090-1D4E0CC3E841}"/>
          </ac:spMkLst>
        </pc:spChg>
        <pc:spChg chg="mod">
          <ac:chgData name="Jason Wootton" userId="526938c4-8ce3-4c07-bb74-9d82b87cdb66" providerId="ADAL" clId="{F1C6F58A-C47D-4B70-BB26-1A38D684A1D7}" dt="2023-03-06T17:28:34.562" v="50" actId="20577"/>
          <ac:spMkLst>
            <pc:docMk/>
            <pc:sldMk cId="837269096" sldId="301"/>
            <ac:spMk id="63" creationId="{CA98C0C5-246C-4082-B93C-20166E56275C}"/>
          </ac:spMkLst>
        </pc:spChg>
        <pc:spChg chg="mod">
          <ac:chgData name="Jason Wootton" userId="526938c4-8ce3-4c07-bb74-9d82b87cdb66" providerId="ADAL" clId="{F1C6F58A-C47D-4B70-BB26-1A38D684A1D7}" dt="2023-03-06T16:41:32.897" v="1" actId="1076"/>
          <ac:spMkLst>
            <pc:docMk/>
            <pc:sldMk cId="837269096" sldId="301"/>
            <ac:spMk id="64" creationId="{DBFED242-DC15-417C-B1C8-8A7DEDCAA870}"/>
          </ac:spMkLst>
        </pc:spChg>
        <pc:spChg chg="mod">
          <ac:chgData name="Jason Wootton" userId="526938c4-8ce3-4c07-bb74-9d82b87cdb66" providerId="ADAL" clId="{F1C6F58A-C47D-4B70-BB26-1A38D684A1D7}" dt="2023-03-06T16:41:32.897" v="1" actId="1076"/>
          <ac:spMkLst>
            <pc:docMk/>
            <pc:sldMk cId="837269096" sldId="301"/>
            <ac:spMk id="65" creationId="{00052E03-04CD-47E4-8CE1-6B8C9D9AE5C8}"/>
          </ac:spMkLst>
        </pc:spChg>
        <pc:spChg chg="mod">
          <ac:chgData name="Jason Wootton" userId="526938c4-8ce3-4c07-bb74-9d82b87cdb66" providerId="ADAL" clId="{F1C6F58A-C47D-4B70-BB26-1A38D684A1D7}" dt="2023-03-06T17:28:37.859" v="52" actId="20577"/>
          <ac:spMkLst>
            <pc:docMk/>
            <pc:sldMk cId="837269096" sldId="301"/>
            <ac:spMk id="66" creationId="{EEE50EF3-E7D9-4E8B-8E22-E4E64A69A4B6}"/>
          </ac:spMkLst>
        </pc:spChg>
        <pc:spChg chg="mod">
          <ac:chgData name="Jason Wootton" userId="526938c4-8ce3-4c07-bb74-9d82b87cdb66" providerId="ADAL" clId="{F1C6F58A-C47D-4B70-BB26-1A38D684A1D7}" dt="2023-03-06T17:28:43.269" v="54" actId="20577"/>
          <ac:spMkLst>
            <pc:docMk/>
            <pc:sldMk cId="837269096" sldId="301"/>
            <ac:spMk id="67" creationId="{CBA99F03-158B-435D-AF1F-4B09F008530F}"/>
          </ac:spMkLst>
        </pc:spChg>
        <pc:spChg chg="mod">
          <ac:chgData name="Jason Wootton" userId="526938c4-8ce3-4c07-bb74-9d82b87cdb66" providerId="ADAL" clId="{F1C6F58A-C47D-4B70-BB26-1A38D684A1D7}" dt="2023-03-06T16:41:32.897" v="1" actId="1076"/>
          <ac:spMkLst>
            <pc:docMk/>
            <pc:sldMk cId="837269096" sldId="301"/>
            <ac:spMk id="68" creationId="{D782A6D0-9C0C-4DF1-AC6D-CD799BD5A6C9}"/>
          </ac:spMkLst>
        </pc:spChg>
        <pc:spChg chg="mod">
          <ac:chgData name="Jason Wootton" userId="526938c4-8ce3-4c07-bb74-9d82b87cdb66" providerId="ADAL" clId="{F1C6F58A-C47D-4B70-BB26-1A38D684A1D7}" dt="2023-03-06T16:41:32.897" v="1" actId="1076"/>
          <ac:spMkLst>
            <pc:docMk/>
            <pc:sldMk cId="837269096" sldId="301"/>
            <ac:spMk id="69" creationId="{C0C46863-5DD8-4588-83B1-7C81130330D4}"/>
          </ac:spMkLst>
        </pc:spChg>
        <pc:spChg chg="mod">
          <ac:chgData name="Jason Wootton" userId="526938c4-8ce3-4c07-bb74-9d82b87cdb66" providerId="ADAL" clId="{F1C6F58A-C47D-4B70-BB26-1A38D684A1D7}" dt="2023-03-07T11:38:49.983" v="91" actId="20577"/>
          <ac:spMkLst>
            <pc:docMk/>
            <pc:sldMk cId="837269096" sldId="301"/>
            <ac:spMk id="74" creationId="{9635573D-2ED8-4709-A3D6-D10C33913289}"/>
          </ac:spMkLst>
        </pc:spChg>
        <pc:grpChg chg="mod">
          <ac:chgData name="Jason Wootton" userId="526938c4-8ce3-4c07-bb74-9d82b87cdb66" providerId="ADAL" clId="{F1C6F58A-C47D-4B70-BB26-1A38D684A1D7}" dt="2023-03-07T12:24:24.707" v="362" actId="1076"/>
          <ac:grpSpMkLst>
            <pc:docMk/>
            <pc:sldMk cId="837269096" sldId="301"/>
            <ac:grpSpMk id="12" creationId="{2267E484-30E6-44D5-9810-9C10ABBC2BB4}"/>
          </ac:grpSpMkLst>
        </pc:grpChg>
        <pc:grpChg chg="mod">
          <ac:chgData name="Jason Wootton" userId="526938c4-8ce3-4c07-bb74-9d82b87cdb66" providerId="ADAL" clId="{F1C6F58A-C47D-4B70-BB26-1A38D684A1D7}" dt="2023-03-06T16:41:32.897" v="1" actId="1076"/>
          <ac:grpSpMkLst>
            <pc:docMk/>
            <pc:sldMk cId="837269096" sldId="301"/>
            <ac:grpSpMk id="45" creationId="{BA89D904-C679-4FF9-A8FE-92844495E84B}"/>
          </ac:grpSpMkLst>
        </pc:grpChg>
        <pc:grpChg chg="mod">
          <ac:chgData name="Jason Wootton" userId="526938c4-8ce3-4c07-bb74-9d82b87cdb66" providerId="ADAL" clId="{F1C6F58A-C47D-4B70-BB26-1A38D684A1D7}" dt="2023-03-07T12:24:24.707" v="362" actId="1076"/>
          <ac:grpSpMkLst>
            <pc:docMk/>
            <pc:sldMk cId="837269096" sldId="301"/>
            <ac:grpSpMk id="46" creationId="{D7607244-2EDA-422B-86B2-110E674369E7}"/>
          </ac:grpSpMkLst>
        </pc:grpChg>
        <pc:grpChg chg="mod">
          <ac:chgData name="Jason Wootton" userId="526938c4-8ce3-4c07-bb74-9d82b87cdb66" providerId="ADAL" clId="{F1C6F58A-C47D-4B70-BB26-1A38D684A1D7}" dt="2023-03-06T16:41:32.897" v="1" actId="1076"/>
          <ac:grpSpMkLst>
            <pc:docMk/>
            <pc:sldMk cId="837269096" sldId="301"/>
            <ac:grpSpMk id="48" creationId="{5D7D9463-C9F0-4F5A-BAAA-BC5955335054}"/>
          </ac:grpSpMkLst>
        </pc:grpChg>
        <pc:grpChg chg="mod">
          <ac:chgData name="Jason Wootton" userId="526938c4-8ce3-4c07-bb74-9d82b87cdb66" providerId="ADAL" clId="{F1C6F58A-C47D-4B70-BB26-1A38D684A1D7}" dt="2023-03-06T16:41:32.897" v="1" actId="1076"/>
          <ac:grpSpMkLst>
            <pc:docMk/>
            <pc:sldMk cId="837269096" sldId="301"/>
            <ac:grpSpMk id="51" creationId="{91A838CC-BA87-4B8C-9D8B-42C7D1259561}"/>
          </ac:grpSpMkLst>
        </pc:grpChg>
        <pc:graphicFrameChg chg="mod modGraphic">
          <ac:chgData name="Jason Wootton" userId="526938c4-8ce3-4c07-bb74-9d82b87cdb66" providerId="ADAL" clId="{F1C6F58A-C47D-4B70-BB26-1A38D684A1D7}" dt="2023-03-07T11:38:25.491" v="83"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F1C6F58A-C47D-4B70-BB26-1A38D684A1D7}" dt="2023-03-08T11:22:06.158" v="368" actId="2711"/>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F1C6F58A-C47D-4B70-BB26-1A38D684A1D7}" dt="2023-03-08T11:21:48.041" v="365" actId="2711"/>
          <ac:graphicFrameMkLst>
            <pc:docMk/>
            <pc:sldMk cId="837269096" sldId="301"/>
            <ac:graphicFrameMk id="17" creationId="{03481FA4-30B1-49D6-A058-EA5E8616D1F1}"/>
          </ac:graphicFrameMkLst>
        </pc:graphicFrameChg>
        <pc:picChg chg="mod">
          <ac:chgData name="Jason Wootton" userId="526938c4-8ce3-4c07-bb74-9d82b87cdb66" providerId="ADAL" clId="{F1C6F58A-C47D-4B70-BB26-1A38D684A1D7}" dt="2023-03-07T12:24:56.678" v="364" actId="1076"/>
          <ac:picMkLst>
            <pc:docMk/>
            <pc:sldMk cId="837269096" sldId="301"/>
            <ac:picMk id="5" creationId="{987232DC-53D5-4825-9DF0-46A0775CCBF2}"/>
          </ac:picMkLst>
        </pc:picChg>
        <pc:picChg chg="mod">
          <ac:chgData name="Jason Wootton" userId="526938c4-8ce3-4c07-bb74-9d82b87cdb66" providerId="ADAL" clId="{F1C6F58A-C47D-4B70-BB26-1A38D684A1D7}" dt="2023-03-06T16:41:32.897" v="1" actId="1076"/>
          <ac:picMkLst>
            <pc:docMk/>
            <pc:sldMk cId="837269096" sldId="301"/>
            <ac:picMk id="19" creationId="{EE8D80EA-6015-40B7-BA08-85742F0810B9}"/>
          </ac:picMkLst>
        </pc:picChg>
        <pc:picChg chg="mod">
          <ac:chgData name="Jason Wootton" userId="526938c4-8ce3-4c07-bb74-9d82b87cdb66" providerId="ADAL" clId="{F1C6F58A-C47D-4B70-BB26-1A38D684A1D7}" dt="2023-03-06T16:41:32.897" v="1" actId="1076"/>
          <ac:picMkLst>
            <pc:docMk/>
            <pc:sldMk cId="837269096" sldId="301"/>
            <ac:picMk id="26" creationId="{514A57F4-EFF4-4CEE-9E2C-281453F1D6D6}"/>
          </ac:picMkLst>
        </pc:picChg>
        <pc:picChg chg="mod">
          <ac:chgData name="Jason Wootton" userId="526938c4-8ce3-4c07-bb74-9d82b87cdb66" providerId="ADAL" clId="{F1C6F58A-C47D-4B70-BB26-1A38D684A1D7}" dt="2023-03-06T16:41:32.897" v="1" actId="1076"/>
          <ac:picMkLst>
            <pc:docMk/>
            <pc:sldMk cId="837269096" sldId="301"/>
            <ac:picMk id="28" creationId="{0B7484E7-48C2-4122-9B97-576A8F9FD436}"/>
          </ac:picMkLst>
        </pc:picChg>
        <pc:picChg chg="mod">
          <ac:chgData name="Jason Wootton" userId="526938c4-8ce3-4c07-bb74-9d82b87cdb66" providerId="ADAL" clId="{F1C6F58A-C47D-4B70-BB26-1A38D684A1D7}" dt="2023-03-06T16:41:32.897" v="1" actId="1076"/>
          <ac:picMkLst>
            <pc:docMk/>
            <pc:sldMk cId="837269096" sldId="301"/>
            <ac:picMk id="34" creationId="{4F5290EB-516B-441E-B80C-781EE1C8C1BA}"/>
          </ac:picMkLst>
        </pc:picChg>
        <pc:picChg chg="mod">
          <ac:chgData name="Jason Wootton" userId="526938c4-8ce3-4c07-bb74-9d82b87cdb66" providerId="ADAL" clId="{F1C6F58A-C47D-4B70-BB26-1A38D684A1D7}" dt="2023-03-06T16:41:32.897" v="1" actId="1076"/>
          <ac:picMkLst>
            <pc:docMk/>
            <pc:sldMk cId="837269096" sldId="301"/>
            <ac:picMk id="36" creationId="{B4D6AFDA-6C30-4EDD-8400-EB1206EC30AC}"/>
          </ac:picMkLst>
        </pc:picChg>
        <pc:picChg chg="mod">
          <ac:chgData name="Jason Wootton" userId="526938c4-8ce3-4c07-bb74-9d82b87cdb66" providerId="ADAL" clId="{F1C6F58A-C47D-4B70-BB26-1A38D684A1D7}" dt="2023-03-06T16:41:32.897" v="1" actId="1076"/>
          <ac:picMkLst>
            <pc:docMk/>
            <pc:sldMk cId="837269096" sldId="301"/>
            <ac:picMk id="37" creationId="{AC37A069-668B-43FE-BA00-402AA62678D7}"/>
          </ac:picMkLst>
        </pc:picChg>
        <pc:picChg chg="mod">
          <ac:chgData name="Jason Wootton" userId="526938c4-8ce3-4c07-bb74-9d82b87cdb66" providerId="ADAL" clId="{F1C6F58A-C47D-4B70-BB26-1A38D684A1D7}" dt="2023-03-06T16:41:32.897" v="1" actId="1076"/>
          <ac:picMkLst>
            <pc:docMk/>
            <pc:sldMk cId="837269096" sldId="301"/>
            <ac:picMk id="38" creationId="{2AC58B30-8ABD-40ED-8606-CB1C771A2BBE}"/>
          </ac:picMkLst>
        </pc:picChg>
        <pc:picChg chg="mod">
          <ac:chgData name="Jason Wootton" userId="526938c4-8ce3-4c07-bb74-9d82b87cdb66" providerId="ADAL" clId="{F1C6F58A-C47D-4B70-BB26-1A38D684A1D7}" dt="2023-03-06T16:41:32.897" v="1" actId="1076"/>
          <ac:picMkLst>
            <pc:docMk/>
            <pc:sldMk cId="837269096" sldId="301"/>
            <ac:picMk id="39" creationId="{0248EDCE-930E-490E-8DAA-A3D6566442CF}"/>
          </ac:picMkLst>
        </pc:picChg>
        <pc:picChg chg="mod">
          <ac:chgData name="Jason Wootton" userId="526938c4-8ce3-4c07-bb74-9d82b87cdb66" providerId="ADAL" clId="{F1C6F58A-C47D-4B70-BB26-1A38D684A1D7}" dt="2023-03-06T16:41:32.897" v="1" actId="1076"/>
          <ac:picMkLst>
            <pc:docMk/>
            <pc:sldMk cId="837269096" sldId="301"/>
            <ac:picMk id="40" creationId="{F7CF3C1C-F2F1-4664-978B-72AF5349C6A2}"/>
          </ac:picMkLst>
        </pc:picChg>
        <pc:picChg chg="mod">
          <ac:chgData name="Jason Wootton" userId="526938c4-8ce3-4c07-bb74-9d82b87cdb66" providerId="ADAL" clId="{F1C6F58A-C47D-4B70-BB26-1A38D684A1D7}" dt="2023-03-06T16:41:32.897" v="1" actId="1076"/>
          <ac:picMkLst>
            <pc:docMk/>
            <pc:sldMk cId="837269096" sldId="301"/>
            <ac:picMk id="41" creationId="{8E5EDE34-2737-4ED9-AD55-50014B13841E}"/>
          </ac:picMkLst>
        </pc:picChg>
        <pc:picChg chg="mod">
          <ac:chgData name="Jason Wootton" userId="526938c4-8ce3-4c07-bb74-9d82b87cdb66" providerId="ADAL" clId="{F1C6F58A-C47D-4B70-BB26-1A38D684A1D7}" dt="2023-03-06T16:41:32.897" v="1" actId="1076"/>
          <ac:picMkLst>
            <pc:docMk/>
            <pc:sldMk cId="837269096" sldId="301"/>
            <ac:picMk id="47" creationId="{F6F9CFB7-14D0-4E56-9D7E-2D24876A97F3}"/>
          </ac:picMkLst>
        </pc:picChg>
        <pc:picChg chg="mod">
          <ac:chgData name="Jason Wootton" userId="526938c4-8ce3-4c07-bb74-9d82b87cdb66" providerId="ADAL" clId="{F1C6F58A-C47D-4B70-BB26-1A38D684A1D7}" dt="2023-03-07T12:23:52.254" v="344" actId="1076"/>
          <ac:picMkLst>
            <pc:docMk/>
            <pc:sldMk cId="837269096" sldId="301"/>
            <ac:picMk id="92" creationId="{09524E13-5008-4AC4-A0DE-034AB4814304}"/>
          </ac:picMkLst>
        </pc:picChg>
        <pc:picChg chg="mod">
          <ac:chgData name="Jason Wootton" userId="526938c4-8ce3-4c07-bb74-9d82b87cdb66" providerId="ADAL" clId="{F1C6F58A-C47D-4B70-BB26-1A38D684A1D7}" dt="2023-03-07T12:24:24.707" v="362" actId="1076"/>
          <ac:picMkLst>
            <pc:docMk/>
            <pc:sldMk cId="837269096" sldId="301"/>
            <ac:picMk id="102" creationId="{645D4BAB-A9FA-433B-B8FC-5CC6E32D1919}"/>
          </ac:picMkLst>
        </pc:picChg>
        <pc:picChg chg="mod">
          <ac:chgData name="Jason Wootton" userId="526938c4-8ce3-4c07-bb74-9d82b87cdb66" providerId="ADAL" clId="{F1C6F58A-C47D-4B70-BB26-1A38D684A1D7}" dt="2023-03-07T12:24:24.707" v="362" actId="1076"/>
          <ac:picMkLst>
            <pc:docMk/>
            <pc:sldMk cId="837269096" sldId="301"/>
            <ac:picMk id="1026" creationId="{73C1606C-4F9E-49AE-8782-02B6AD9B5473}"/>
          </ac:picMkLst>
        </pc:picChg>
        <pc:picChg chg="mod">
          <ac:chgData name="Jason Wootton" userId="526938c4-8ce3-4c07-bb74-9d82b87cdb66" providerId="ADAL" clId="{F1C6F58A-C47D-4B70-BB26-1A38D684A1D7}" dt="2023-03-07T12:24:24.707" v="362" actId="1076"/>
          <ac:picMkLst>
            <pc:docMk/>
            <pc:sldMk cId="837269096" sldId="301"/>
            <ac:picMk id="1030" creationId="{F053145F-1C58-430E-9C82-B63F3A4E830A}"/>
          </ac:picMkLst>
        </pc:picChg>
        <pc:picChg chg="mod">
          <ac:chgData name="Jason Wootton" userId="526938c4-8ce3-4c07-bb74-9d82b87cdb66" providerId="ADAL" clId="{F1C6F58A-C47D-4B70-BB26-1A38D684A1D7}" dt="2023-03-07T12:24:24.707" v="362" actId="1076"/>
          <ac:picMkLst>
            <pc:docMk/>
            <pc:sldMk cId="837269096" sldId="301"/>
            <ac:picMk id="1032" creationId="{83638E5F-6936-4797-A713-382ED57A912D}"/>
          </ac:picMkLst>
        </pc:picChg>
        <pc:picChg chg="mod">
          <ac:chgData name="Jason Wootton" userId="526938c4-8ce3-4c07-bb74-9d82b87cdb66" providerId="ADAL" clId="{F1C6F58A-C47D-4B70-BB26-1A38D684A1D7}" dt="2023-03-07T12:24:24.707" v="362" actId="1076"/>
          <ac:picMkLst>
            <pc:docMk/>
            <pc:sldMk cId="837269096" sldId="301"/>
            <ac:picMk id="1034" creationId="{CF5C4E2B-FE04-456E-93A0-6FE75A28F660}"/>
          </ac:picMkLst>
        </pc:picChg>
        <pc:picChg chg="mod">
          <ac:chgData name="Jason Wootton" userId="526938c4-8ce3-4c07-bb74-9d82b87cdb66" providerId="ADAL" clId="{F1C6F58A-C47D-4B70-BB26-1A38D684A1D7}" dt="2023-03-07T12:24:24.707" v="362" actId="1076"/>
          <ac:picMkLst>
            <pc:docMk/>
            <pc:sldMk cId="837269096" sldId="301"/>
            <ac:picMk id="1036" creationId="{22B94850-F8ED-453B-8B90-950D644799A4}"/>
          </ac:picMkLst>
        </pc:picChg>
        <pc:picChg chg="mod">
          <ac:chgData name="Jason Wootton" userId="526938c4-8ce3-4c07-bb74-9d82b87cdb66" providerId="ADAL" clId="{F1C6F58A-C47D-4B70-BB26-1A38D684A1D7}" dt="2023-03-07T12:24:24.707" v="362" actId="1076"/>
          <ac:picMkLst>
            <pc:docMk/>
            <pc:sldMk cId="837269096" sldId="301"/>
            <ac:picMk id="1038" creationId="{7554EB84-1576-4233-9097-F980CEBC5990}"/>
          </ac:picMkLst>
        </pc:picChg>
        <pc:picChg chg="mod">
          <ac:chgData name="Jason Wootton" userId="526938c4-8ce3-4c07-bb74-9d82b87cdb66" providerId="ADAL" clId="{F1C6F58A-C47D-4B70-BB26-1A38D684A1D7}" dt="2023-03-07T12:24:24.707" v="362" actId="1076"/>
          <ac:picMkLst>
            <pc:docMk/>
            <pc:sldMk cId="837269096" sldId="301"/>
            <ac:picMk id="1040" creationId="{F59D08D2-7E3D-4989-B585-8AE304DB7F2E}"/>
          </ac:picMkLst>
        </pc:picChg>
        <pc:picChg chg="mod">
          <ac:chgData name="Jason Wootton" userId="526938c4-8ce3-4c07-bb74-9d82b87cdb66" providerId="ADAL" clId="{F1C6F58A-C47D-4B70-BB26-1A38D684A1D7}" dt="2023-03-07T12:24:24.707" v="362" actId="1076"/>
          <ac:picMkLst>
            <pc:docMk/>
            <pc:sldMk cId="837269096" sldId="301"/>
            <ac:picMk id="1042" creationId="{52449E7F-DFBF-4E80-AD79-96918284E6A2}"/>
          </ac:picMkLst>
        </pc:picChg>
        <pc:cxnChg chg="mod">
          <ac:chgData name="Jason Wootton" userId="526938c4-8ce3-4c07-bb74-9d82b87cdb66" providerId="ADAL" clId="{F1C6F58A-C47D-4B70-BB26-1A38D684A1D7}" dt="2023-03-07T12:24:24.707" v="362" actId="1076"/>
          <ac:cxnSpMkLst>
            <pc:docMk/>
            <pc:sldMk cId="837269096" sldId="301"/>
            <ac:cxnSpMk id="8" creationId="{38656DD9-475C-4C21-B3E8-71D063CFAEED}"/>
          </ac:cxnSpMkLst>
        </pc:cxnChg>
        <pc:cxnChg chg="mod">
          <ac:chgData name="Jason Wootton" userId="526938c4-8ce3-4c07-bb74-9d82b87cdb66" providerId="ADAL" clId="{F1C6F58A-C47D-4B70-BB26-1A38D684A1D7}" dt="2023-03-07T12:24:24.707" v="362" actId="1076"/>
          <ac:cxnSpMkLst>
            <pc:docMk/>
            <pc:sldMk cId="837269096" sldId="301"/>
            <ac:cxnSpMk id="15" creationId="{3DB3DD55-9F7B-4886-A730-2FE3FF0F16C9}"/>
          </ac:cxnSpMkLst>
        </pc:cxnChg>
        <pc:cxnChg chg="mod">
          <ac:chgData name="Jason Wootton" userId="526938c4-8ce3-4c07-bb74-9d82b87cdb66" providerId="ADAL" clId="{F1C6F58A-C47D-4B70-BB26-1A38D684A1D7}" dt="2023-03-06T16:41:32.897" v="1" actId="1076"/>
          <ac:cxnSpMkLst>
            <pc:docMk/>
            <pc:sldMk cId="837269096" sldId="301"/>
            <ac:cxnSpMk id="18" creationId="{17BF9FFB-0F50-43E4-BA11-0FEBD10BFB96}"/>
          </ac:cxnSpMkLst>
        </pc:cxnChg>
        <pc:cxnChg chg="mod">
          <ac:chgData name="Jason Wootton" userId="526938c4-8ce3-4c07-bb74-9d82b87cdb66" providerId="ADAL" clId="{F1C6F58A-C47D-4B70-BB26-1A38D684A1D7}" dt="2023-03-06T16:41:32.897" v="1" actId="1076"/>
          <ac:cxnSpMkLst>
            <pc:docMk/>
            <pc:sldMk cId="837269096" sldId="301"/>
            <ac:cxnSpMk id="31" creationId="{A22472DB-0087-4AB4-932C-36C477B2D3DB}"/>
          </ac:cxnSpMkLst>
        </pc:cxnChg>
        <pc:cxnChg chg="mod">
          <ac:chgData name="Jason Wootton" userId="526938c4-8ce3-4c07-bb74-9d82b87cdb66" providerId="ADAL" clId="{F1C6F58A-C47D-4B70-BB26-1A38D684A1D7}" dt="2023-03-06T16:41:32.897" v="1" actId="1076"/>
          <ac:cxnSpMkLst>
            <pc:docMk/>
            <pc:sldMk cId="837269096" sldId="301"/>
            <ac:cxnSpMk id="56" creationId="{B9E2A633-304E-45F2-A3F5-2049CF07E5E8}"/>
          </ac:cxnSpMkLst>
        </pc:cxnChg>
        <pc:cxnChg chg="mod">
          <ac:chgData name="Jason Wootton" userId="526938c4-8ce3-4c07-bb74-9d82b87cdb66" providerId="ADAL" clId="{F1C6F58A-C47D-4B70-BB26-1A38D684A1D7}" dt="2023-03-06T16:41:32.897" v="1" actId="1076"/>
          <ac:cxnSpMkLst>
            <pc:docMk/>
            <pc:sldMk cId="837269096" sldId="301"/>
            <ac:cxnSpMk id="57" creationId="{3CBE9AA7-D785-4F80-8679-F0165A470CA3}"/>
          </ac:cxnSpMkLst>
        </pc:cxnChg>
      </pc:sldChg>
      <pc:sldChg chg="modSp mod">
        <pc:chgData name="Jason Wootton" userId="526938c4-8ce3-4c07-bb74-9d82b87cdb66" providerId="ADAL" clId="{F1C6F58A-C47D-4B70-BB26-1A38D684A1D7}" dt="2023-03-07T12:15:31.894" v="293" actId="14100"/>
        <pc:sldMkLst>
          <pc:docMk/>
          <pc:sldMk cId="1864939096" sldId="302"/>
        </pc:sldMkLst>
        <pc:spChg chg="mod">
          <ac:chgData name="Jason Wootton" userId="526938c4-8ce3-4c07-bb74-9d82b87cdb66" providerId="ADAL" clId="{F1C6F58A-C47D-4B70-BB26-1A38D684A1D7}" dt="2023-03-07T12:15:31.894" v="293" actId="14100"/>
          <ac:spMkLst>
            <pc:docMk/>
            <pc:sldMk cId="1864939096" sldId="302"/>
            <ac:spMk id="18" creationId="{E20E325F-54D0-44F3-B1FF-CC506BDB9147}"/>
          </ac:spMkLst>
        </pc:spChg>
        <pc:picChg chg="mod">
          <ac:chgData name="Jason Wootton" userId="526938c4-8ce3-4c07-bb74-9d82b87cdb66" providerId="ADAL" clId="{F1C6F58A-C47D-4B70-BB26-1A38D684A1D7}" dt="2023-03-07T12:15:27.717" v="292" actId="1076"/>
          <ac:picMkLst>
            <pc:docMk/>
            <pc:sldMk cId="1864939096" sldId="302"/>
            <ac:picMk id="13" creationId="{996A267D-933E-4614-ACD3-2C11E9A0F517}"/>
          </ac:picMkLst>
        </pc:picChg>
        <pc:picChg chg="mod">
          <ac:chgData name="Jason Wootton" userId="526938c4-8ce3-4c07-bb74-9d82b87cdb66" providerId="ADAL" clId="{F1C6F58A-C47D-4B70-BB26-1A38D684A1D7}" dt="2023-03-07T12:15:25.527" v="291" actId="1076"/>
          <ac:picMkLst>
            <pc:docMk/>
            <pc:sldMk cId="1864939096" sldId="302"/>
            <ac:picMk id="15" creationId="{FF0297AD-6ADA-4C9F-8B49-4907297F2E2F}"/>
          </ac:picMkLst>
        </pc:picChg>
      </pc:sldChg>
      <pc:sldChg chg="modSp mod">
        <pc:chgData name="Jason Wootton" userId="526938c4-8ce3-4c07-bb74-9d82b87cdb66" providerId="ADAL" clId="{F1C6F58A-C47D-4B70-BB26-1A38D684A1D7}" dt="2023-03-07T12:21:32.545" v="328" actId="20577"/>
        <pc:sldMkLst>
          <pc:docMk/>
          <pc:sldMk cId="3792866024" sldId="303"/>
        </pc:sldMkLst>
        <pc:spChg chg="mod">
          <ac:chgData name="Jason Wootton" userId="526938c4-8ce3-4c07-bb74-9d82b87cdb66" providerId="ADAL" clId="{F1C6F58A-C47D-4B70-BB26-1A38D684A1D7}" dt="2023-03-07T12:21:32.545" v="328" actId="20577"/>
          <ac:spMkLst>
            <pc:docMk/>
            <pc:sldMk cId="3792866024" sldId="303"/>
            <ac:spMk id="8" creationId="{CF1C8D28-9A25-45DC-BEBB-E99EAF3CB2F7}"/>
          </ac:spMkLst>
        </pc:spChg>
      </pc:sldChg>
      <pc:sldMasterChg chg="modSldLayout">
        <pc:chgData name="Jason Wootton" userId="526938c4-8ce3-4c07-bb74-9d82b87cdb66" providerId="ADAL" clId="{F1C6F58A-C47D-4B70-BB26-1A38D684A1D7}" dt="2023-03-07T12:23:27.224" v="340" actId="20577"/>
        <pc:sldMasterMkLst>
          <pc:docMk/>
          <pc:sldMasterMk cId="0" sldId="2147483684"/>
        </pc:sldMasterMkLst>
        <pc:sldLayoutChg chg="delSp modSp mod">
          <pc:chgData name="Jason Wootton" userId="526938c4-8ce3-4c07-bb74-9d82b87cdb66" providerId="ADAL" clId="{F1C6F58A-C47D-4B70-BB26-1A38D684A1D7}" dt="2023-03-07T12:23:27.224" v="340" actId="20577"/>
          <pc:sldLayoutMkLst>
            <pc:docMk/>
            <pc:sldMasterMk cId="0" sldId="2147483684"/>
            <pc:sldLayoutMk cId="0" sldId="2147483653"/>
          </pc:sldLayoutMkLst>
          <pc:spChg chg="mod">
            <ac:chgData name="Jason Wootton" userId="526938c4-8ce3-4c07-bb74-9d82b87cdb66" providerId="ADAL" clId="{F1C6F58A-C47D-4B70-BB26-1A38D684A1D7}" dt="2023-03-07T12:23:27.224" v="340" actId="20577"/>
            <ac:spMkLst>
              <pc:docMk/>
              <pc:sldMasterMk cId="0" sldId="2147483684"/>
              <pc:sldLayoutMk cId="0" sldId="2147483653"/>
              <ac:spMk id="68" creationId="{00000000-0000-0000-0000-000000000000}"/>
            </ac:spMkLst>
          </pc:spChg>
          <pc:spChg chg="del">
            <ac:chgData name="Jason Wootton" userId="526938c4-8ce3-4c07-bb74-9d82b87cdb66" providerId="ADAL" clId="{F1C6F58A-C47D-4B70-BB26-1A38D684A1D7}" dt="2023-03-07T12:23:17.168" v="334" actId="478"/>
            <ac:spMkLst>
              <pc:docMk/>
              <pc:sldMasterMk cId="0" sldId="2147483684"/>
              <pc:sldLayoutMk cId="0" sldId="2147483653"/>
              <ac:spMk id="72" creationId="{00000000-0000-0000-0000-000000000000}"/>
            </ac:spMkLst>
          </pc:spChg>
        </pc:sldLayoutChg>
        <pc:sldLayoutChg chg="delSp modSp mod">
          <pc:chgData name="Jason Wootton" userId="526938c4-8ce3-4c07-bb74-9d82b87cdb66" providerId="ADAL" clId="{F1C6F58A-C47D-4B70-BB26-1A38D684A1D7}" dt="2023-03-07T12:23:06.667" v="333" actId="20577"/>
          <pc:sldLayoutMkLst>
            <pc:docMk/>
            <pc:sldMasterMk cId="0" sldId="2147483684"/>
            <pc:sldLayoutMk cId="0" sldId="2147483655"/>
          </pc:sldLayoutMkLst>
          <pc:spChg chg="mod">
            <ac:chgData name="Jason Wootton" userId="526938c4-8ce3-4c07-bb74-9d82b87cdb66" providerId="ADAL" clId="{F1C6F58A-C47D-4B70-BB26-1A38D684A1D7}" dt="2023-03-07T12:23:06.667" v="333" actId="20577"/>
            <ac:spMkLst>
              <pc:docMk/>
              <pc:sldMasterMk cId="0" sldId="2147483684"/>
              <pc:sldLayoutMk cId="0" sldId="2147483655"/>
              <ac:spMk id="84" creationId="{00000000-0000-0000-0000-000000000000}"/>
            </ac:spMkLst>
          </pc:spChg>
          <pc:spChg chg="del">
            <ac:chgData name="Jason Wootton" userId="526938c4-8ce3-4c07-bb74-9d82b87cdb66" providerId="ADAL" clId="{F1C6F58A-C47D-4B70-BB26-1A38D684A1D7}" dt="2023-03-07T12:22:59.417" v="329" actId="478"/>
            <ac:spMkLst>
              <pc:docMk/>
              <pc:sldMasterMk cId="0" sldId="2147483684"/>
              <pc:sldLayoutMk cId="0" sldId="2147483655"/>
              <ac:spMk id="86" creationId="{00000000-0000-0000-0000-000000000000}"/>
            </ac:spMkLst>
          </pc:spChg>
        </pc:sldLayoutChg>
      </pc:sldMaster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docChgLst>
    <pc:chgData name="Jason Wootton" userId="526938c4-8ce3-4c07-bb74-9d82b87cdb66" providerId="ADAL" clId="{18530FCC-6236-48F5-A7F7-C95609B65F8F}"/>
    <pc:docChg chg="undo redo custSel modSld">
      <pc:chgData name="Jason Wootton" userId="526938c4-8ce3-4c07-bb74-9d82b87cdb66" providerId="ADAL" clId="{18530FCC-6236-48F5-A7F7-C95609B65F8F}" dt="2022-11-22T11:31:22.726" v="813" actId="1036"/>
      <pc:docMkLst>
        <pc:docMk/>
      </pc:docMkLst>
      <pc:sldChg chg="modSp mod">
        <pc:chgData name="Jason Wootton" userId="526938c4-8ce3-4c07-bb74-9d82b87cdb66" providerId="ADAL" clId="{18530FCC-6236-48F5-A7F7-C95609B65F8F}" dt="2022-11-16T17:00:46.448" v="710" actId="20577"/>
        <pc:sldMkLst>
          <pc:docMk/>
          <pc:sldMk cId="908167305" sldId="300"/>
        </pc:sldMkLst>
        <pc:spChg chg="mod">
          <ac:chgData name="Jason Wootton" userId="526938c4-8ce3-4c07-bb74-9d82b87cdb66" providerId="ADAL" clId="{18530FCC-6236-48F5-A7F7-C95609B65F8F}" dt="2022-11-16T17:00:46.448" v="710" actId="20577"/>
          <ac:spMkLst>
            <pc:docMk/>
            <pc:sldMk cId="908167305" sldId="300"/>
            <ac:spMk id="18" creationId="{E20E325F-54D0-44F3-B1FF-CC506BDB9147}"/>
          </ac:spMkLst>
        </pc:spChg>
        <pc:picChg chg="mod">
          <ac:chgData name="Jason Wootton" userId="526938c4-8ce3-4c07-bb74-9d82b87cdb66" providerId="ADAL" clId="{18530FCC-6236-48F5-A7F7-C95609B65F8F}" dt="2022-11-15T18:12:38.420" v="550" actId="1035"/>
          <ac:picMkLst>
            <pc:docMk/>
            <pc:sldMk cId="908167305" sldId="300"/>
            <ac:picMk id="9" creationId="{C449DF34-0F38-4F3C-AC37-903A19D7DE09}"/>
          </ac:picMkLst>
        </pc:picChg>
        <pc:picChg chg="mod">
          <ac:chgData name="Jason Wootton" userId="526938c4-8ce3-4c07-bb74-9d82b87cdb66" providerId="ADAL" clId="{18530FCC-6236-48F5-A7F7-C95609B65F8F}" dt="2022-11-15T18:12:25.270" v="486" actId="1036"/>
          <ac:picMkLst>
            <pc:docMk/>
            <pc:sldMk cId="908167305" sldId="300"/>
            <ac:picMk id="10" creationId="{9379DE11-BAC4-4826-A669-DC3D65F23969}"/>
          </ac:picMkLst>
        </pc:picChg>
        <pc:picChg chg="mod">
          <ac:chgData name="Jason Wootton" userId="526938c4-8ce3-4c07-bb74-9d82b87cdb66" providerId="ADAL" clId="{18530FCC-6236-48F5-A7F7-C95609B65F8F}" dt="2022-11-15T18:12:31.048" v="508" actId="1035"/>
          <ac:picMkLst>
            <pc:docMk/>
            <pc:sldMk cId="908167305" sldId="300"/>
            <ac:picMk id="13" creationId="{6C543F8B-E40B-4975-BA7D-906739FD110D}"/>
          </ac:picMkLst>
        </pc:picChg>
      </pc:sldChg>
      <pc:sldChg chg="modSp mod">
        <pc:chgData name="Jason Wootton" userId="526938c4-8ce3-4c07-bb74-9d82b87cdb66" providerId="ADAL" clId="{18530FCC-6236-48F5-A7F7-C95609B65F8F}" dt="2022-11-16T16:56:46.445" v="636" actId="20577"/>
        <pc:sldMkLst>
          <pc:docMk/>
          <pc:sldMk cId="837269096" sldId="301"/>
        </pc:sldMkLst>
        <pc:spChg chg="mod">
          <ac:chgData name="Jason Wootton" userId="526938c4-8ce3-4c07-bb74-9d82b87cdb66" providerId="ADAL" clId="{18530FCC-6236-48F5-A7F7-C95609B65F8F}" dt="2022-11-16T12:16:06.582" v="606" actId="20577"/>
          <ac:spMkLst>
            <pc:docMk/>
            <pc:sldMk cId="837269096" sldId="301"/>
            <ac:spMk id="16" creationId="{838176FD-6BDD-4E99-A54D-87B48B61008E}"/>
          </ac:spMkLst>
        </pc:spChg>
        <pc:spChg chg="mod">
          <ac:chgData name="Jason Wootton" userId="526938c4-8ce3-4c07-bb74-9d82b87cdb66" providerId="ADAL" clId="{18530FCC-6236-48F5-A7F7-C95609B65F8F}" dt="2022-11-16T12:17:15.382" v="620" actId="20577"/>
          <ac:spMkLst>
            <pc:docMk/>
            <pc:sldMk cId="837269096" sldId="301"/>
            <ac:spMk id="33" creationId="{BA31C262-66CB-45AE-A2EC-34CCD01799FA}"/>
          </ac:spMkLst>
        </pc:spChg>
        <pc:spChg chg="mod">
          <ac:chgData name="Jason Wootton" userId="526938c4-8ce3-4c07-bb74-9d82b87cdb66" providerId="ADAL" clId="{18530FCC-6236-48F5-A7F7-C95609B65F8F}" dt="2022-11-16T16:56:46.445" v="636" actId="20577"/>
          <ac:spMkLst>
            <pc:docMk/>
            <pc:sldMk cId="837269096" sldId="301"/>
            <ac:spMk id="74" creationId="{9635573D-2ED8-4709-A3D6-D10C33913289}"/>
          </ac:spMkLst>
        </pc:spChg>
        <pc:graphicFrameChg chg="mod modGraphic">
          <ac:chgData name="Jason Wootton" userId="526938c4-8ce3-4c07-bb74-9d82b87cdb66" providerId="ADAL" clId="{18530FCC-6236-48F5-A7F7-C95609B65F8F}" dt="2022-11-16T16:56:25.491" v="625" actId="20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18530FCC-6236-48F5-A7F7-C95609B65F8F}" dt="2022-11-16T12:15:17.164" v="598" actId="2057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18530FCC-6236-48F5-A7F7-C95609B65F8F}" dt="2022-11-16T12:17:08.156" v="612" actId="14100"/>
          <ac:graphicFrameMkLst>
            <pc:docMk/>
            <pc:sldMk cId="837269096" sldId="301"/>
            <ac:graphicFrameMk id="17" creationId="{03481FA4-30B1-49D6-A058-EA5E8616D1F1}"/>
          </ac:graphicFrameMkLst>
        </pc:graphicFrameChg>
      </pc:sldChg>
      <pc:sldChg chg="modSp mod">
        <pc:chgData name="Jason Wootton" userId="526938c4-8ce3-4c07-bb74-9d82b87cdb66" providerId="ADAL" clId="{18530FCC-6236-48F5-A7F7-C95609B65F8F}" dt="2022-11-22T11:31:22.726" v="813" actId="1036"/>
        <pc:sldMkLst>
          <pc:docMk/>
          <pc:sldMk cId="1864939096" sldId="302"/>
        </pc:sldMkLst>
        <pc:spChg chg="mod">
          <ac:chgData name="Jason Wootton" userId="526938c4-8ce3-4c07-bb74-9d82b87cdb66" providerId="ADAL" clId="{18530FCC-6236-48F5-A7F7-C95609B65F8F}" dt="2022-11-22T11:31:15.103" v="796" actId="255"/>
          <ac:spMkLst>
            <pc:docMk/>
            <pc:sldMk cId="1864939096" sldId="302"/>
            <ac:spMk id="18" creationId="{E20E325F-54D0-44F3-B1FF-CC506BDB9147}"/>
          </ac:spMkLst>
        </pc:spChg>
        <pc:picChg chg="mod">
          <ac:chgData name="Jason Wootton" userId="526938c4-8ce3-4c07-bb74-9d82b87cdb66" providerId="ADAL" clId="{18530FCC-6236-48F5-A7F7-C95609B65F8F}" dt="2022-11-16T10:45:58.615" v="593" actId="1076"/>
          <ac:picMkLst>
            <pc:docMk/>
            <pc:sldMk cId="1864939096" sldId="302"/>
            <ac:picMk id="13" creationId="{996A267D-933E-4614-ACD3-2C11E9A0F517}"/>
          </ac:picMkLst>
        </pc:picChg>
        <pc:picChg chg="mod">
          <ac:chgData name="Jason Wootton" userId="526938c4-8ce3-4c07-bb74-9d82b87cdb66" providerId="ADAL" clId="{18530FCC-6236-48F5-A7F7-C95609B65F8F}" dt="2022-11-22T11:31:22.726" v="813" actId="1036"/>
          <ac:picMkLst>
            <pc:docMk/>
            <pc:sldMk cId="1864939096" sldId="302"/>
            <ac:picMk id="15" creationId="{FF0297AD-6ADA-4C9F-8B49-4907297F2E2F}"/>
          </ac:picMkLst>
        </pc:picChg>
      </pc:sldChg>
      <pc:sldChg chg="modSp mod">
        <pc:chgData name="Jason Wootton" userId="526938c4-8ce3-4c07-bb74-9d82b87cdb66" providerId="ADAL" clId="{18530FCC-6236-48F5-A7F7-C95609B65F8F}" dt="2022-11-16T17:07:11.757" v="782" actId="1035"/>
        <pc:sldMkLst>
          <pc:docMk/>
          <pc:sldMk cId="3792866024" sldId="303"/>
        </pc:sldMkLst>
        <pc:spChg chg="mod">
          <ac:chgData name="Jason Wootton" userId="526938c4-8ce3-4c07-bb74-9d82b87cdb66" providerId="ADAL" clId="{18530FCC-6236-48F5-A7F7-C95609B65F8F}" dt="2022-11-16T17:06:40.860" v="771" actId="5793"/>
          <ac:spMkLst>
            <pc:docMk/>
            <pc:sldMk cId="3792866024" sldId="303"/>
            <ac:spMk id="8" creationId="{CF1C8D28-9A25-45DC-BEBB-E99EAF3CB2F7}"/>
          </ac:spMkLst>
        </pc:spChg>
        <pc:picChg chg="mod">
          <ac:chgData name="Jason Wootton" userId="526938c4-8ce3-4c07-bb74-9d82b87cdb66" providerId="ADAL" clId="{18530FCC-6236-48F5-A7F7-C95609B65F8F}" dt="2022-11-16T17:05:54.427" v="765" actId="1076"/>
          <ac:picMkLst>
            <pc:docMk/>
            <pc:sldMk cId="3792866024" sldId="303"/>
            <ac:picMk id="5" creationId="{35B01E58-80F8-488D-B5CD-0AD4F5EF79E8}"/>
          </ac:picMkLst>
        </pc:picChg>
        <pc:picChg chg="mod">
          <ac:chgData name="Jason Wootton" userId="526938c4-8ce3-4c07-bb74-9d82b87cdb66" providerId="ADAL" clId="{18530FCC-6236-48F5-A7F7-C95609B65F8F}" dt="2022-11-16T17:07:11.757" v="782" actId="1035"/>
          <ac:picMkLst>
            <pc:docMk/>
            <pc:sldMk cId="3792866024" sldId="303"/>
            <ac:picMk id="6" creationId="{40B880C8-9ED6-404E-A514-FF1BE9A2FE7B}"/>
          </ac:picMkLst>
        </pc:picChg>
      </pc:sldChg>
    </pc:docChg>
  </pc:docChgLst>
  <pc:docChgLst>
    <pc:chgData name="Jason Wootton" userId="526938c4-8ce3-4c07-bb74-9d82b87cdb66" providerId="ADAL" clId="{E4901ECD-9910-4FE0-ACD3-C38B438BAE38}"/>
    <pc:docChg chg="undo custSel modSld modMainMaster">
      <pc:chgData name="Jason Wootton" userId="526938c4-8ce3-4c07-bb74-9d82b87cdb66" providerId="ADAL" clId="{E4901ECD-9910-4FE0-ACD3-C38B438BAE38}" dt="2023-03-08T14:57:27.598" v="126" actId="1036"/>
      <pc:docMkLst>
        <pc:docMk/>
      </pc:docMkLst>
      <pc:sldChg chg="delSp modSp mod">
        <pc:chgData name="Jason Wootton" userId="526938c4-8ce3-4c07-bb74-9d82b87cdb66" providerId="ADAL" clId="{E4901ECD-9910-4FE0-ACD3-C38B438BAE38}" dt="2023-03-08T14:28:53.708" v="40" actId="478"/>
        <pc:sldMkLst>
          <pc:docMk/>
          <pc:sldMk cId="908167305" sldId="300"/>
        </pc:sldMkLst>
        <pc:spChg chg="mod">
          <ac:chgData name="Jason Wootton" userId="526938c4-8ce3-4c07-bb74-9d82b87cdb66" providerId="ADAL" clId="{E4901ECD-9910-4FE0-ACD3-C38B438BAE38}" dt="2023-03-08T14:28:51.906" v="39" actId="207"/>
          <ac:spMkLst>
            <pc:docMk/>
            <pc:sldMk cId="908167305" sldId="300"/>
            <ac:spMk id="2" creationId="{39AC8E5F-D33A-4990-897F-BEA13212B4AE}"/>
          </ac:spMkLst>
        </pc:spChg>
        <pc:picChg chg="del">
          <ac:chgData name="Jason Wootton" userId="526938c4-8ce3-4c07-bb74-9d82b87cdb66" providerId="ADAL" clId="{E4901ECD-9910-4FE0-ACD3-C38B438BAE38}" dt="2023-03-08T14:28:53.708" v="40" actId="478"/>
          <ac:picMkLst>
            <pc:docMk/>
            <pc:sldMk cId="908167305" sldId="300"/>
            <ac:picMk id="6" creationId="{4D1CF6F4-EC4F-4B8D-9259-29F4C5321169}"/>
          </ac:picMkLst>
        </pc:picChg>
      </pc:sldChg>
      <pc:sldChg chg="addSp delSp modSp mod">
        <pc:chgData name="Jason Wootton" userId="526938c4-8ce3-4c07-bb74-9d82b87cdb66" providerId="ADAL" clId="{E4901ECD-9910-4FE0-ACD3-C38B438BAE38}" dt="2023-03-08T14:57:27.598" v="126" actId="1036"/>
        <pc:sldMkLst>
          <pc:docMk/>
          <pc:sldMk cId="837269096" sldId="301"/>
        </pc:sldMkLst>
        <pc:spChg chg="mod">
          <ac:chgData name="Jason Wootton" userId="526938c4-8ce3-4c07-bb74-9d82b87cdb66" providerId="ADAL" clId="{E4901ECD-9910-4FE0-ACD3-C38B438BAE38}" dt="2023-03-08T14:28:27.704" v="37" actId="207"/>
          <ac:spMkLst>
            <pc:docMk/>
            <pc:sldMk cId="837269096" sldId="301"/>
            <ac:spMk id="3" creationId="{1BA4BC58-1D78-4D32-B479-D264EDA1A4A9}"/>
          </ac:spMkLst>
        </pc:spChg>
        <pc:spChg chg="mod topLvl">
          <ac:chgData name="Jason Wootton" userId="526938c4-8ce3-4c07-bb74-9d82b87cdb66" providerId="ADAL" clId="{E4901ECD-9910-4FE0-ACD3-C38B438BAE38}" dt="2023-03-08T14:28:14.893" v="35" actId="165"/>
          <ac:spMkLst>
            <pc:docMk/>
            <pc:sldMk cId="837269096" sldId="301"/>
            <ac:spMk id="4" creationId="{677A7626-A3CB-4D02-97C2-608E8E6777C4}"/>
          </ac:spMkLst>
        </pc:spChg>
        <pc:spChg chg="mod topLvl">
          <ac:chgData name="Jason Wootton" userId="526938c4-8ce3-4c07-bb74-9d82b87cdb66" providerId="ADAL" clId="{E4901ECD-9910-4FE0-ACD3-C38B438BAE38}" dt="2023-03-08T14:28:14.893" v="35" actId="165"/>
          <ac:spMkLst>
            <pc:docMk/>
            <pc:sldMk cId="837269096" sldId="301"/>
            <ac:spMk id="6" creationId="{54D9CC6F-4947-405F-9074-B79DC108ECF8}"/>
          </ac:spMkLst>
        </pc:spChg>
        <pc:spChg chg="mod topLvl">
          <ac:chgData name="Jason Wootton" userId="526938c4-8ce3-4c07-bb74-9d82b87cdb66" providerId="ADAL" clId="{E4901ECD-9910-4FE0-ACD3-C38B438BAE38}" dt="2023-03-08T14:28:14.893" v="35" actId="165"/>
          <ac:spMkLst>
            <pc:docMk/>
            <pc:sldMk cId="837269096" sldId="301"/>
            <ac:spMk id="9" creationId="{ACE095F6-8BE9-4282-92C2-6AC0ABE3713F}"/>
          </ac:spMkLst>
        </pc:spChg>
        <pc:spChg chg="mod">
          <ac:chgData name="Jason Wootton" userId="526938c4-8ce3-4c07-bb74-9d82b87cdb66" providerId="ADAL" clId="{E4901ECD-9910-4FE0-ACD3-C38B438BAE38}" dt="2023-03-08T14:28:20.780" v="36" actId="207"/>
          <ac:spMkLst>
            <pc:docMk/>
            <pc:sldMk cId="837269096" sldId="301"/>
            <ac:spMk id="10" creationId="{1FEBE621-E026-438D-8D17-361DB5BA5D17}"/>
          </ac:spMkLst>
        </pc:spChg>
        <pc:spChg chg="mod">
          <ac:chgData name="Jason Wootton" userId="526938c4-8ce3-4c07-bb74-9d82b87cdb66" providerId="ADAL" clId="{E4901ECD-9910-4FE0-ACD3-C38B438BAE38}" dt="2023-03-08T14:28:20.780" v="36" actId="207"/>
          <ac:spMkLst>
            <pc:docMk/>
            <pc:sldMk cId="837269096" sldId="301"/>
            <ac:spMk id="11" creationId="{C22830AF-3429-49C2-9C37-56CB75FFB9D9}"/>
          </ac:spMkLst>
        </pc:spChg>
        <pc:spChg chg="mod topLvl">
          <ac:chgData name="Jason Wootton" userId="526938c4-8ce3-4c07-bb74-9d82b87cdb66" providerId="ADAL" clId="{E4901ECD-9910-4FE0-ACD3-C38B438BAE38}" dt="2023-03-08T14:28:14.893" v="35" actId="165"/>
          <ac:spMkLst>
            <pc:docMk/>
            <pc:sldMk cId="837269096" sldId="301"/>
            <ac:spMk id="16" creationId="{838176FD-6BDD-4E99-A54D-87B48B61008E}"/>
          </ac:spMkLst>
        </pc:spChg>
        <pc:spChg chg="mod topLvl">
          <ac:chgData name="Jason Wootton" userId="526938c4-8ce3-4c07-bb74-9d82b87cdb66" providerId="ADAL" clId="{E4901ECD-9910-4FE0-ACD3-C38B438BAE38}" dt="2023-03-08T14:28:14.893" v="35" actId="165"/>
          <ac:spMkLst>
            <pc:docMk/>
            <pc:sldMk cId="837269096" sldId="301"/>
            <ac:spMk id="20" creationId="{CCC698A5-FCB6-4B88-9B67-AE8C3D5C0C6A}"/>
          </ac:spMkLst>
        </pc:spChg>
        <pc:spChg chg="mod topLvl">
          <ac:chgData name="Jason Wootton" userId="526938c4-8ce3-4c07-bb74-9d82b87cdb66" providerId="ADAL" clId="{E4901ECD-9910-4FE0-ACD3-C38B438BAE38}" dt="2023-03-08T14:28:14.893" v="35" actId="165"/>
          <ac:spMkLst>
            <pc:docMk/>
            <pc:sldMk cId="837269096" sldId="301"/>
            <ac:spMk id="21" creationId="{0B28F0F7-AD69-48E1-8AE6-0495438805E9}"/>
          </ac:spMkLst>
        </pc:spChg>
        <pc:spChg chg="mod topLvl">
          <ac:chgData name="Jason Wootton" userId="526938c4-8ce3-4c07-bb74-9d82b87cdb66" providerId="ADAL" clId="{E4901ECD-9910-4FE0-ACD3-C38B438BAE38}" dt="2023-03-08T14:28:14.893" v="35" actId="165"/>
          <ac:spMkLst>
            <pc:docMk/>
            <pc:sldMk cId="837269096" sldId="301"/>
            <ac:spMk id="22" creationId="{5BF0852F-2C67-4CB7-88CE-85EC45C43723}"/>
          </ac:spMkLst>
        </pc:spChg>
        <pc:spChg chg="mod topLvl">
          <ac:chgData name="Jason Wootton" userId="526938c4-8ce3-4c07-bb74-9d82b87cdb66" providerId="ADAL" clId="{E4901ECD-9910-4FE0-ACD3-C38B438BAE38}" dt="2023-03-08T14:28:14.893" v="35" actId="165"/>
          <ac:spMkLst>
            <pc:docMk/>
            <pc:sldMk cId="837269096" sldId="301"/>
            <ac:spMk id="23" creationId="{A7AA7266-058E-4474-B414-18F5049CECAD}"/>
          </ac:spMkLst>
        </pc:spChg>
        <pc:spChg chg="mod topLvl">
          <ac:chgData name="Jason Wootton" userId="526938c4-8ce3-4c07-bb74-9d82b87cdb66" providerId="ADAL" clId="{E4901ECD-9910-4FE0-ACD3-C38B438BAE38}" dt="2023-03-08T14:28:14.893" v="35" actId="165"/>
          <ac:spMkLst>
            <pc:docMk/>
            <pc:sldMk cId="837269096" sldId="301"/>
            <ac:spMk id="24" creationId="{8E2D7E0A-C4CD-42F4-A790-747256CC29CC}"/>
          </ac:spMkLst>
        </pc:spChg>
        <pc:spChg chg="mod topLvl">
          <ac:chgData name="Jason Wootton" userId="526938c4-8ce3-4c07-bb74-9d82b87cdb66" providerId="ADAL" clId="{E4901ECD-9910-4FE0-ACD3-C38B438BAE38}" dt="2023-03-08T14:28:14.893" v="35" actId="165"/>
          <ac:spMkLst>
            <pc:docMk/>
            <pc:sldMk cId="837269096" sldId="301"/>
            <ac:spMk id="25" creationId="{FC873453-7771-4BD5-9B45-C63575899FB3}"/>
          </ac:spMkLst>
        </pc:spChg>
        <pc:spChg chg="mod">
          <ac:chgData name="Jason Wootton" userId="526938c4-8ce3-4c07-bb74-9d82b87cdb66" providerId="ADAL" clId="{E4901ECD-9910-4FE0-ACD3-C38B438BAE38}" dt="2023-03-08T14:26:55.547" v="19" actId="165"/>
          <ac:spMkLst>
            <pc:docMk/>
            <pc:sldMk cId="837269096" sldId="301"/>
            <ac:spMk id="43" creationId="{F5A72801-ED01-55B7-B7D6-D14581034104}"/>
          </ac:spMkLst>
        </pc:spChg>
        <pc:spChg chg="mod">
          <ac:chgData name="Jason Wootton" userId="526938c4-8ce3-4c07-bb74-9d82b87cdb66" providerId="ADAL" clId="{E4901ECD-9910-4FE0-ACD3-C38B438BAE38}" dt="2023-03-08T14:27:50.422" v="29" actId="1076"/>
          <ac:spMkLst>
            <pc:docMk/>
            <pc:sldMk cId="837269096" sldId="301"/>
            <ac:spMk id="54" creationId="{BC6B5072-AD49-4C57-B23A-FA135A11C759}"/>
          </ac:spMkLst>
        </pc:spChg>
        <pc:spChg chg="mod">
          <ac:chgData name="Jason Wootton" userId="526938c4-8ce3-4c07-bb74-9d82b87cdb66" providerId="ADAL" clId="{E4901ECD-9910-4FE0-ACD3-C38B438BAE38}" dt="2023-03-08T14:27:50.422" v="29" actId="1076"/>
          <ac:spMkLst>
            <pc:docMk/>
            <pc:sldMk cId="837269096" sldId="301"/>
            <ac:spMk id="55" creationId="{559B6EA2-3DD5-4411-B6DB-15D54901D4D8}"/>
          </ac:spMkLst>
        </pc:spChg>
        <pc:spChg chg="mod">
          <ac:chgData name="Jason Wootton" userId="526938c4-8ce3-4c07-bb74-9d82b87cdb66" providerId="ADAL" clId="{E4901ECD-9910-4FE0-ACD3-C38B438BAE38}" dt="2023-03-08T14:26:55.547" v="19" actId="165"/>
          <ac:spMkLst>
            <pc:docMk/>
            <pc:sldMk cId="837269096" sldId="301"/>
            <ac:spMk id="58" creationId="{5FC3BB42-A4AA-65CB-8AAD-75D81FDA7EFB}"/>
          </ac:spMkLst>
        </pc:spChg>
        <pc:spChg chg="mod">
          <ac:chgData name="Jason Wootton" userId="526938c4-8ce3-4c07-bb74-9d82b87cdb66" providerId="ADAL" clId="{E4901ECD-9910-4FE0-ACD3-C38B438BAE38}" dt="2023-03-08T14:27:50.422" v="29" actId="1076"/>
          <ac:spMkLst>
            <pc:docMk/>
            <pc:sldMk cId="837269096" sldId="301"/>
            <ac:spMk id="74" creationId="{9635573D-2ED8-4709-A3D6-D10C33913289}"/>
          </ac:spMkLst>
        </pc:spChg>
        <pc:spChg chg="mod">
          <ac:chgData name="Jason Wootton" userId="526938c4-8ce3-4c07-bb74-9d82b87cdb66" providerId="ADAL" clId="{E4901ECD-9910-4FE0-ACD3-C38B438BAE38}" dt="2023-03-08T14:27:50.422" v="29" actId="1076"/>
          <ac:spMkLst>
            <pc:docMk/>
            <pc:sldMk cId="837269096" sldId="301"/>
            <ac:spMk id="75" creationId="{B995C10F-6415-4DC7-8A7A-E735E4AA8FF2}"/>
          </ac:spMkLst>
        </pc:spChg>
        <pc:spChg chg="mod">
          <ac:chgData name="Jason Wootton" userId="526938c4-8ce3-4c07-bb74-9d82b87cdb66" providerId="ADAL" clId="{E4901ECD-9910-4FE0-ACD3-C38B438BAE38}" dt="2023-03-08T14:27:50.422" v="29" actId="1076"/>
          <ac:spMkLst>
            <pc:docMk/>
            <pc:sldMk cId="837269096" sldId="301"/>
            <ac:spMk id="96" creationId="{7D31F6FA-D98A-4A47-9F91-4CFCBC51834C}"/>
          </ac:spMkLst>
        </pc:spChg>
        <pc:spChg chg="mod">
          <ac:chgData name="Jason Wootton" userId="526938c4-8ce3-4c07-bb74-9d82b87cdb66" providerId="ADAL" clId="{E4901ECD-9910-4FE0-ACD3-C38B438BAE38}" dt="2023-03-08T14:27:50.422" v="29" actId="1076"/>
          <ac:spMkLst>
            <pc:docMk/>
            <pc:sldMk cId="837269096" sldId="301"/>
            <ac:spMk id="97" creationId="{FD475890-E8BF-4C7F-B7D4-D60621888C29}"/>
          </ac:spMkLst>
        </pc:spChg>
        <pc:spChg chg="mod">
          <ac:chgData name="Jason Wootton" userId="526938c4-8ce3-4c07-bb74-9d82b87cdb66" providerId="ADAL" clId="{E4901ECD-9910-4FE0-ACD3-C38B438BAE38}" dt="2023-03-08T14:27:50.422" v="29" actId="1076"/>
          <ac:spMkLst>
            <pc:docMk/>
            <pc:sldMk cId="837269096" sldId="301"/>
            <ac:spMk id="98" creationId="{32F47D21-F27A-48AD-911A-481A9A1B5DCE}"/>
          </ac:spMkLst>
        </pc:spChg>
        <pc:spChg chg="mod">
          <ac:chgData name="Jason Wootton" userId="526938c4-8ce3-4c07-bb74-9d82b87cdb66" providerId="ADAL" clId="{E4901ECD-9910-4FE0-ACD3-C38B438BAE38}" dt="2023-03-08T14:27:50.422" v="29" actId="1076"/>
          <ac:spMkLst>
            <pc:docMk/>
            <pc:sldMk cId="837269096" sldId="301"/>
            <ac:spMk id="99" creationId="{22258931-ED87-4D0C-97DA-D4B83D43A792}"/>
          </ac:spMkLst>
        </pc:spChg>
        <pc:spChg chg="mod">
          <ac:chgData name="Jason Wootton" userId="526938c4-8ce3-4c07-bb74-9d82b87cdb66" providerId="ADAL" clId="{E4901ECD-9910-4FE0-ACD3-C38B438BAE38}" dt="2023-03-08T14:27:50.422" v="29" actId="1076"/>
          <ac:spMkLst>
            <pc:docMk/>
            <pc:sldMk cId="837269096" sldId="301"/>
            <ac:spMk id="100" creationId="{A9586EED-97DE-46DA-ADC7-BC73C343ACF6}"/>
          </ac:spMkLst>
        </pc:spChg>
        <pc:spChg chg="mod">
          <ac:chgData name="Jason Wootton" userId="526938c4-8ce3-4c07-bb74-9d82b87cdb66" providerId="ADAL" clId="{E4901ECD-9910-4FE0-ACD3-C38B438BAE38}" dt="2023-03-08T14:27:50.422" v="29" actId="1076"/>
          <ac:spMkLst>
            <pc:docMk/>
            <pc:sldMk cId="837269096" sldId="301"/>
            <ac:spMk id="101" creationId="{401E1DE6-B998-4914-B771-B9344DEA87D2}"/>
          </ac:spMkLst>
        </pc:spChg>
        <pc:spChg chg="del mod topLvl">
          <ac:chgData name="Jason Wootton" userId="526938c4-8ce3-4c07-bb74-9d82b87cdb66" providerId="ADAL" clId="{E4901ECD-9910-4FE0-ACD3-C38B438BAE38}" dt="2023-03-08T14:28:09.619" v="34" actId="478"/>
          <ac:spMkLst>
            <pc:docMk/>
            <pc:sldMk cId="837269096" sldId="301"/>
            <ac:spMk id="103" creationId="{46B152DB-3669-42C5-8536-EF753C2E5BD5}"/>
          </ac:spMkLst>
        </pc:spChg>
        <pc:spChg chg="mod topLvl">
          <ac:chgData name="Jason Wootton" userId="526938c4-8ce3-4c07-bb74-9d82b87cdb66" providerId="ADAL" clId="{E4901ECD-9910-4FE0-ACD3-C38B438BAE38}" dt="2023-03-08T14:30:46.389" v="64" actId="1036"/>
          <ac:spMkLst>
            <pc:docMk/>
            <pc:sldMk cId="837269096" sldId="301"/>
            <ac:spMk id="104" creationId="{45C83AE0-E11D-4BA2-9B0B-CDEDFD38A55A}"/>
          </ac:spMkLst>
        </pc:spChg>
        <pc:spChg chg="mod">
          <ac:chgData name="Jason Wootton" userId="526938c4-8ce3-4c07-bb74-9d82b87cdb66" providerId="ADAL" clId="{E4901ECD-9910-4FE0-ACD3-C38B438BAE38}" dt="2023-03-08T14:26:55.547" v="19" actId="165"/>
          <ac:spMkLst>
            <pc:docMk/>
            <pc:sldMk cId="837269096" sldId="301"/>
            <ac:spMk id="108" creationId="{E7DFDDCE-D6F6-4460-C23C-BD0B2D96C678}"/>
          </ac:spMkLst>
        </pc:spChg>
        <pc:spChg chg="mod">
          <ac:chgData name="Jason Wootton" userId="526938c4-8ce3-4c07-bb74-9d82b87cdb66" providerId="ADAL" clId="{E4901ECD-9910-4FE0-ACD3-C38B438BAE38}" dt="2023-03-08T14:26:55.547" v="19" actId="165"/>
          <ac:spMkLst>
            <pc:docMk/>
            <pc:sldMk cId="837269096" sldId="301"/>
            <ac:spMk id="109" creationId="{5326022C-BEE5-B25D-CFBE-56D8F3462AD7}"/>
          </ac:spMkLst>
        </pc:spChg>
        <pc:spChg chg="mod">
          <ac:chgData name="Jason Wootton" userId="526938c4-8ce3-4c07-bb74-9d82b87cdb66" providerId="ADAL" clId="{E4901ECD-9910-4FE0-ACD3-C38B438BAE38}" dt="2023-03-08T14:26:55.547" v="19" actId="165"/>
          <ac:spMkLst>
            <pc:docMk/>
            <pc:sldMk cId="837269096" sldId="301"/>
            <ac:spMk id="110" creationId="{EC734209-216D-DB15-5C34-F1928947EC15}"/>
          </ac:spMkLst>
        </pc:spChg>
        <pc:spChg chg="mod">
          <ac:chgData name="Jason Wootton" userId="526938c4-8ce3-4c07-bb74-9d82b87cdb66" providerId="ADAL" clId="{E4901ECD-9910-4FE0-ACD3-C38B438BAE38}" dt="2023-03-08T14:26:55.547" v="19" actId="165"/>
          <ac:spMkLst>
            <pc:docMk/>
            <pc:sldMk cId="837269096" sldId="301"/>
            <ac:spMk id="114" creationId="{6A576433-C64E-4BA0-370A-555576BD43D1}"/>
          </ac:spMkLst>
        </pc:spChg>
        <pc:spChg chg="mod">
          <ac:chgData name="Jason Wootton" userId="526938c4-8ce3-4c07-bb74-9d82b87cdb66" providerId="ADAL" clId="{E4901ECD-9910-4FE0-ACD3-C38B438BAE38}" dt="2023-03-08T14:26:55.547" v="19" actId="165"/>
          <ac:spMkLst>
            <pc:docMk/>
            <pc:sldMk cId="837269096" sldId="301"/>
            <ac:spMk id="115" creationId="{41FFE181-A848-7F4F-AA0C-112E9C39D7E2}"/>
          </ac:spMkLst>
        </pc:spChg>
        <pc:spChg chg="mod">
          <ac:chgData name="Jason Wootton" userId="526938c4-8ce3-4c07-bb74-9d82b87cdb66" providerId="ADAL" clId="{E4901ECD-9910-4FE0-ACD3-C38B438BAE38}" dt="2023-03-08T14:26:55.547" v="19" actId="165"/>
          <ac:spMkLst>
            <pc:docMk/>
            <pc:sldMk cId="837269096" sldId="301"/>
            <ac:spMk id="116" creationId="{628A2CAB-A7F1-BA66-7257-6D9BD67982CE}"/>
          </ac:spMkLst>
        </pc:spChg>
        <pc:spChg chg="mod">
          <ac:chgData name="Jason Wootton" userId="526938c4-8ce3-4c07-bb74-9d82b87cdb66" providerId="ADAL" clId="{E4901ECD-9910-4FE0-ACD3-C38B438BAE38}" dt="2023-03-08T14:26:55.547" v="19" actId="165"/>
          <ac:spMkLst>
            <pc:docMk/>
            <pc:sldMk cId="837269096" sldId="301"/>
            <ac:spMk id="117" creationId="{34FA7286-0B5C-E1F1-2848-7FAB4A8C961D}"/>
          </ac:spMkLst>
        </pc:spChg>
        <pc:spChg chg="mod">
          <ac:chgData name="Jason Wootton" userId="526938c4-8ce3-4c07-bb74-9d82b87cdb66" providerId="ADAL" clId="{E4901ECD-9910-4FE0-ACD3-C38B438BAE38}" dt="2023-03-08T14:26:55.547" v="19" actId="165"/>
          <ac:spMkLst>
            <pc:docMk/>
            <pc:sldMk cId="837269096" sldId="301"/>
            <ac:spMk id="118" creationId="{E5A44DFD-3EDB-3E67-B995-430782B8F4C2}"/>
          </ac:spMkLst>
        </pc:spChg>
        <pc:spChg chg="mod">
          <ac:chgData name="Jason Wootton" userId="526938c4-8ce3-4c07-bb74-9d82b87cdb66" providerId="ADAL" clId="{E4901ECD-9910-4FE0-ACD3-C38B438BAE38}" dt="2023-03-08T14:26:55.547" v="19" actId="165"/>
          <ac:spMkLst>
            <pc:docMk/>
            <pc:sldMk cId="837269096" sldId="301"/>
            <ac:spMk id="119" creationId="{5BC8776F-B761-7EF0-4550-3B46B0F732E8}"/>
          </ac:spMkLst>
        </pc:spChg>
        <pc:spChg chg="mod">
          <ac:chgData name="Jason Wootton" userId="526938c4-8ce3-4c07-bb74-9d82b87cdb66" providerId="ADAL" clId="{E4901ECD-9910-4FE0-ACD3-C38B438BAE38}" dt="2023-03-08T14:26:55.547" v="19" actId="165"/>
          <ac:spMkLst>
            <pc:docMk/>
            <pc:sldMk cId="837269096" sldId="301"/>
            <ac:spMk id="120" creationId="{4073E2B4-D126-3CB0-9F9F-D20427517282}"/>
          </ac:spMkLst>
        </pc:spChg>
        <pc:spChg chg="mod">
          <ac:chgData name="Jason Wootton" userId="526938c4-8ce3-4c07-bb74-9d82b87cdb66" providerId="ADAL" clId="{E4901ECD-9910-4FE0-ACD3-C38B438BAE38}" dt="2023-03-08T14:26:55.547" v="19" actId="165"/>
          <ac:spMkLst>
            <pc:docMk/>
            <pc:sldMk cId="837269096" sldId="301"/>
            <ac:spMk id="121" creationId="{86276F05-4D1B-9860-65B7-DFE19BC38C4E}"/>
          </ac:spMkLst>
        </pc:spChg>
        <pc:spChg chg="mod">
          <ac:chgData name="Jason Wootton" userId="526938c4-8ce3-4c07-bb74-9d82b87cdb66" providerId="ADAL" clId="{E4901ECD-9910-4FE0-ACD3-C38B438BAE38}" dt="2023-03-08T14:26:55.547" v="19" actId="165"/>
          <ac:spMkLst>
            <pc:docMk/>
            <pc:sldMk cId="837269096" sldId="301"/>
            <ac:spMk id="122" creationId="{E311A226-6F37-857F-3E59-C97DE8386BAA}"/>
          </ac:spMkLst>
        </pc:spChg>
        <pc:spChg chg="mod">
          <ac:chgData name="Jason Wootton" userId="526938c4-8ce3-4c07-bb74-9d82b87cdb66" providerId="ADAL" clId="{E4901ECD-9910-4FE0-ACD3-C38B438BAE38}" dt="2023-03-08T14:26:55.547" v="19" actId="165"/>
          <ac:spMkLst>
            <pc:docMk/>
            <pc:sldMk cId="837269096" sldId="301"/>
            <ac:spMk id="123" creationId="{136410A6-E3C0-D6AC-A5E5-964000B3792E}"/>
          </ac:spMkLst>
        </pc:spChg>
        <pc:spChg chg="mod">
          <ac:chgData name="Jason Wootton" userId="526938c4-8ce3-4c07-bb74-9d82b87cdb66" providerId="ADAL" clId="{E4901ECD-9910-4FE0-ACD3-C38B438BAE38}" dt="2023-03-08T14:26:55.547" v="19" actId="165"/>
          <ac:spMkLst>
            <pc:docMk/>
            <pc:sldMk cId="837269096" sldId="301"/>
            <ac:spMk id="124" creationId="{A8A72438-6BEE-DD5A-3508-33825A146D04}"/>
          </ac:spMkLst>
        </pc:spChg>
        <pc:spChg chg="mod">
          <ac:chgData name="Jason Wootton" userId="526938c4-8ce3-4c07-bb74-9d82b87cdb66" providerId="ADAL" clId="{E4901ECD-9910-4FE0-ACD3-C38B438BAE38}" dt="2023-03-08T14:26:55.547" v="19" actId="165"/>
          <ac:spMkLst>
            <pc:docMk/>
            <pc:sldMk cId="837269096" sldId="301"/>
            <ac:spMk id="125" creationId="{693193C0-E685-96E8-289E-594E4373D88F}"/>
          </ac:spMkLst>
        </pc:spChg>
        <pc:spChg chg="mod">
          <ac:chgData name="Jason Wootton" userId="526938c4-8ce3-4c07-bb74-9d82b87cdb66" providerId="ADAL" clId="{E4901ECD-9910-4FE0-ACD3-C38B438BAE38}" dt="2023-03-08T14:27:12.916" v="22" actId="207"/>
          <ac:spMkLst>
            <pc:docMk/>
            <pc:sldMk cId="837269096" sldId="301"/>
            <ac:spMk id="126" creationId="{8476FE81-50D9-BFF3-A863-8060DB492496}"/>
          </ac:spMkLst>
        </pc:spChg>
        <pc:spChg chg="mod">
          <ac:chgData name="Jason Wootton" userId="526938c4-8ce3-4c07-bb74-9d82b87cdb66" providerId="ADAL" clId="{E4901ECD-9910-4FE0-ACD3-C38B438BAE38}" dt="2023-03-08T14:27:12.916" v="22" actId="207"/>
          <ac:spMkLst>
            <pc:docMk/>
            <pc:sldMk cId="837269096" sldId="301"/>
            <ac:spMk id="127" creationId="{DFB96657-1423-CE0A-75D4-D1DC82BCDBF8}"/>
          </ac:spMkLst>
        </pc:spChg>
        <pc:grpChg chg="mod topLvl">
          <ac:chgData name="Jason Wootton" userId="526938c4-8ce3-4c07-bb74-9d82b87cdb66" providerId="ADAL" clId="{E4901ECD-9910-4FE0-ACD3-C38B438BAE38}" dt="2023-03-08T14:28:20.780" v="36" actId="207"/>
          <ac:grpSpMkLst>
            <pc:docMk/>
            <pc:sldMk cId="837269096" sldId="301"/>
            <ac:grpSpMk id="12" creationId="{2267E484-30E6-44D5-9810-9C10ABBC2BB4}"/>
          </ac:grpSpMkLst>
        </pc:grpChg>
        <pc:grpChg chg="add del mod">
          <ac:chgData name="Jason Wootton" userId="526938c4-8ce3-4c07-bb74-9d82b87cdb66" providerId="ADAL" clId="{E4901ECD-9910-4FE0-ACD3-C38B438BAE38}" dt="2023-03-08T14:26:55.547" v="19" actId="165"/>
          <ac:grpSpMkLst>
            <pc:docMk/>
            <pc:sldMk cId="837269096" sldId="301"/>
            <ac:grpSpMk id="30" creationId="{F92F2CA2-0918-D5D8-8CC1-8CE498E2DF92}"/>
          </ac:grpSpMkLst>
        </pc:grpChg>
        <pc:grpChg chg="mod topLvl">
          <ac:chgData name="Jason Wootton" userId="526938c4-8ce3-4c07-bb74-9d82b87cdb66" providerId="ADAL" clId="{E4901ECD-9910-4FE0-ACD3-C38B438BAE38}" dt="2023-03-08T14:57:27.598" v="126" actId="1036"/>
          <ac:grpSpMkLst>
            <pc:docMk/>
            <pc:sldMk cId="837269096" sldId="301"/>
            <ac:grpSpMk id="35" creationId="{A7A4CFF3-0028-1448-8B04-CA0467537888}"/>
          </ac:grpSpMkLst>
        </pc:grpChg>
        <pc:grpChg chg="mod topLvl">
          <ac:chgData name="Jason Wootton" userId="526938c4-8ce3-4c07-bb74-9d82b87cdb66" providerId="ADAL" clId="{E4901ECD-9910-4FE0-ACD3-C38B438BAE38}" dt="2023-03-08T14:30:31.596" v="53" actId="167"/>
          <ac:grpSpMkLst>
            <pc:docMk/>
            <pc:sldMk cId="837269096" sldId="301"/>
            <ac:grpSpMk id="42" creationId="{1DA1E0F5-B1B5-EF91-701D-516D065AE667}"/>
          </ac:grpSpMkLst>
        </pc:grpChg>
        <pc:grpChg chg="del">
          <ac:chgData name="Jason Wootton" userId="526938c4-8ce3-4c07-bb74-9d82b87cdb66" providerId="ADAL" clId="{E4901ECD-9910-4FE0-ACD3-C38B438BAE38}" dt="2023-03-08T14:28:14.893" v="35" actId="165"/>
          <ac:grpSpMkLst>
            <pc:docMk/>
            <pc:sldMk cId="837269096" sldId="301"/>
            <ac:grpSpMk id="46" creationId="{D7607244-2EDA-422B-86B2-110E674369E7}"/>
          </ac:grpSpMkLst>
        </pc:grpChg>
        <pc:grpChg chg="del mod">
          <ac:chgData name="Jason Wootton" userId="526938c4-8ce3-4c07-bb74-9d82b87cdb66" providerId="ADAL" clId="{E4901ECD-9910-4FE0-ACD3-C38B438BAE38}" dt="2023-03-08T14:57:20.486" v="98" actId="478"/>
          <ac:grpSpMkLst>
            <pc:docMk/>
            <pc:sldMk cId="837269096" sldId="301"/>
            <ac:grpSpMk id="51" creationId="{91A838CC-BA87-4B8C-9D8B-42C7D1259561}"/>
          </ac:grpSpMkLst>
        </pc:grpChg>
        <pc:grpChg chg="del mod">
          <ac:chgData name="Jason Wootton" userId="526938c4-8ce3-4c07-bb74-9d82b87cdb66" providerId="ADAL" clId="{E4901ECD-9910-4FE0-ACD3-C38B438BAE38}" dt="2023-03-08T14:27:59.615" v="31" actId="165"/>
          <ac:grpSpMkLst>
            <pc:docMk/>
            <pc:sldMk cId="837269096" sldId="301"/>
            <ac:grpSpMk id="88" creationId="{0FE9206A-948B-4C17-8FD9-926F4D2AEEF1}"/>
          </ac:grpSpMkLst>
        </pc:grpChg>
        <pc:grpChg chg="mod">
          <ac:chgData name="Jason Wootton" userId="526938c4-8ce3-4c07-bb74-9d82b87cdb66" providerId="ADAL" clId="{E4901ECD-9910-4FE0-ACD3-C38B438BAE38}" dt="2023-03-08T14:27:50.422" v="29" actId="1076"/>
          <ac:grpSpMkLst>
            <pc:docMk/>
            <pc:sldMk cId="837269096" sldId="301"/>
            <ac:grpSpMk id="93" creationId="{22DA12CD-256C-4D75-91D0-B7B827283644}"/>
          </ac:grpSpMkLst>
        </pc:grpChg>
        <pc:graphicFrameChg chg="mod modGraphic">
          <ac:chgData name="Jason Wootton" userId="526938c4-8ce3-4c07-bb74-9d82b87cdb66" providerId="ADAL" clId="{E4901ECD-9910-4FE0-ACD3-C38B438BAE38}" dt="2023-03-08T14:31:08.532" v="70" actId="1037"/>
          <ac:graphicFrameMkLst>
            <pc:docMk/>
            <pc:sldMk cId="837269096" sldId="301"/>
            <ac:graphicFrameMk id="7" creationId="{D51B7C71-A369-482C-ACF1-B6D28E3948A4}"/>
          </ac:graphicFrameMkLst>
        </pc:graphicFrameChg>
        <pc:graphicFrameChg chg="mod">
          <ac:chgData name="Jason Wootton" userId="526938c4-8ce3-4c07-bb74-9d82b87cdb66" providerId="ADAL" clId="{E4901ECD-9910-4FE0-ACD3-C38B438BAE38}" dt="2023-03-08T14:30:31.596" v="53" actId="167"/>
          <ac:graphicFrameMkLst>
            <pc:docMk/>
            <pc:sldMk cId="837269096" sldId="301"/>
            <ac:graphicFrameMk id="17" creationId="{03481FA4-30B1-49D6-A058-EA5E8616D1F1}"/>
          </ac:graphicFrameMkLst>
        </pc:graphicFrameChg>
        <pc:picChg chg="del">
          <ac:chgData name="Jason Wootton" userId="526938c4-8ce3-4c07-bb74-9d82b87cdb66" providerId="ADAL" clId="{E4901ECD-9910-4FE0-ACD3-C38B438BAE38}" dt="2023-03-08T14:24:19.098" v="0" actId="478"/>
          <ac:picMkLst>
            <pc:docMk/>
            <pc:sldMk cId="837269096" sldId="301"/>
            <ac:picMk id="5" creationId="{987232DC-53D5-4825-9DF0-46A0775CCBF2}"/>
          </ac:picMkLst>
        </pc:picChg>
        <pc:picChg chg="add del mod">
          <ac:chgData name="Jason Wootton" userId="526938c4-8ce3-4c07-bb74-9d82b87cdb66" providerId="ADAL" clId="{E4901ECD-9910-4FE0-ACD3-C38B438BAE38}" dt="2023-03-08T14:25:54.570" v="15" actId="478"/>
          <ac:picMkLst>
            <pc:docMk/>
            <pc:sldMk cId="837269096" sldId="301"/>
            <ac:picMk id="27" creationId="{D1D601EE-4F56-39C5-7CC3-A58C0EC73FDA}"/>
          </ac:picMkLst>
        </pc:picChg>
        <pc:picChg chg="mod">
          <ac:chgData name="Jason Wootton" userId="526938c4-8ce3-4c07-bb74-9d82b87cdb66" providerId="ADAL" clId="{E4901ECD-9910-4FE0-ACD3-C38B438BAE38}" dt="2023-03-08T14:26:55.547" v="19" actId="165"/>
          <ac:picMkLst>
            <pc:docMk/>
            <pc:sldMk cId="837269096" sldId="301"/>
            <ac:picMk id="71" creationId="{543EAAD6-B039-5B90-0D7D-B390086D6530}"/>
          </ac:picMkLst>
        </pc:picChg>
        <pc:picChg chg="mod">
          <ac:chgData name="Jason Wootton" userId="526938c4-8ce3-4c07-bb74-9d82b87cdb66" providerId="ADAL" clId="{E4901ECD-9910-4FE0-ACD3-C38B438BAE38}" dt="2023-03-08T14:26:55.547" v="19" actId="165"/>
          <ac:picMkLst>
            <pc:docMk/>
            <pc:sldMk cId="837269096" sldId="301"/>
            <ac:picMk id="72" creationId="{2209CCD1-0481-C93B-9F73-96AB5D979C68}"/>
          </ac:picMkLst>
        </pc:picChg>
        <pc:picChg chg="mod">
          <ac:chgData name="Jason Wootton" userId="526938c4-8ce3-4c07-bb74-9d82b87cdb66" providerId="ADAL" clId="{E4901ECD-9910-4FE0-ACD3-C38B438BAE38}" dt="2023-03-08T14:26:55.547" v="19" actId="165"/>
          <ac:picMkLst>
            <pc:docMk/>
            <pc:sldMk cId="837269096" sldId="301"/>
            <ac:picMk id="76" creationId="{0F90EC4D-524E-1F0D-E2F4-FAAD2B84BBA5}"/>
          </ac:picMkLst>
        </pc:picChg>
        <pc:picChg chg="mod">
          <ac:chgData name="Jason Wootton" userId="526938c4-8ce3-4c07-bb74-9d82b87cdb66" providerId="ADAL" clId="{E4901ECD-9910-4FE0-ACD3-C38B438BAE38}" dt="2023-03-08T14:27:50.422" v="29" actId="1076"/>
          <ac:picMkLst>
            <pc:docMk/>
            <pc:sldMk cId="837269096" sldId="301"/>
            <ac:picMk id="77" creationId="{09672E55-9D34-4D72-BC00-92D6A7E9D44F}"/>
          </ac:picMkLst>
        </pc:picChg>
        <pc:picChg chg="mod">
          <ac:chgData name="Jason Wootton" userId="526938c4-8ce3-4c07-bb74-9d82b87cdb66" providerId="ADAL" clId="{E4901ECD-9910-4FE0-ACD3-C38B438BAE38}" dt="2023-03-08T14:27:50.422" v="29" actId="1076"/>
          <ac:picMkLst>
            <pc:docMk/>
            <pc:sldMk cId="837269096" sldId="301"/>
            <ac:picMk id="78" creationId="{D41900DC-C516-4793-AC23-0BEE3EAF3DE5}"/>
          </ac:picMkLst>
        </pc:picChg>
        <pc:picChg chg="mod">
          <ac:chgData name="Jason Wootton" userId="526938c4-8ce3-4c07-bb74-9d82b87cdb66" providerId="ADAL" clId="{E4901ECD-9910-4FE0-ACD3-C38B438BAE38}" dt="2023-03-08T14:27:50.422" v="29" actId="1076"/>
          <ac:picMkLst>
            <pc:docMk/>
            <pc:sldMk cId="837269096" sldId="301"/>
            <ac:picMk id="79" creationId="{913563F5-75FF-4D34-B865-E5EBCDC0DE22}"/>
          </ac:picMkLst>
        </pc:picChg>
        <pc:picChg chg="mod">
          <ac:chgData name="Jason Wootton" userId="526938c4-8ce3-4c07-bb74-9d82b87cdb66" providerId="ADAL" clId="{E4901ECD-9910-4FE0-ACD3-C38B438BAE38}" dt="2023-03-08T14:27:50.422" v="29" actId="1076"/>
          <ac:picMkLst>
            <pc:docMk/>
            <pc:sldMk cId="837269096" sldId="301"/>
            <ac:picMk id="80" creationId="{094E0749-62E2-44C5-B345-2571722656BD}"/>
          </ac:picMkLst>
        </pc:picChg>
        <pc:picChg chg="mod">
          <ac:chgData name="Jason Wootton" userId="526938c4-8ce3-4c07-bb74-9d82b87cdb66" providerId="ADAL" clId="{E4901ECD-9910-4FE0-ACD3-C38B438BAE38}" dt="2023-03-08T14:27:50.422" v="29" actId="1076"/>
          <ac:picMkLst>
            <pc:docMk/>
            <pc:sldMk cId="837269096" sldId="301"/>
            <ac:picMk id="81" creationId="{AC0BBD32-78A2-44A0-9FEA-1BDCDFA0EDE2}"/>
          </ac:picMkLst>
        </pc:picChg>
        <pc:picChg chg="mod">
          <ac:chgData name="Jason Wootton" userId="526938c4-8ce3-4c07-bb74-9d82b87cdb66" providerId="ADAL" clId="{E4901ECD-9910-4FE0-ACD3-C38B438BAE38}" dt="2023-03-08T14:27:50.422" v="29" actId="1076"/>
          <ac:picMkLst>
            <pc:docMk/>
            <pc:sldMk cId="837269096" sldId="301"/>
            <ac:picMk id="82" creationId="{450DB9F5-A1F1-42DF-83EB-61C8C4755273}"/>
          </ac:picMkLst>
        </pc:picChg>
        <pc:picChg chg="mod">
          <ac:chgData name="Jason Wootton" userId="526938c4-8ce3-4c07-bb74-9d82b87cdb66" providerId="ADAL" clId="{E4901ECD-9910-4FE0-ACD3-C38B438BAE38}" dt="2023-03-08T14:27:50.422" v="29" actId="1076"/>
          <ac:picMkLst>
            <pc:docMk/>
            <pc:sldMk cId="837269096" sldId="301"/>
            <ac:picMk id="83" creationId="{21A1AFB8-A745-4435-8977-CB0E748944BD}"/>
          </ac:picMkLst>
        </pc:picChg>
        <pc:picChg chg="mod">
          <ac:chgData name="Jason Wootton" userId="526938c4-8ce3-4c07-bb74-9d82b87cdb66" providerId="ADAL" clId="{E4901ECD-9910-4FE0-ACD3-C38B438BAE38}" dt="2023-03-08T14:27:50.422" v="29" actId="1076"/>
          <ac:picMkLst>
            <pc:docMk/>
            <pc:sldMk cId="837269096" sldId="301"/>
            <ac:picMk id="84" creationId="{4D60A6B7-D356-4299-AC19-01EED998923E}"/>
          </ac:picMkLst>
        </pc:picChg>
        <pc:picChg chg="mod">
          <ac:chgData name="Jason Wootton" userId="526938c4-8ce3-4c07-bb74-9d82b87cdb66" providerId="ADAL" clId="{E4901ECD-9910-4FE0-ACD3-C38B438BAE38}" dt="2023-03-08T14:27:50.422" v="29" actId="1076"/>
          <ac:picMkLst>
            <pc:docMk/>
            <pc:sldMk cId="837269096" sldId="301"/>
            <ac:picMk id="85" creationId="{93E4A502-FCB3-48FA-93EE-A3C78D45069D}"/>
          </ac:picMkLst>
        </pc:picChg>
        <pc:picChg chg="mod">
          <ac:chgData name="Jason Wootton" userId="526938c4-8ce3-4c07-bb74-9d82b87cdb66" providerId="ADAL" clId="{E4901ECD-9910-4FE0-ACD3-C38B438BAE38}" dt="2023-03-08T14:27:50.422" v="29" actId="1076"/>
          <ac:picMkLst>
            <pc:docMk/>
            <pc:sldMk cId="837269096" sldId="301"/>
            <ac:picMk id="86" creationId="{C47AD135-54AA-4AB7-9B3B-3A61E62EF66C}"/>
          </ac:picMkLst>
        </pc:picChg>
        <pc:picChg chg="mod">
          <ac:chgData name="Jason Wootton" userId="526938c4-8ce3-4c07-bb74-9d82b87cdb66" providerId="ADAL" clId="{E4901ECD-9910-4FE0-ACD3-C38B438BAE38}" dt="2023-03-08T14:27:50.422" v="29" actId="1076"/>
          <ac:picMkLst>
            <pc:docMk/>
            <pc:sldMk cId="837269096" sldId="301"/>
            <ac:picMk id="87" creationId="{583F6491-49ED-48AF-AA84-41130EA7BA7E}"/>
          </ac:picMkLst>
        </pc:picChg>
        <pc:picChg chg="mod">
          <ac:chgData name="Jason Wootton" userId="526938c4-8ce3-4c07-bb74-9d82b87cdb66" providerId="ADAL" clId="{E4901ECD-9910-4FE0-ACD3-C38B438BAE38}" dt="2023-03-08T14:26:55.547" v="19" actId="165"/>
          <ac:picMkLst>
            <pc:docMk/>
            <pc:sldMk cId="837269096" sldId="301"/>
            <ac:picMk id="89" creationId="{06FAFE26-2414-9EE3-F3DF-5FD83CC2D6C5}"/>
          </ac:picMkLst>
        </pc:picChg>
        <pc:picChg chg="mod">
          <ac:chgData name="Jason Wootton" userId="526938c4-8ce3-4c07-bb74-9d82b87cdb66" providerId="ADAL" clId="{E4901ECD-9910-4FE0-ACD3-C38B438BAE38}" dt="2023-03-08T14:26:55.547" v="19" actId="165"/>
          <ac:picMkLst>
            <pc:docMk/>
            <pc:sldMk cId="837269096" sldId="301"/>
            <ac:picMk id="90" creationId="{8AA5D9BE-0A29-84E0-6BEC-00A0FDA7C1DA}"/>
          </ac:picMkLst>
        </pc:picChg>
        <pc:picChg chg="mod">
          <ac:chgData name="Jason Wootton" userId="526938c4-8ce3-4c07-bb74-9d82b87cdb66" providerId="ADAL" clId="{E4901ECD-9910-4FE0-ACD3-C38B438BAE38}" dt="2023-03-08T14:26:55.547" v="19" actId="165"/>
          <ac:picMkLst>
            <pc:docMk/>
            <pc:sldMk cId="837269096" sldId="301"/>
            <ac:picMk id="91" creationId="{1A87A25F-7C14-3F07-CD5C-40DB93778A14}"/>
          </ac:picMkLst>
        </pc:picChg>
        <pc:picChg chg="mod">
          <ac:chgData name="Jason Wootton" userId="526938c4-8ce3-4c07-bb74-9d82b87cdb66" providerId="ADAL" clId="{E4901ECD-9910-4FE0-ACD3-C38B438BAE38}" dt="2023-03-08T14:26:55.547" v="19" actId="165"/>
          <ac:picMkLst>
            <pc:docMk/>
            <pc:sldMk cId="837269096" sldId="301"/>
            <ac:picMk id="94" creationId="{B6FE7D38-52D3-7D91-1E9E-03DC6AC5CADD}"/>
          </ac:picMkLst>
        </pc:picChg>
        <pc:picChg chg="mod">
          <ac:chgData name="Jason Wootton" userId="526938c4-8ce3-4c07-bb74-9d82b87cdb66" providerId="ADAL" clId="{E4901ECD-9910-4FE0-ACD3-C38B438BAE38}" dt="2023-03-08T14:26:55.547" v="19" actId="165"/>
          <ac:picMkLst>
            <pc:docMk/>
            <pc:sldMk cId="837269096" sldId="301"/>
            <ac:picMk id="95" creationId="{C0046AF5-6552-95CF-2D2A-DD80369905FD}"/>
          </ac:picMkLst>
        </pc:picChg>
        <pc:picChg chg="mod">
          <ac:chgData name="Jason Wootton" userId="526938c4-8ce3-4c07-bb74-9d82b87cdb66" providerId="ADAL" clId="{E4901ECD-9910-4FE0-ACD3-C38B438BAE38}" dt="2023-03-08T14:26:55.547" v="19" actId="165"/>
          <ac:picMkLst>
            <pc:docMk/>
            <pc:sldMk cId="837269096" sldId="301"/>
            <ac:picMk id="105" creationId="{C0D8B0C3-87E6-1152-F857-2A42B15B1161}"/>
          </ac:picMkLst>
        </pc:picChg>
        <pc:picChg chg="mod">
          <ac:chgData name="Jason Wootton" userId="526938c4-8ce3-4c07-bb74-9d82b87cdb66" providerId="ADAL" clId="{E4901ECD-9910-4FE0-ACD3-C38B438BAE38}" dt="2023-03-08T14:26:55.547" v="19" actId="165"/>
          <ac:picMkLst>
            <pc:docMk/>
            <pc:sldMk cId="837269096" sldId="301"/>
            <ac:picMk id="106" creationId="{4C91C820-A69F-C4B5-1567-AFF5C7C84D2D}"/>
          </ac:picMkLst>
        </pc:picChg>
        <pc:picChg chg="mod">
          <ac:chgData name="Jason Wootton" userId="526938c4-8ce3-4c07-bb74-9d82b87cdb66" providerId="ADAL" clId="{E4901ECD-9910-4FE0-ACD3-C38B438BAE38}" dt="2023-03-08T14:26:55.547" v="19" actId="165"/>
          <ac:picMkLst>
            <pc:docMk/>
            <pc:sldMk cId="837269096" sldId="301"/>
            <ac:picMk id="107" creationId="{05DECD6E-26C9-D526-251E-D783834F3C93}"/>
          </ac:picMkLst>
        </pc:picChg>
        <pc:picChg chg="mod topLvl">
          <ac:chgData name="Jason Wootton" userId="526938c4-8ce3-4c07-bb74-9d82b87cdb66" providerId="ADAL" clId="{E4901ECD-9910-4FE0-ACD3-C38B438BAE38}" dt="2023-03-08T14:28:14.893" v="35" actId="165"/>
          <ac:picMkLst>
            <pc:docMk/>
            <pc:sldMk cId="837269096" sldId="301"/>
            <ac:picMk id="1026" creationId="{73C1606C-4F9E-49AE-8782-02B6AD9B5473}"/>
          </ac:picMkLst>
        </pc:picChg>
        <pc:picChg chg="mod topLvl">
          <ac:chgData name="Jason Wootton" userId="526938c4-8ce3-4c07-bb74-9d82b87cdb66" providerId="ADAL" clId="{E4901ECD-9910-4FE0-ACD3-C38B438BAE38}" dt="2023-03-08T14:28:14.893" v="35" actId="165"/>
          <ac:picMkLst>
            <pc:docMk/>
            <pc:sldMk cId="837269096" sldId="301"/>
            <ac:picMk id="1030" creationId="{F053145F-1C58-430E-9C82-B63F3A4E830A}"/>
          </ac:picMkLst>
        </pc:picChg>
        <pc:picChg chg="mod topLvl">
          <ac:chgData name="Jason Wootton" userId="526938c4-8ce3-4c07-bb74-9d82b87cdb66" providerId="ADAL" clId="{E4901ECD-9910-4FE0-ACD3-C38B438BAE38}" dt="2023-03-08T14:28:14.893" v="35" actId="165"/>
          <ac:picMkLst>
            <pc:docMk/>
            <pc:sldMk cId="837269096" sldId="301"/>
            <ac:picMk id="1032" creationId="{83638E5F-6936-4797-A713-382ED57A912D}"/>
          </ac:picMkLst>
        </pc:picChg>
        <pc:picChg chg="mod topLvl">
          <ac:chgData name="Jason Wootton" userId="526938c4-8ce3-4c07-bb74-9d82b87cdb66" providerId="ADAL" clId="{E4901ECD-9910-4FE0-ACD3-C38B438BAE38}" dt="2023-03-08T14:28:14.893" v="35" actId="165"/>
          <ac:picMkLst>
            <pc:docMk/>
            <pc:sldMk cId="837269096" sldId="301"/>
            <ac:picMk id="1034" creationId="{CF5C4E2B-FE04-456E-93A0-6FE75A28F660}"/>
          </ac:picMkLst>
        </pc:picChg>
        <pc:picChg chg="mod topLvl">
          <ac:chgData name="Jason Wootton" userId="526938c4-8ce3-4c07-bb74-9d82b87cdb66" providerId="ADAL" clId="{E4901ECD-9910-4FE0-ACD3-C38B438BAE38}" dt="2023-03-08T14:28:14.893" v="35" actId="165"/>
          <ac:picMkLst>
            <pc:docMk/>
            <pc:sldMk cId="837269096" sldId="301"/>
            <ac:picMk id="1036" creationId="{22B94850-F8ED-453B-8B90-950D644799A4}"/>
          </ac:picMkLst>
        </pc:picChg>
        <pc:picChg chg="mod topLvl">
          <ac:chgData name="Jason Wootton" userId="526938c4-8ce3-4c07-bb74-9d82b87cdb66" providerId="ADAL" clId="{E4901ECD-9910-4FE0-ACD3-C38B438BAE38}" dt="2023-03-08T14:28:14.893" v="35" actId="165"/>
          <ac:picMkLst>
            <pc:docMk/>
            <pc:sldMk cId="837269096" sldId="301"/>
            <ac:picMk id="1038" creationId="{7554EB84-1576-4233-9097-F980CEBC5990}"/>
          </ac:picMkLst>
        </pc:picChg>
        <pc:picChg chg="mod topLvl">
          <ac:chgData name="Jason Wootton" userId="526938c4-8ce3-4c07-bb74-9d82b87cdb66" providerId="ADAL" clId="{E4901ECD-9910-4FE0-ACD3-C38B438BAE38}" dt="2023-03-08T14:28:14.893" v="35" actId="165"/>
          <ac:picMkLst>
            <pc:docMk/>
            <pc:sldMk cId="837269096" sldId="301"/>
            <ac:picMk id="1040" creationId="{F59D08D2-7E3D-4989-B585-8AE304DB7F2E}"/>
          </ac:picMkLst>
        </pc:picChg>
        <pc:picChg chg="mod topLvl">
          <ac:chgData name="Jason Wootton" userId="526938c4-8ce3-4c07-bb74-9d82b87cdb66" providerId="ADAL" clId="{E4901ECD-9910-4FE0-ACD3-C38B438BAE38}" dt="2023-03-08T14:28:14.893" v="35" actId="165"/>
          <ac:picMkLst>
            <pc:docMk/>
            <pc:sldMk cId="837269096" sldId="301"/>
            <ac:picMk id="1042" creationId="{52449E7F-DFBF-4E80-AD79-96918284E6A2}"/>
          </ac:picMkLst>
        </pc:picChg>
        <pc:cxnChg chg="mod topLvl">
          <ac:chgData name="Jason Wootton" userId="526938c4-8ce3-4c07-bb74-9d82b87cdb66" providerId="ADAL" clId="{E4901ECD-9910-4FE0-ACD3-C38B438BAE38}" dt="2023-03-08T14:28:14.893" v="35" actId="165"/>
          <ac:cxnSpMkLst>
            <pc:docMk/>
            <pc:sldMk cId="837269096" sldId="301"/>
            <ac:cxnSpMk id="8" creationId="{38656DD9-475C-4C21-B3E8-71D063CFAEED}"/>
          </ac:cxnSpMkLst>
        </pc:cxnChg>
        <pc:cxnChg chg="mod topLvl">
          <ac:chgData name="Jason Wootton" userId="526938c4-8ce3-4c07-bb74-9d82b87cdb66" providerId="ADAL" clId="{E4901ECD-9910-4FE0-ACD3-C38B438BAE38}" dt="2023-03-08T14:28:14.893" v="35" actId="165"/>
          <ac:cxnSpMkLst>
            <pc:docMk/>
            <pc:sldMk cId="837269096" sldId="301"/>
            <ac:cxnSpMk id="15" creationId="{3DB3DD55-9F7B-4886-A730-2FE3FF0F16C9}"/>
          </ac:cxnSpMkLst>
        </pc:cxnChg>
        <pc:cxnChg chg="mod">
          <ac:chgData name="Jason Wootton" userId="526938c4-8ce3-4c07-bb74-9d82b87cdb66" providerId="ADAL" clId="{E4901ECD-9910-4FE0-ACD3-C38B438BAE38}" dt="2023-03-08T14:26:55.547" v="19" actId="165"/>
          <ac:cxnSpMkLst>
            <pc:docMk/>
            <pc:sldMk cId="837269096" sldId="301"/>
            <ac:cxnSpMk id="44" creationId="{F6195F29-D547-4C84-9129-4E47D1D9C00B}"/>
          </ac:cxnSpMkLst>
        </pc:cxnChg>
        <pc:cxnChg chg="mod">
          <ac:chgData name="Jason Wootton" userId="526938c4-8ce3-4c07-bb74-9d82b87cdb66" providerId="ADAL" clId="{E4901ECD-9910-4FE0-ACD3-C38B438BAE38}" dt="2023-03-08T14:27:50.422" v="29" actId="1076"/>
          <ac:cxnSpMkLst>
            <pc:docMk/>
            <pc:sldMk cId="837269096" sldId="301"/>
            <ac:cxnSpMk id="70" creationId="{9C9783E3-97C0-47DD-B378-617C8BA0D9DE}"/>
          </ac:cxnSpMkLst>
        </pc:cxnChg>
        <pc:cxnChg chg="mod">
          <ac:chgData name="Jason Wootton" userId="526938c4-8ce3-4c07-bb74-9d82b87cdb66" providerId="ADAL" clId="{E4901ECD-9910-4FE0-ACD3-C38B438BAE38}" dt="2023-03-08T14:27:50.422" v="29" actId="1076"/>
          <ac:cxnSpMkLst>
            <pc:docMk/>
            <pc:sldMk cId="837269096" sldId="301"/>
            <ac:cxnSpMk id="73" creationId="{855DD191-4DAF-4BAD-8E69-F78C4C4D1623}"/>
          </ac:cxnSpMkLst>
        </pc:cxnChg>
        <pc:cxnChg chg="mod">
          <ac:chgData name="Jason Wootton" userId="526938c4-8ce3-4c07-bb74-9d82b87cdb66" providerId="ADAL" clId="{E4901ECD-9910-4FE0-ACD3-C38B438BAE38}" dt="2023-03-08T14:26:55.547" v="19" actId="165"/>
          <ac:cxnSpMkLst>
            <pc:docMk/>
            <pc:sldMk cId="837269096" sldId="301"/>
            <ac:cxnSpMk id="111" creationId="{DB4726E0-DC44-7D2D-41BE-ED0AE9BA0530}"/>
          </ac:cxnSpMkLst>
        </pc:cxnChg>
        <pc:cxnChg chg="mod">
          <ac:chgData name="Jason Wootton" userId="526938c4-8ce3-4c07-bb74-9d82b87cdb66" providerId="ADAL" clId="{E4901ECD-9910-4FE0-ACD3-C38B438BAE38}" dt="2023-03-08T14:26:55.547" v="19" actId="165"/>
          <ac:cxnSpMkLst>
            <pc:docMk/>
            <pc:sldMk cId="837269096" sldId="301"/>
            <ac:cxnSpMk id="112" creationId="{5D6CD0D4-BB9F-9C05-9157-1AF6BB39537E}"/>
          </ac:cxnSpMkLst>
        </pc:cxnChg>
        <pc:cxnChg chg="mod">
          <ac:chgData name="Jason Wootton" userId="526938c4-8ce3-4c07-bb74-9d82b87cdb66" providerId="ADAL" clId="{E4901ECD-9910-4FE0-ACD3-C38B438BAE38}" dt="2023-03-08T14:26:55.547" v="19" actId="165"/>
          <ac:cxnSpMkLst>
            <pc:docMk/>
            <pc:sldMk cId="837269096" sldId="301"/>
            <ac:cxnSpMk id="113" creationId="{3DB510F7-082B-4801-8395-9342AFADEA04}"/>
          </ac:cxnSpMkLst>
        </pc:cxnChg>
      </pc:sldChg>
      <pc:sldChg chg="delSp modSp mod">
        <pc:chgData name="Jason Wootton" userId="526938c4-8ce3-4c07-bb74-9d82b87cdb66" providerId="ADAL" clId="{E4901ECD-9910-4FE0-ACD3-C38B438BAE38}" dt="2023-03-08T14:29:04.899" v="42" actId="207"/>
        <pc:sldMkLst>
          <pc:docMk/>
          <pc:sldMk cId="1864939096" sldId="302"/>
        </pc:sldMkLst>
        <pc:spChg chg="mod">
          <ac:chgData name="Jason Wootton" userId="526938c4-8ce3-4c07-bb74-9d82b87cdb66" providerId="ADAL" clId="{E4901ECD-9910-4FE0-ACD3-C38B438BAE38}" dt="2023-03-08T14:29:04.899" v="42" actId="207"/>
          <ac:spMkLst>
            <pc:docMk/>
            <pc:sldMk cId="1864939096" sldId="302"/>
            <ac:spMk id="2" creationId="{39AC8E5F-D33A-4990-897F-BEA13212B4AE}"/>
          </ac:spMkLst>
        </pc:spChg>
        <pc:picChg chg="del">
          <ac:chgData name="Jason Wootton" userId="526938c4-8ce3-4c07-bb74-9d82b87cdb66" providerId="ADAL" clId="{E4901ECD-9910-4FE0-ACD3-C38B438BAE38}" dt="2023-03-08T14:28:59.080" v="41" actId="478"/>
          <ac:picMkLst>
            <pc:docMk/>
            <pc:sldMk cId="1864939096" sldId="302"/>
            <ac:picMk id="6" creationId="{4D1CF6F4-EC4F-4B8D-9259-29F4C5321169}"/>
          </ac:picMkLst>
        </pc:picChg>
      </pc:sldChg>
      <pc:sldChg chg="delSp modSp mod">
        <pc:chgData name="Jason Wootton" userId="526938c4-8ce3-4c07-bb74-9d82b87cdb66" providerId="ADAL" clId="{E4901ECD-9910-4FE0-ACD3-C38B438BAE38}" dt="2023-03-08T14:29:15.906" v="44" actId="478"/>
        <pc:sldMkLst>
          <pc:docMk/>
          <pc:sldMk cId="3792866024" sldId="303"/>
        </pc:sldMkLst>
        <pc:spChg chg="mod">
          <ac:chgData name="Jason Wootton" userId="526938c4-8ce3-4c07-bb74-9d82b87cdb66" providerId="ADAL" clId="{E4901ECD-9910-4FE0-ACD3-C38B438BAE38}" dt="2023-03-08T14:29:13.946" v="43" actId="207"/>
          <ac:spMkLst>
            <pc:docMk/>
            <pc:sldMk cId="3792866024" sldId="303"/>
            <ac:spMk id="3" creationId="{21CEA7CF-4B77-42FD-9CD6-C9DDBCF6CC20}"/>
          </ac:spMkLst>
        </pc:spChg>
        <pc:picChg chg="del">
          <ac:chgData name="Jason Wootton" userId="526938c4-8ce3-4c07-bb74-9d82b87cdb66" providerId="ADAL" clId="{E4901ECD-9910-4FE0-ACD3-C38B438BAE38}" dt="2023-03-08T14:29:15.906" v="44" actId="478"/>
          <ac:picMkLst>
            <pc:docMk/>
            <pc:sldMk cId="3792866024" sldId="303"/>
            <ac:picMk id="4" creationId="{3CB9CDDC-E7F7-48EC-B421-1E6EC11AF79F}"/>
          </ac:picMkLst>
        </pc:picChg>
      </pc:sldChg>
      <pc:sldMasterChg chg="addSp modSp modSldLayout">
        <pc:chgData name="Jason Wootton" userId="526938c4-8ce3-4c07-bb74-9d82b87cdb66" providerId="ADAL" clId="{E4901ECD-9910-4FE0-ACD3-C38B438BAE38}" dt="2023-03-08T14:25:49.261" v="14"/>
        <pc:sldMasterMkLst>
          <pc:docMk/>
          <pc:sldMasterMk cId="0" sldId="2147483684"/>
        </pc:sldMasterMkLst>
        <pc:picChg chg="add mod">
          <ac:chgData name="Jason Wootton" userId="526938c4-8ce3-4c07-bb74-9d82b87cdb66" providerId="ADAL" clId="{E4901ECD-9910-4FE0-ACD3-C38B438BAE38}" dt="2023-03-08T14:25:49.261" v="14"/>
          <ac:picMkLst>
            <pc:docMk/>
            <pc:sldMasterMk cId="0" sldId="2147483684"/>
            <ac:picMk id="3" creationId="{8AB32EB3-C226-3D39-41A9-D0CAF2FA8F67}"/>
          </ac:picMkLst>
        </pc:picChg>
        <pc:sldLayoutChg chg="addSp delSp modSp mod">
          <pc:chgData name="Jason Wootton" userId="526938c4-8ce3-4c07-bb74-9d82b87cdb66" providerId="ADAL" clId="{E4901ECD-9910-4FE0-ACD3-C38B438BAE38}" dt="2023-03-08T14:25:47.097" v="13"/>
          <pc:sldLayoutMkLst>
            <pc:docMk/>
            <pc:sldMasterMk cId="0" sldId="2147483684"/>
            <pc:sldLayoutMk cId="0" sldId="2147483653"/>
          </pc:sldLayoutMkLst>
          <pc:spChg chg="del mod">
            <ac:chgData name="Jason Wootton" userId="526938c4-8ce3-4c07-bb74-9d82b87cdb66" providerId="ADAL" clId="{E4901ECD-9910-4FE0-ACD3-C38B438BAE38}" dt="2023-03-08T14:24:41.320" v="4" actId="478"/>
            <ac:spMkLst>
              <pc:docMk/>
              <pc:sldMasterMk cId="0" sldId="2147483684"/>
              <pc:sldLayoutMk cId="0" sldId="2147483653"/>
              <ac:spMk id="10" creationId="{EDDD645E-9894-BC4F-80D2-B12A1CA825C1}"/>
            </ac:spMkLst>
          </pc:spChg>
          <pc:picChg chg="add mod">
            <ac:chgData name="Jason Wootton" userId="526938c4-8ce3-4c07-bb74-9d82b87cdb66" providerId="ADAL" clId="{E4901ECD-9910-4FE0-ACD3-C38B438BAE38}" dt="2023-03-08T14:25:47.097" v="13"/>
            <ac:picMkLst>
              <pc:docMk/>
              <pc:sldMasterMk cId="0" sldId="2147483684"/>
              <pc:sldLayoutMk cId="0" sldId="2147483653"/>
              <ac:picMk id="2" creationId="{41EDDA40-86B4-8E55-3095-B97D776323F9}"/>
            </ac:picMkLst>
          </pc:picChg>
          <pc:picChg chg="del">
            <ac:chgData name="Jason Wootton" userId="526938c4-8ce3-4c07-bb74-9d82b87cdb66" providerId="ADAL" clId="{E4901ECD-9910-4FE0-ACD3-C38B438BAE38}" dt="2023-03-08T14:25:19.398" v="9" actId="478"/>
            <ac:picMkLst>
              <pc:docMk/>
              <pc:sldMasterMk cId="0" sldId="2147483684"/>
              <pc:sldLayoutMk cId="0" sldId="2147483653"/>
              <ac:picMk id="11" creationId="{2080875C-94F1-45A6-A59D-7E7B0B1465DF}"/>
            </ac:picMkLst>
          </pc:picChg>
        </pc:sldLayoutChg>
        <pc:sldLayoutChg chg="addSp delSp modSp mod">
          <pc:chgData name="Jason Wootton" userId="526938c4-8ce3-4c07-bb74-9d82b87cdb66" providerId="ADAL" clId="{E4901ECD-9910-4FE0-ACD3-C38B438BAE38}" dt="2023-03-08T14:25:44.712" v="12"/>
          <pc:sldLayoutMkLst>
            <pc:docMk/>
            <pc:sldMasterMk cId="0" sldId="2147483684"/>
            <pc:sldLayoutMk cId="0" sldId="2147483655"/>
          </pc:sldLayoutMkLst>
          <pc:spChg chg="del">
            <ac:chgData name="Jason Wootton" userId="526938c4-8ce3-4c07-bb74-9d82b87cdb66" providerId="ADAL" clId="{E4901ECD-9910-4FE0-ACD3-C38B438BAE38}" dt="2023-03-08T14:24:35.177" v="2" actId="478"/>
            <ac:spMkLst>
              <pc:docMk/>
              <pc:sldMasterMk cId="0" sldId="2147483684"/>
              <pc:sldLayoutMk cId="0" sldId="2147483655"/>
              <ac:spMk id="8" creationId="{BF01717E-9683-784E-B9CB-1F88F8A43803}"/>
            </ac:spMkLst>
          </pc:spChg>
          <pc:picChg chg="add mod">
            <ac:chgData name="Jason Wootton" userId="526938c4-8ce3-4c07-bb74-9d82b87cdb66" providerId="ADAL" clId="{E4901ECD-9910-4FE0-ACD3-C38B438BAE38}" dt="2023-03-08T14:25:44.712" v="12"/>
            <ac:picMkLst>
              <pc:docMk/>
              <pc:sldMasterMk cId="0" sldId="2147483684"/>
              <pc:sldLayoutMk cId="0" sldId="2147483655"/>
              <ac:picMk id="2" creationId="{3840670E-8C2E-E305-8BA9-86A94368CC79}"/>
            </ac:picMkLst>
          </pc:picChg>
          <pc:picChg chg="del mod">
            <ac:chgData name="Jason Wootton" userId="526938c4-8ce3-4c07-bb74-9d82b87cdb66" providerId="ADAL" clId="{E4901ECD-9910-4FE0-ACD3-C38B438BAE38}" dt="2023-03-08T14:25:14.527" v="8" actId="478"/>
            <ac:picMkLst>
              <pc:docMk/>
              <pc:sldMasterMk cId="0" sldId="2147483684"/>
              <pc:sldLayoutMk cId="0" sldId="2147483655"/>
              <ac:picMk id="11" creationId="{51A55F99-CCBE-45A1-A3A0-C5F0204B4829}"/>
            </ac:picMkLst>
          </pc:picChg>
        </pc:sldLayoutChg>
      </pc:sldMasterChg>
    </pc:docChg>
  </pc:docChgLst>
  <pc:docChgLst>
    <pc:chgData name="Jason Wootton" userId="526938c4-8ce3-4c07-bb74-9d82b87cdb66" providerId="ADAL" clId="{5CD492D3-0E5B-43B0-BB1D-506FFB09AE62}"/>
    <pc:docChg chg="undo custSel modSld">
      <pc:chgData name="Jason Wootton" userId="526938c4-8ce3-4c07-bb74-9d82b87cdb66" providerId="ADAL" clId="{5CD492D3-0E5B-43B0-BB1D-506FFB09AE62}" dt="2023-05-04T16:09:18.482" v="304" actId="14100"/>
      <pc:docMkLst>
        <pc:docMk/>
      </pc:docMkLst>
      <pc:sldChg chg="modSp mod">
        <pc:chgData name="Jason Wootton" userId="526938c4-8ce3-4c07-bb74-9d82b87cdb66" providerId="ADAL" clId="{5CD492D3-0E5B-43B0-BB1D-506FFB09AE62}" dt="2023-05-04T16:09:05.070" v="300" actId="1076"/>
        <pc:sldMkLst>
          <pc:docMk/>
          <pc:sldMk cId="908167305" sldId="300"/>
        </pc:sldMkLst>
        <pc:spChg chg="mod">
          <ac:chgData name="Jason Wootton" userId="526938c4-8ce3-4c07-bb74-9d82b87cdb66" providerId="ADAL" clId="{5CD492D3-0E5B-43B0-BB1D-506FFB09AE62}" dt="2023-05-04T16:08:47.591" v="296" actId="20577"/>
          <ac:spMkLst>
            <pc:docMk/>
            <pc:sldMk cId="908167305" sldId="300"/>
            <ac:spMk id="18" creationId="{E20E325F-54D0-44F3-B1FF-CC506BDB9147}"/>
          </ac:spMkLst>
        </pc:spChg>
        <pc:picChg chg="mod">
          <ac:chgData name="Jason Wootton" userId="526938c4-8ce3-4c07-bb74-9d82b87cdb66" providerId="ADAL" clId="{5CD492D3-0E5B-43B0-BB1D-506FFB09AE62}" dt="2023-05-04T16:09:05.070" v="300" actId="1076"/>
          <ac:picMkLst>
            <pc:docMk/>
            <pc:sldMk cId="908167305" sldId="300"/>
            <ac:picMk id="8" creationId="{B8DB51F6-D0AB-4398-B4A5-E110DB0C4F87}"/>
          </ac:picMkLst>
        </pc:picChg>
        <pc:picChg chg="mod">
          <ac:chgData name="Jason Wootton" userId="526938c4-8ce3-4c07-bb74-9d82b87cdb66" providerId="ADAL" clId="{5CD492D3-0E5B-43B0-BB1D-506FFB09AE62}" dt="2023-05-04T16:09:00.711" v="299" actId="1076"/>
          <ac:picMkLst>
            <pc:docMk/>
            <pc:sldMk cId="908167305" sldId="300"/>
            <ac:picMk id="9" creationId="{C449DF34-0F38-4F3C-AC37-903A19D7DE09}"/>
          </ac:picMkLst>
        </pc:picChg>
        <pc:picChg chg="mod">
          <ac:chgData name="Jason Wootton" userId="526938c4-8ce3-4c07-bb74-9d82b87cdb66" providerId="ADAL" clId="{5CD492D3-0E5B-43B0-BB1D-506FFB09AE62}" dt="2023-05-04T16:08:56.406" v="298" actId="1076"/>
          <ac:picMkLst>
            <pc:docMk/>
            <pc:sldMk cId="908167305" sldId="300"/>
            <ac:picMk id="10" creationId="{9379DE11-BAC4-4826-A669-DC3D65F23969}"/>
          </ac:picMkLst>
        </pc:picChg>
        <pc:picChg chg="mod">
          <ac:chgData name="Jason Wootton" userId="526938c4-8ce3-4c07-bb74-9d82b87cdb66" providerId="ADAL" clId="{5CD492D3-0E5B-43B0-BB1D-506FFB09AE62}" dt="2023-05-04T16:08:54.909" v="297" actId="1076"/>
          <ac:picMkLst>
            <pc:docMk/>
            <pc:sldMk cId="908167305" sldId="300"/>
            <ac:picMk id="13" creationId="{6C543F8B-E40B-4975-BA7D-906739FD110D}"/>
          </ac:picMkLst>
        </pc:picChg>
      </pc:sldChg>
      <pc:sldChg chg="modSp mod">
        <pc:chgData name="Jason Wootton" userId="526938c4-8ce3-4c07-bb74-9d82b87cdb66" providerId="ADAL" clId="{5CD492D3-0E5B-43B0-BB1D-506FFB09AE62}" dt="2023-05-04T16:09:18.482" v="304" actId="14100"/>
        <pc:sldMkLst>
          <pc:docMk/>
          <pc:sldMk cId="837269096" sldId="301"/>
        </pc:sldMkLst>
        <pc:spChg chg="mod">
          <ac:chgData name="Jason Wootton" userId="526938c4-8ce3-4c07-bb74-9d82b87cdb66" providerId="ADAL" clId="{5CD492D3-0E5B-43B0-BB1D-506FFB09AE62}" dt="2023-05-04T13:36:46.241" v="137" actId="13926"/>
          <ac:spMkLst>
            <pc:docMk/>
            <pc:sldMk cId="837269096" sldId="301"/>
            <ac:spMk id="16" creationId="{838176FD-6BDD-4E99-A54D-87B48B61008E}"/>
          </ac:spMkLst>
        </pc:spChg>
        <pc:spChg chg="mod">
          <ac:chgData name="Jason Wootton" userId="526938c4-8ce3-4c07-bb74-9d82b87cdb66" providerId="ADAL" clId="{5CD492D3-0E5B-43B0-BB1D-506FFB09AE62}" dt="2023-05-04T16:09:18.482" v="304" actId="14100"/>
          <ac:spMkLst>
            <pc:docMk/>
            <pc:sldMk cId="837269096" sldId="301"/>
            <ac:spMk id="54" creationId="{BC6B5072-AD49-4C57-B23A-FA135A11C759}"/>
          </ac:spMkLst>
        </pc:spChg>
        <pc:spChg chg="mod">
          <ac:chgData name="Jason Wootton" userId="526938c4-8ce3-4c07-bb74-9d82b87cdb66" providerId="ADAL" clId="{5CD492D3-0E5B-43B0-BB1D-506FFB09AE62}" dt="2023-05-04T16:09:18.482" v="304" actId="14100"/>
          <ac:spMkLst>
            <pc:docMk/>
            <pc:sldMk cId="837269096" sldId="301"/>
            <ac:spMk id="55" creationId="{559B6EA2-3DD5-4411-B6DB-15D54901D4D8}"/>
          </ac:spMkLst>
        </pc:spChg>
        <pc:spChg chg="mod">
          <ac:chgData name="Jason Wootton" userId="526938c4-8ce3-4c07-bb74-9d82b87cdb66" providerId="ADAL" clId="{5CD492D3-0E5B-43B0-BB1D-506FFB09AE62}" dt="2023-05-04T13:36:52.694" v="138"/>
          <ac:spMkLst>
            <pc:docMk/>
            <pc:sldMk cId="837269096" sldId="301"/>
            <ac:spMk id="58" creationId="{5FC3BB42-A4AA-65CB-8AAD-75D81FDA7EFB}"/>
          </ac:spMkLst>
        </pc:spChg>
        <pc:spChg chg="mod">
          <ac:chgData name="Jason Wootton" userId="526938c4-8ce3-4c07-bb74-9d82b87cdb66" providerId="ADAL" clId="{5CD492D3-0E5B-43B0-BB1D-506FFB09AE62}" dt="2023-05-04T16:09:18.482" v="304" actId="14100"/>
          <ac:spMkLst>
            <pc:docMk/>
            <pc:sldMk cId="837269096" sldId="301"/>
            <ac:spMk id="74" creationId="{9635573D-2ED8-4709-A3D6-D10C33913289}"/>
          </ac:spMkLst>
        </pc:spChg>
        <pc:spChg chg="mod">
          <ac:chgData name="Jason Wootton" userId="526938c4-8ce3-4c07-bb74-9d82b87cdb66" providerId="ADAL" clId="{5CD492D3-0E5B-43B0-BB1D-506FFB09AE62}" dt="2023-05-04T16:09:18.482" v="304" actId="14100"/>
          <ac:spMkLst>
            <pc:docMk/>
            <pc:sldMk cId="837269096" sldId="301"/>
            <ac:spMk id="75" creationId="{B995C10F-6415-4DC7-8A7A-E735E4AA8FF2}"/>
          </ac:spMkLst>
        </pc:spChg>
        <pc:spChg chg="mod">
          <ac:chgData name="Jason Wootton" userId="526938c4-8ce3-4c07-bb74-9d82b87cdb66" providerId="ADAL" clId="{5CD492D3-0E5B-43B0-BB1D-506FFB09AE62}" dt="2023-05-04T16:09:18.482" v="304" actId="14100"/>
          <ac:spMkLst>
            <pc:docMk/>
            <pc:sldMk cId="837269096" sldId="301"/>
            <ac:spMk id="96" creationId="{7D31F6FA-D98A-4A47-9F91-4CFCBC51834C}"/>
          </ac:spMkLst>
        </pc:spChg>
        <pc:spChg chg="mod">
          <ac:chgData name="Jason Wootton" userId="526938c4-8ce3-4c07-bb74-9d82b87cdb66" providerId="ADAL" clId="{5CD492D3-0E5B-43B0-BB1D-506FFB09AE62}" dt="2023-05-04T16:09:18.482" v="304" actId="14100"/>
          <ac:spMkLst>
            <pc:docMk/>
            <pc:sldMk cId="837269096" sldId="301"/>
            <ac:spMk id="97" creationId="{FD475890-E8BF-4C7F-B7D4-D60621888C29}"/>
          </ac:spMkLst>
        </pc:spChg>
        <pc:spChg chg="mod">
          <ac:chgData name="Jason Wootton" userId="526938c4-8ce3-4c07-bb74-9d82b87cdb66" providerId="ADAL" clId="{5CD492D3-0E5B-43B0-BB1D-506FFB09AE62}" dt="2023-05-04T16:09:18.482" v="304" actId="14100"/>
          <ac:spMkLst>
            <pc:docMk/>
            <pc:sldMk cId="837269096" sldId="301"/>
            <ac:spMk id="98" creationId="{32F47D21-F27A-48AD-911A-481A9A1B5DCE}"/>
          </ac:spMkLst>
        </pc:spChg>
        <pc:spChg chg="mod">
          <ac:chgData name="Jason Wootton" userId="526938c4-8ce3-4c07-bb74-9d82b87cdb66" providerId="ADAL" clId="{5CD492D3-0E5B-43B0-BB1D-506FFB09AE62}" dt="2023-05-04T16:09:18.482" v="304" actId="14100"/>
          <ac:spMkLst>
            <pc:docMk/>
            <pc:sldMk cId="837269096" sldId="301"/>
            <ac:spMk id="99" creationId="{22258931-ED87-4D0C-97DA-D4B83D43A792}"/>
          </ac:spMkLst>
        </pc:spChg>
        <pc:spChg chg="mod">
          <ac:chgData name="Jason Wootton" userId="526938c4-8ce3-4c07-bb74-9d82b87cdb66" providerId="ADAL" clId="{5CD492D3-0E5B-43B0-BB1D-506FFB09AE62}" dt="2023-05-04T16:09:18.482" v="304" actId="14100"/>
          <ac:spMkLst>
            <pc:docMk/>
            <pc:sldMk cId="837269096" sldId="301"/>
            <ac:spMk id="100" creationId="{A9586EED-97DE-46DA-ADC7-BC73C343ACF6}"/>
          </ac:spMkLst>
        </pc:spChg>
        <pc:spChg chg="mod">
          <ac:chgData name="Jason Wootton" userId="526938c4-8ce3-4c07-bb74-9d82b87cdb66" providerId="ADAL" clId="{5CD492D3-0E5B-43B0-BB1D-506FFB09AE62}" dt="2023-05-04T16:09:18.482" v="304" actId="14100"/>
          <ac:spMkLst>
            <pc:docMk/>
            <pc:sldMk cId="837269096" sldId="301"/>
            <ac:spMk id="101" creationId="{401E1DE6-B998-4914-B771-B9344DEA87D2}"/>
          </ac:spMkLst>
        </pc:spChg>
        <pc:grpChg chg="mod">
          <ac:chgData name="Jason Wootton" userId="526938c4-8ce3-4c07-bb74-9d82b87cdb66" providerId="ADAL" clId="{5CD492D3-0E5B-43B0-BB1D-506FFB09AE62}" dt="2023-05-04T16:09:18.482" v="304" actId="14100"/>
          <ac:grpSpMkLst>
            <pc:docMk/>
            <pc:sldMk cId="837269096" sldId="301"/>
            <ac:grpSpMk id="93" creationId="{22DA12CD-256C-4D75-91D0-B7B827283644}"/>
          </ac:grpSpMkLst>
        </pc:grpChg>
        <pc:graphicFrameChg chg="mod">
          <ac:chgData name="Jason Wootton" userId="526938c4-8ce3-4c07-bb74-9d82b87cdb66" providerId="ADAL" clId="{5CD492D3-0E5B-43B0-BB1D-506FFB09AE62}" dt="2023-05-04T14:46:08.457" v="142"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5CD492D3-0E5B-43B0-BB1D-506FFB09AE62}" dt="2023-05-04T13:36:11.079" v="124" actId="2711"/>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5CD492D3-0E5B-43B0-BB1D-506FFB09AE62}" dt="2023-05-04T13:36:20.855" v="127" actId="1037"/>
          <ac:graphicFrameMkLst>
            <pc:docMk/>
            <pc:sldMk cId="837269096" sldId="301"/>
            <ac:graphicFrameMk id="17" creationId="{03481FA4-30B1-49D6-A058-EA5E8616D1F1}"/>
          </ac:graphicFrameMkLst>
        </pc:graphicFrameChg>
        <pc:picChg chg="mod">
          <ac:chgData name="Jason Wootton" userId="526938c4-8ce3-4c07-bb74-9d82b87cdb66" providerId="ADAL" clId="{5CD492D3-0E5B-43B0-BB1D-506FFB09AE62}" dt="2023-05-04T16:09:18.482" v="304" actId="14100"/>
          <ac:picMkLst>
            <pc:docMk/>
            <pc:sldMk cId="837269096" sldId="301"/>
            <ac:picMk id="77" creationId="{09672E55-9D34-4D72-BC00-92D6A7E9D44F}"/>
          </ac:picMkLst>
        </pc:picChg>
        <pc:picChg chg="mod">
          <ac:chgData name="Jason Wootton" userId="526938c4-8ce3-4c07-bb74-9d82b87cdb66" providerId="ADAL" clId="{5CD492D3-0E5B-43B0-BB1D-506FFB09AE62}" dt="2023-05-04T16:09:18.482" v="304" actId="14100"/>
          <ac:picMkLst>
            <pc:docMk/>
            <pc:sldMk cId="837269096" sldId="301"/>
            <ac:picMk id="78" creationId="{D41900DC-C516-4793-AC23-0BEE3EAF3DE5}"/>
          </ac:picMkLst>
        </pc:picChg>
        <pc:picChg chg="mod">
          <ac:chgData name="Jason Wootton" userId="526938c4-8ce3-4c07-bb74-9d82b87cdb66" providerId="ADAL" clId="{5CD492D3-0E5B-43B0-BB1D-506FFB09AE62}" dt="2023-05-04T16:09:18.482" v="304" actId="14100"/>
          <ac:picMkLst>
            <pc:docMk/>
            <pc:sldMk cId="837269096" sldId="301"/>
            <ac:picMk id="79" creationId="{913563F5-75FF-4D34-B865-E5EBCDC0DE22}"/>
          </ac:picMkLst>
        </pc:picChg>
        <pc:picChg chg="mod">
          <ac:chgData name="Jason Wootton" userId="526938c4-8ce3-4c07-bb74-9d82b87cdb66" providerId="ADAL" clId="{5CD492D3-0E5B-43B0-BB1D-506FFB09AE62}" dt="2023-05-04T16:09:18.482" v="304" actId="14100"/>
          <ac:picMkLst>
            <pc:docMk/>
            <pc:sldMk cId="837269096" sldId="301"/>
            <ac:picMk id="80" creationId="{094E0749-62E2-44C5-B345-2571722656BD}"/>
          </ac:picMkLst>
        </pc:picChg>
        <pc:picChg chg="mod">
          <ac:chgData name="Jason Wootton" userId="526938c4-8ce3-4c07-bb74-9d82b87cdb66" providerId="ADAL" clId="{5CD492D3-0E5B-43B0-BB1D-506FFB09AE62}" dt="2023-05-04T16:09:18.482" v="304" actId="14100"/>
          <ac:picMkLst>
            <pc:docMk/>
            <pc:sldMk cId="837269096" sldId="301"/>
            <ac:picMk id="81" creationId="{AC0BBD32-78A2-44A0-9FEA-1BDCDFA0EDE2}"/>
          </ac:picMkLst>
        </pc:picChg>
        <pc:picChg chg="mod">
          <ac:chgData name="Jason Wootton" userId="526938c4-8ce3-4c07-bb74-9d82b87cdb66" providerId="ADAL" clId="{5CD492D3-0E5B-43B0-BB1D-506FFB09AE62}" dt="2023-05-04T16:09:18.482" v="304" actId="14100"/>
          <ac:picMkLst>
            <pc:docMk/>
            <pc:sldMk cId="837269096" sldId="301"/>
            <ac:picMk id="82" creationId="{450DB9F5-A1F1-42DF-83EB-61C8C4755273}"/>
          </ac:picMkLst>
        </pc:picChg>
        <pc:picChg chg="mod">
          <ac:chgData name="Jason Wootton" userId="526938c4-8ce3-4c07-bb74-9d82b87cdb66" providerId="ADAL" clId="{5CD492D3-0E5B-43B0-BB1D-506FFB09AE62}" dt="2023-05-04T16:09:18.482" v="304" actId="14100"/>
          <ac:picMkLst>
            <pc:docMk/>
            <pc:sldMk cId="837269096" sldId="301"/>
            <ac:picMk id="83" creationId="{21A1AFB8-A745-4435-8977-CB0E748944BD}"/>
          </ac:picMkLst>
        </pc:picChg>
        <pc:picChg chg="mod">
          <ac:chgData name="Jason Wootton" userId="526938c4-8ce3-4c07-bb74-9d82b87cdb66" providerId="ADAL" clId="{5CD492D3-0E5B-43B0-BB1D-506FFB09AE62}" dt="2023-05-04T16:09:18.482" v="304" actId="14100"/>
          <ac:picMkLst>
            <pc:docMk/>
            <pc:sldMk cId="837269096" sldId="301"/>
            <ac:picMk id="84" creationId="{4D60A6B7-D356-4299-AC19-01EED998923E}"/>
          </ac:picMkLst>
        </pc:picChg>
        <pc:picChg chg="mod">
          <ac:chgData name="Jason Wootton" userId="526938c4-8ce3-4c07-bb74-9d82b87cdb66" providerId="ADAL" clId="{5CD492D3-0E5B-43B0-BB1D-506FFB09AE62}" dt="2023-05-04T16:09:18.482" v="304" actId="14100"/>
          <ac:picMkLst>
            <pc:docMk/>
            <pc:sldMk cId="837269096" sldId="301"/>
            <ac:picMk id="85" creationId="{93E4A502-FCB3-48FA-93EE-A3C78D45069D}"/>
          </ac:picMkLst>
        </pc:picChg>
        <pc:picChg chg="mod">
          <ac:chgData name="Jason Wootton" userId="526938c4-8ce3-4c07-bb74-9d82b87cdb66" providerId="ADAL" clId="{5CD492D3-0E5B-43B0-BB1D-506FFB09AE62}" dt="2023-05-04T16:09:18.482" v="304" actId="14100"/>
          <ac:picMkLst>
            <pc:docMk/>
            <pc:sldMk cId="837269096" sldId="301"/>
            <ac:picMk id="86" creationId="{C47AD135-54AA-4AB7-9B3B-3A61E62EF66C}"/>
          </ac:picMkLst>
        </pc:picChg>
        <pc:picChg chg="mod">
          <ac:chgData name="Jason Wootton" userId="526938c4-8ce3-4c07-bb74-9d82b87cdb66" providerId="ADAL" clId="{5CD492D3-0E5B-43B0-BB1D-506FFB09AE62}" dt="2023-05-04T16:09:18.482" v="304" actId="14100"/>
          <ac:picMkLst>
            <pc:docMk/>
            <pc:sldMk cId="837269096" sldId="301"/>
            <ac:picMk id="87" creationId="{583F6491-49ED-48AF-AA84-41130EA7BA7E}"/>
          </ac:picMkLst>
        </pc:picChg>
        <pc:cxnChg chg="mod">
          <ac:chgData name="Jason Wootton" userId="526938c4-8ce3-4c07-bb74-9d82b87cdb66" providerId="ADAL" clId="{5CD492D3-0E5B-43B0-BB1D-506FFB09AE62}" dt="2023-05-04T16:09:18.482" v="304" actId="14100"/>
          <ac:cxnSpMkLst>
            <pc:docMk/>
            <pc:sldMk cId="837269096" sldId="301"/>
            <ac:cxnSpMk id="70" creationId="{9C9783E3-97C0-47DD-B378-617C8BA0D9DE}"/>
          </ac:cxnSpMkLst>
        </pc:cxnChg>
        <pc:cxnChg chg="mod">
          <ac:chgData name="Jason Wootton" userId="526938c4-8ce3-4c07-bb74-9d82b87cdb66" providerId="ADAL" clId="{5CD492D3-0E5B-43B0-BB1D-506FFB09AE62}" dt="2023-05-04T16:09:18.482" v="304" actId="14100"/>
          <ac:cxnSpMkLst>
            <pc:docMk/>
            <pc:sldMk cId="837269096" sldId="301"/>
            <ac:cxnSpMk id="73" creationId="{855DD191-4DAF-4BAD-8E69-F78C4C4D1623}"/>
          </ac:cxnSpMkLst>
        </pc:cxnChg>
      </pc:sldChg>
      <pc:sldChg chg="modSp mod">
        <pc:chgData name="Jason Wootton" userId="526938c4-8ce3-4c07-bb74-9d82b87cdb66" providerId="ADAL" clId="{5CD492D3-0E5B-43B0-BB1D-506FFB09AE62}" dt="2023-05-04T15:50:34.540" v="234" actId="1076"/>
        <pc:sldMkLst>
          <pc:docMk/>
          <pc:sldMk cId="1864939096" sldId="302"/>
        </pc:sldMkLst>
        <pc:spChg chg="mod">
          <ac:chgData name="Jason Wootton" userId="526938c4-8ce3-4c07-bb74-9d82b87cdb66" providerId="ADAL" clId="{5CD492D3-0E5B-43B0-BB1D-506FFB09AE62}" dt="2023-05-04T14:53:09.384" v="170" actId="20577"/>
          <ac:spMkLst>
            <pc:docMk/>
            <pc:sldMk cId="1864939096" sldId="302"/>
            <ac:spMk id="18" creationId="{E20E325F-54D0-44F3-B1FF-CC506BDB9147}"/>
          </ac:spMkLst>
        </pc:spChg>
        <pc:picChg chg="mod">
          <ac:chgData name="Jason Wootton" userId="526938c4-8ce3-4c07-bb74-9d82b87cdb66" providerId="ADAL" clId="{5CD492D3-0E5B-43B0-BB1D-506FFB09AE62}" dt="2023-05-04T15:50:34.540" v="234" actId="1076"/>
          <ac:picMkLst>
            <pc:docMk/>
            <pc:sldMk cId="1864939096" sldId="302"/>
            <ac:picMk id="12" creationId="{0FC765D7-DEEB-4F57-99F5-C05163A1BD10}"/>
          </ac:picMkLst>
        </pc:picChg>
        <pc:picChg chg="mod">
          <ac:chgData name="Jason Wootton" userId="526938c4-8ce3-4c07-bb74-9d82b87cdb66" providerId="ADAL" clId="{5CD492D3-0E5B-43B0-BB1D-506FFB09AE62}" dt="2023-05-04T15:50:32.388" v="233" actId="1076"/>
          <ac:picMkLst>
            <pc:docMk/>
            <pc:sldMk cId="1864939096" sldId="302"/>
            <ac:picMk id="13" creationId="{996A267D-933E-4614-ACD3-2C11E9A0F517}"/>
          </ac:picMkLst>
        </pc:picChg>
        <pc:picChg chg="mod">
          <ac:chgData name="Jason Wootton" userId="526938c4-8ce3-4c07-bb74-9d82b87cdb66" providerId="ADAL" clId="{5CD492D3-0E5B-43B0-BB1D-506FFB09AE62}" dt="2023-05-04T15:50:28.499" v="232" actId="1076"/>
          <ac:picMkLst>
            <pc:docMk/>
            <pc:sldMk cId="1864939096" sldId="302"/>
            <ac:picMk id="15" creationId="{FF0297AD-6ADA-4C9F-8B49-4907297F2E2F}"/>
          </ac:picMkLst>
        </pc:picChg>
      </pc:sldChg>
      <pc:sldChg chg="modSp mod">
        <pc:chgData name="Jason Wootton" userId="526938c4-8ce3-4c07-bb74-9d82b87cdb66" providerId="ADAL" clId="{5CD492D3-0E5B-43B0-BB1D-506FFB09AE62}" dt="2023-05-04T15:50:22.617" v="231" actId="1076"/>
        <pc:sldMkLst>
          <pc:docMk/>
          <pc:sldMk cId="3792866024" sldId="303"/>
        </pc:sldMkLst>
        <pc:spChg chg="mod">
          <ac:chgData name="Jason Wootton" userId="526938c4-8ce3-4c07-bb74-9d82b87cdb66" providerId="ADAL" clId="{5CD492D3-0E5B-43B0-BB1D-506FFB09AE62}" dt="2023-05-04T15:50:12.808" v="229" actId="20577"/>
          <ac:spMkLst>
            <pc:docMk/>
            <pc:sldMk cId="3792866024" sldId="303"/>
            <ac:spMk id="8" creationId="{CF1C8D28-9A25-45DC-BEBB-E99EAF3CB2F7}"/>
          </ac:spMkLst>
        </pc:spChg>
        <pc:picChg chg="mod">
          <ac:chgData name="Jason Wootton" userId="526938c4-8ce3-4c07-bb74-9d82b87cdb66" providerId="ADAL" clId="{5CD492D3-0E5B-43B0-BB1D-506FFB09AE62}" dt="2023-05-04T15:50:16.915" v="230" actId="1076"/>
          <ac:picMkLst>
            <pc:docMk/>
            <pc:sldMk cId="3792866024" sldId="303"/>
            <ac:picMk id="5" creationId="{35B01E58-80F8-488D-B5CD-0AD4F5EF79E8}"/>
          </ac:picMkLst>
        </pc:picChg>
        <pc:picChg chg="mod">
          <ac:chgData name="Jason Wootton" userId="526938c4-8ce3-4c07-bb74-9d82b87cdb66" providerId="ADAL" clId="{5CD492D3-0E5B-43B0-BB1D-506FFB09AE62}" dt="2023-05-04T15:50:22.617" v="231" actId="1076"/>
          <ac:picMkLst>
            <pc:docMk/>
            <pc:sldMk cId="3792866024" sldId="303"/>
            <ac:picMk id="6" creationId="{40B880C8-9ED6-404E-A514-FF1BE9A2FE7B}"/>
          </ac:picMkLst>
        </pc:picChg>
      </pc:sldChg>
    </pc:docChg>
  </pc:docChgLst>
  <pc:docChgLst>
    <pc:chgData name="Jack Norris" userId="b66afaaf-acac-40a8-acc5-7b25a2d0fd44" providerId="ADAL" clId="{E64514A3-A0C6-42C4-97FB-B06FB30084AB}"/>
    <pc:docChg chg="undo redo custSel modSld">
      <pc:chgData name="Jack Norris" userId="b66afaaf-acac-40a8-acc5-7b25a2d0fd44" providerId="ADAL" clId="{E64514A3-A0C6-42C4-97FB-B06FB30084AB}" dt="2022-08-24T12:40:56.989" v="143" actId="207"/>
      <pc:docMkLst>
        <pc:docMk/>
      </pc:docMkLst>
      <pc:sldChg chg="modSp mod">
        <pc:chgData name="Jack Norris" userId="b66afaaf-acac-40a8-acc5-7b25a2d0fd44" providerId="ADAL" clId="{E64514A3-A0C6-42C4-97FB-B06FB30084AB}" dt="2022-08-24T12:33:52.957" v="114" actId="20577"/>
        <pc:sldMkLst>
          <pc:docMk/>
          <pc:sldMk cId="908167305" sldId="300"/>
        </pc:sldMkLst>
        <pc:spChg chg="mod">
          <ac:chgData name="Jack Norris" userId="b66afaaf-acac-40a8-acc5-7b25a2d0fd44" providerId="ADAL" clId="{E64514A3-A0C6-42C4-97FB-B06FB30084AB}" dt="2022-08-24T12:33:52.957" v="114" actId="20577"/>
          <ac:spMkLst>
            <pc:docMk/>
            <pc:sldMk cId="908167305" sldId="300"/>
            <ac:spMk id="18" creationId="{E20E325F-54D0-44F3-B1FF-CC506BDB9147}"/>
          </ac:spMkLst>
        </pc:spChg>
        <pc:picChg chg="mod">
          <ac:chgData name="Jack Norris" userId="b66afaaf-acac-40a8-acc5-7b25a2d0fd44" providerId="ADAL" clId="{E64514A3-A0C6-42C4-97FB-B06FB30084AB}" dt="2022-08-23T13:54:29.914" v="63" actId="1076"/>
          <ac:picMkLst>
            <pc:docMk/>
            <pc:sldMk cId="908167305" sldId="300"/>
            <ac:picMk id="8" creationId="{B8DB51F6-D0AB-4398-B4A5-E110DB0C4F87}"/>
          </ac:picMkLst>
        </pc:picChg>
        <pc:picChg chg="mod">
          <ac:chgData name="Jack Norris" userId="b66afaaf-acac-40a8-acc5-7b25a2d0fd44" providerId="ADAL" clId="{E64514A3-A0C6-42C4-97FB-B06FB30084AB}" dt="2022-08-23T13:54:37.112" v="64" actId="1076"/>
          <ac:picMkLst>
            <pc:docMk/>
            <pc:sldMk cId="908167305" sldId="300"/>
            <ac:picMk id="9" creationId="{C449DF34-0F38-4F3C-AC37-903A19D7DE09}"/>
          </ac:picMkLst>
        </pc:picChg>
        <pc:picChg chg="mod">
          <ac:chgData name="Jack Norris" userId="b66afaaf-acac-40a8-acc5-7b25a2d0fd44" providerId="ADAL" clId="{E64514A3-A0C6-42C4-97FB-B06FB30084AB}" dt="2022-08-23T13:54:25.743" v="62" actId="1076"/>
          <ac:picMkLst>
            <pc:docMk/>
            <pc:sldMk cId="908167305" sldId="300"/>
            <ac:picMk id="10" creationId="{9379DE11-BAC4-4826-A669-DC3D65F23969}"/>
          </ac:picMkLst>
        </pc:picChg>
        <pc:picChg chg="mod">
          <ac:chgData name="Jack Norris" userId="b66afaaf-acac-40a8-acc5-7b25a2d0fd44" providerId="ADAL" clId="{E64514A3-A0C6-42C4-97FB-B06FB30084AB}" dt="2022-08-23T13:54:22.908" v="61" actId="1076"/>
          <ac:picMkLst>
            <pc:docMk/>
            <pc:sldMk cId="908167305" sldId="300"/>
            <ac:picMk id="13" creationId="{6C543F8B-E40B-4975-BA7D-906739FD110D}"/>
          </ac:picMkLst>
        </pc:picChg>
      </pc:sldChg>
      <pc:sldChg chg="modSp mod">
        <pc:chgData name="Jack Norris" userId="b66afaaf-acac-40a8-acc5-7b25a2d0fd44" providerId="ADAL" clId="{E64514A3-A0C6-42C4-97FB-B06FB30084AB}" dt="2022-08-24T12:27:54.719" v="108" actId="207"/>
        <pc:sldMkLst>
          <pc:docMk/>
          <pc:sldMk cId="837269096" sldId="301"/>
        </pc:sldMkLst>
        <pc:spChg chg="mod">
          <ac:chgData name="Jack Norris" userId="b66afaaf-acac-40a8-acc5-7b25a2d0fd44" providerId="ADAL" clId="{E64514A3-A0C6-42C4-97FB-B06FB30084AB}" dt="2022-08-23T10:00:16.224" v="25" actId="20577"/>
          <ac:spMkLst>
            <pc:docMk/>
            <pc:sldMk cId="837269096" sldId="301"/>
            <ac:spMk id="16" creationId="{838176FD-6BDD-4E99-A54D-87B48B61008E}"/>
          </ac:spMkLst>
        </pc:spChg>
        <pc:spChg chg="mod">
          <ac:chgData name="Jack Norris" userId="b66afaaf-acac-40a8-acc5-7b25a2d0fd44" providerId="ADAL" clId="{E64514A3-A0C6-42C4-97FB-B06FB30084AB}" dt="2022-08-23T10:06:40.350" v="36" actId="20577"/>
          <ac:spMkLst>
            <pc:docMk/>
            <pc:sldMk cId="837269096" sldId="301"/>
            <ac:spMk id="33" creationId="{BA31C262-66CB-45AE-A2EC-34CCD01799FA}"/>
          </ac:spMkLst>
        </pc:spChg>
        <pc:spChg chg="mod">
          <ac:chgData name="Jack Norris" userId="b66afaaf-acac-40a8-acc5-7b25a2d0fd44" providerId="ADAL" clId="{E64514A3-A0C6-42C4-97FB-B06FB30084AB}" dt="2022-08-24T09:52:27.792" v="100" actId="20577"/>
          <ac:spMkLst>
            <pc:docMk/>
            <pc:sldMk cId="837269096" sldId="301"/>
            <ac:spMk id="74" creationId="{9635573D-2ED8-4709-A3D6-D10C33913289}"/>
          </ac:spMkLst>
        </pc:spChg>
        <pc:graphicFrameChg chg="mod">
          <ac:chgData name="Jack Norris" userId="b66afaaf-acac-40a8-acc5-7b25a2d0fd44" providerId="ADAL" clId="{E64514A3-A0C6-42C4-97FB-B06FB30084AB}" dt="2022-08-24T09:51:54.024" v="94"/>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E64514A3-A0C6-42C4-97FB-B06FB30084AB}" dt="2022-08-24T12:27:54.719" v="108"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E64514A3-A0C6-42C4-97FB-B06FB30084AB}" dt="2022-08-23T10:06:08.288" v="32" actId="404"/>
          <ac:graphicFrameMkLst>
            <pc:docMk/>
            <pc:sldMk cId="837269096" sldId="301"/>
            <ac:graphicFrameMk id="17" creationId="{03481FA4-30B1-49D6-A058-EA5E8616D1F1}"/>
          </ac:graphicFrameMkLst>
        </pc:graphicFrameChg>
      </pc:sldChg>
      <pc:sldChg chg="modSp mod">
        <pc:chgData name="Jack Norris" userId="b66afaaf-acac-40a8-acc5-7b25a2d0fd44" providerId="ADAL" clId="{E64514A3-A0C6-42C4-97FB-B06FB30084AB}" dt="2022-08-24T12:40:56.989" v="143" actId="207"/>
        <pc:sldMkLst>
          <pc:docMk/>
          <pc:sldMk cId="1864939096" sldId="302"/>
        </pc:sldMkLst>
        <pc:spChg chg="mod">
          <ac:chgData name="Jack Norris" userId="b66afaaf-acac-40a8-acc5-7b25a2d0fd44" providerId="ADAL" clId="{E64514A3-A0C6-42C4-97FB-B06FB30084AB}" dt="2022-08-24T12:40:56.989" v="143" actId="207"/>
          <ac:spMkLst>
            <pc:docMk/>
            <pc:sldMk cId="1864939096" sldId="302"/>
            <ac:spMk id="18" creationId="{E20E325F-54D0-44F3-B1FF-CC506BDB9147}"/>
          </ac:spMkLst>
        </pc:spChg>
        <pc:picChg chg="mod">
          <ac:chgData name="Jack Norris" userId="b66afaaf-acac-40a8-acc5-7b25a2d0fd44" providerId="ADAL" clId="{E64514A3-A0C6-42C4-97FB-B06FB30084AB}" dt="2022-08-24T12:39:45.223" v="127" actId="1076"/>
          <ac:picMkLst>
            <pc:docMk/>
            <pc:sldMk cId="1864939096" sldId="302"/>
            <ac:picMk id="12" creationId="{0FC765D7-DEEB-4F57-99F5-C05163A1BD10}"/>
          </ac:picMkLst>
        </pc:picChg>
        <pc:picChg chg="mod">
          <ac:chgData name="Jack Norris" userId="b66afaaf-acac-40a8-acc5-7b25a2d0fd44" providerId="ADAL" clId="{E64514A3-A0C6-42C4-97FB-B06FB30084AB}" dt="2022-08-24T12:39:57.050" v="133" actId="1076"/>
          <ac:picMkLst>
            <pc:docMk/>
            <pc:sldMk cId="1864939096" sldId="302"/>
            <ac:picMk id="13" creationId="{996A267D-933E-4614-ACD3-2C11E9A0F517}"/>
          </ac:picMkLst>
        </pc:picChg>
        <pc:picChg chg="mod">
          <ac:chgData name="Jack Norris" userId="b66afaaf-acac-40a8-acc5-7b25a2d0fd44" providerId="ADAL" clId="{E64514A3-A0C6-42C4-97FB-B06FB30084AB}" dt="2022-08-24T12:39:53.761" v="132" actId="1076"/>
          <ac:picMkLst>
            <pc:docMk/>
            <pc:sldMk cId="1864939096" sldId="302"/>
            <ac:picMk id="15" creationId="{FF0297AD-6ADA-4C9F-8B49-4907297F2E2F}"/>
          </ac:picMkLst>
        </pc:picChg>
      </pc:sldChg>
      <pc:sldChg chg="modSp mod">
        <pc:chgData name="Jack Norris" userId="b66afaaf-acac-40a8-acc5-7b25a2d0fd44" providerId="ADAL" clId="{E64514A3-A0C6-42C4-97FB-B06FB30084AB}" dt="2022-08-23T13:58:24.905" v="92" actId="1076"/>
        <pc:sldMkLst>
          <pc:docMk/>
          <pc:sldMk cId="3792866024" sldId="303"/>
        </pc:sldMkLst>
        <pc:spChg chg="mod">
          <ac:chgData name="Jack Norris" userId="b66afaaf-acac-40a8-acc5-7b25a2d0fd44" providerId="ADAL" clId="{E64514A3-A0C6-42C4-97FB-B06FB30084AB}" dt="2022-08-23T13:58:21.850" v="91" actId="403"/>
          <ac:spMkLst>
            <pc:docMk/>
            <pc:sldMk cId="3792866024" sldId="303"/>
            <ac:spMk id="8" creationId="{CF1C8D28-9A25-45DC-BEBB-E99EAF3CB2F7}"/>
          </ac:spMkLst>
        </pc:spChg>
        <pc:picChg chg="mod">
          <ac:chgData name="Jack Norris" userId="b66afaaf-acac-40a8-acc5-7b25a2d0fd44" providerId="ADAL" clId="{E64514A3-A0C6-42C4-97FB-B06FB30084AB}" dt="2022-08-23T13:58:24.905" v="92" actId="1076"/>
          <ac:picMkLst>
            <pc:docMk/>
            <pc:sldMk cId="3792866024" sldId="303"/>
            <ac:picMk id="5" creationId="{35B01E58-80F8-488D-B5CD-0AD4F5EF79E8}"/>
          </ac:picMkLst>
        </pc:picChg>
      </pc:sldChg>
    </pc:docChg>
  </pc:docChgLst>
  <pc:docChgLst>
    <pc:chgData name="Jason Wootton" userId="526938c4-8ce3-4c07-bb74-9d82b87cdb66" providerId="ADAL" clId="{00F8B4F2-4459-42FE-BC0D-530F001ABAA1}"/>
    <pc:docChg chg="modSld">
      <pc:chgData name="Jason Wootton" userId="526938c4-8ce3-4c07-bb74-9d82b87cdb66" providerId="ADAL" clId="{00F8B4F2-4459-42FE-BC0D-530F001ABAA1}" dt="2022-12-07T11:40:27.336" v="13" actId="20577"/>
      <pc:docMkLst>
        <pc:docMk/>
      </pc:docMkLst>
      <pc:sldChg chg="modSp mod">
        <pc:chgData name="Jason Wootton" userId="526938c4-8ce3-4c07-bb74-9d82b87cdb66" providerId="ADAL" clId="{00F8B4F2-4459-42FE-BC0D-530F001ABAA1}" dt="2022-12-07T11:40:07.538" v="5" actId="20577"/>
        <pc:sldMkLst>
          <pc:docMk/>
          <pc:sldMk cId="908167305" sldId="300"/>
        </pc:sldMkLst>
        <pc:spChg chg="mod">
          <ac:chgData name="Jason Wootton" userId="526938c4-8ce3-4c07-bb74-9d82b87cdb66" providerId="ADAL" clId="{00F8B4F2-4459-42FE-BC0D-530F001ABAA1}" dt="2022-12-07T11:40:07.538" v="5" actId="20577"/>
          <ac:spMkLst>
            <pc:docMk/>
            <pc:sldMk cId="908167305" sldId="300"/>
            <ac:spMk id="18" creationId="{E20E325F-54D0-44F3-B1FF-CC506BDB9147}"/>
          </ac:spMkLst>
        </pc:spChg>
      </pc:sldChg>
      <pc:sldChg chg="modSp mod">
        <pc:chgData name="Jason Wootton" userId="526938c4-8ce3-4c07-bb74-9d82b87cdb66" providerId="ADAL" clId="{00F8B4F2-4459-42FE-BC0D-530F001ABAA1}" dt="2022-12-07T11:40:27.336" v="13" actId="20577"/>
        <pc:sldMkLst>
          <pc:docMk/>
          <pc:sldMk cId="1864939096" sldId="302"/>
        </pc:sldMkLst>
        <pc:spChg chg="mod">
          <ac:chgData name="Jason Wootton" userId="526938c4-8ce3-4c07-bb74-9d82b87cdb66" providerId="ADAL" clId="{00F8B4F2-4459-42FE-BC0D-530F001ABAA1}" dt="2022-12-07T11:40:27.336" v="13" actId="20577"/>
          <ac:spMkLst>
            <pc:docMk/>
            <pc:sldMk cId="1864939096" sldId="302"/>
            <ac:spMk id="18" creationId="{E20E325F-54D0-44F3-B1FF-CC506BDB9147}"/>
          </ac:spMkLst>
        </pc:spChg>
      </pc:sldChg>
      <pc:sldChg chg="modSp mod">
        <pc:chgData name="Jason Wootton" userId="526938c4-8ce3-4c07-bb74-9d82b87cdb66" providerId="ADAL" clId="{00F8B4F2-4459-42FE-BC0D-530F001ABAA1}" dt="2022-12-07T11:40:17.004" v="8" actId="20577"/>
        <pc:sldMkLst>
          <pc:docMk/>
          <pc:sldMk cId="3792866024" sldId="303"/>
        </pc:sldMkLst>
        <pc:spChg chg="mod">
          <ac:chgData name="Jason Wootton" userId="526938c4-8ce3-4c07-bb74-9d82b87cdb66" providerId="ADAL" clId="{00F8B4F2-4459-42FE-BC0D-530F001ABAA1}" dt="2022-12-07T11:40:17.004" v="8" actId="20577"/>
          <ac:spMkLst>
            <pc:docMk/>
            <pc:sldMk cId="3792866024" sldId="303"/>
            <ac:spMk id="8" creationId="{CF1C8D28-9A25-45DC-BEBB-E99EAF3CB2F7}"/>
          </ac:spMkLst>
        </pc:spChg>
      </pc:sldChg>
    </pc:docChg>
  </pc:docChgLst>
  <pc:docChgLst>
    <pc:chgData name="Jason Wootton" userId="526938c4-8ce3-4c07-bb74-9d82b87cdb66" providerId="ADAL" clId="{978D921B-AF5D-4736-A4E4-B5E73CFF4C2F}"/>
    <pc:docChg chg="undo custSel modSld">
      <pc:chgData name="Jason Wootton" userId="526938c4-8ce3-4c07-bb74-9d82b87cdb66" providerId="ADAL" clId="{978D921B-AF5D-4736-A4E4-B5E73CFF4C2F}" dt="2023-04-05T10:37:43.516" v="524" actId="207"/>
      <pc:docMkLst>
        <pc:docMk/>
      </pc:docMkLst>
      <pc:sldChg chg="modSp mod">
        <pc:chgData name="Jason Wootton" userId="526938c4-8ce3-4c07-bb74-9d82b87cdb66" providerId="ADAL" clId="{978D921B-AF5D-4736-A4E4-B5E73CFF4C2F}" dt="2023-04-05T10:19:28.523" v="404" actId="2711"/>
        <pc:sldMkLst>
          <pc:docMk/>
          <pc:sldMk cId="908167305" sldId="300"/>
        </pc:sldMkLst>
        <pc:spChg chg="mod">
          <ac:chgData name="Jason Wootton" userId="526938c4-8ce3-4c07-bb74-9d82b87cdb66" providerId="ADAL" clId="{978D921B-AF5D-4736-A4E4-B5E73CFF4C2F}" dt="2023-04-05T10:19:28.523" v="404" actId="2711"/>
          <ac:spMkLst>
            <pc:docMk/>
            <pc:sldMk cId="908167305" sldId="300"/>
            <ac:spMk id="2" creationId="{39AC8E5F-D33A-4990-897F-BEA13212B4AE}"/>
          </ac:spMkLst>
        </pc:spChg>
        <pc:spChg chg="mod">
          <ac:chgData name="Jason Wootton" userId="526938c4-8ce3-4c07-bb74-9d82b87cdb66" providerId="ADAL" clId="{978D921B-AF5D-4736-A4E4-B5E73CFF4C2F}" dt="2023-04-05T10:18:51.622" v="402" actId="207"/>
          <ac:spMkLst>
            <pc:docMk/>
            <pc:sldMk cId="908167305" sldId="300"/>
            <ac:spMk id="18" creationId="{E20E325F-54D0-44F3-B1FF-CC506BDB9147}"/>
          </ac:spMkLst>
        </pc:spChg>
        <pc:picChg chg="mod">
          <ac:chgData name="Jason Wootton" userId="526938c4-8ce3-4c07-bb74-9d82b87cdb66" providerId="ADAL" clId="{978D921B-AF5D-4736-A4E4-B5E73CFF4C2F}" dt="2023-04-04T15:53:16.291" v="72" actId="1076"/>
          <ac:picMkLst>
            <pc:docMk/>
            <pc:sldMk cId="908167305" sldId="300"/>
            <ac:picMk id="8" creationId="{B8DB51F6-D0AB-4398-B4A5-E110DB0C4F87}"/>
          </ac:picMkLst>
        </pc:picChg>
        <pc:picChg chg="mod">
          <ac:chgData name="Jason Wootton" userId="526938c4-8ce3-4c07-bb74-9d82b87cdb66" providerId="ADAL" clId="{978D921B-AF5D-4736-A4E4-B5E73CFF4C2F}" dt="2023-04-04T15:53:10.708" v="71" actId="1076"/>
          <ac:picMkLst>
            <pc:docMk/>
            <pc:sldMk cId="908167305" sldId="300"/>
            <ac:picMk id="9" creationId="{C449DF34-0F38-4F3C-AC37-903A19D7DE09}"/>
          </ac:picMkLst>
        </pc:picChg>
        <pc:picChg chg="mod">
          <ac:chgData name="Jason Wootton" userId="526938c4-8ce3-4c07-bb74-9d82b87cdb66" providerId="ADAL" clId="{978D921B-AF5D-4736-A4E4-B5E73CFF4C2F}" dt="2023-04-04T15:53:05.301" v="69" actId="1076"/>
          <ac:picMkLst>
            <pc:docMk/>
            <pc:sldMk cId="908167305" sldId="300"/>
            <ac:picMk id="10" creationId="{9379DE11-BAC4-4826-A669-DC3D65F23969}"/>
          </ac:picMkLst>
        </pc:picChg>
        <pc:picChg chg="mod">
          <ac:chgData name="Jason Wootton" userId="526938c4-8ce3-4c07-bb74-9d82b87cdb66" providerId="ADAL" clId="{978D921B-AF5D-4736-A4E4-B5E73CFF4C2F}" dt="2023-04-04T15:53:07.996" v="70" actId="1076"/>
          <ac:picMkLst>
            <pc:docMk/>
            <pc:sldMk cId="908167305" sldId="300"/>
            <ac:picMk id="13" creationId="{6C543F8B-E40B-4975-BA7D-906739FD110D}"/>
          </ac:picMkLst>
        </pc:picChg>
      </pc:sldChg>
      <pc:sldChg chg="modSp mod">
        <pc:chgData name="Jason Wootton" userId="526938c4-8ce3-4c07-bb74-9d82b87cdb66" providerId="ADAL" clId="{978D921B-AF5D-4736-A4E4-B5E73CFF4C2F}" dt="2023-04-05T10:19:15.500" v="403" actId="2711"/>
        <pc:sldMkLst>
          <pc:docMk/>
          <pc:sldMk cId="837269096" sldId="301"/>
        </pc:sldMkLst>
        <pc:spChg chg="mod">
          <ac:chgData name="Jason Wootton" userId="526938c4-8ce3-4c07-bb74-9d82b87cdb66" providerId="ADAL" clId="{978D921B-AF5D-4736-A4E4-B5E73CFF4C2F}" dt="2023-04-05T10:19:15.500" v="403" actId="2711"/>
          <ac:spMkLst>
            <pc:docMk/>
            <pc:sldMk cId="837269096" sldId="301"/>
            <ac:spMk id="3" creationId="{1BA4BC58-1D78-4D32-B479-D264EDA1A4A9}"/>
          </ac:spMkLst>
        </pc:spChg>
        <pc:spChg chg="mod">
          <ac:chgData name="Jason Wootton" userId="526938c4-8ce3-4c07-bb74-9d82b87cdb66" providerId="ADAL" clId="{978D921B-AF5D-4736-A4E4-B5E73CFF4C2F}" dt="2023-04-03T17:19:41.176" v="21" actId="20577"/>
          <ac:spMkLst>
            <pc:docMk/>
            <pc:sldMk cId="837269096" sldId="301"/>
            <ac:spMk id="16" creationId="{838176FD-6BDD-4E99-A54D-87B48B61008E}"/>
          </ac:spMkLst>
        </pc:spChg>
        <pc:spChg chg="mod">
          <ac:chgData name="Jason Wootton" userId="526938c4-8ce3-4c07-bb74-9d82b87cdb66" providerId="ADAL" clId="{978D921B-AF5D-4736-A4E4-B5E73CFF4C2F}" dt="2023-04-03T17:10:35.994" v="5" actId="20577"/>
          <ac:spMkLst>
            <pc:docMk/>
            <pc:sldMk cId="837269096" sldId="301"/>
            <ac:spMk id="58" creationId="{5FC3BB42-A4AA-65CB-8AAD-75D81FDA7EFB}"/>
          </ac:spMkLst>
        </pc:spChg>
        <pc:spChg chg="mod">
          <ac:chgData name="Jason Wootton" userId="526938c4-8ce3-4c07-bb74-9d82b87cdb66" providerId="ADAL" clId="{978D921B-AF5D-4736-A4E4-B5E73CFF4C2F}" dt="2023-04-04T14:53:16.016" v="26" actId="13926"/>
          <ac:spMkLst>
            <pc:docMk/>
            <pc:sldMk cId="837269096" sldId="301"/>
            <ac:spMk id="74" creationId="{9635573D-2ED8-4709-A3D6-D10C33913289}"/>
          </ac:spMkLst>
        </pc:spChg>
        <pc:graphicFrameChg chg="mod modGraphic">
          <ac:chgData name="Jason Wootton" userId="526938c4-8ce3-4c07-bb74-9d82b87cdb66" providerId="ADAL" clId="{978D921B-AF5D-4736-A4E4-B5E73CFF4C2F}" dt="2023-04-04T14:54:09.515" v="2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78D921B-AF5D-4736-A4E4-B5E73CFF4C2F}" dt="2023-04-03T17:15:49.346" v="19" actId="1036"/>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978D921B-AF5D-4736-A4E4-B5E73CFF4C2F}" dt="2023-04-03T17:10:21.034" v="3" actId="2711"/>
          <ac:graphicFrameMkLst>
            <pc:docMk/>
            <pc:sldMk cId="837269096" sldId="301"/>
            <ac:graphicFrameMk id="17" creationId="{03481FA4-30B1-49D6-A058-EA5E8616D1F1}"/>
          </ac:graphicFrameMkLst>
        </pc:graphicFrameChg>
      </pc:sldChg>
      <pc:sldChg chg="modSp mod">
        <pc:chgData name="Jason Wootton" userId="526938c4-8ce3-4c07-bb74-9d82b87cdb66" providerId="ADAL" clId="{978D921B-AF5D-4736-A4E4-B5E73CFF4C2F}" dt="2023-04-05T10:19:34.500" v="405" actId="2711"/>
        <pc:sldMkLst>
          <pc:docMk/>
          <pc:sldMk cId="1864939096" sldId="302"/>
        </pc:sldMkLst>
        <pc:spChg chg="mod">
          <ac:chgData name="Jason Wootton" userId="526938c4-8ce3-4c07-bb74-9d82b87cdb66" providerId="ADAL" clId="{978D921B-AF5D-4736-A4E4-B5E73CFF4C2F}" dt="2023-04-05T10:19:34.500" v="405" actId="2711"/>
          <ac:spMkLst>
            <pc:docMk/>
            <pc:sldMk cId="1864939096" sldId="302"/>
            <ac:spMk id="2" creationId="{39AC8E5F-D33A-4990-897F-BEA13212B4AE}"/>
          </ac:spMkLst>
        </pc:spChg>
        <pc:spChg chg="mod">
          <ac:chgData name="Jason Wootton" userId="526938c4-8ce3-4c07-bb74-9d82b87cdb66" providerId="ADAL" clId="{978D921B-AF5D-4736-A4E4-B5E73CFF4C2F}" dt="2023-04-05T10:18:31.543" v="398" actId="207"/>
          <ac:spMkLst>
            <pc:docMk/>
            <pc:sldMk cId="1864939096" sldId="302"/>
            <ac:spMk id="18" creationId="{E20E325F-54D0-44F3-B1FF-CC506BDB9147}"/>
          </ac:spMkLst>
        </pc:spChg>
        <pc:picChg chg="mod">
          <ac:chgData name="Jason Wootton" userId="526938c4-8ce3-4c07-bb74-9d82b87cdb66" providerId="ADAL" clId="{978D921B-AF5D-4736-A4E4-B5E73CFF4C2F}" dt="2023-04-04T16:01:23.826" v="285" actId="1076"/>
          <ac:picMkLst>
            <pc:docMk/>
            <pc:sldMk cId="1864939096" sldId="302"/>
            <ac:picMk id="13" creationId="{996A267D-933E-4614-ACD3-2C11E9A0F517}"/>
          </ac:picMkLst>
        </pc:picChg>
      </pc:sldChg>
      <pc:sldChg chg="modSp mod">
        <pc:chgData name="Jason Wootton" userId="526938c4-8ce3-4c07-bb74-9d82b87cdb66" providerId="ADAL" clId="{978D921B-AF5D-4736-A4E4-B5E73CFF4C2F}" dt="2023-04-05T10:37:43.516" v="524" actId="207"/>
        <pc:sldMkLst>
          <pc:docMk/>
          <pc:sldMk cId="3792866024" sldId="303"/>
        </pc:sldMkLst>
        <pc:spChg chg="mod">
          <ac:chgData name="Jason Wootton" userId="526938c4-8ce3-4c07-bb74-9d82b87cdb66" providerId="ADAL" clId="{978D921B-AF5D-4736-A4E4-B5E73CFF4C2F}" dt="2023-04-05T10:20:01.300" v="414" actId="1035"/>
          <ac:spMkLst>
            <pc:docMk/>
            <pc:sldMk cId="3792866024" sldId="303"/>
            <ac:spMk id="3" creationId="{21CEA7CF-4B77-42FD-9CD6-C9DDBCF6CC20}"/>
          </ac:spMkLst>
        </pc:spChg>
        <pc:spChg chg="mod">
          <ac:chgData name="Jason Wootton" userId="526938c4-8ce3-4c07-bb74-9d82b87cdb66" providerId="ADAL" clId="{978D921B-AF5D-4736-A4E4-B5E73CFF4C2F}" dt="2023-04-05T10:37:43.516" v="524" actId="207"/>
          <ac:spMkLst>
            <pc:docMk/>
            <pc:sldMk cId="3792866024" sldId="303"/>
            <ac:spMk id="8" creationId="{CF1C8D28-9A25-45DC-BEBB-E99EAF3CB2F7}"/>
          </ac:spMkLst>
        </pc:spChg>
        <pc:picChg chg="mod">
          <ac:chgData name="Jason Wootton" userId="526938c4-8ce3-4c07-bb74-9d82b87cdb66" providerId="ADAL" clId="{978D921B-AF5D-4736-A4E4-B5E73CFF4C2F}" dt="2023-04-05T10:36:12.385" v="516" actId="1076"/>
          <ac:picMkLst>
            <pc:docMk/>
            <pc:sldMk cId="3792866024" sldId="303"/>
            <ac:picMk id="5" creationId="{35B01E58-80F8-488D-B5CD-0AD4F5EF79E8}"/>
          </ac:picMkLst>
        </pc:picChg>
        <pc:picChg chg="mod">
          <ac:chgData name="Jason Wootton" userId="526938c4-8ce3-4c07-bb74-9d82b87cdb66" providerId="ADAL" clId="{978D921B-AF5D-4736-A4E4-B5E73CFF4C2F}" dt="2023-04-05T10:36:09.260" v="515" actId="1076"/>
          <ac:picMkLst>
            <pc:docMk/>
            <pc:sldMk cId="3792866024" sldId="303"/>
            <ac:picMk id="6" creationId="{40B880C8-9ED6-404E-A514-FF1BE9A2FE7B}"/>
          </ac:picMkLst>
        </pc:picChg>
      </pc:sldChg>
    </pc:docChg>
  </pc:docChgLst>
  <pc:docChgLst>
    <pc:chgData name="Jason Wootton" userId="526938c4-8ce3-4c07-bb74-9d82b87cdb66" providerId="ADAL" clId="{4E03D6C1-2AB0-4E2D-9851-EB6052265340}"/>
    <pc:docChg chg="undo custSel addSld delSld modSld sldOrd addMainMaster modMainMaster">
      <pc:chgData name="Jason Wootton" userId="526938c4-8ce3-4c07-bb74-9d82b87cdb66" providerId="ADAL" clId="{4E03D6C1-2AB0-4E2D-9851-EB6052265340}" dt="2023-09-13T10:12:59.009" v="958" actId="20577"/>
      <pc:docMkLst>
        <pc:docMk/>
      </pc:docMkLst>
      <pc:sldChg chg="delSp add del mod">
        <pc:chgData name="Jason Wootton" userId="526938c4-8ce3-4c07-bb74-9d82b87cdb66" providerId="ADAL" clId="{4E03D6C1-2AB0-4E2D-9851-EB6052265340}" dt="2023-08-22T11:33:44.872" v="679" actId="2696"/>
        <pc:sldMkLst>
          <pc:docMk/>
          <pc:sldMk cId="2893569073" sldId="256"/>
        </pc:sldMkLst>
        <pc:spChg chg="del">
          <ac:chgData name="Jason Wootton" userId="526938c4-8ce3-4c07-bb74-9d82b87cdb66" providerId="ADAL" clId="{4E03D6C1-2AB0-4E2D-9851-EB6052265340}" dt="2023-08-22T11:23:51.045" v="553" actId="478"/>
          <ac:spMkLst>
            <pc:docMk/>
            <pc:sldMk cId="2893569073" sldId="256"/>
            <ac:spMk id="2" creationId="{B96FD6CA-F39A-EDD8-AF69-443A7B98843A}"/>
          </ac:spMkLst>
        </pc:spChg>
        <pc:spChg chg="del">
          <ac:chgData name="Jason Wootton" userId="526938c4-8ce3-4c07-bb74-9d82b87cdb66" providerId="ADAL" clId="{4E03D6C1-2AB0-4E2D-9851-EB6052265340}" dt="2023-08-22T11:23:52.360" v="554" actId="478"/>
          <ac:spMkLst>
            <pc:docMk/>
            <pc:sldMk cId="2893569073" sldId="256"/>
            <ac:spMk id="3" creationId="{8C503A5E-E319-1D90-6885-3F319A7D8C6A}"/>
          </ac:spMkLst>
        </pc:spChg>
      </pc:sldChg>
      <pc:sldChg chg="addSp delSp modSp add del mod">
        <pc:chgData name="Jason Wootton" userId="526938c4-8ce3-4c07-bb74-9d82b87cdb66" providerId="ADAL" clId="{4E03D6C1-2AB0-4E2D-9851-EB6052265340}" dt="2023-08-31T13:32:27.699" v="944" actId="1037"/>
        <pc:sldMkLst>
          <pc:docMk/>
          <pc:sldMk cId="1998922150" sldId="265"/>
        </pc:sldMkLst>
        <pc:spChg chg="add mod">
          <ac:chgData name="Jason Wootton" userId="526938c4-8ce3-4c07-bb74-9d82b87cdb66" providerId="ADAL" clId="{4E03D6C1-2AB0-4E2D-9851-EB6052265340}" dt="2023-08-31T13:32:27.699" v="944" actId="1037"/>
          <ac:spMkLst>
            <pc:docMk/>
            <pc:sldMk cId="1998922150" sldId="265"/>
            <ac:spMk id="2" creationId="{40945E18-FD1E-A239-9525-D4CC6183D37D}"/>
          </ac:spMkLst>
        </pc:spChg>
        <pc:spChg chg="mod">
          <ac:chgData name="Jason Wootton" userId="526938c4-8ce3-4c07-bb74-9d82b87cdb66" providerId="ADAL" clId="{4E03D6C1-2AB0-4E2D-9851-EB6052265340}" dt="2023-08-31T08:53:47.911" v="784" actId="20577"/>
          <ac:spMkLst>
            <pc:docMk/>
            <pc:sldMk cId="1998922150" sldId="265"/>
            <ac:spMk id="3" creationId="{6C2DD04C-BF24-B343-1E98-7AEB9FF70BB5}"/>
          </ac:spMkLst>
        </pc:spChg>
        <pc:spChg chg="add del mod">
          <ac:chgData name="Jason Wootton" userId="526938c4-8ce3-4c07-bb74-9d82b87cdb66" providerId="ADAL" clId="{4E03D6C1-2AB0-4E2D-9851-EB6052265340}" dt="2023-08-22T09:38:33.963" v="77" actId="478"/>
          <ac:spMkLst>
            <pc:docMk/>
            <pc:sldMk cId="1998922150" sldId="265"/>
            <ac:spMk id="4" creationId="{CDFE7D87-45B9-5D66-AD6E-4CBF911DF780}"/>
          </ac:spMkLst>
        </pc:spChg>
        <pc:spChg chg="add mod">
          <ac:chgData name="Jason Wootton" userId="526938c4-8ce3-4c07-bb74-9d82b87cdb66" providerId="ADAL" clId="{4E03D6C1-2AB0-4E2D-9851-EB6052265340}" dt="2023-08-31T08:52:42.614" v="779" actId="2711"/>
          <ac:spMkLst>
            <pc:docMk/>
            <pc:sldMk cId="1998922150" sldId="265"/>
            <ac:spMk id="7" creationId="{56418323-9CC1-08E7-BBC9-D37A9694ECBC}"/>
          </ac:spMkLst>
        </pc:spChg>
        <pc:spChg chg="mod topLvl">
          <ac:chgData name="Jason Wootton" userId="526938c4-8ce3-4c07-bb74-9d82b87cdb66" providerId="ADAL" clId="{4E03D6C1-2AB0-4E2D-9851-EB6052265340}" dt="2023-08-22T09:46:03.572" v="160" actId="164"/>
          <ac:spMkLst>
            <pc:docMk/>
            <pc:sldMk cId="1998922150" sldId="265"/>
            <ac:spMk id="10" creationId="{C9539791-2C46-0B8C-F3B5-C791216A628B}"/>
          </ac:spMkLst>
        </pc:spChg>
        <pc:spChg chg="mod topLvl">
          <ac:chgData name="Jason Wootton" userId="526938c4-8ce3-4c07-bb74-9d82b87cdb66" providerId="ADAL" clId="{4E03D6C1-2AB0-4E2D-9851-EB6052265340}" dt="2023-08-22T09:46:03.572" v="160" actId="164"/>
          <ac:spMkLst>
            <pc:docMk/>
            <pc:sldMk cId="1998922150" sldId="265"/>
            <ac:spMk id="11" creationId="{090FA72B-6123-612F-DE34-B0BE6A43F10A}"/>
          </ac:spMkLst>
        </pc:spChg>
        <pc:spChg chg="add del mod">
          <ac:chgData name="Jason Wootton" userId="526938c4-8ce3-4c07-bb74-9d82b87cdb66" providerId="ADAL" clId="{4E03D6C1-2AB0-4E2D-9851-EB6052265340}" dt="2023-08-22T10:19:25.442" v="205" actId="478"/>
          <ac:spMkLst>
            <pc:docMk/>
            <pc:sldMk cId="1998922150" sldId="265"/>
            <ac:spMk id="12" creationId="{FCC66F1F-6E89-C764-027B-128078C9141E}"/>
          </ac:spMkLst>
        </pc:spChg>
        <pc:spChg chg="add del mod">
          <ac:chgData name="Jason Wootton" userId="526938c4-8ce3-4c07-bb74-9d82b87cdb66" providerId="ADAL" clId="{4E03D6C1-2AB0-4E2D-9851-EB6052265340}" dt="2023-08-22T10:19:25.442" v="205" actId="478"/>
          <ac:spMkLst>
            <pc:docMk/>
            <pc:sldMk cId="1998922150" sldId="265"/>
            <ac:spMk id="14" creationId="{C6037DCA-38D4-6C4C-0381-802626FD2627}"/>
          </ac:spMkLst>
        </pc:spChg>
        <pc:spChg chg="add del mod">
          <ac:chgData name="Jason Wootton" userId="526938c4-8ce3-4c07-bb74-9d82b87cdb66" providerId="ADAL" clId="{4E03D6C1-2AB0-4E2D-9851-EB6052265340}" dt="2023-08-22T10:19:25.442" v="205" actId="478"/>
          <ac:spMkLst>
            <pc:docMk/>
            <pc:sldMk cId="1998922150" sldId="265"/>
            <ac:spMk id="26" creationId="{CB2C03BC-1B00-451C-B707-39F46E6E1EAF}"/>
          </ac:spMkLst>
        </pc:spChg>
        <pc:spChg chg="add del mod">
          <ac:chgData name="Jason Wootton" userId="526938c4-8ce3-4c07-bb74-9d82b87cdb66" providerId="ADAL" clId="{4E03D6C1-2AB0-4E2D-9851-EB6052265340}" dt="2023-08-22T10:19:25.442" v="205" actId="478"/>
          <ac:spMkLst>
            <pc:docMk/>
            <pc:sldMk cId="1998922150" sldId="265"/>
            <ac:spMk id="27" creationId="{DECE5062-067D-AAD4-00DE-FA06EAA7CF29}"/>
          </ac:spMkLst>
        </pc:spChg>
        <pc:spChg chg="add del mod">
          <ac:chgData name="Jason Wootton" userId="526938c4-8ce3-4c07-bb74-9d82b87cdb66" providerId="ADAL" clId="{4E03D6C1-2AB0-4E2D-9851-EB6052265340}" dt="2023-08-22T10:19:25.442" v="205" actId="478"/>
          <ac:spMkLst>
            <pc:docMk/>
            <pc:sldMk cId="1998922150" sldId="265"/>
            <ac:spMk id="28" creationId="{B8052967-8D85-C7FA-BA47-34702B27DC47}"/>
          </ac:spMkLst>
        </pc:spChg>
        <pc:spChg chg="add del mod">
          <ac:chgData name="Jason Wootton" userId="526938c4-8ce3-4c07-bb74-9d82b87cdb66" providerId="ADAL" clId="{4E03D6C1-2AB0-4E2D-9851-EB6052265340}" dt="2023-08-22T10:19:25.442" v="205" actId="478"/>
          <ac:spMkLst>
            <pc:docMk/>
            <pc:sldMk cId="1998922150" sldId="265"/>
            <ac:spMk id="32" creationId="{1FCE3E44-C632-345F-6E5F-A89C4496F51C}"/>
          </ac:spMkLst>
        </pc:spChg>
        <pc:spChg chg="add del mod">
          <ac:chgData name="Jason Wootton" userId="526938c4-8ce3-4c07-bb74-9d82b87cdb66" providerId="ADAL" clId="{4E03D6C1-2AB0-4E2D-9851-EB6052265340}" dt="2023-08-22T10:19:25.442" v="205" actId="478"/>
          <ac:spMkLst>
            <pc:docMk/>
            <pc:sldMk cId="1998922150" sldId="265"/>
            <ac:spMk id="33" creationId="{AEDCB821-A460-A36D-C280-D7914F702F4E}"/>
          </ac:spMkLst>
        </pc:spChg>
        <pc:spChg chg="add del mod">
          <ac:chgData name="Jason Wootton" userId="526938c4-8ce3-4c07-bb74-9d82b87cdb66" providerId="ADAL" clId="{4E03D6C1-2AB0-4E2D-9851-EB6052265340}" dt="2023-08-22T10:19:25.442" v="205" actId="478"/>
          <ac:spMkLst>
            <pc:docMk/>
            <pc:sldMk cId="1998922150" sldId="265"/>
            <ac:spMk id="34" creationId="{96C656B1-4577-6270-0A5E-D82A4CBE58DA}"/>
          </ac:spMkLst>
        </pc:spChg>
        <pc:spChg chg="add del mod">
          <ac:chgData name="Jason Wootton" userId="526938c4-8ce3-4c07-bb74-9d82b87cdb66" providerId="ADAL" clId="{4E03D6C1-2AB0-4E2D-9851-EB6052265340}" dt="2023-08-22T10:19:25.442" v="205" actId="478"/>
          <ac:spMkLst>
            <pc:docMk/>
            <pc:sldMk cId="1998922150" sldId="265"/>
            <ac:spMk id="35" creationId="{2CD9DB4F-3D70-2054-CD57-FE2E3B794F10}"/>
          </ac:spMkLst>
        </pc:spChg>
        <pc:spChg chg="add del mod">
          <ac:chgData name="Jason Wootton" userId="526938c4-8ce3-4c07-bb74-9d82b87cdb66" providerId="ADAL" clId="{4E03D6C1-2AB0-4E2D-9851-EB6052265340}" dt="2023-08-22T10:19:25.442" v="205" actId="478"/>
          <ac:spMkLst>
            <pc:docMk/>
            <pc:sldMk cId="1998922150" sldId="265"/>
            <ac:spMk id="36" creationId="{437887ED-908D-BD71-435C-3A2549E6EFB9}"/>
          </ac:spMkLst>
        </pc:spChg>
        <pc:spChg chg="add del mod">
          <ac:chgData name="Jason Wootton" userId="526938c4-8ce3-4c07-bb74-9d82b87cdb66" providerId="ADAL" clId="{4E03D6C1-2AB0-4E2D-9851-EB6052265340}" dt="2023-08-22T10:19:25.442" v="205" actId="478"/>
          <ac:spMkLst>
            <pc:docMk/>
            <pc:sldMk cId="1998922150" sldId="265"/>
            <ac:spMk id="37" creationId="{B6C1E8DA-4B57-AA04-35B4-97467DBD5087}"/>
          </ac:spMkLst>
        </pc:spChg>
        <pc:spChg chg="add del mod">
          <ac:chgData name="Jason Wootton" userId="526938c4-8ce3-4c07-bb74-9d82b87cdb66" providerId="ADAL" clId="{4E03D6C1-2AB0-4E2D-9851-EB6052265340}" dt="2023-08-22T10:19:25.442" v="205" actId="478"/>
          <ac:spMkLst>
            <pc:docMk/>
            <pc:sldMk cId="1998922150" sldId="265"/>
            <ac:spMk id="38" creationId="{C6442A9F-3F13-9C88-F138-C927A0A5F006}"/>
          </ac:spMkLst>
        </pc:spChg>
        <pc:spChg chg="add del mod">
          <ac:chgData name="Jason Wootton" userId="526938c4-8ce3-4c07-bb74-9d82b87cdb66" providerId="ADAL" clId="{4E03D6C1-2AB0-4E2D-9851-EB6052265340}" dt="2023-08-22T10:19:25.442" v="205" actId="478"/>
          <ac:spMkLst>
            <pc:docMk/>
            <pc:sldMk cId="1998922150" sldId="265"/>
            <ac:spMk id="39" creationId="{5AA6C9C6-E76A-8E9E-D140-AA86FA5EF0C2}"/>
          </ac:spMkLst>
        </pc:spChg>
        <pc:spChg chg="add del mod">
          <ac:chgData name="Jason Wootton" userId="526938c4-8ce3-4c07-bb74-9d82b87cdb66" providerId="ADAL" clId="{4E03D6C1-2AB0-4E2D-9851-EB6052265340}" dt="2023-08-22T10:19:25.442" v="205" actId="478"/>
          <ac:spMkLst>
            <pc:docMk/>
            <pc:sldMk cId="1998922150" sldId="265"/>
            <ac:spMk id="40" creationId="{2421D635-7D24-154C-7E34-636368D98FD9}"/>
          </ac:spMkLst>
        </pc:spChg>
        <pc:spChg chg="add del mod">
          <ac:chgData name="Jason Wootton" userId="526938c4-8ce3-4c07-bb74-9d82b87cdb66" providerId="ADAL" clId="{4E03D6C1-2AB0-4E2D-9851-EB6052265340}" dt="2023-08-22T10:19:25.442" v="205" actId="478"/>
          <ac:spMkLst>
            <pc:docMk/>
            <pc:sldMk cId="1998922150" sldId="265"/>
            <ac:spMk id="41" creationId="{F778332C-1818-1C94-94E2-1A97EC786741}"/>
          </ac:spMkLst>
        </pc:spChg>
        <pc:spChg chg="add del mod">
          <ac:chgData name="Jason Wootton" userId="526938c4-8ce3-4c07-bb74-9d82b87cdb66" providerId="ADAL" clId="{4E03D6C1-2AB0-4E2D-9851-EB6052265340}" dt="2023-08-22T10:19:25.442" v="205" actId="478"/>
          <ac:spMkLst>
            <pc:docMk/>
            <pc:sldMk cId="1998922150" sldId="265"/>
            <ac:spMk id="42" creationId="{8EF8C7CB-8497-8AA9-1E1F-ADD802DC88AD}"/>
          </ac:spMkLst>
        </pc:spChg>
        <pc:spChg chg="add del mod">
          <ac:chgData name="Jason Wootton" userId="526938c4-8ce3-4c07-bb74-9d82b87cdb66" providerId="ADAL" clId="{4E03D6C1-2AB0-4E2D-9851-EB6052265340}" dt="2023-08-22T10:19:25.442" v="205" actId="478"/>
          <ac:spMkLst>
            <pc:docMk/>
            <pc:sldMk cId="1998922150" sldId="265"/>
            <ac:spMk id="43" creationId="{B4C29BD3-E3EB-8500-D8CA-A1D606CC991A}"/>
          </ac:spMkLst>
        </pc:spChg>
        <pc:grpChg chg="add del mod">
          <ac:chgData name="Jason Wootton" userId="526938c4-8ce3-4c07-bb74-9d82b87cdb66" providerId="ADAL" clId="{4E03D6C1-2AB0-4E2D-9851-EB6052265340}" dt="2023-08-22T09:44:02.051" v="144" actId="165"/>
          <ac:grpSpMkLst>
            <pc:docMk/>
            <pc:sldMk cId="1998922150" sldId="265"/>
            <ac:grpSpMk id="9" creationId="{E47B49EE-C23A-79CE-514B-51818F248804}"/>
          </ac:grpSpMkLst>
        </pc:grpChg>
        <pc:grpChg chg="add mod">
          <ac:chgData name="Jason Wootton" userId="526938c4-8ce3-4c07-bb74-9d82b87cdb66" providerId="ADAL" clId="{4E03D6C1-2AB0-4E2D-9851-EB6052265340}" dt="2023-08-22T10:21:32.857" v="369" actId="1035"/>
          <ac:grpSpMkLst>
            <pc:docMk/>
            <pc:sldMk cId="1998922150" sldId="265"/>
            <ac:grpSpMk id="56" creationId="{BB1BEFE4-6CC4-B7E2-AD17-F760637E54F0}"/>
          </ac:grpSpMkLst>
        </pc:grpChg>
        <pc:graphicFrameChg chg="add del mod modGraphic">
          <ac:chgData name="Jason Wootton" userId="526938c4-8ce3-4c07-bb74-9d82b87cdb66" providerId="ADAL" clId="{4E03D6C1-2AB0-4E2D-9851-EB6052265340}" dt="2023-08-22T10:19:25.442" v="205" actId="478"/>
          <ac:graphicFrameMkLst>
            <pc:docMk/>
            <pc:sldMk cId="1998922150" sldId="265"/>
            <ac:graphicFrameMk id="8" creationId="{4FE6A996-F607-1CC1-3A44-1B0359E95631}"/>
          </ac:graphicFrameMkLst>
        </pc:graphicFrameChg>
        <pc:picChg chg="del mod">
          <ac:chgData name="Jason Wootton" userId="526938c4-8ce3-4c07-bb74-9d82b87cdb66" providerId="ADAL" clId="{4E03D6C1-2AB0-4E2D-9851-EB6052265340}" dt="2023-08-22T09:38:32.135" v="75" actId="478"/>
          <ac:picMkLst>
            <pc:docMk/>
            <pc:sldMk cId="1998922150" sldId="265"/>
            <ac:picMk id="5" creationId="{59DC0EE7-3D0C-5876-2399-B5E013C06454}"/>
          </ac:picMkLst>
        </pc:picChg>
        <pc:picChg chg="add del mod">
          <ac:chgData name="Jason Wootton" userId="526938c4-8ce3-4c07-bb74-9d82b87cdb66" providerId="ADAL" clId="{4E03D6C1-2AB0-4E2D-9851-EB6052265340}" dt="2023-08-22T10:19:25.442" v="205" actId="478"/>
          <ac:picMkLst>
            <pc:docMk/>
            <pc:sldMk cId="1998922150" sldId="265"/>
            <ac:picMk id="15" creationId="{E6C3B7C6-FFD3-11B3-9270-A75D3D984FCD}"/>
          </ac:picMkLst>
        </pc:picChg>
        <pc:picChg chg="add del mod">
          <ac:chgData name="Jason Wootton" userId="526938c4-8ce3-4c07-bb74-9d82b87cdb66" providerId="ADAL" clId="{4E03D6C1-2AB0-4E2D-9851-EB6052265340}" dt="2023-08-22T10:19:25.442" v="205" actId="478"/>
          <ac:picMkLst>
            <pc:docMk/>
            <pc:sldMk cId="1998922150" sldId="265"/>
            <ac:picMk id="16" creationId="{C4AF7E34-8BE6-FB93-3623-601B100510F4}"/>
          </ac:picMkLst>
        </pc:picChg>
        <pc:picChg chg="add del mod">
          <ac:chgData name="Jason Wootton" userId="526938c4-8ce3-4c07-bb74-9d82b87cdb66" providerId="ADAL" clId="{4E03D6C1-2AB0-4E2D-9851-EB6052265340}" dt="2023-08-22T10:19:25.442" v="205" actId="478"/>
          <ac:picMkLst>
            <pc:docMk/>
            <pc:sldMk cId="1998922150" sldId="265"/>
            <ac:picMk id="17" creationId="{0F7EC9A7-838B-A598-F6D7-2CFCA8916AA7}"/>
          </ac:picMkLst>
        </pc:picChg>
        <pc:picChg chg="add del mod">
          <ac:chgData name="Jason Wootton" userId="526938c4-8ce3-4c07-bb74-9d82b87cdb66" providerId="ADAL" clId="{4E03D6C1-2AB0-4E2D-9851-EB6052265340}" dt="2023-08-22T10:19:25.442" v="205" actId="478"/>
          <ac:picMkLst>
            <pc:docMk/>
            <pc:sldMk cId="1998922150" sldId="265"/>
            <ac:picMk id="18" creationId="{F4573DFA-5B3E-A2EC-E9DB-BDAA6D269FB8}"/>
          </ac:picMkLst>
        </pc:picChg>
        <pc:picChg chg="add del mod">
          <ac:chgData name="Jason Wootton" userId="526938c4-8ce3-4c07-bb74-9d82b87cdb66" providerId="ADAL" clId="{4E03D6C1-2AB0-4E2D-9851-EB6052265340}" dt="2023-08-22T10:19:25.442" v="205" actId="478"/>
          <ac:picMkLst>
            <pc:docMk/>
            <pc:sldMk cId="1998922150" sldId="265"/>
            <ac:picMk id="19" creationId="{2FACE931-722B-581A-A7C3-D771E5C024E3}"/>
          </ac:picMkLst>
        </pc:picChg>
        <pc:picChg chg="add del mod">
          <ac:chgData name="Jason Wootton" userId="526938c4-8ce3-4c07-bb74-9d82b87cdb66" providerId="ADAL" clId="{4E03D6C1-2AB0-4E2D-9851-EB6052265340}" dt="2023-08-22T10:19:25.442" v="205" actId="478"/>
          <ac:picMkLst>
            <pc:docMk/>
            <pc:sldMk cId="1998922150" sldId="265"/>
            <ac:picMk id="20" creationId="{C14FB615-3160-4769-DD61-B1C3777B8213}"/>
          </ac:picMkLst>
        </pc:picChg>
        <pc:picChg chg="add del mod">
          <ac:chgData name="Jason Wootton" userId="526938c4-8ce3-4c07-bb74-9d82b87cdb66" providerId="ADAL" clId="{4E03D6C1-2AB0-4E2D-9851-EB6052265340}" dt="2023-08-22T10:19:25.442" v="205" actId="478"/>
          <ac:picMkLst>
            <pc:docMk/>
            <pc:sldMk cId="1998922150" sldId="265"/>
            <ac:picMk id="21" creationId="{EF8E0054-E3AE-9164-8FB5-AB99325F54A0}"/>
          </ac:picMkLst>
        </pc:picChg>
        <pc:picChg chg="add del mod">
          <ac:chgData name="Jason Wootton" userId="526938c4-8ce3-4c07-bb74-9d82b87cdb66" providerId="ADAL" clId="{4E03D6C1-2AB0-4E2D-9851-EB6052265340}" dt="2023-08-22T10:19:25.442" v="205" actId="478"/>
          <ac:picMkLst>
            <pc:docMk/>
            <pc:sldMk cId="1998922150" sldId="265"/>
            <ac:picMk id="22" creationId="{848ED151-E6E7-D47C-A39C-B75485318E6F}"/>
          </ac:picMkLst>
        </pc:picChg>
        <pc:picChg chg="add del mod">
          <ac:chgData name="Jason Wootton" userId="526938c4-8ce3-4c07-bb74-9d82b87cdb66" providerId="ADAL" clId="{4E03D6C1-2AB0-4E2D-9851-EB6052265340}" dt="2023-08-22T10:19:25.442" v="205" actId="478"/>
          <ac:picMkLst>
            <pc:docMk/>
            <pc:sldMk cId="1998922150" sldId="265"/>
            <ac:picMk id="23" creationId="{872FC7CB-37B8-C043-76BC-06E3E1FBC1FA}"/>
          </ac:picMkLst>
        </pc:picChg>
        <pc:picChg chg="add del mod">
          <ac:chgData name="Jason Wootton" userId="526938c4-8ce3-4c07-bb74-9d82b87cdb66" providerId="ADAL" clId="{4E03D6C1-2AB0-4E2D-9851-EB6052265340}" dt="2023-08-22T10:19:25.442" v="205" actId="478"/>
          <ac:picMkLst>
            <pc:docMk/>
            <pc:sldMk cId="1998922150" sldId="265"/>
            <ac:picMk id="24" creationId="{4B54B3C1-045C-9468-63FE-5A73EFD00C4A}"/>
          </ac:picMkLst>
        </pc:picChg>
        <pc:picChg chg="add del mod">
          <ac:chgData name="Jason Wootton" userId="526938c4-8ce3-4c07-bb74-9d82b87cdb66" providerId="ADAL" clId="{4E03D6C1-2AB0-4E2D-9851-EB6052265340}" dt="2023-08-22T10:19:25.442" v="205" actId="478"/>
          <ac:picMkLst>
            <pc:docMk/>
            <pc:sldMk cId="1998922150" sldId="265"/>
            <ac:picMk id="25" creationId="{6B435300-1B92-95DE-E3EF-37BD0B4E5E8D}"/>
          </ac:picMkLst>
        </pc:picChg>
        <pc:picChg chg="add mod">
          <ac:chgData name="Jason Wootton" userId="526938c4-8ce3-4c07-bb74-9d82b87cdb66" providerId="ADAL" clId="{4E03D6C1-2AB0-4E2D-9851-EB6052265340}" dt="2023-08-22T10:21:19.688" v="356" actId="1035"/>
          <ac:picMkLst>
            <pc:docMk/>
            <pc:sldMk cId="1998922150" sldId="265"/>
            <ac:picMk id="63" creationId="{3203B358-D723-8E19-A35F-1A1D18737F8A}"/>
          </ac:picMkLst>
        </pc:picChg>
        <pc:cxnChg chg="add del mod">
          <ac:chgData name="Jason Wootton" userId="526938c4-8ce3-4c07-bb74-9d82b87cdb66" providerId="ADAL" clId="{4E03D6C1-2AB0-4E2D-9851-EB6052265340}" dt="2023-08-22T10:19:25.442" v="205" actId="478"/>
          <ac:cxnSpMkLst>
            <pc:docMk/>
            <pc:sldMk cId="1998922150" sldId="265"/>
            <ac:cxnSpMk id="13" creationId="{9ADAEEF8-9E48-FC65-C455-443E14F0BAC9}"/>
          </ac:cxnSpMkLst>
        </pc:cxnChg>
        <pc:cxnChg chg="add del mod">
          <ac:chgData name="Jason Wootton" userId="526938c4-8ce3-4c07-bb74-9d82b87cdb66" providerId="ADAL" clId="{4E03D6C1-2AB0-4E2D-9851-EB6052265340}" dt="2023-08-22T10:19:25.442" v="205" actId="478"/>
          <ac:cxnSpMkLst>
            <pc:docMk/>
            <pc:sldMk cId="1998922150" sldId="265"/>
            <ac:cxnSpMk id="29" creationId="{115C8B29-0760-27BB-19B8-7F9D429A4987}"/>
          </ac:cxnSpMkLst>
        </pc:cxnChg>
        <pc:cxnChg chg="add del mod">
          <ac:chgData name="Jason Wootton" userId="526938c4-8ce3-4c07-bb74-9d82b87cdb66" providerId="ADAL" clId="{4E03D6C1-2AB0-4E2D-9851-EB6052265340}" dt="2023-08-22T10:19:25.442" v="205" actId="478"/>
          <ac:cxnSpMkLst>
            <pc:docMk/>
            <pc:sldMk cId="1998922150" sldId="265"/>
            <ac:cxnSpMk id="30" creationId="{E2CAB862-6829-C4AC-EF00-3E90D988B822}"/>
          </ac:cxnSpMkLst>
        </pc:cxnChg>
        <pc:cxnChg chg="add del mod">
          <ac:chgData name="Jason Wootton" userId="526938c4-8ce3-4c07-bb74-9d82b87cdb66" providerId="ADAL" clId="{4E03D6C1-2AB0-4E2D-9851-EB6052265340}" dt="2023-08-22T10:19:25.442" v="205" actId="478"/>
          <ac:cxnSpMkLst>
            <pc:docMk/>
            <pc:sldMk cId="1998922150" sldId="265"/>
            <ac:cxnSpMk id="31" creationId="{7622E46E-1924-988A-47A5-A8DA0DB58982}"/>
          </ac:cxnSpMkLst>
        </pc:cxnChg>
      </pc:sldChg>
      <pc:sldChg chg="del">
        <pc:chgData name="Jason Wootton" userId="526938c4-8ce3-4c07-bb74-9d82b87cdb66" providerId="ADAL" clId="{4E03D6C1-2AB0-4E2D-9851-EB6052265340}" dt="2023-08-22T11:33:44.872" v="679" actId="2696"/>
        <pc:sldMkLst>
          <pc:docMk/>
          <pc:sldMk cId="908167305" sldId="300"/>
        </pc:sldMkLst>
      </pc:sldChg>
      <pc:sldChg chg="modSp del mod ord">
        <pc:chgData name="Jason Wootton" userId="526938c4-8ce3-4c07-bb74-9d82b87cdb66" providerId="ADAL" clId="{4E03D6C1-2AB0-4E2D-9851-EB6052265340}" dt="2023-08-22T11:33:44.872" v="679" actId="2696"/>
        <pc:sldMkLst>
          <pc:docMk/>
          <pc:sldMk cId="837269096" sldId="301"/>
        </pc:sldMkLst>
        <pc:grpChg chg="mod">
          <ac:chgData name="Jason Wootton" userId="526938c4-8ce3-4c07-bb74-9d82b87cdb66" providerId="ADAL" clId="{4E03D6C1-2AB0-4E2D-9851-EB6052265340}" dt="2023-08-22T09:43:00.477" v="132" actId="1076"/>
          <ac:grpSpMkLst>
            <pc:docMk/>
            <pc:sldMk cId="837269096" sldId="301"/>
            <ac:grpSpMk id="35" creationId="{A7A4CFF3-0028-1448-8B04-CA0467537888}"/>
          </ac:grpSpMkLst>
        </pc:grpChg>
      </pc:sldChg>
      <pc:sldChg chg="del">
        <pc:chgData name="Jason Wootton" userId="526938c4-8ce3-4c07-bb74-9d82b87cdb66" providerId="ADAL" clId="{4E03D6C1-2AB0-4E2D-9851-EB6052265340}" dt="2023-08-22T11:33:44.872" v="679" actId="2696"/>
        <pc:sldMkLst>
          <pc:docMk/>
          <pc:sldMk cId="1864939096" sldId="302"/>
        </pc:sldMkLst>
      </pc:sldChg>
      <pc:sldChg chg="del">
        <pc:chgData name="Jason Wootton" userId="526938c4-8ce3-4c07-bb74-9d82b87cdb66" providerId="ADAL" clId="{4E03D6C1-2AB0-4E2D-9851-EB6052265340}" dt="2023-08-22T11:33:44.872" v="679" actId="2696"/>
        <pc:sldMkLst>
          <pc:docMk/>
          <pc:sldMk cId="3792866024" sldId="303"/>
        </pc:sldMkLst>
      </pc:sldChg>
      <pc:sldChg chg="addSp delSp modSp add del mod">
        <pc:chgData name="Jason Wootton" userId="526938c4-8ce3-4c07-bb74-9d82b87cdb66" providerId="ADAL" clId="{4E03D6C1-2AB0-4E2D-9851-EB6052265340}" dt="2023-08-22T11:05:53.785" v="452" actId="2696"/>
        <pc:sldMkLst>
          <pc:docMk/>
          <pc:sldMk cId="2305209662" sldId="2147478763"/>
        </pc:sldMkLst>
        <pc:spChg chg="del">
          <ac:chgData name="Jason Wootton" userId="526938c4-8ce3-4c07-bb74-9d82b87cdb66" providerId="ADAL" clId="{4E03D6C1-2AB0-4E2D-9851-EB6052265340}" dt="2023-08-22T09:28:17.856" v="1" actId="478"/>
          <ac:spMkLst>
            <pc:docMk/>
            <pc:sldMk cId="2305209662" sldId="2147478763"/>
            <ac:spMk id="2" creationId="{C69CD1E1-B68E-4509-841C-B0690BC32AA4}"/>
          </ac:spMkLst>
        </pc:spChg>
        <pc:spChg chg="del">
          <ac:chgData name="Jason Wootton" userId="526938c4-8ce3-4c07-bb74-9d82b87cdb66" providerId="ADAL" clId="{4E03D6C1-2AB0-4E2D-9851-EB6052265340}" dt="2023-08-22T09:28:17.856" v="1" actId="478"/>
          <ac:spMkLst>
            <pc:docMk/>
            <pc:sldMk cId="2305209662" sldId="2147478763"/>
            <ac:spMk id="6" creationId="{8A3BAF1E-7A6E-3ED7-BE9E-2D26F6E47EBB}"/>
          </ac:spMkLst>
        </pc:spChg>
        <pc:spChg chg="del">
          <ac:chgData name="Jason Wootton" userId="526938c4-8ce3-4c07-bb74-9d82b87cdb66" providerId="ADAL" clId="{4E03D6C1-2AB0-4E2D-9851-EB6052265340}" dt="2023-08-22T09:28:17.856" v="1" actId="478"/>
          <ac:spMkLst>
            <pc:docMk/>
            <pc:sldMk cId="2305209662" sldId="2147478763"/>
            <ac:spMk id="9" creationId="{725A14AE-AA9E-C6F4-2756-D47BFF2B968E}"/>
          </ac:spMkLst>
        </pc:spChg>
        <pc:spChg chg="add del mod">
          <ac:chgData name="Jason Wootton" userId="526938c4-8ce3-4c07-bb74-9d82b87cdb66" providerId="ADAL" clId="{4E03D6C1-2AB0-4E2D-9851-EB6052265340}" dt="2023-08-22T09:28:20.400" v="3" actId="478"/>
          <ac:spMkLst>
            <pc:docMk/>
            <pc:sldMk cId="2305209662" sldId="2147478763"/>
            <ac:spMk id="10" creationId="{56E2AA5B-8873-453D-42AD-B3FE6F58EA01}"/>
          </ac:spMkLst>
        </pc:spChg>
        <pc:spChg chg="mod">
          <ac:chgData name="Jason Wootton" userId="526938c4-8ce3-4c07-bb74-9d82b87cdb66" providerId="ADAL" clId="{4E03D6C1-2AB0-4E2D-9851-EB6052265340}" dt="2023-08-22T09:28:21.079" v="4"/>
          <ac:spMkLst>
            <pc:docMk/>
            <pc:sldMk cId="2305209662" sldId="2147478763"/>
            <ac:spMk id="13" creationId="{F85FD4F7-FE40-804A-C8F7-1309051AB622}"/>
          </ac:spMkLst>
        </pc:spChg>
        <pc:spChg chg="mod">
          <ac:chgData name="Jason Wootton" userId="526938c4-8ce3-4c07-bb74-9d82b87cdb66" providerId="ADAL" clId="{4E03D6C1-2AB0-4E2D-9851-EB6052265340}" dt="2023-08-22T09:28:21.079" v="4"/>
          <ac:spMkLst>
            <pc:docMk/>
            <pc:sldMk cId="2305209662" sldId="2147478763"/>
            <ac:spMk id="14" creationId="{D5B42A0A-5336-DCB6-68B3-6B01036556ED}"/>
          </ac:spMkLst>
        </pc:spChg>
        <pc:spChg chg="add mod">
          <ac:chgData name="Jason Wootton" userId="526938c4-8ce3-4c07-bb74-9d82b87cdb66" providerId="ADAL" clId="{4E03D6C1-2AB0-4E2D-9851-EB6052265340}" dt="2023-08-22T09:28:21.079" v="4"/>
          <ac:spMkLst>
            <pc:docMk/>
            <pc:sldMk cId="2305209662" sldId="2147478763"/>
            <ac:spMk id="15" creationId="{903203E2-53FF-7622-8B20-D21C6DF744A9}"/>
          </ac:spMkLst>
        </pc:spChg>
        <pc:spChg chg="add mod">
          <ac:chgData name="Jason Wootton" userId="526938c4-8ce3-4c07-bb74-9d82b87cdb66" providerId="ADAL" clId="{4E03D6C1-2AB0-4E2D-9851-EB6052265340}" dt="2023-08-22T09:28:21.079" v="4"/>
          <ac:spMkLst>
            <pc:docMk/>
            <pc:sldMk cId="2305209662" sldId="2147478763"/>
            <ac:spMk id="17" creationId="{802F16A5-4F7B-7BB3-1DEC-29018215569D}"/>
          </ac:spMkLst>
        </pc:spChg>
        <pc:spChg chg="add mod">
          <ac:chgData name="Jason Wootton" userId="526938c4-8ce3-4c07-bb74-9d82b87cdb66" providerId="ADAL" clId="{4E03D6C1-2AB0-4E2D-9851-EB6052265340}" dt="2023-08-22T09:28:21.079" v="4"/>
          <ac:spMkLst>
            <pc:docMk/>
            <pc:sldMk cId="2305209662" sldId="2147478763"/>
            <ac:spMk id="29" creationId="{B1955BEF-481F-8E7B-31AD-13369C867930}"/>
          </ac:spMkLst>
        </pc:spChg>
        <pc:spChg chg="add mod">
          <ac:chgData name="Jason Wootton" userId="526938c4-8ce3-4c07-bb74-9d82b87cdb66" providerId="ADAL" clId="{4E03D6C1-2AB0-4E2D-9851-EB6052265340}" dt="2023-08-22T09:28:21.079" v="4"/>
          <ac:spMkLst>
            <pc:docMk/>
            <pc:sldMk cId="2305209662" sldId="2147478763"/>
            <ac:spMk id="30" creationId="{577288BA-C230-6569-56C2-A2CA99866D05}"/>
          </ac:spMkLst>
        </pc:spChg>
        <pc:spChg chg="add mod">
          <ac:chgData name="Jason Wootton" userId="526938c4-8ce3-4c07-bb74-9d82b87cdb66" providerId="ADAL" clId="{4E03D6C1-2AB0-4E2D-9851-EB6052265340}" dt="2023-08-22T09:28:21.079" v="4"/>
          <ac:spMkLst>
            <pc:docMk/>
            <pc:sldMk cId="2305209662" sldId="2147478763"/>
            <ac:spMk id="31" creationId="{E01AA8E5-011C-C43B-8578-AB4DFD3305AC}"/>
          </ac:spMkLst>
        </pc:spChg>
        <pc:spChg chg="del">
          <ac:chgData name="Jason Wootton" userId="526938c4-8ce3-4c07-bb74-9d82b87cdb66" providerId="ADAL" clId="{4E03D6C1-2AB0-4E2D-9851-EB6052265340}" dt="2023-08-22T09:28:17.856" v="1" actId="478"/>
          <ac:spMkLst>
            <pc:docMk/>
            <pc:sldMk cId="2305209662" sldId="2147478763"/>
            <ac:spMk id="36" creationId="{3575F47F-303B-57D8-AF51-6E3EE50D3917}"/>
          </ac:spMkLst>
        </pc:spChg>
        <pc:spChg chg="add mod">
          <ac:chgData name="Jason Wootton" userId="526938c4-8ce3-4c07-bb74-9d82b87cdb66" providerId="ADAL" clId="{4E03D6C1-2AB0-4E2D-9851-EB6052265340}" dt="2023-08-22T09:28:21.079" v="4"/>
          <ac:spMkLst>
            <pc:docMk/>
            <pc:sldMk cId="2305209662" sldId="2147478763"/>
            <ac:spMk id="37" creationId="{E1F104F4-3C5A-BCA8-1E57-783E034919F5}"/>
          </ac:spMkLst>
        </pc:spChg>
        <pc:spChg chg="add mod">
          <ac:chgData name="Jason Wootton" userId="526938c4-8ce3-4c07-bb74-9d82b87cdb66" providerId="ADAL" clId="{4E03D6C1-2AB0-4E2D-9851-EB6052265340}" dt="2023-08-22T09:28:21.079" v="4"/>
          <ac:spMkLst>
            <pc:docMk/>
            <pc:sldMk cId="2305209662" sldId="2147478763"/>
            <ac:spMk id="39" creationId="{5EEF2A37-F88F-21E9-262E-6B55162E3829}"/>
          </ac:spMkLst>
        </pc:spChg>
        <pc:spChg chg="add mod">
          <ac:chgData name="Jason Wootton" userId="526938c4-8ce3-4c07-bb74-9d82b87cdb66" providerId="ADAL" clId="{4E03D6C1-2AB0-4E2D-9851-EB6052265340}" dt="2023-08-22T09:28:21.079" v="4"/>
          <ac:spMkLst>
            <pc:docMk/>
            <pc:sldMk cId="2305209662" sldId="2147478763"/>
            <ac:spMk id="40" creationId="{6F671669-0DE6-3E15-33D1-BEA82ADCEA4C}"/>
          </ac:spMkLst>
        </pc:spChg>
        <pc:spChg chg="add mod">
          <ac:chgData name="Jason Wootton" userId="526938c4-8ce3-4c07-bb74-9d82b87cdb66" providerId="ADAL" clId="{4E03D6C1-2AB0-4E2D-9851-EB6052265340}" dt="2023-08-22T09:28:21.079" v="4"/>
          <ac:spMkLst>
            <pc:docMk/>
            <pc:sldMk cId="2305209662" sldId="2147478763"/>
            <ac:spMk id="41" creationId="{1EA390E4-23F4-D642-CD6D-54C023D0AAE5}"/>
          </ac:spMkLst>
        </pc:spChg>
        <pc:spChg chg="del">
          <ac:chgData name="Jason Wootton" userId="526938c4-8ce3-4c07-bb74-9d82b87cdb66" providerId="ADAL" clId="{4E03D6C1-2AB0-4E2D-9851-EB6052265340}" dt="2023-08-22T09:28:17.856" v="1" actId="478"/>
          <ac:spMkLst>
            <pc:docMk/>
            <pc:sldMk cId="2305209662" sldId="2147478763"/>
            <ac:spMk id="42" creationId="{706727AA-808D-A0F3-619B-8DCDB2349199}"/>
          </ac:spMkLst>
        </pc:spChg>
        <pc:spChg chg="add mod">
          <ac:chgData name="Jason Wootton" userId="526938c4-8ce3-4c07-bb74-9d82b87cdb66" providerId="ADAL" clId="{4E03D6C1-2AB0-4E2D-9851-EB6052265340}" dt="2023-08-22T09:28:21.079" v="4"/>
          <ac:spMkLst>
            <pc:docMk/>
            <pc:sldMk cId="2305209662" sldId="2147478763"/>
            <ac:spMk id="43" creationId="{1D06FEEE-91B6-570C-9E01-D4644FD2FD82}"/>
          </ac:spMkLst>
        </pc:spChg>
        <pc:spChg chg="add mod">
          <ac:chgData name="Jason Wootton" userId="526938c4-8ce3-4c07-bb74-9d82b87cdb66" providerId="ADAL" clId="{4E03D6C1-2AB0-4E2D-9851-EB6052265340}" dt="2023-08-22T09:28:21.079" v="4"/>
          <ac:spMkLst>
            <pc:docMk/>
            <pc:sldMk cId="2305209662" sldId="2147478763"/>
            <ac:spMk id="44" creationId="{8C61D468-E414-60BA-2DC3-32223E3EE815}"/>
          </ac:spMkLst>
        </pc:spChg>
        <pc:spChg chg="add mod">
          <ac:chgData name="Jason Wootton" userId="526938c4-8ce3-4c07-bb74-9d82b87cdb66" providerId="ADAL" clId="{4E03D6C1-2AB0-4E2D-9851-EB6052265340}" dt="2023-08-22T09:28:21.079" v="4"/>
          <ac:spMkLst>
            <pc:docMk/>
            <pc:sldMk cId="2305209662" sldId="2147478763"/>
            <ac:spMk id="45" creationId="{1274BADF-53A7-7871-F00B-B87CED672B57}"/>
          </ac:spMkLst>
        </pc:spChg>
        <pc:spChg chg="add mod">
          <ac:chgData name="Jason Wootton" userId="526938c4-8ce3-4c07-bb74-9d82b87cdb66" providerId="ADAL" clId="{4E03D6C1-2AB0-4E2D-9851-EB6052265340}" dt="2023-08-22T09:28:21.079" v="4"/>
          <ac:spMkLst>
            <pc:docMk/>
            <pc:sldMk cId="2305209662" sldId="2147478763"/>
            <ac:spMk id="46" creationId="{7E1C086B-BAF4-EAA7-106D-93605E6A98D9}"/>
          </ac:spMkLst>
        </pc:spChg>
        <pc:spChg chg="add mod">
          <ac:chgData name="Jason Wootton" userId="526938c4-8ce3-4c07-bb74-9d82b87cdb66" providerId="ADAL" clId="{4E03D6C1-2AB0-4E2D-9851-EB6052265340}" dt="2023-08-22T09:28:21.079" v="4"/>
          <ac:spMkLst>
            <pc:docMk/>
            <pc:sldMk cId="2305209662" sldId="2147478763"/>
            <ac:spMk id="47" creationId="{E7F89104-64FD-E4DF-4916-0B3B2BF6258C}"/>
          </ac:spMkLst>
        </pc:spChg>
        <pc:spChg chg="add mod">
          <ac:chgData name="Jason Wootton" userId="526938c4-8ce3-4c07-bb74-9d82b87cdb66" providerId="ADAL" clId="{4E03D6C1-2AB0-4E2D-9851-EB6052265340}" dt="2023-08-22T09:28:21.079" v="4"/>
          <ac:spMkLst>
            <pc:docMk/>
            <pc:sldMk cId="2305209662" sldId="2147478763"/>
            <ac:spMk id="48" creationId="{E56E07BC-1183-7EC4-0067-5CEB96B8F4FF}"/>
          </ac:spMkLst>
        </pc:spChg>
        <pc:spChg chg="add mod">
          <ac:chgData name="Jason Wootton" userId="526938c4-8ce3-4c07-bb74-9d82b87cdb66" providerId="ADAL" clId="{4E03D6C1-2AB0-4E2D-9851-EB6052265340}" dt="2023-08-22T09:28:21.079" v="4"/>
          <ac:spMkLst>
            <pc:docMk/>
            <pc:sldMk cId="2305209662" sldId="2147478763"/>
            <ac:spMk id="49" creationId="{3A7A2FA7-7767-D7D9-49CA-920B74BB008B}"/>
          </ac:spMkLst>
        </pc:spChg>
        <pc:spChg chg="add mod">
          <ac:chgData name="Jason Wootton" userId="526938c4-8ce3-4c07-bb74-9d82b87cdb66" providerId="ADAL" clId="{4E03D6C1-2AB0-4E2D-9851-EB6052265340}" dt="2023-08-22T09:28:21.079" v="4"/>
          <ac:spMkLst>
            <pc:docMk/>
            <pc:sldMk cId="2305209662" sldId="2147478763"/>
            <ac:spMk id="50" creationId="{728E4BD5-9E04-AA3C-16FF-0A3643C031A1}"/>
          </ac:spMkLst>
        </pc:spChg>
        <pc:spChg chg="add mod">
          <ac:chgData name="Jason Wootton" userId="526938c4-8ce3-4c07-bb74-9d82b87cdb66" providerId="ADAL" clId="{4E03D6C1-2AB0-4E2D-9851-EB6052265340}" dt="2023-08-22T09:28:21.079" v="4"/>
          <ac:spMkLst>
            <pc:docMk/>
            <pc:sldMk cId="2305209662" sldId="2147478763"/>
            <ac:spMk id="51" creationId="{1773FB26-9698-6352-59CD-D088EE868871}"/>
          </ac:spMkLst>
        </pc:spChg>
        <pc:spChg chg="add mod">
          <ac:chgData name="Jason Wootton" userId="526938c4-8ce3-4c07-bb74-9d82b87cdb66" providerId="ADAL" clId="{4E03D6C1-2AB0-4E2D-9851-EB6052265340}" dt="2023-08-22T09:28:21.079" v="4"/>
          <ac:spMkLst>
            <pc:docMk/>
            <pc:sldMk cId="2305209662" sldId="2147478763"/>
            <ac:spMk id="52" creationId="{910151EE-6DE9-31DF-685B-1836F56D2148}"/>
          </ac:spMkLst>
        </pc:spChg>
        <pc:spChg chg="add mod">
          <ac:chgData name="Jason Wootton" userId="526938c4-8ce3-4c07-bb74-9d82b87cdb66" providerId="ADAL" clId="{4E03D6C1-2AB0-4E2D-9851-EB6052265340}" dt="2023-08-22T09:28:21.079" v="4"/>
          <ac:spMkLst>
            <pc:docMk/>
            <pc:sldMk cId="2305209662" sldId="2147478763"/>
            <ac:spMk id="53" creationId="{77B124E8-C2A0-B11B-DBD1-5FE4391045DB}"/>
          </ac:spMkLst>
        </pc:spChg>
        <pc:spChg chg="add mod">
          <ac:chgData name="Jason Wootton" userId="526938c4-8ce3-4c07-bb74-9d82b87cdb66" providerId="ADAL" clId="{4E03D6C1-2AB0-4E2D-9851-EB6052265340}" dt="2023-08-22T09:28:21.079" v="4"/>
          <ac:spMkLst>
            <pc:docMk/>
            <pc:sldMk cId="2305209662" sldId="2147478763"/>
            <ac:spMk id="56" creationId="{D12273EF-80B5-47B6-9469-5902C5BB1ABC}"/>
          </ac:spMkLst>
        </pc:spChg>
        <pc:spChg chg="add mod">
          <ac:chgData name="Jason Wootton" userId="526938c4-8ce3-4c07-bb74-9d82b87cdb66" providerId="ADAL" clId="{4E03D6C1-2AB0-4E2D-9851-EB6052265340}" dt="2023-08-22T09:28:21.079" v="4"/>
          <ac:spMkLst>
            <pc:docMk/>
            <pc:sldMk cId="2305209662" sldId="2147478763"/>
            <ac:spMk id="63" creationId="{2C6654C7-1E58-F90D-F3FD-A1AD3EEA1E59}"/>
          </ac:spMkLst>
        </pc:spChg>
        <pc:spChg chg="add mod">
          <ac:chgData name="Jason Wootton" userId="526938c4-8ce3-4c07-bb74-9d82b87cdb66" providerId="ADAL" clId="{4E03D6C1-2AB0-4E2D-9851-EB6052265340}" dt="2023-08-22T09:28:21.079" v="4"/>
          <ac:spMkLst>
            <pc:docMk/>
            <pc:sldMk cId="2305209662" sldId="2147478763"/>
            <ac:spMk id="65" creationId="{9726D8DF-2791-98C7-E261-930DE34AC147}"/>
          </ac:spMkLst>
        </pc:spChg>
        <pc:spChg chg="add mod">
          <ac:chgData name="Jason Wootton" userId="526938c4-8ce3-4c07-bb74-9d82b87cdb66" providerId="ADAL" clId="{4E03D6C1-2AB0-4E2D-9851-EB6052265340}" dt="2023-08-22T09:28:21.079" v="4"/>
          <ac:spMkLst>
            <pc:docMk/>
            <pc:sldMk cId="2305209662" sldId="2147478763"/>
            <ac:spMk id="66" creationId="{18F324A3-1E31-E4C6-C014-FF389269EFAE}"/>
          </ac:spMkLst>
        </pc:spChg>
        <pc:spChg chg="add mod">
          <ac:chgData name="Jason Wootton" userId="526938c4-8ce3-4c07-bb74-9d82b87cdb66" providerId="ADAL" clId="{4E03D6C1-2AB0-4E2D-9851-EB6052265340}" dt="2023-08-22T09:28:21.079" v="4"/>
          <ac:spMkLst>
            <pc:docMk/>
            <pc:sldMk cId="2305209662" sldId="2147478763"/>
            <ac:spMk id="67" creationId="{1FB3CF4D-9938-4829-D4A7-DF8B76A472C9}"/>
          </ac:spMkLst>
        </pc:spChg>
        <pc:spChg chg="add mod">
          <ac:chgData name="Jason Wootton" userId="526938c4-8ce3-4c07-bb74-9d82b87cdb66" providerId="ADAL" clId="{4E03D6C1-2AB0-4E2D-9851-EB6052265340}" dt="2023-08-22T09:28:21.079" v="4"/>
          <ac:spMkLst>
            <pc:docMk/>
            <pc:sldMk cId="2305209662" sldId="2147478763"/>
            <ac:spMk id="68" creationId="{CE6333D6-5AD2-692C-BC00-ABC61598CB65}"/>
          </ac:spMkLst>
        </pc:spChg>
        <pc:spChg chg="add mod">
          <ac:chgData name="Jason Wootton" userId="526938c4-8ce3-4c07-bb74-9d82b87cdb66" providerId="ADAL" clId="{4E03D6C1-2AB0-4E2D-9851-EB6052265340}" dt="2023-08-22T09:28:21.079" v="4"/>
          <ac:spMkLst>
            <pc:docMk/>
            <pc:sldMk cId="2305209662" sldId="2147478763"/>
            <ac:spMk id="69" creationId="{431DDA56-0CEF-42B7-5A0F-6A4EAB4DC444}"/>
          </ac:spMkLst>
        </pc:spChg>
        <pc:spChg chg="add mod">
          <ac:chgData name="Jason Wootton" userId="526938c4-8ce3-4c07-bb74-9d82b87cdb66" providerId="ADAL" clId="{4E03D6C1-2AB0-4E2D-9851-EB6052265340}" dt="2023-08-22T09:28:21.079" v="4"/>
          <ac:spMkLst>
            <pc:docMk/>
            <pc:sldMk cId="2305209662" sldId="2147478763"/>
            <ac:spMk id="70" creationId="{9723F53B-A902-E701-B136-6C6086D93539}"/>
          </ac:spMkLst>
        </pc:spChg>
        <pc:spChg chg="add mod">
          <ac:chgData name="Jason Wootton" userId="526938c4-8ce3-4c07-bb74-9d82b87cdb66" providerId="ADAL" clId="{4E03D6C1-2AB0-4E2D-9851-EB6052265340}" dt="2023-08-22T09:28:21.079" v="4"/>
          <ac:spMkLst>
            <pc:docMk/>
            <pc:sldMk cId="2305209662" sldId="2147478763"/>
            <ac:spMk id="71" creationId="{F0E2A6C5-75F6-B647-057C-D824666BE966}"/>
          </ac:spMkLst>
        </pc:spChg>
        <pc:spChg chg="mod">
          <ac:chgData name="Jason Wootton" userId="526938c4-8ce3-4c07-bb74-9d82b87cdb66" providerId="ADAL" clId="{4E03D6C1-2AB0-4E2D-9851-EB6052265340}" dt="2023-08-22T09:28:21.079" v="4"/>
          <ac:spMkLst>
            <pc:docMk/>
            <pc:sldMk cId="2305209662" sldId="2147478763"/>
            <ac:spMk id="73" creationId="{8D11D1A2-DFDA-7E33-9691-29AE55A51B7F}"/>
          </ac:spMkLst>
        </pc:spChg>
        <pc:spChg chg="mod">
          <ac:chgData name="Jason Wootton" userId="526938c4-8ce3-4c07-bb74-9d82b87cdb66" providerId="ADAL" clId="{4E03D6C1-2AB0-4E2D-9851-EB6052265340}" dt="2023-08-22T09:28:21.079" v="4"/>
          <ac:spMkLst>
            <pc:docMk/>
            <pc:sldMk cId="2305209662" sldId="2147478763"/>
            <ac:spMk id="74" creationId="{5CECA352-F2FE-7511-F4FC-6AA5CEF61C2F}"/>
          </ac:spMkLst>
        </pc:spChg>
        <pc:spChg chg="mod">
          <ac:chgData name="Jason Wootton" userId="526938c4-8ce3-4c07-bb74-9d82b87cdb66" providerId="ADAL" clId="{4E03D6C1-2AB0-4E2D-9851-EB6052265340}" dt="2023-08-22T09:28:21.079" v="4"/>
          <ac:spMkLst>
            <pc:docMk/>
            <pc:sldMk cId="2305209662" sldId="2147478763"/>
            <ac:spMk id="77" creationId="{4BC6600D-71EB-796A-F082-BDB2FAF8BD46}"/>
          </ac:spMkLst>
        </pc:spChg>
        <pc:spChg chg="mod">
          <ac:chgData name="Jason Wootton" userId="526938c4-8ce3-4c07-bb74-9d82b87cdb66" providerId="ADAL" clId="{4E03D6C1-2AB0-4E2D-9851-EB6052265340}" dt="2023-08-22T09:28:21.079" v="4"/>
          <ac:spMkLst>
            <pc:docMk/>
            <pc:sldMk cId="2305209662" sldId="2147478763"/>
            <ac:spMk id="89" creationId="{7EBF6941-8EE1-B813-F2A8-8E9D571DFC46}"/>
          </ac:spMkLst>
        </pc:spChg>
        <pc:spChg chg="mod">
          <ac:chgData name="Jason Wootton" userId="526938c4-8ce3-4c07-bb74-9d82b87cdb66" providerId="ADAL" clId="{4E03D6C1-2AB0-4E2D-9851-EB6052265340}" dt="2023-08-22T09:28:21.079" v="4"/>
          <ac:spMkLst>
            <pc:docMk/>
            <pc:sldMk cId="2305209662" sldId="2147478763"/>
            <ac:spMk id="92" creationId="{D60EF17B-2F68-92F0-CA58-39304896DFA4}"/>
          </ac:spMkLst>
        </pc:spChg>
        <pc:spChg chg="mod">
          <ac:chgData name="Jason Wootton" userId="526938c4-8ce3-4c07-bb74-9d82b87cdb66" providerId="ADAL" clId="{4E03D6C1-2AB0-4E2D-9851-EB6052265340}" dt="2023-08-22T09:28:21.079" v="4"/>
          <ac:spMkLst>
            <pc:docMk/>
            <pc:sldMk cId="2305209662" sldId="2147478763"/>
            <ac:spMk id="93" creationId="{02FF9630-089A-FE46-2B77-D5E9C500EC6C}"/>
          </ac:spMkLst>
        </pc:spChg>
        <pc:spChg chg="mod">
          <ac:chgData name="Jason Wootton" userId="526938c4-8ce3-4c07-bb74-9d82b87cdb66" providerId="ADAL" clId="{4E03D6C1-2AB0-4E2D-9851-EB6052265340}" dt="2023-08-22T09:28:21.079" v="4"/>
          <ac:spMkLst>
            <pc:docMk/>
            <pc:sldMk cId="2305209662" sldId="2147478763"/>
            <ac:spMk id="94" creationId="{E621BB85-F4CC-009C-AB14-2D7D5CB56E92}"/>
          </ac:spMkLst>
        </pc:spChg>
        <pc:spChg chg="mod">
          <ac:chgData name="Jason Wootton" userId="526938c4-8ce3-4c07-bb74-9d82b87cdb66" providerId="ADAL" clId="{4E03D6C1-2AB0-4E2D-9851-EB6052265340}" dt="2023-08-22T09:28:21.079" v="4"/>
          <ac:spMkLst>
            <pc:docMk/>
            <pc:sldMk cId="2305209662" sldId="2147478763"/>
            <ac:spMk id="95" creationId="{0A9F9062-13A5-CD22-9026-ADD8BD00B94D}"/>
          </ac:spMkLst>
        </pc:spChg>
        <pc:spChg chg="mod">
          <ac:chgData name="Jason Wootton" userId="526938c4-8ce3-4c07-bb74-9d82b87cdb66" providerId="ADAL" clId="{4E03D6C1-2AB0-4E2D-9851-EB6052265340}" dt="2023-08-22T09:28:21.079" v="4"/>
          <ac:spMkLst>
            <pc:docMk/>
            <pc:sldMk cId="2305209662" sldId="2147478763"/>
            <ac:spMk id="96" creationId="{035EE88E-F489-FF15-DCC5-AC4BF18C2BA0}"/>
          </ac:spMkLst>
        </pc:spChg>
        <pc:spChg chg="mod">
          <ac:chgData name="Jason Wootton" userId="526938c4-8ce3-4c07-bb74-9d82b87cdb66" providerId="ADAL" clId="{4E03D6C1-2AB0-4E2D-9851-EB6052265340}" dt="2023-08-22T09:28:21.079" v="4"/>
          <ac:spMkLst>
            <pc:docMk/>
            <pc:sldMk cId="2305209662" sldId="2147478763"/>
            <ac:spMk id="97" creationId="{91CDDEB8-8A03-5234-4957-F4B6FB936A28}"/>
          </ac:spMkLst>
        </pc:spChg>
        <pc:spChg chg="mod">
          <ac:chgData name="Jason Wootton" userId="526938c4-8ce3-4c07-bb74-9d82b87cdb66" providerId="ADAL" clId="{4E03D6C1-2AB0-4E2D-9851-EB6052265340}" dt="2023-08-22T09:28:21.079" v="4"/>
          <ac:spMkLst>
            <pc:docMk/>
            <pc:sldMk cId="2305209662" sldId="2147478763"/>
            <ac:spMk id="98" creationId="{85CADFAB-48D0-9DD9-85D9-2F3F06F218A3}"/>
          </ac:spMkLst>
        </pc:spChg>
        <pc:spChg chg="mod">
          <ac:chgData name="Jason Wootton" userId="526938c4-8ce3-4c07-bb74-9d82b87cdb66" providerId="ADAL" clId="{4E03D6C1-2AB0-4E2D-9851-EB6052265340}" dt="2023-08-22T09:28:21.079" v="4"/>
          <ac:spMkLst>
            <pc:docMk/>
            <pc:sldMk cId="2305209662" sldId="2147478763"/>
            <ac:spMk id="99" creationId="{F6E8C389-3DCF-1D76-853D-2F62CB459959}"/>
          </ac:spMkLst>
        </pc:spChg>
        <pc:spChg chg="add mod">
          <ac:chgData name="Jason Wootton" userId="526938c4-8ce3-4c07-bb74-9d82b87cdb66" providerId="ADAL" clId="{4E03D6C1-2AB0-4E2D-9851-EB6052265340}" dt="2023-08-22T10:52:21.559" v="405" actId="1076"/>
          <ac:spMkLst>
            <pc:docMk/>
            <pc:sldMk cId="2305209662" sldId="2147478763"/>
            <ac:spMk id="100" creationId="{FC1D64FE-4FD2-9CF0-D830-2D84757B8189}"/>
          </ac:spMkLst>
        </pc:spChg>
        <pc:grpChg chg="add mod">
          <ac:chgData name="Jason Wootton" userId="526938c4-8ce3-4c07-bb74-9d82b87cdb66" providerId="ADAL" clId="{4E03D6C1-2AB0-4E2D-9851-EB6052265340}" dt="2023-08-22T09:28:21.079" v="4"/>
          <ac:grpSpMkLst>
            <pc:docMk/>
            <pc:sldMk cId="2305209662" sldId="2147478763"/>
            <ac:grpSpMk id="12" creationId="{5F267EA2-36FD-D577-0B22-59295AEC796A}"/>
          </ac:grpSpMkLst>
        </pc:grpChg>
        <pc:grpChg chg="add mod">
          <ac:chgData name="Jason Wootton" userId="526938c4-8ce3-4c07-bb74-9d82b87cdb66" providerId="ADAL" clId="{4E03D6C1-2AB0-4E2D-9851-EB6052265340}" dt="2023-08-22T09:28:21.079" v="4"/>
          <ac:grpSpMkLst>
            <pc:docMk/>
            <pc:sldMk cId="2305209662" sldId="2147478763"/>
            <ac:grpSpMk id="72" creationId="{355460F1-7116-B9FC-3AA5-885FC07FC6B8}"/>
          </ac:grpSpMkLst>
        </pc:grpChg>
        <pc:grpChg chg="add mod">
          <ac:chgData name="Jason Wootton" userId="526938c4-8ce3-4c07-bb74-9d82b87cdb66" providerId="ADAL" clId="{4E03D6C1-2AB0-4E2D-9851-EB6052265340}" dt="2023-08-22T09:28:21.079" v="4"/>
          <ac:grpSpMkLst>
            <pc:docMk/>
            <pc:sldMk cId="2305209662" sldId="2147478763"/>
            <ac:grpSpMk id="76" creationId="{A6BA1EBF-D1BF-AF49-4136-2DA86583D08E}"/>
          </ac:grpSpMkLst>
        </pc:grpChg>
        <pc:graphicFrameChg chg="del">
          <ac:chgData name="Jason Wootton" userId="526938c4-8ce3-4c07-bb74-9d82b87cdb66" providerId="ADAL" clId="{4E03D6C1-2AB0-4E2D-9851-EB6052265340}" dt="2023-08-22T09:28:17.856" v="1" actId="478"/>
          <ac:graphicFrameMkLst>
            <pc:docMk/>
            <pc:sldMk cId="2305209662" sldId="2147478763"/>
            <ac:graphicFrameMk id="3" creationId="{2F3FEB17-D653-DFA9-7596-2088E146F6A2}"/>
          </ac:graphicFrameMkLst>
        </pc:graphicFrameChg>
        <pc:graphicFrameChg chg="del">
          <ac:chgData name="Jason Wootton" userId="526938c4-8ce3-4c07-bb74-9d82b87cdb66" providerId="ADAL" clId="{4E03D6C1-2AB0-4E2D-9851-EB6052265340}" dt="2023-08-22T09:28:17.856" v="1" actId="478"/>
          <ac:graphicFrameMkLst>
            <pc:docMk/>
            <pc:sldMk cId="2305209662" sldId="2147478763"/>
            <ac:graphicFrameMk id="7" creationId="{E22355C0-0E1A-E489-E814-CC83CD7D7594}"/>
          </ac:graphicFrameMkLst>
        </pc:graphicFrameChg>
        <pc:graphicFrameChg chg="add mod">
          <ac:chgData name="Jason Wootton" userId="526938c4-8ce3-4c07-bb74-9d82b87cdb66" providerId="ADAL" clId="{4E03D6C1-2AB0-4E2D-9851-EB6052265340}" dt="2023-08-22T09:28:21.079" v="4"/>
          <ac:graphicFrameMkLst>
            <pc:docMk/>
            <pc:sldMk cId="2305209662" sldId="2147478763"/>
            <ac:graphicFrameMk id="11" creationId="{495164CF-23BA-1950-F849-3801DA40D3B6}"/>
          </ac:graphicFrameMkLst>
        </pc:graphicFrameChg>
        <pc:graphicFrameChg chg="del">
          <ac:chgData name="Jason Wootton" userId="526938c4-8ce3-4c07-bb74-9d82b87cdb66" providerId="ADAL" clId="{4E03D6C1-2AB0-4E2D-9851-EB6052265340}" dt="2023-08-22T09:28:17.856" v="1" actId="478"/>
          <ac:graphicFrameMkLst>
            <pc:docMk/>
            <pc:sldMk cId="2305209662" sldId="2147478763"/>
            <ac:graphicFrameMk id="38" creationId="{A810A812-F315-6F6E-E680-9B579DBD5BB7}"/>
          </ac:graphicFrameMkLst>
        </pc:graphicFrameChg>
        <pc:graphicFrameChg chg="add mod">
          <ac:chgData name="Jason Wootton" userId="526938c4-8ce3-4c07-bb74-9d82b87cdb66" providerId="ADAL" clId="{4E03D6C1-2AB0-4E2D-9851-EB6052265340}" dt="2023-08-22T09:28:21.079" v="4"/>
          <ac:graphicFrameMkLst>
            <pc:docMk/>
            <pc:sldMk cId="2305209662" sldId="2147478763"/>
            <ac:graphicFrameMk id="103" creationId="{2714131B-79F6-3D67-BA0E-9F005600F599}"/>
          </ac:graphicFrameMkLst>
        </pc:graphicFrameChg>
        <pc:graphicFrameChg chg="add mod">
          <ac:chgData name="Jason Wootton" userId="526938c4-8ce3-4c07-bb74-9d82b87cdb66" providerId="ADAL" clId="{4E03D6C1-2AB0-4E2D-9851-EB6052265340}" dt="2023-08-22T09:28:21.079" v="4"/>
          <ac:graphicFrameMkLst>
            <pc:docMk/>
            <pc:sldMk cId="2305209662" sldId="2147478763"/>
            <ac:graphicFrameMk id="104" creationId="{78774147-B8F3-F74F-F592-2F1CA91DC499}"/>
          </ac:graphicFrameMkLst>
        </pc:graphicFrameChg>
        <pc:picChg chg="del">
          <ac:chgData name="Jason Wootton" userId="526938c4-8ce3-4c07-bb74-9d82b87cdb66" providerId="ADAL" clId="{4E03D6C1-2AB0-4E2D-9851-EB6052265340}" dt="2023-08-22T09:28:17.856" v="1" actId="478"/>
          <ac:picMkLst>
            <pc:docMk/>
            <pc:sldMk cId="2305209662" sldId="2147478763"/>
            <ac:picMk id="8" creationId="{31C1B9FD-8062-3E07-E2C2-91AAF19CC198}"/>
          </ac:picMkLst>
        </pc:picChg>
        <pc:picChg chg="add mod">
          <ac:chgData name="Jason Wootton" userId="526938c4-8ce3-4c07-bb74-9d82b87cdb66" providerId="ADAL" clId="{4E03D6C1-2AB0-4E2D-9851-EB6052265340}" dt="2023-08-22T09:28:21.079" v="4"/>
          <ac:picMkLst>
            <pc:docMk/>
            <pc:sldMk cId="2305209662" sldId="2147478763"/>
            <ac:picMk id="18" creationId="{73180D33-297E-BE13-9DC4-013F8C1BFF1C}"/>
          </ac:picMkLst>
        </pc:picChg>
        <pc:picChg chg="add mod">
          <ac:chgData name="Jason Wootton" userId="526938c4-8ce3-4c07-bb74-9d82b87cdb66" providerId="ADAL" clId="{4E03D6C1-2AB0-4E2D-9851-EB6052265340}" dt="2023-08-22T09:28:21.079" v="4"/>
          <ac:picMkLst>
            <pc:docMk/>
            <pc:sldMk cId="2305209662" sldId="2147478763"/>
            <ac:picMk id="19" creationId="{C7A4CDAE-64DF-E28B-31F1-D76D4EB87BF9}"/>
          </ac:picMkLst>
        </pc:picChg>
        <pc:picChg chg="add mod">
          <ac:chgData name="Jason Wootton" userId="526938c4-8ce3-4c07-bb74-9d82b87cdb66" providerId="ADAL" clId="{4E03D6C1-2AB0-4E2D-9851-EB6052265340}" dt="2023-08-22T09:28:21.079" v="4"/>
          <ac:picMkLst>
            <pc:docMk/>
            <pc:sldMk cId="2305209662" sldId="2147478763"/>
            <ac:picMk id="20" creationId="{63ABE2B1-1069-05C5-7514-4BB3EEE090EE}"/>
          </ac:picMkLst>
        </pc:picChg>
        <pc:picChg chg="add mod">
          <ac:chgData name="Jason Wootton" userId="526938c4-8ce3-4c07-bb74-9d82b87cdb66" providerId="ADAL" clId="{4E03D6C1-2AB0-4E2D-9851-EB6052265340}" dt="2023-08-22T09:28:21.079" v="4"/>
          <ac:picMkLst>
            <pc:docMk/>
            <pc:sldMk cId="2305209662" sldId="2147478763"/>
            <ac:picMk id="21" creationId="{95F551C9-544D-D3CB-64DC-005E4902CA87}"/>
          </ac:picMkLst>
        </pc:picChg>
        <pc:picChg chg="add mod">
          <ac:chgData name="Jason Wootton" userId="526938c4-8ce3-4c07-bb74-9d82b87cdb66" providerId="ADAL" clId="{4E03D6C1-2AB0-4E2D-9851-EB6052265340}" dt="2023-08-22T09:28:21.079" v="4"/>
          <ac:picMkLst>
            <pc:docMk/>
            <pc:sldMk cId="2305209662" sldId="2147478763"/>
            <ac:picMk id="22" creationId="{02E4A047-839E-190E-0BF0-82ECBEDC8F35}"/>
          </ac:picMkLst>
        </pc:picChg>
        <pc:picChg chg="add mod">
          <ac:chgData name="Jason Wootton" userId="526938c4-8ce3-4c07-bb74-9d82b87cdb66" providerId="ADAL" clId="{4E03D6C1-2AB0-4E2D-9851-EB6052265340}" dt="2023-08-22T09:28:21.079" v="4"/>
          <ac:picMkLst>
            <pc:docMk/>
            <pc:sldMk cId="2305209662" sldId="2147478763"/>
            <ac:picMk id="23" creationId="{BECF1C3C-7494-CC4F-FB3C-93F77FD1C59B}"/>
          </ac:picMkLst>
        </pc:picChg>
        <pc:picChg chg="add mod">
          <ac:chgData name="Jason Wootton" userId="526938c4-8ce3-4c07-bb74-9d82b87cdb66" providerId="ADAL" clId="{4E03D6C1-2AB0-4E2D-9851-EB6052265340}" dt="2023-08-22T09:28:21.079" v="4"/>
          <ac:picMkLst>
            <pc:docMk/>
            <pc:sldMk cId="2305209662" sldId="2147478763"/>
            <ac:picMk id="24" creationId="{E3E3632D-E0BA-3AF4-988C-560B8E132A95}"/>
          </ac:picMkLst>
        </pc:picChg>
        <pc:picChg chg="add mod">
          <ac:chgData name="Jason Wootton" userId="526938c4-8ce3-4c07-bb74-9d82b87cdb66" providerId="ADAL" clId="{4E03D6C1-2AB0-4E2D-9851-EB6052265340}" dt="2023-08-22T09:28:21.079" v="4"/>
          <ac:picMkLst>
            <pc:docMk/>
            <pc:sldMk cId="2305209662" sldId="2147478763"/>
            <ac:picMk id="25" creationId="{3DD3D8D2-9C4A-A5D4-B346-47B22ABB7923}"/>
          </ac:picMkLst>
        </pc:picChg>
        <pc:picChg chg="add mod">
          <ac:chgData name="Jason Wootton" userId="526938c4-8ce3-4c07-bb74-9d82b87cdb66" providerId="ADAL" clId="{4E03D6C1-2AB0-4E2D-9851-EB6052265340}" dt="2023-08-22T09:28:21.079" v="4"/>
          <ac:picMkLst>
            <pc:docMk/>
            <pc:sldMk cId="2305209662" sldId="2147478763"/>
            <ac:picMk id="26" creationId="{12103D91-3390-4984-8B94-12FA5588E6DF}"/>
          </ac:picMkLst>
        </pc:picChg>
        <pc:picChg chg="add mod">
          <ac:chgData name="Jason Wootton" userId="526938c4-8ce3-4c07-bb74-9d82b87cdb66" providerId="ADAL" clId="{4E03D6C1-2AB0-4E2D-9851-EB6052265340}" dt="2023-08-22T09:28:21.079" v="4"/>
          <ac:picMkLst>
            <pc:docMk/>
            <pc:sldMk cId="2305209662" sldId="2147478763"/>
            <ac:picMk id="27" creationId="{79E17BDB-7BA2-89B0-D53D-9952165F574C}"/>
          </ac:picMkLst>
        </pc:picChg>
        <pc:picChg chg="add mod">
          <ac:chgData name="Jason Wootton" userId="526938c4-8ce3-4c07-bb74-9d82b87cdb66" providerId="ADAL" clId="{4E03D6C1-2AB0-4E2D-9851-EB6052265340}" dt="2023-08-22T09:28:21.079" v="4"/>
          <ac:picMkLst>
            <pc:docMk/>
            <pc:sldMk cId="2305209662" sldId="2147478763"/>
            <ac:picMk id="28" creationId="{1F42FA0B-8BFF-38D1-1E67-8CFE32DCC989}"/>
          </ac:picMkLst>
        </pc:picChg>
        <pc:picChg chg="del">
          <ac:chgData name="Jason Wootton" userId="526938c4-8ce3-4c07-bb74-9d82b87cdb66" providerId="ADAL" clId="{4E03D6C1-2AB0-4E2D-9851-EB6052265340}" dt="2023-08-22T09:28:17.856" v="1" actId="478"/>
          <ac:picMkLst>
            <pc:docMk/>
            <pc:sldMk cId="2305209662" sldId="2147478763"/>
            <ac:picMk id="32" creationId="{640EB91C-01A4-5271-9B7F-ADE36C15E236}"/>
          </ac:picMkLst>
        </pc:picChg>
        <pc:picChg chg="add mod">
          <ac:chgData name="Jason Wootton" userId="526938c4-8ce3-4c07-bb74-9d82b87cdb66" providerId="ADAL" clId="{4E03D6C1-2AB0-4E2D-9851-EB6052265340}" dt="2023-08-22T09:28:21.079" v="4"/>
          <ac:picMkLst>
            <pc:docMk/>
            <pc:sldMk cId="2305209662" sldId="2147478763"/>
            <ac:picMk id="54" creationId="{2A12942B-01E8-4862-3556-23DF5B9A62C5}"/>
          </ac:picMkLst>
        </pc:picChg>
        <pc:picChg chg="add mod">
          <ac:chgData name="Jason Wootton" userId="526938c4-8ce3-4c07-bb74-9d82b87cdb66" providerId="ADAL" clId="{4E03D6C1-2AB0-4E2D-9851-EB6052265340}" dt="2023-08-22T09:28:21.079" v="4"/>
          <ac:picMkLst>
            <pc:docMk/>
            <pc:sldMk cId="2305209662" sldId="2147478763"/>
            <ac:picMk id="57" creationId="{873FE255-8F13-A858-325F-EDC8929F4E28}"/>
          </ac:picMkLst>
        </pc:picChg>
        <pc:picChg chg="add mod">
          <ac:chgData name="Jason Wootton" userId="526938c4-8ce3-4c07-bb74-9d82b87cdb66" providerId="ADAL" clId="{4E03D6C1-2AB0-4E2D-9851-EB6052265340}" dt="2023-08-22T09:28:21.079" v="4"/>
          <ac:picMkLst>
            <pc:docMk/>
            <pc:sldMk cId="2305209662" sldId="2147478763"/>
            <ac:picMk id="58" creationId="{167B0E02-0C05-5244-B619-C63EA81AEB99}"/>
          </ac:picMkLst>
        </pc:picChg>
        <pc:picChg chg="add mod">
          <ac:chgData name="Jason Wootton" userId="526938c4-8ce3-4c07-bb74-9d82b87cdb66" providerId="ADAL" clId="{4E03D6C1-2AB0-4E2D-9851-EB6052265340}" dt="2023-08-22T09:28:21.079" v="4"/>
          <ac:picMkLst>
            <pc:docMk/>
            <pc:sldMk cId="2305209662" sldId="2147478763"/>
            <ac:picMk id="59" creationId="{321B743A-A330-D917-A057-18EAFF74FB40}"/>
          </ac:picMkLst>
        </pc:picChg>
        <pc:picChg chg="add mod">
          <ac:chgData name="Jason Wootton" userId="526938c4-8ce3-4c07-bb74-9d82b87cdb66" providerId="ADAL" clId="{4E03D6C1-2AB0-4E2D-9851-EB6052265340}" dt="2023-08-22T09:28:21.079" v="4"/>
          <ac:picMkLst>
            <pc:docMk/>
            <pc:sldMk cId="2305209662" sldId="2147478763"/>
            <ac:picMk id="60" creationId="{3A017ADC-7C17-1C8F-2853-524DDF9DED34}"/>
          </ac:picMkLst>
        </pc:picChg>
        <pc:picChg chg="add mod">
          <ac:chgData name="Jason Wootton" userId="526938c4-8ce3-4c07-bb74-9d82b87cdb66" providerId="ADAL" clId="{4E03D6C1-2AB0-4E2D-9851-EB6052265340}" dt="2023-08-22T09:28:21.079" v="4"/>
          <ac:picMkLst>
            <pc:docMk/>
            <pc:sldMk cId="2305209662" sldId="2147478763"/>
            <ac:picMk id="61" creationId="{F7563662-2A31-ED96-8E9D-3F2DC8F3FCC2}"/>
          </ac:picMkLst>
        </pc:picChg>
        <pc:picChg chg="add mod">
          <ac:chgData name="Jason Wootton" userId="526938c4-8ce3-4c07-bb74-9d82b87cdb66" providerId="ADAL" clId="{4E03D6C1-2AB0-4E2D-9851-EB6052265340}" dt="2023-08-22T09:28:21.079" v="4"/>
          <ac:picMkLst>
            <pc:docMk/>
            <pc:sldMk cId="2305209662" sldId="2147478763"/>
            <ac:picMk id="62" creationId="{4B673D70-6553-E5A2-04EF-B790DD4B5B5C}"/>
          </ac:picMkLst>
        </pc:picChg>
        <pc:picChg chg="add mod">
          <ac:chgData name="Jason Wootton" userId="526938c4-8ce3-4c07-bb74-9d82b87cdb66" providerId="ADAL" clId="{4E03D6C1-2AB0-4E2D-9851-EB6052265340}" dt="2023-08-22T09:28:21.079" v="4"/>
          <ac:picMkLst>
            <pc:docMk/>
            <pc:sldMk cId="2305209662" sldId="2147478763"/>
            <ac:picMk id="75" creationId="{4C055F7A-259C-945F-3025-5F0B1DC7AD50}"/>
          </ac:picMkLst>
        </pc:picChg>
        <pc:picChg chg="mod">
          <ac:chgData name="Jason Wootton" userId="526938c4-8ce3-4c07-bb74-9d82b87cdb66" providerId="ADAL" clId="{4E03D6C1-2AB0-4E2D-9851-EB6052265340}" dt="2023-08-22T09:28:21.079" v="4"/>
          <ac:picMkLst>
            <pc:docMk/>
            <pc:sldMk cId="2305209662" sldId="2147478763"/>
            <ac:picMk id="78" creationId="{02DE9172-2CE1-F0E9-94F5-8EA0932E36E3}"/>
          </ac:picMkLst>
        </pc:picChg>
        <pc:picChg chg="mod">
          <ac:chgData name="Jason Wootton" userId="526938c4-8ce3-4c07-bb74-9d82b87cdb66" providerId="ADAL" clId="{4E03D6C1-2AB0-4E2D-9851-EB6052265340}" dt="2023-08-22T09:28:21.079" v="4"/>
          <ac:picMkLst>
            <pc:docMk/>
            <pc:sldMk cId="2305209662" sldId="2147478763"/>
            <ac:picMk id="79" creationId="{5C6BB537-3A9A-7659-00C1-D26FC6DAA5E7}"/>
          </ac:picMkLst>
        </pc:picChg>
        <pc:picChg chg="mod">
          <ac:chgData name="Jason Wootton" userId="526938c4-8ce3-4c07-bb74-9d82b87cdb66" providerId="ADAL" clId="{4E03D6C1-2AB0-4E2D-9851-EB6052265340}" dt="2023-08-22T09:28:21.079" v="4"/>
          <ac:picMkLst>
            <pc:docMk/>
            <pc:sldMk cId="2305209662" sldId="2147478763"/>
            <ac:picMk id="80" creationId="{DD472414-E74A-EF76-6AFF-4D5427F357B4}"/>
          </ac:picMkLst>
        </pc:picChg>
        <pc:picChg chg="mod">
          <ac:chgData name="Jason Wootton" userId="526938c4-8ce3-4c07-bb74-9d82b87cdb66" providerId="ADAL" clId="{4E03D6C1-2AB0-4E2D-9851-EB6052265340}" dt="2023-08-22T09:28:21.079" v="4"/>
          <ac:picMkLst>
            <pc:docMk/>
            <pc:sldMk cId="2305209662" sldId="2147478763"/>
            <ac:picMk id="81" creationId="{861FEFC6-5DE3-A562-BA1E-97D75018EB73}"/>
          </ac:picMkLst>
        </pc:picChg>
        <pc:picChg chg="mod">
          <ac:chgData name="Jason Wootton" userId="526938c4-8ce3-4c07-bb74-9d82b87cdb66" providerId="ADAL" clId="{4E03D6C1-2AB0-4E2D-9851-EB6052265340}" dt="2023-08-22T09:28:21.079" v="4"/>
          <ac:picMkLst>
            <pc:docMk/>
            <pc:sldMk cId="2305209662" sldId="2147478763"/>
            <ac:picMk id="82" creationId="{559EE4A1-882A-7B8A-498B-63CF4EF7418A}"/>
          </ac:picMkLst>
        </pc:picChg>
        <pc:picChg chg="mod">
          <ac:chgData name="Jason Wootton" userId="526938c4-8ce3-4c07-bb74-9d82b87cdb66" providerId="ADAL" clId="{4E03D6C1-2AB0-4E2D-9851-EB6052265340}" dt="2023-08-22T09:28:21.079" v="4"/>
          <ac:picMkLst>
            <pc:docMk/>
            <pc:sldMk cId="2305209662" sldId="2147478763"/>
            <ac:picMk id="83" creationId="{067A7FD1-107F-B6EE-42C3-9B1DCB58D1B9}"/>
          </ac:picMkLst>
        </pc:picChg>
        <pc:picChg chg="mod">
          <ac:chgData name="Jason Wootton" userId="526938c4-8ce3-4c07-bb74-9d82b87cdb66" providerId="ADAL" clId="{4E03D6C1-2AB0-4E2D-9851-EB6052265340}" dt="2023-08-22T09:28:21.079" v="4"/>
          <ac:picMkLst>
            <pc:docMk/>
            <pc:sldMk cId="2305209662" sldId="2147478763"/>
            <ac:picMk id="84" creationId="{837913F5-5223-FAE2-68D6-B21395370218}"/>
          </ac:picMkLst>
        </pc:picChg>
        <pc:picChg chg="mod">
          <ac:chgData name="Jason Wootton" userId="526938c4-8ce3-4c07-bb74-9d82b87cdb66" providerId="ADAL" clId="{4E03D6C1-2AB0-4E2D-9851-EB6052265340}" dt="2023-08-22T09:28:21.079" v="4"/>
          <ac:picMkLst>
            <pc:docMk/>
            <pc:sldMk cId="2305209662" sldId="2147478763"/>
            <ac:picMk id="85" creationId="{A8C8B591-36C1-C3F5-D01E-A71BE79BB056}"/>
          </ac:picMkLst>
        </pc:picChg>
        <pc:picChg chg="mod">
          <ac:chgData name="Jason Wootton" userId="526938c4-8ce3-4c07-bb74-9d82b87cdb66" providerId="ADAL" clId="{4E03D6C1-2AB0-4E2D-9851-EB6052265340}" dt="2023-08-22T09:28:21.079" v="4"/>
          <ac:picMkLst>
            <pc:docMk/>
            <pc:sldMk cId="2305209662" sldId="2147478763"/>
            <ac:picMk id="86" creationId="{45F3A6A1-5704-C801-FC60-5B26778BA3A2}"/>
          </ac:picMkLst>
        </pc:picChg>
        <pc:picChg chg="mod">
          <ac:chgData name="Jason Wootton" userId="526938c4-8ce3-4c07-bb74-9d82b87cdb66" providerId="ADAL" clId="{4E03D6C1-2AB0-4E2D-9851-EB6052265340}" dt="2023-08-22T09:28:21.079" v="4"/>
          <ac:picMkLst>
            <pc:docMk/>
            <pc:sldMk cId="2305209662" sldId="2147478763"/>
            <ac:picMk id="87" creationId="{461B8413-3360-BAFE-7FA2-43C1C15A4EFE}"/>
          </ac:picMkLst>
        </pc:picChg>
        <pc:picChg chg="mod">
          <ac:chgData name="Jason Wootton" userId="526938c4-8ce3-4c07-bb74-9d82b87cdb66" providerId="ADAL" clId="{4E03D6C1-2AB0-4E2D-9851-EB6052265340}" dt="2023-08-22T09:28:21.079" v="4"/>
          <ac:picMkLst>
            <pc:docMk/>
            <pc:sldMk cId="2305209662" sldId="2147478763"/>
            <ac:picMk id="88" creationId="{58FCAEE1-98D2-2276-1BBD-51328DED9E2A}"/>
          </ac:picMkLst>
        </pc:picChg>
        <pc:picChg chg="add mod">
          <ac:chgData name="Jason Wootton" userId="526938c4-8ce3-4c07-bb74-9d82b87cdb66" providerId="ADAL" clId="{4E03D6C1-2AB0-4E2D-9851-EB6052265340}" dt="2023-08-22T09:28:21.079" v="4"/>
          <ac:picMkLst>
            <pc:docMk/>
            <pc:sldMk cId="2305209662" sldId="2147478763"/>
            <ac:picMk id="101" creationId="{1E710803-103E-B55D-581E-27086FB02035}"/>
          </ac:picMkLst>
        </pc:picChg>
        <pc:picChg chg="add mod">
          <ac:chgData name="Jason Wootton" userId="526938c4-8ce3-4c07-bb74-9d82b87cdb66" providerId="ADAL" clId="{4E03D6C1-2AB0-4E2D-9851-EB6052265340}" dt="2023-08-22T09:28:21.079" v="4"/>
          <ac:picMkLst>
            <pc:docMk/>
            <pc:sldMk cId="2305209662" sldId="2147478763"/>
            <ac:picMk id="102" creationId="{868F6ED3-906A-2D14-8DBE-972F29461101}"/>
          </ac:picMkLst>
        </pc:picChg>
        <pc:cxnChg chg="add mod">
          <ac:chgData name="Jason Wootton" userId="526938c4-8ce3-4c07-bb74-9d82b87cdb66" providerId="ADAL" clId="{4E03D6C1-2AB0-4E2D-9851-EB6052265340}" dt="2023-08-22T09:28:21.079" v="4"/>
          <ac:cxnSpMkLst>
            <pc:docMk/>
            <pc:sldMk cId="2305209662" sldId="2147478763"/>
            <ac:cxnSpMk id="16" creationId="{68105541-6E75-2E4C-0FF7-31A4F08839E6}"/>
          </ac:cxnSpMkLst>
        </pc:cxnChg>
        <pc:cxnChg chg="add mod">
          <ac:chgData name="Jason Wootton" userId="526938c4-8ce3-4c07-bb74-9d82b87cdb66" providerId="ADAL" clId="{4E03D6C1-2AB0-4E2D-9851-EB6052265340}" dt="2023-08-22T09:28:21.079" v="4"/>
          <ac:cxnSpMkLst>
            <pc:docMk/>
            <pc:sldMk cId="2305209662" sldId="2147478763"/>
            <ac:cxnSpMk id="33" creationId="{A9CB3282-1B69-C5B8-784F-21CB81D0642F}"/>
          </ac:cxnSpMkLst>
        </pc:cxnChg>
        <pc:cxnChg chg="add mod">
          <ac:chgData name="Jason Wootton" userId="526938c4-8ce3-4c07-bb74-9d82b87cdb66" providerId="ADAL" clId="{4E03D6C1-2AB0-4E2D-9851-EB6052265340}" dt="2023-08-22T09:28:21.079" v="4"/>
          <ac:cxnSpMkLst>
            <pc:docMk/>
            <pc:sldMk cId="2305209662" sldId="2147478763"/>
            <ac:cxnSpMk id="34" creationId="{BFEBD880-766E-4C84-EFC1-EB722A866DE9}"/>
          </ac:cxnSpMkLst>
        </pc:cxnChg>
        <pc:cxnChg chg="add mod">
          <ac:chgData name="Jason Wootton" userId="526938c4-8ce3-4c07-bb74-9d82b87cdb66" providerId="ADAL" clId="{4E03D6C1-2AB0-4E2D-9851-EB6052265340}" dt="2023-08-22T09:28:21.079" v="4"/>
          <ac:cxnSpMkLst>
            <pc:docMk/>
            <pc:sldMk cId="2305209662" sldId="2147478763"/>
            <ac:cxnSpMk id="35" creationId="{11ADB37F-D5FD-37F4-A9E3-15A48611C360}"/>
          </ac:cxnSpMkLst>
        </pc:cxnChg>
        <pc:cxnChg chg="add mod">
          <ac:chgData name="Jason Wootton" userId="526938c4-8ce3-4c07-bb74-9d82b87cdb66" providerId="ADAL" clId="{4E03D6C1-2AB0-4E2D-9851-EB6052265340}" dt="2023-08-22T09:28:21.079" v="4"/>
          <ac:cxnSpMkLst>
            <pc:docMk/>
            <pc:sldMk cId="2305209662" sldId="2147478763"/>
            <ac:cxnSpMk id="55" creationId="{13B42A6B-A97C-15B6-DE09-246B4CD50C15}"/>
          </ac:cxnSpMkLst>
        </pc:cxnChg>
        <pc:cxnChg chg="add mod">
          <ac:chgData name="Jason Wootton" userId="526938c4-8ce3-4c07-bb74-9d82b87cdb66" providerId="ADAL" clId="{4E03D6C1-2AB0-4E2D-9851-EB6052265340}" dt="2023-08-22T09:28:21.079" v="4"/>
          <ac:cxnSpMkLst>
            <pc:docMk/>
            <pc:sldMk cId="2305209662" sldId="2147478763"/>
            <ac:cxnSpMk id="64" creationId="{38400757-158D-60FD-0307-8D63DE2BAD70}"/>
          </ac:cxnSpMkLst>
        </pc:cxnChg>
        <pc:cxnChg chg="mod">
          <ac:chgData name="Jason Wootton" userId="526938c4-8ce3-4c07-bb74-9d82b87cdb66" providerId="ADAL" clId="{4E03D6C1-2AB0-4E2D-9851-EB6052265340}" dt="2023-08-22T09:28:21.079" v="4"/>
          <ac:cxnSpMkLst>
            <pc:docMk/>
            <pc:sldMk cId="2305209662" sldId="2147478763"/>
            <ac:cxnSpMk id="90" creationId="{B29F84AA-81AD-52E9-A383-4AD1C379A5C1}"/>
          </ac:cxnSpMkLst>
        </pc:cxnChg>
        <pc:cxnChg chg="mod">
          <ac:chgData name="Jason Wootton" userId="526938c4-8ce3-4c07-bb74-9d82b87cdb66" providerId="ADAL" clId="{4E03D6C1-2AB0-4E2D-9851-EB6052265340}" dt="2023-08-22T09:28:21.079" v="4"/>
          <ac:cxnSpMkLst>
            <pc:docMk/>
            <pc:sldMk cId="2305209662" sldId="2147478763"/>
            <ac:cxnSpMk id="91" creationId="{6F119CB5-A6E7-CD75-5BAA-B779BE8B4EED}"/>
          </ac:cxnSpMkLst>
        </pc:cxnChg>
      </pc:sldChg>
      <pc:sldChg chg="addSp delSp modSp add mod">
        <pc:chgData name="Jason Wootton" userId="526938c4-8ce3-4c07-bb74-9d82b87cdb66" providerId="ADAL" clId="{4E03D6C1-2AB0-4E2D-9851-EB6052265340}" dt="2023-09-13T10:12:14.597" v="947" actId="14826"/>
        <pc:sldMkLst>
          <pc:docMk/>
          <pc:sldMk cId="3624966409" sldId="2147478764"/>
        </pc:sldMkLst>
        <pc:spChg chg="add mod">
          <ac:chgData name="Jason Wootton" userId="526938c4-8ce3-4c07-bb74-9d82b87cdb66" providerId="ADAL" clId="{4E03D6C1-2AB0-4E2D-9851-EB6052265340}" dt="2023-08-31T13:32:33.928" v="946"/>
          <ac:spMkLst>
            <pc:docMk/>
            <pc:sldMk cId="3624966409" sldId="2147478764"/>
            <ac:spMk id="2" creationId="{67DFEFBB-281B-9DC5-BC71-226255DB0489}"/>
          </ac:spMkLst>
        </pc:spChg>
        <pc:spChg chg="add del mod">
          <ac:chgData name="Jason Wootton" userId="526938c4-8ce3-4c07-bb74-9d82b87cdb66" providerId="ADAL" clId="{4E03D6C1-2AB0-4E2D-9851-EB6052265340}" dt="2023-08-31T13:27:27.595" v="813" actId="478"/>
          <ac:spMkLst>
            <pc:docMk/>
            <pc:sldMk cId="3624966409" sldId="2147478764"/>
            <ac:spMk id="2" creationId="{966033AF-7D03-2FC7-7A2D-FD9E5B6B9316}"/>
          </ac:spMkLst>
        </pc:spChg>
        <pc:spChg chg="del mod">
          <ac:chgData name="Jason Wootton" userId="526938c4-8ce3-4c07-bb74-9d82b87cdb66" providerId="ADAL" clId="{4E03D6C1-2AB0-4E2D-9851-EB6052265340}" dt="2023-08-22T09:39:31.442" v="83" actId="478"/>
          <ac:spMkLst>
            <pc:docMk/>
            <pc:sldMk cId="3624966409" sldId="2147478764"/>
            <ac:spMk id="3" creationId="{6C2DD04C-BF24-B343-1E98-7AEB9FF70BB5}"/>
          </ac:spMkLst>
        </pc:spChg>
        <pc:spChg chg="add del mod">
          <ac:chgData name="Jason Wootton" userId="526938c4-8ce3-4c07-bb74-9d82b87cdb66" providerId="ADAL" clId="{4E03D6C1-2AB0-4E2D-9851-EB6052265340}" dt="2023-08-31T13:28:35.183" v="836" actId="478"/>
          <ac:spMkLst>
            <pc:docMk/>
            <pc:sldMk cId="3624966409" sldId="2147478764"/>
            <ac:spMk id="3" creationId="{EE04E5A4-13D4-2474-1B46-2E6067AF0827}"/>
          </ac:spMkLst>
        </pc:spChg>
        <pc:spChg chg="add del mod">
          <ac:chgData name="Jason Wootton" userId="526938c4-8ce3-4c07-bb74-9d82b87cdb66" providerId="ADAL" clId="{4E03D6C1-2AB0-4E2D-9851-EB6052265340}" dt="2023-08-31T13:32:33.586" v="945" actId="478"/>
          <ac:spMkLst>
            <pc:docMk/>
            <pc:sldMk cId="3624966409" sldId="2147478764"/>
            <ac:spMk id="4" creationId="{1200A335-ED45-1CC3-1CFE-93010FFA45FE}"/>
          </ac:spMkLst>
        </pc:spChg>
        <pc:spChg chg="add del mod">
          <ac:chgData name="Jason Wootton" userId="526938c4-8ce3-4c07-bb74-9d82b87cdb66" providerId="ADAL" clId="{4E03D6C1-2AB0-4E2D-9851-EB6052265340}" dt="2023-08-22T09:39:36.698" v="85" actId="478"/>
          <ac:spMkLst>
            <pc:docMk/>
            <pc:sldMk cId="3624966409" sldId="2147478764"/>
            <ac:spMk id="4" creationId="{451D71D3-8275-6E55-A376-AD858396583F}"/>
          </ac:spMkLst>
        </pc:spChg>
        <pc:spChg chg="mod">
          <ac:chgData name="Jason Wootton" userId="526938c4-8ce3-4c07-bb74-9d82b87cdb66" providerId="ADAL" clId="{4E03D6C1-2AB0-4E2D-9851-EB6052265340}" dt="2023-08-31T08:56:17.737" v="786" actId="20577"/>
          <ac:spMkLst>
            <pc:docMk/>
            <pc:sldMk cId="3624966409" sldId="2147478764"/>
            <ac:spMk id="7" creationId="{56418323-9CC1-08E7-BBC9-D37A9694ECBC}"/>
          </ac:spMkLst>
        </pc:spChg>
        <pc:spChg chg="add del mod">
          <ac:chgData name="Jason Wootton" userId="526938c4-8ce3-4c07-bb74-9d82b87cdb66" providerId="ADAL" clId="{4E03D6C1-2AB0-4E2D-9851-EB6052265340}" dt="2023-08-22T10:34:36.752" v="385" actId="478"/>
          <ac:spMkLst>
            <pc:docMk/>
            <pc:sldMk cId="3624966409" sldId="2147478764"/>
            <ac:spMk id="8" creationId="{883562A1-980C-F5F3-C5E8-EA104C086402}"/>
          </ac:spMkLst>
        </pc:spChg>
        <pc:spChg chg="mod">
          <ac:chgData name="Jason Wootton" userId="526938c4-8ce3-4c07-bb74-9d82b87cdb66" providerId="ADAL" clId="{4E03D6C1-2AB0-4E2D-9851-EB6052265340}" dt="2023-08-22T10:34:33.211" v="383"/>
          <ac:spMkLst>
            <pc:docMk/>
            <pc:sldMk cId="3624966409" sldId="2147478764"/>
            <ac:spMk id="10" creationId="{43576A68-154D-F720-C1FD-089AAE612CEB}"/>
          </ac:spMkLst>
        </pc:spChg>
        <pc:spChg chg="mod">
          <ac:chgData name="Jason Wootton" userId="526938c4-8ce3-4c07-bb74-9d82b87cdb66" providerId="ADAL" clId="{4E03D6C1-2AB0-4E2D-9851-EB6052265340}" dt="2023-08-22T10:37:42.539" v="404" actId="20577"/>
          <ac:spMkLst>
            <pc:docMk/>
            <pc:sldMk cId="3624966409" sldId="2147478764"/>
            <ac:spMk id="11" creationId="{FB4C8788-333C-9A91-5026-88627A3B3492}"/>
          </ac:spMkLst>
        </pc:spChg>
        <pc:spChg chg="mod">
          <ac:chgData name="Jason Wootton" userId="526938c4-8ce3-4c07-bb74-9d82b87cdb66" providerId="ADAL" clId="{4E03D6C1-2AB0-4E2D-9851-EB6052265340}" dt="2023-08-22T11:03:40.747" v="430"/>
          <ac:spMkLst>
            <pc:docMk/>
            <pc:sldMk cId="3624966409" sldId="2147478764"/>
            <ac:spMk id="15" creationId="{F9BF9BDD-1D99-9E48-AE4A-BBA61413488F}"/>
          </ac:spMkLst>
        </pc:spChg>
        <pc:spChg chg="mod">
          <ac:chgData name="Jason Wootton" userId="526938c4-8ce3-4c07-bb74-9d82b87cdb66" providerId="ADAL" clId="{4E03D6C1-2AB0-4E2D-9851-EB6052265340}" dt="2023-08-22T11:04:08.770" v="443" actId="20577"/>
          <ac:spMkLst>
            <pc:docMk/>
            <pc:sldMk cId="3624966409" sldId="2147478764"/>
            <ac:spMk id="16" creationId="{913452D8-F9AD-BC37-1503-B2A3E40ADA44}"/>
          </ac:spMkLst>
        </pc:spChg>
        <pc:grpChg chg="add mod">
          <ac:chgData name="Jason Wootton" userId="526938c4-8ce3-4c07-bb74-9d82b87cdb66" providerId="ADAL" clId="{4E03D6C1-2AB0-4E2D-9851-EB6052265340}" dt="2023-08-22T11:03:34.619" v="429" actId="1076"/>
          <ac:grpSpMkLst>
            <pc:docMk/>
            <pc:sldMk cId="3624966409" sldId="2147478764"/>
            <ac:grpSpMk id="9" creationId="{B5ABAC44-AAA7-2644-E666-368D7E3F959E}"/>
          </ac:grpSpMkLst>
        </pc:grpChg>
        <pc:grpChg chg="add mod">
          <ac:chgData name="Jason Wootton" userId="526938c4-8ce3-4c07-bb74-9d82b87cdb66" providerId="ADAL" clId="{4E03D6C1-2AB0-4E2D-9851-EB6052265340}" dt="2023-08-22T11:05:30.997" v="451" actId="1076"/>
          <ac:grpSpMkLst>
            <pc:docMk/>
            <pc:sldMk cId="3624966409" sldId="2147478764"/>
            <ac:grpSpMk id="14" creationId="{AC438177-D4D0-52AB-4B15-DDEB24160E2A}"/>
          </ac:grpSpMkLst>
        </pc:grpChg>
        <pc:picChg chg="add mod">
          <ac:chgData name="Jason Wootton" userId="526938c4-8ce3-4c07-bb74-9d82b87cdb66" providerId="ADAL" clId="{4E03D6C1-2AB0-4E2D-9851-EB6052265340}" dt="2023-09-13T10:12:14.597" v="947" actId="14826"/>
          <ac:picMkLst>
            <pc:docMk/>
            <pc:sldMk cId="3624966409" sldId="2147478764"/>
            <ac:picMk id="6" creationId="{7E05905E-E873-8265-F781-B446BE5404A6}"/>
          </ac:picMkLst>
        </pc:picChg>
        <pc:picChg chg="add mod">
          <ac:chgData name="Jason Wootton" userId="526938c4-8ce3-4c07-bb74-9d82b87cdb66" providerId="ADAL" clId="{4E03D6C1-2AB0-4E2D-9851-EB6052265340}" dt="2023-08-22T11:03:30.048" v="428" actId="1036"/>
          <ac:picMkLst>
            <pc:docMk/>
            <pc:sldMk cId="3624966409" sldId="2147478764"/>
            <ac:picMk id="13" creationId="{3E2F7EFC-5BB7-F4C6-8E19-4D0B8BDEE9CF}"/>
          </ac:picMkLst>
        </pc:picChg>
        <pc:picChg chg="add del">
          <ac:chgData name="Jason Wootton" userId="526938c4-8ce3-4c07-bb74-9d82b87cdb66" providerId="ADAL" clId="{4E03D6C1-2AB0-4E2D-9851-EB6052265340}" dt="2023-08-22T11:05:03.129" v="446" actId="478"/>
          <ac:picMkLst>
            <pc:docMk/>
            <pc:sldMk cId="3624966409" sldId="2147478764"/>
            <ac:picMk id="18" creationId="{C400EBD5-F94B-62DE-C8A3-117E02BAEFFE}"/>
          </ac:picMkLst>
        </pc:picChg>
        <pc:picChg chg="add del">
          <ac:chgData name="Jason Wootton" userId="526938c4-8ce3-4c07-bb74-9d82b87cdb66" providerId="ADAL" clId="{4E03D6C1-2AB0-4E2D-9851-EB6052265340}" dt="2023-08-22T11:05:08.129" v="448" actId="478"/>
          <ac:picMkLst>
            <pc:docMk/>
            <pc:sldMk cId="3624966409" sldId="2147478764"/>
            <ac:picMk id="20" creationId="{52E02AA0-F5F9-6AEB-7E37-2BB31B5594AB}"/>
          </ac:picMkLst>
        </pc:picChg>
      </pc:sldChg>
      <pc:sldChg chg="addSp delSp modSp new del mod">
        <pc:chgData name="Jason Wootton" userId="526938c4-8ce3-4c07-bb74-9d82b87cdb66" providerId="ADAL" clId="{4E03D6C1-2AB0-4E2D-9851-EB6052265340}" dt="2023-08-22T09:38:48.139" v="78" actId="2696"/>
        <pc:sldMkLst>
          <pc:docMk/>
          <pc:sldMk cId="3937123080" sldId="2147478764"/>
        </pc:sldMkLst>
        <pc:spChg chg="del">
          <ac:chgData name="Jason Wootton" userId="526938c4-8ce3-4c07-bb74-9d82b87cdb66" providerId="ADAL" clId="{4E03D6C1-2AB0-4E2D-9851-EB6052265340}" dt="2023-08-22T09:36:27.320" v="9" actId="478"/>
          <ac:spMkLst>
            <pc:docMk/>
            <pc:sldMk cId="3937123080" sldId="2147478764"/>
            <ac:spMk id="3" creationId="{EB3A87AC-BD13-E934-3989-7DE8EFBE89C8}"/>
          </ac:spMkLst>
        </pc:spChg>
        <pc:spChg chg="del">
          <ac:chgData name="Jason Wootton" userId="526938c4-8ce3-4c07-bb74-9d82b87cdb66" providerId="ADAL" clId="{4E03D6C1-2AB0-4E2D-9851-EB6052265340}" dt="2023-08-22T09:36:27.320" v="9" actId="478"/>
          <ac:spMkLst>
            <pc:docMk/>
            <pc:sldMk cId="3937123080" sldId="2147478764"/>
            <ac:spMk id="4" creationId="{9650F4B0-5C05-846B-0DF2-249D32399171}"/>
          </ac:spMkLst>
        </pc:spChg>
        <pc:spChg chg="del">
          <ac:chgData name="Jason Wootton" userId="526938c4-8ce3-4c07-bb74-9d82b87cdb66" providerId="ADAL" clId="{4E03D6C1-2AB0-4E2D-9851-EB6052265340}" dt="2023-08-22T09:36:23.268" v="8" actId="478"/>
          <ac:spMkLst>
            <pc:docMk/>
            <pc:sldMk cId="3937123080" sldId="2147478764"/>
            <ac:spMk id="5" creationId="{F9D47CBF-9CF8-60D0-DD2A-737F81935CB3}"/>
          </ac:spMkLst>
        </pc:spChg>
        <pc:spChg chg="del">
          <ac:chgData name="Jason Wootton" userId="526938c4-8ce3-4c07-bb74-9d82b87cdb66" providerId="ADAL" clId="{4E03D6C1-2AB0-4E2D-9851-EB6052265340}" dt="2023-08-22T09:36:23.268" v="8" actId="478"/>
          <ac:spMkLst>
            <pc:docMk/>
            <pc:sldMk cId="3937123080" sldId="2147478764"/>
            <ac:spMk id="6" creationId="{69941B66-6587-E3C2-5969-240DF4989353}"/>
          </ac:spMkLst>
        </pc:spChg>
        <pc:spChg chg="del">
          <ac:chgData name="Jason Wootton" userId="526938c4-8ce3-4c07-bb74-9d82b87cdb66" providerId="ADAL" clId="{4E03D6C1-2AB0-4E2D-9851-EB6052265340}" dt="2023-08-22T09:36:23.268" v="8" actId="478"/>
          <ac:spMkLst>
            <pc:docMk/>
            <pc:sldMk cId="3937123080" sldId="2147478764"/>
            <ac:spMk id="7" creationId="{9F4157D0-83D4-3BBA-8FED-0C4E6D08789E}"/>
          </ac:spMkLst>
        </pc:spChg>
        <pc:spChg chg="del">
          <ac:chgData name="Jason Wootton" userId="526938c4-8ce3-4c07-bb74-9d82b87cdb66" providerId="ADAL" clId="{4E03D6C1-2AB0-4E2D-9851-EB6052265340}" dt="2023-08-22T09:36:23.268" v="8" actId="478"/>
          <ac:spMkLst>
            <pc:docMk/>
            <pc:sldMk cId="3937123080" sldId="2147478764"/>
            <ac:spMk id="8" creationId="{F18EC1CE-29A8-7D04-1B99-065EBC459D52}"/>
          </ac:spMkLst>
        </pc:spChg>
        <pc:spChg chg="del">
          <ac:chgData name="Jason Wootton" userId="526938c4-8ce3-4c07-bb74-9d82b87cdb66" providerId="ADAL" clId="{4E03D6C1-2AB0-4E2D-9851-EB6052265340}" dt="2023-08-22T09:36:23.268" v="8" actId="478"/>
          <ac:spMkLst>
            <pc:docMk/>
            <pc:sldMk cId="3937123080" sldId="2147478764"/>
            <ac:spMk id="9" creationId="{320E7927-1E44-98BF-8018-9F81D44ED2CC}"/>
          </ac:spMkLst>
        </pc:spChg>
        <pc:spChg chg="del">
          <ac:chgData name="Jason Wootton" userId="526938c4-8ce3-4c07-bb74-9d82b87cdb66" providerId="ADAL" clId="{4E03D6C1-2AB0-4E2D-9851-EB6052265340}" dt="2023-08-22T09:36:23.268" v="8" actId="478"/>
          <ac:spMkLst>
            <pc:docMk/>
            <pc:sldMk cId="3937123080" sldId="2147478764"/>
            <ac:spMk id="10" creationId="{EE4DFA04-2DE5-F689-3282-5E090C07F469}"/>
          </ac:spMkLst>
        </pc:spChg>
        <pc:spChg chg="add mod">
          <ac:chgData name="Jason Wootton" userId="526938c4-8ce3-4c07-bb74-9d82b87cdb66" providerId="ADAL" clId="{4E03D6C1-2AB0-4E2D-9851-EB6052265340}" dt="2023-08-22T09:36:36.758" v="10"/>
          <ac:spMkLst>
            <pc:docMk/>
            <pc:sldMk cId="3937123080" sldId="2147478764"/>
            <ac:spMk id="15" creationId="{0B2BA665-C322-B45D-9BF5-7EC37E055384}"/>
          </ac:spMkLst>
        </pc:spChg>
        <pc:picChg chg="add mod">
          <ac:chgData name="Jason Wootton" userId="526938c4-8ce3-4c07-bb74-9d82b87cdb66" providerId="ADAL" clId="{4E03D6C1-2AB0-4E2D-9851-EB6052265340}" dt="2023-08-22T09:36:36.758" v="10"/>
          <ac:picMkLst>
            <pc:docMk/>
            <pc:sldMk cId="3937123080" sldId="2147478764"/>
            <ac:picMk id="14" creationId="{C40BC3FE-40DC-9880-E529-CA2D9F7E344B}"/>
          </ac:picMkLst>
        </pc:picChg>
      </pc:sldChg>
      <pc:sldChg chg="delSp new del mod">
        <pc:chgData name="Jason Wootton" userId="526938c4-8ce3-4c07-bb74-9d82b87cdb66" providerId="ADAL" clId="{4E03D6C1-2AB0-4E2D-9851-EB6052265340}" dt="2023-08-22T11:10:26.713" v="461" actId="2696"/>
        <pc:sldMkLst>
          <pc:docMk/>
          <pc:sldMk cId="2197477748" sldId="2147478765"/>
        </pc:sldMkLst>
        <pc:spChg chg="del">
          <ac:chgData name="Jason Wootton" userId="526938c4-8ce3-4c07-bb74-9d82b87cdb66" providerId="ADAL" clId="{4E03D6C1-2AB0-4E2D-9851-EB6052265340}" dt="2023-08-22T11:09:23.368" v="456" actId="478"/>
          <ac:spMkLst>
            <pc:docMk/>
            <pc:sldMk cId="2197477748" sldId="2147478765"/>
            <ac:spMk id="2" creationId="{E1949DCA-4C72-14F5-0B6B-273336342EBF}"/>
          </ac:spMkLst>
        </pc:spChg>
      </pc:sldChg>
      <pc:sldChg chg="new del">
        <pc:chgData name="Jason Wootton" userId="526938c4-8ce3-4c07-bb74-9d82b87cdb66" providerId="ADAL" clId="{4E03D6C1-2AB0-4E2D-9851-EB6052265340}" dt="2023-08-22T11:15:11.596" v="489" actId="2696"/>
        <pc:sldMkLst>
          <pc:docMk/>
          <pc:sldMk cId="437625960" sldId="2147478766"/>
        </pc:sldMkLst>
      </pc:sldChg>
      <pc:sldChg chg="addSp delSp modSp add mod ord modClrScheme chgLayout">
        <pc:chgData name="Jason Wootton" userId="526938c4-8ce3-4c07-bb74-9d82b87cdb66" providerId="ADAL" clId="{4E03D6C1-2AB0-4E2D-9851-EB6052265340}" dt="2023-09-13T10:12:43.404" v="952" actId="20577"/>
        <pc:sldMkLst>
          <pc:docMk/>
          <pc:sldMk cId="384620093" sldId="2147478767"/>
        </pc:sldMkLst>
        <pc:spChg chg="add mod">
          <ac:chgData name="Jason Wootton" userId="526938c4-8ce3-4c07-bb74-9d82b87cdb66" providerId="ADAL" clId="{4E03D6C1-2AB0-4E2D-9851-EB6052265340}" dt="2023-08-31T13:29:11.369" v="919" actId="1035"/>
          <ac:spMkLst>
            <pc:docMk/>
            <pc:sldMk cId="384620093" sldId="2147478767"/>
            <ac:spMk id="2" creationId="{0AAAED1F-94E6-D5BC-8D2E-CD9BBC5C3C66}"/>
          </ac:spMkLst>
        </pc:spChg>
        <pc:spChg chg="del mod ord">
          <ac:chgData name="Jason Wootton" userId="526938c4-8ce3-4c07-bb74-9d82b87cdb66" providerId="ADAL" clId="{4E03D6C1-2AB0-4E2D-9851-EB6052265340}" dt="2023-08-22T11:38:36.719" v="743" actId="478"/>
          <ac:spMkLst>
            <pc:docMk/>
            <pc:sldMk cId="384620093" sldId="2147478767"/>
            <ac:spMk id="2" creationId="{FA6728DC-297D-3763-F73A-5E4DF896E7E7}"/>
          </ac:spMkLst>
        </pc:spChg>
        <pc:spChg chg="del">
          <ac:chgData name="Jason Wootton" userId="526938c4-8ce3-4c07-bb74-9d82b87cdb66" providerId="ADAL" clId="{4E03D6C1-2AB0-4E2D-9851-EB6052265340}" dt="2023-08-22T11:10:30.173" v="462" actId="478"/>
          <ac:spMkLst>
            <pc:docMk/>
            <pc:sldMk cId="384620093" sldId="2147478767"/>
            <ac:spMk id="4" creationId="{FC719AD1-BD25-1C8F-5C4E-18F733EBECCE}"/>
          </ac:spMkLst>
        </pc:spChg>
        <pc:spChg chg="del">
          <ac:chgData name="Jason Wootton" userId="526938c4-8ce3-4c07-bb74-9d82b87cdb66" providerId="ADAL" clId="{4E03D6C1-2AB0-4E2D-9851-EB6052265340}" dt="2023-08-22T11:10:30.173" v="462" actId="478"/>
          <ac:spMkLst>
            <pc:docMk/>
            <pc:sldMk cId="384620093" sldId="2147478767"/>
            <ac:spMk id="5" creationId="{C722879D-2C69-A08D-7EDF-9C19FADFD086}"/>
          </ac:spMkLst>
        </pc:spChg>
        <pc:spChg chg="del">
          <ac:chgData name="Jason Wootton" userId="526938c4-8ce3-4c07-bb74-9d82b87cdb66" providerId="ADAL" clId="{4E03D6C1-2AB0-4E2D-9851-EB6052265340}" dt="2023-08-22T11:10:30.173" v="462" actId="478"/>
          <ac:spMkLst>
            <pc:docMk/>
            <pc:sldMk cId="384620093" sldId="2147478767"/>
            <ac:spMk id="6" creationId="{91611AA5-1866-7C36-575C-CDEA29654B1E}"/>
          </ac:spMkLst>
        </pc:spChg>
        <pc:spChg chg="del">
          <ac:chgData name="Jason Wootton" userId="526938c4-8ce3-4c07-bb74-9d82b87cdb66" providerId="ADAL" clId="{4E03D6C1-2AB0-4E2D-9851-EB6052265340}" dt="2023-08-22T11:10:30.173" v="462" actId="478"/>
          <ac:spMkLst>
            <pc:docMk/>
            <pc:sldMk cId="384620093" sldId="2147478767"/>
            <ac:spMk id="7" creationId="{DB5A82CB-5142-D192-E09F-49B3DBF4AB6A}"/>
          </ac:spMkLst>
        </pc:spChg>
        <pc:spChg chg="del">
          <ac:chgData name="Jason Wootton" userId="526938c4-8ce3-4c07-bb74-9d82b87cdb66" providerId="ADAL" clId="{4E03D6C1-2AB0-4E2D-9851-EB6052265340}" dt="2023-08-22T11:10:40.736" v="464" actId="478"/>
          <ac:spMkLst>
            <pc:docMk/>
            <pc:sldMk cId="384620093" sldId="2147478767"/>
            <ac:spMk id="8" creationId="{319D6550-86D3-7DB3-29F0-30F060BFBAF2}"/>
          </ac:spMkLst>
        </pc:spChg>
        <pc:spChg chg="del">
          <ac:chgData name="Jason Wootton" userId="526938c4-8ce3-4c07-bb74-9d82b87cdb66" providerId="ADAL" clId="{4E03D6C1-2AB0-4E2D-9851-EB6052265340}" dt="2023-08-22T11:10:30.173" v="462" actId="478"/>
          <ac:spMkLst>
            <pc:docMk/>
            <pc:sldMk cId="384620093" sldId="2147478767"/>
            <ac:spMk id="9" creationId="{85BC9375-7766-5677-CB4C-81936F9DC31C}"/>
          </ac:spMkLst>
        </pc:spChg>
        <pc:spChg chg="add del mod">
          <ac:chgData name="Jason Wootton" userId="526938c4-8ce3-4c07-bb74-9d82b87cdb66" providerId="ADAL" clId="{4E03D6C1-2AB0-4E2D-9851-EB6052265340}" dt="2023-08-22T11:10:55.979" v="469" actId="478"/>
          <ac:spMkLst>
            <pc:docMk/>
            <pc:sldMk cId="384620093" sldId="2147478767"/>
            <ac:spMk id="12" creationId="{A4F15850-F80B-0AEE-9226-8866F2192D6C}"/>
          </ac:spMkLst>
        </pc:spChg>
        <pc:spChg chg="del">
          <ac:chgData name="Jason Wootton" userId="526938c4-8ce3-4c07-bb74-9d82b87cdb66" providerId="ADAL" clId="{4E03D6C1-2AB0-4E2D-9851-EB6052265340}" dt="2023-08-22T11:10:44.922" v="465" actId="478"/>
          <ac:spMkLst>
            <pc:docMk/>
            <pc:sldMk cId="384620093" sldId="2147478767"/>
            <ac:spMk id="20" creationId="{13BC6922-5B10-297E-070A-75E1351FEA75}"/>
          </ac:spMkLst>
        </pc:spChg>
        <pc:spChg chg="del">
          <ac:chgData name="Jason Wootton" userId="526938c4-8ce3-4c07-bb74-9d82b87cdb66" providerId="ADAL" clId="{4E03D6C1-2AB0-4E2D-9851-EB6052265340}" dt="2023-08-22T11:10:33.062" v="463" actId="478"/>
          <ac:spMkLst>
            <pc:docMk/>
            <pc:sldMk cId="384620093" sldId="2147478767"/>
            <ac:spMk id="21" creationId="{2CBE0F41-F6E1-A992-EE56-A0EDE85A7CF5}"/>
          </ac:spMkLst>
        </pc:spChg>
        <pc:spChg chg="add mod">
          <ac:chgData name="Jason Wootton" userId="526938c4-8ce3-4c07-bb74-9d82b87cdb66" providerId="ADAL" clId="{4E03D6C1-2AB0-4E2D-9851-EB6052265340}" dt="2023-09-13T10:12:43.404" v="952" actId="20577"/>
          <ac:spMkLst>
            <pc:docMk/>
            <pc:sldMk cId="384620093" sldId="2147478767"/>
            <ac:spMk id="23" creationId="{8F8A8940-CB1E-A6A3-F039-814FCAC32305}"/>
          </ac:spMkLst>
        </pc:spChg>
        <pc:spChg chg="add del mod ord">
          <ac:chgData name="Jason Wootton" userId="526938c4-8ce3-4c07-bb74-9d82b87cdb66" providerId="ADAL" clId="{4E03D6C1-2AB0-4E2D-9851-EB6052265340}" dt="2023-08-22T11:31:41.490" v="657" actId="478"/>
          <ac:spMkLst>
            <pc:docMk/>
            <pc:sldMk cId="384620093" sldId="2147478767"/>
            <ac:spMk id="24" creationId="{C8F96C61-BE3D-7E78-6D2A-6F689926BCE4}"/>
          </ac:spMkLst>
        </pc:spChg>
        <pc:spChg chg="add del mod ord">
          <ac:chgData name="Jason Wootton" userId="526938c4-8ce3-4c07-bb74-9d82b87cdb66" providerId="ADAL" clId="{4E03D6C1-2AB0-4E2D-9851-EB6052265340}" dt="2023-08-22T11:31:44.876" v="658" actId="478"/>
          <ac:spMkLst>
            <pc:docMk/>
            <pc:sldMk cId="384620093" sldId="2147478767"/>
            <ac:spMk id="25" creationId="{647C226D-21F7-F134-CCC3-3730362CFE4E}"/>
          </ac:spMkLst>
        </pc:spChg>
        <pc:picChg chg="del">
          <ac:chgData name="Jason Wootton" userId="526938c4-8ce3-4c07-bb74-9d82b87cdb66" providerId="ADAL" clId="{4E03D6C1-2AB0-4E2D-9851-EB6052265340}" dt="2023-08-22T11:10:30.173" v="462" actId="478"/>
          <ac:picMkLst>
            <pc:docMk/>
            <pc:sldMk cId="384620093" sldId="2147478767"/>
            <ac:picMk id="11" creationId="{269E0C7A-94D6-B9EA-FF1B-33FBB2C6D46A}"/>
          </ac:picMkLst>
        </pc:picChg>
        <pc:picChg chg="add mod">
          <ac:chgData name="Jason Wootton" userId="526938c4-8ce3-4c07-bb74-9d82b87cdb66" providerId="ADAL" clId="{4E03D6C1-2AB0-4E2D-9851-EB6052265340}" dt="2023-08-22T11:25:59.118" v="578" actId="1076"/>
          <ac:picMkLst>
            <pc:docMk/>
            <pc:sldMk cId="384620093" sldId="2147478767"/>
            <ac:picMk id="13" creationId="{50DFB956-2FA6-70AE-C8D1-C8B7D26F4789}"/>
          </ac:picMkLst>
        </pc:picChg>
        <pc:picChg chg="add mod">
          <ac:chgData name="Jason Wootton" userId="526938c4-8ce3-4c07-bb74-9d82b87cdb66" providerId="ADAL" clId="{4E03D6C1-2AB0-4E2D-9851-EB6052265340}" dt="2023-08-22T11:25:54.110" v="575" actId="1076"/>
          <ac:picMkLst>
            <pc:docMk/>
            <pc:sldMk cId="384620093" sldId="2147478767"/>
            <ac:picMk id="14" creationId="{1965E2E4-17C8-1D63-38B2-477F22887779}"/>
          </ac:picMkLst>
        </pc:picChg>
        <pc:picChg chg="del">
          <ac:chgData name="Jason Wootton" userId="526938c4-8ce3-4c07-bb74-9d82b87cdb66" providerId="ADAL" clId="{4E03D6C1-2AB0-4E2D-9851-EB6052265340}" dt="2023-08-22T11:10:30.173" v="462" actId="478"/>
          <ac:picMkLst>
            <pc:docMk/>
            <pc:sldMk cId="384620093" sldId="2147478767"/>
            <ac:picMk id="15" creationId="{476B0399-D4B6-1D48-C6B1-FD02CB05BAC7}"/>
          </ac:picMkLst>
        </pc:picChg>
        <pc:picChg chg="del">
          <ac:chgData name="Jason Wootton" userId="526938c4-8ce3-4c07-bb74-9d82b87cdb66" providerId="ADAL" clId="{4E03D6C1-2AB0-4E2D-9851-EB6052265340}" dt="2023-08-22T11:10:33.062" v="463" actId="478"/>
          <ac:picMkLst>
            <pc:docMk/>
            <pc:sldMk cId="384620093" sldId="2147478767"/>
            <ac:picMk id="16" creationId="{9ED90A9E-E7C1-0590-08B3-66C3B5C1DC2E}"/>
          </ac:picMkLst>
        </pc:picChg>
        <pc:picChg chg="del">
          <ac:chgData name="Jason Wootton" userId="526938c4-8ce3-4c07-bb74-9d82b87cdb66" providerId="ADAL" clId="{4E03D6C1-2AB0-4E2D-9851-EB6052265340}" dt="2023-08-22T11:10:33.062" v="463" actId="478"/>
          <ac:picMkLst>
            <pc:docMk/>
            <pc:sldMk cId="384620093" sldId="2147478767"/>
            <ac:picMk id="17" creationId="{D9A64FEA-9033-A616-7239-E65D39A46414}"/>
          </ac:picMkLst>
        </pc:picChg>
        <pc:picChg chg="del">
          <ac:chgData name="Jason Wootton" userId="526938c4-8ce3-4c07-bb74-9d82b87cdb66" providerId="ADAL" clId="{4E03D6C1-2AB0-4E2D-9851-EB6052265340}" dt="2023-08-22T11:10:30.173" v="462" actId="478"/>
          <ac:picMkLst>
            <pc:docMk/>
            <pc:sldMk cId="384620093" sldId="2147478767"/>
            <ac:picMk id="18" creationId="{5387E319-EE5A-611D-97F0-3716023DDB31}"/>
          </ac:picMkLst>
        </pc:picChg>
        <pc:picChg chg="add mod">
          <ac:chgData name="Jason Wootton" userId="526938c4-8ce3-4c07-bb74-9d82b87cdb66" providerId="ADAL" clId="{4E03D6C1-2AB0-4E2D-9851-EB6052265340}" dt="2023-08-22T11:25:57.502" v="577" actId="1076"/>
          <ac:picMkLst>
            <pc:docMk/>
            <pc:sldMk cId="384620093" sldId="2147478767"/>
            <ac:picMk id="19" creationId="{5758F6D2-D5BB-44DA-7C7B-6535218624E4}"/>
          </ac:picMkLst>
        </pc:picChg>
        <pc:picChg chg="add mod">
          <ac:chgData name="Jason Wootton" userId="526938c4-8ce3-4c07-bb74-9d82b87cdb66" providerId="ADAL" clId="{4E03D6C1-2AB0-4E2D-9851-EB6052265340}" dt="2023-08-22T11:25:55.510" v="576" actId="1076"/>
          <ac:picMkLst>
            <pc:docMk/>
            <pc:sldMk cId="384620093" sldId="2147478767"/>
            <ac:picMk id="22" creationId="{C5850995-217E-F74D-CA77-14BE218048C8}"/>
          </ac:picMkLst>
        </pc:picChg>
        <pc:cxnChg chg="del">
          <ac:chgData name="Jason Wootton" userId="526938c4-8ce3-4c07-bb74-9d82b87cdb66" providerId="ADAL" clId="{4E03D6C1-2AB0-4E2D-9851-EB6052265340}" dt="2023-08-22T11:10:30.173" v="462" actId="478"/>
          <ac:cxnSpMkLst>
            <pc:docMk/>
            <pc:sldMk cId="384620093" sldId="2147478767"/>
            <ac:cxnSpMk id="3" creationId="{6DAFD9B8-EC47-9F4F-2806-93C4C5207802}"/>
          </ac:cxnSpMkLst>
        </pc:cxnChg>
      </pc:sldChg>
      <pc:sldChg chg="addSp delSp modSp new mod modClrScheme chgLayout">
        <pc:chgData name="Jason Wootton" userId="526938c4-8ce3-4c07-bb74-9d82b87cdb66" providerId="ADAL" clId="{4E03D6C1-2AB0-4E2D-9851-EB6052265340}" dt="2023-09-13T10:12:51.839" v="955" actId="20577"/>
        <pc:sldMkLst>
          <pc:docMk/>
          <pc:sldMk cId="851570490" sldId="2147478768"/>
        </pc:sldMkLst>
        <pc:spChg chg="del">
          <ac:chgData name="Jason Wootton" userId="526938c4-8ce3-4c07-bb74-9d82b87cdb66" providerId="ADAL" clId="{4E03D6C1-2AB0-4E2D-9851-EB6052265340}" dt="2023-08-22T11:16:38.546" v="521" actId="478"/>
          <ac:spMkLst>
            <pc:docMk/>
            <pc:sldMk cId="851570490" sldId="2147478768"/>
            <ac:spMk id="2" creationId="{2F59B722-D91A-82B0-43BB-2E13BE53C6CC}"/>
          </ac:spMkLst>
        </pc:spChg>
        <pc:spChg chg="add mod">
          <ac:chgData name="Jason Wootton" userId="526938c4-8ce3-4c07-bb74-9d82b87cdb66" providerId="ADAL" clId="{4E03D6C1-2AB0-4E2D-9851-EB6052265340}" dt="2023-08-31T13:29:16.486" v="920"/>
          <ac:spMkLst>
            <pc:docMk/>
            <pc:sldMk cId="851570490" sldId="2147478768"/>
            <ac:spMk id="2" creationId="{F72ACB9A-61E0-D2B9-D530-EA1C67CC25B9}"/>
          </ac:spMkLst>
        </pc:spChg>
        <pc:spChg chg="del mod ord">
          <ac:chgData name="Jason Wootton" userId="526938c4-8ce3-4c07-bb74-9d82b87cdb66" providerId="ADAL" clId="{4E03D6C1-2AB0-4E2D-9851-EB6052265340}" dt="2023-08-22T11:38:41.580" v="744" actId="478"/>
          <ac:spMkLst>
            <pc:docMk/>
            <pc:sldMk cId="851570490" sldId="2147478768"/>
            <ac:spMk id="3" creationId="{EF9AC687-E1F1-0D07-E086-95580380BBD4}"/>
          </ac:spMkLst>
        </pc:spChg>
        <pc:spChg chg="del">
          <ac:chgData name="Jason Wootton" userId="526938c4-8ce3-4c07-bb74-9d82b87cdb66" providerId="ADAL" clId="{4E03D6C1-2AB0-4E2D-9851-EB6052265340}" dt="2023-08-22T11:16:32.984" v="519" actId="478"/>
          <ac:spMkLst>
            <pc:docMk/>
            <pc:sldMk cId="851570490" sldId="2147478768"/>
            <ac:spMk id="4" creationId="{A9A2F520-CDE0-110C-0B39-D1EB5BCE2137}"/>
          </ac:spMkLst>
        </pc:spChg>
        <pc:spChg chg="del">
          <ac:chgData name="Jason Wootton" userId="526938c4-8ce3-4c07-bb74-9d82b87cdb66" providerId="ADAL" clId="{4E03D6C1-2AB0-4E2D-9851-EB6052265340}" dt="2023-08-22T11:16:37.634" v="520" actId="478"/>
          <ac:spMkLst>
            <pc:docMk/>
            <pc:sldMk cId="851570490" sldId="2147478768"/>
            <ac:spMk id="5" creationId="{316D4627-87A4-92DA-3AE2-DE6AEBBC2AD8}"/>
          </ac:spMkLst>
        </pc:spChg>
        <pc:spChg chg="del">
          <ac:chgData name="Jason Wootton" userId="526938c4-8ce3-4c07-bb74-9d82b87cdb66" providerId="ADAL" clId="{4E03D6C1-2AB0-4E2D-9851-EB6052265340}" dt="2023-08-22T11:16:40.130" v="522" actId="478"/>
          <ac:spMkLst>
            <pc:docMk/>
            <pc:sldMk cId="851570490" sldId="2147478768"/>
            <ac:spMk id="6" creationId="{76BC5D5E-DA87-7EA8-122D-38B4CEC4754C}"/>
          </ac:spMkLst>
        </pc:spChg>
        <pc:spChg chg="add mod">
          <ac:chgData name="Jason Wootton" userId="526938c4-8ce3-4c07-bb74-9d82b87cdb66" providerId="ADAL" clId="{4E03D6C1-2AB0-4E2D-9851-EB6052265340}" dt="2023-09-13T10:12:51.839" v="955" actId="20577"/>
          <ac:spMkLst>
            <pc:docMk/>
            <pc:sldMk cId="851570490" sldId="2147478768"/>
            <ac:spMk id="10" creationId="{5760BB0E-70B6-5E03-91DD-C500D36E05AE}"/>
          </ac:spMkLst>
        </pc:spChg>
        <pc:spChg chg="add del mod ord">
          <ac:chgData name="Jason Wootton" userId="526938c4-8ce3-4c07-bb74-9d82b87cdb66" providerId="ADAL" clId="{4E03D6C1-2AB0-4E2D-9851-EB6052265340}" dt="2023-08-22T11:32:05.926" v="661" actId="700"/>
          <ac:spMkLst>
            <pc:docMk/>
            <pc:sldMk cId="851570490" sldId="2147478768"/>
            <ac:spMk id="11" creationId="{5CA907EB-BCAC-4693-1E96-7E9DAA7361F1}"/>
          </ac:spMkLst>
        </pc:spChg>
        <pc:spChg chg="add del mod ord">
          <ac:chgData name="Jason Wootton" userId="526938c4-8ce3-4c07-bb74-9d82b87cdb66" providerId="ADAL" clId="{4E03D6C1-2AB0-4E2D-9851-EB6052265340}" dt="2023-08-22T11:32:05.926" v="661" actId="700"/>
          <ac:spMkLst>
            <pc:docMk/>
            <pc:sldMk cId="851570490" sldId="2147478768"/>
            <ac:spMk id="12" creationId="{4E15B984-90BA-3A1D-712D-F2BAE68DD708}"/>
          </ac:spMkLst>
        </pc:spChg>
        <pc:picChg chg="add mod">
          <ac:chgData name="Jason Wootton" userId="526938c4-8ce3-4c07-bb74-9d82b87cdb66" providerId="ADAL" clId="{4E03D6C1-2AB0-4E2D-9851-EB6052265340}" dt="2023-08-22T11:26:59.290" v="623" actId="1036"/>
          <ac:picMkLst>
            <pc:docMk/>
            <pc:sldMk cId="851570490" sldId="2147478768"/>
            <ac:picMk id="7" creationId="{0D0D7B3D-C050-EBF5-7079-15B6B6CA59B4}"/>
          </ac:picMkLst>
        </pc:picChg>
        <pc:picChg chg="add mod">
          <ac:chgData name="Jason Wootton" userId="526938c4-8ce3-4c07-bb74-9d82b87cdb66" providerId="ADAL" clId="{4E03D6C1-2AB0-4E2D-9851-EB6052265340}" dt="2023-08-22T11:26:59.290" v="623" actId="1036"/>
          <ac:picMkLst>
            <pc:docMk/>
            <pc:sldMk cId="851570490" sldId="2147478768"/>
            <ac:picMk id="8" creationId="{C692098D-E421-CC18-3EA3-3D8852A37F89}"/>
          </ac:picMkLst>
        </pc:picChg>
        <pc:picChg chg="add mod">
          <ac:chgData name="Jason Wootton" userId="526938c4-8ce3-4c07-bb74-9d82b87cdb66" providerId="ADAL" clId="{4E03D6C1-2AB0-4E2D-9851-EB6052265340}" dt="2023-08-22T11:26:59.290" v="623" actId="1036"/>
          <ac:picMkLst>
            <pc:docMk/>
            <pc:sldMk cId="851570490" sldId="2147478768"/>
            <ac:picMk id="9" creationId="{FC7B1E1C-E97A-26C3-916C-FB28A667138F}"/>
          </ac:picMkLst>
        </pc:picChg>
      </pc:sldChg>
      <pc:sldChg chg="new del">
        <pc:chgData name="Jason Wootton" userId="526938c4-8ce3-4c07-bb74-9d82b87cdb66" providerId="ADAL" clId="{4E03D6C1-2AB0-4E2D-9851-EB6052265340}" dt="2023-08-22T11:15:07.749" v="488" actId="2696"/>
        <pc:sldMkLst>
          <pc:docMk/>
          <pc:sldMk cId="2295483822" sldId="2147478769"/>
        </pc:sldMkLst>
      </pc:sldChg>
      <pc:sldChg chg="addSp delSp modSp new mod modClrScheme chgLayout">
        <pc:chgData name="Jason Wootton" userId="526938c4-8ce3-4c07-bb74-9d82b87cdb66" providerId="ADAL" clId="{4E03D6C1-2AB0-4E2D-9851-EB6052265340}" dt="2023-09-13T10:12:59.009" v="958" actId="20577"/>
        <pc:sldMkLst>
          <pc:docMk/>
          <pc:sldMk cId="3436373543" sldId="2147478769"/>
        </pc:sldMkLst>
        <pc:spChg chg="del">
          <ac:chgData name="Jason Wootton" userId="526938c4-8ce3-4c07-bb74-9d82b87cdb66" providerId="ADAL" clId="{4E03D6C1-2AB0-4E2D-9851-EB6052265340}" dt="2023-08-22T11:18:49.599" v="539" actId="478"/>
          <ac:spMkLst>
            <pc:docMk/>
            <pc:sldMk cId="3436373543" sldId="2147478769"/>
            <ac:spMk id="2" creationId="{34C5032D-F122-E643-1700-EC01D8C1C2A4}"/>
          </ac:spMkLst>
        </pc:spChg>
        <pc:spChg chg="add mod">
          <ac:chgData name="Jason Wootton" userId="526938c4-8ce3-4c07-bb74-9d82b87cdb66" providerId="ADAL" clId="{4E03D6C1-2AB0-4E2D-9851-EB6052265340}" dt="2023-08-31T13:29:20.062" v="921"/>
          <ac:spMkLst>
            <pc:docMk/>
            <pc:sldMk cId="3436373543" sldId="2147478769"/>
            <ac:spMk id="2" creationId="{673D454A-960E-69AA-384B-E868F387ED2E}"/>
          </ac:spMkLst>
        </pc:spChg>
        <pc:spChg chg="del mod ord">
          <ac:chgData name="Jason Wootton" userId="526938c4-8ce3-4c07-bb74-9d82b87cdb66" providerId="ADAL" clId="{4E03D6C1-2AB0-4E2D-9851-EB6052265340}" dt="2023-08-22T11:38:44.961" v="745" actId="478"/>
          <ac:spMkLst>
            <pc:docMk/>
            <pc:sldMk cId="3436373543" sldId="2147478769"/>
            <ac:spMk id="3" creationId="{446D0B3D-0C70-790E-6624-1F5AF665FB4A}"/>
          </ac:spMkLst>
        </pc:spChg>
        <pc:spChg chg="del">
          <ac:chgData name="Jason Wootton" userId="526938c4-8ce3-4c07-bb74-9d82b87cdb66" providerId="ADAL" clId="{4E03D6C1-2AB0-4E2D-9851-EB6052265340}" dt="2023-08-22T11:18:45.107" v="537" actId="478"/>
          <ac:spMkLst>
            <pc:docMk/>
            <pc:sldMk cId="3436373543" sldId="2147478769"/>
            <ac:spMk id="4" creationId="{3D1550CE-B364-C111-F546-00161E47D0B2}"/>
          </ac:spMkLst>
        </pc:spChg>
        <pc:spChg chg="del">
          <ac:chgData name="Jason Wootton" userId="526938c4-8ce3-4c07-bb74-9d82b87cdb66" providerId="ADAL" clId="{4E03D6C1-2AB0-4E2D-9851-EB6052265340}" dt="2023-08-22T11:18:47.050" v="538" actId="478"/>
          <ac:spMkLst>
            <pc:docMk/>
            <pc:sldMk cId="3436373543" sldId="2147478769"/>
            <ac:spMk id="5" creationId="{EE92DBEB-C41B-8B36-365C-EAC6787A94DE}"/>
          </ac:spMkLst>
        </pc:spChg>
        <pc:spChg chg="del">
          <ac:chgData name="Jason Wootton" userId="526938c4-8ce3-4c07-bb74-9d82b87cdb66" providerId="ADAL" clId="{4E03D6C1-2AB0-4E2D-9851-EB6052265340}" dt="2023-08-22T11:27:11.965" v="628" actId="478"/>
          <ac:spMkLst>
            <pc:docMk/>
            <pc:sldMk cId="3436373543" sldId="2147478769"/>
            <ac:spMk id="6" creationId="{8E479A37-5D25-8ACD-FDBD-228E8C8E8DDE}"/>
          </ac:spMkLst>
        </pc:spChg>
        <pc:spChg chg="add mod">
          <ac:chgData name="Jason Wootton" userId="526938c4-8ce3-4c07-bb74-9d82b87cdb66" providerId="ADAL" clId="{4E03D6C1-2AB0-4E2D-9851-EB6052265340}" dt="2023-09-13T10:12:59.009" v="958" actId="20577"/>
          <ac:spMkLst>
            <pc:docMk/>
            <pc:sldMk cId="3436373543" sldId="2147478769"/>
            <ac:spMk id="10" creationId="{BBE4613D-B5AF-2556-D01A-DC926F86BFC0}"/>
          </ac:spMkLst>
        </pc:spChg>
        <pc:picChg chg="add mod">
          <ac:chgData name="Jason Wootton" userId="526938c4-8ce3-4c07-bb74-9d82b87cdb66" providerId="ADAL" clId="{4E03D6C1-2AB0-4E2D-9851-EB6052265340}" dt="2023-08-22T11:27:25.447" v="632" actId="1076"/>
          <ac:picMkLst>
            <pc:docMk/>
            <pc:sldMk cId="3436373543" sldId="2147478769"/>
            <ac:picMk id="7" creationId="{1F25B940-2791-4D4C-733A-00B08443F4A4}"/>
          </ac:picMkLst>
        </pc:picChg>
        <pc:picChg chg="add mod">
          <ac:chgData name="Jason Wootton" userId="526938c4-8ce3-4c07-bb74-9d82b87cdb66" providerId="ADAL" clId="{4E03D6C1-2AB0-4E2D-9851-EB6052265340}" dt="2023-08-22T11:27:05.774" v="626" actId="1076"/>
          <ac:picMkLst>
            <pc:docMk/>
            <pc:sldMk cId="3436373543" sldId="2147478769"/>
            <ac:picMk id="8" creationId="{0A66EFEF-6A23-A481-B058-85ED671E4E1B}"/>
          </ac:picMkLst>
        </pc:picChg>
        <pc:picChg chg="add mod">
          <ac:chgData name="Jason Wootton" userId="526938c4-8ce3-4c07-bb74-9d82b87cdb66" providerId="ADAL" clId="{4E03D6C1-2AB0-4E2D-9851-EB6052265340}" dt="2023-08-22T11:27:05.774" v="626" actId="1076"/>
          <ac:picMkLst>
            <pc:docMk/>
            <pc:sldMk cId="3436373543" sldId="2147478769"/>
            <ac:picMk id="9" creationId="{F3F7072D-FDB9-5F92-5BC4-A27A69F0F853}"/>
          </ac:picMkLst>
        </pc:picChg>
      </pc:sldChg>
      <pc:sldMasterChg chg="delSp delSldLayout modSldLayout">
        <pc:chgData name="Jason Wootton" userId="526938c4-8ce3-4c07-bb74-9d82b87cdb66" providerId="ADAL" clId="{4E03D6C1-2AB0-4E2D-9851-EB6052265340}" dt="2023-08-22T11:33:44.872" v="679" actId="2696"/>
        <pc:sldMasterMkLst>
          <pc:docMk/>
          <pc:sldMasterMk cId="0" sldId="2147483684"/>
        </pc:sldMasterMkLst>
        <pc:picChg chg="del">
          <ac:chgData name="Jason Wootton" userId="526938c4-8ce3-4c07-bb74-9d82b87cdb66" providerId="ADAL" clId="{4E03D6C1-2AB0-4E2D-9851-EB6052265340}" dt="2023-08-22T11:24:34.604" v="558" actId="478"/>
          <ac:picMkLst>
            <pc:docMk/>
            <pc:sldMasterMk cId="0" sldId="2147483684"/>
            <ac:picMk id="3" creationId="{8AB32EB3-C226-3D39-41A9-D0CAF2FA8F67}"/>
          </ac:picMkLst>
        </pc:picChg>
        <pc:sldLayoutChg chg="delSp modSp del">
          <pc:chgData name="Jason Wootton" userId="526938c4-8ce3-4c07-bb74-9d82b87cdb66" providerId="ADAL" clId="{4E03D6C1-2AB0-4E2D-9851-EB6052265340}" dt="2023-08-22T11:33:44.872" v="679" actId="2696"/>
          <pc:sldLayoutMkLst>
            <pc:docMk/>
            <pc:sldMasterMk cId="0" sldId="2147483684"/>
            <pc:sldLayoutMk cId="0" sldId="2147483653"/>
          </pc:sldLayoutMkLst>
          <pc:picChg chg="del mod">
            <ac:chgData name="Jason Wootton" userId="526938c4-8ce3-4c07-bb74-9d82b87cdb66" providerId="ADAL" clId="{4E03D6C1-2AB0-4E2D-9851-EB6052265340}" dt="2023-08-22T11:24:22.300" v="557" actId="478"/>
            <ac:picMkLst>
              <pc:docMk/>
              <pc:sldMasterMk cId="0" sldId="2147483684"/>
              <pc:sldLayoutMk cId="0" sldId="2147483653"/>
              <ac:picMk id="2" creationId="{41EDDA40-86B4-8E55-3095-B97D776323F9}"/>
            </ac:picMkLst>
          </pc:picChg>
        </pc:sldLayoutChg>
        <pc:sldLayoutChg chg="delSp del">
          <pc:chgData name="Jason Wootton" userId="526938c4-8ce3-4c07-bb74-9d82b87cdb66" providerId="ADAL" clId="{4E03D6C1-2AB0-4E2D-9851-EB6052265340}" dt="2023-08-22T11:33:44.872" v="679" actId="2696"/>
          <pc:sldLayoutMkLst>
            <pc:docMk/>
            <pc:sldMasterMk cId="0" sldId="2147483684"/>
            <pc:sldLayoutMk cId="0" sldId="2147483655"/>
          </pc:sldLayoutMkLst>
          <pc:picChg chg="del">
            <ac:chgData name="Jason Wootton" userId="526938c4-8ce3-4c07-bb74-9d82b87cdb66" providerId="ADAL" clId="{4E03D6C1-2AB0-4E2D-9851-EB6052265340}" dt="2023-08-22T11:24:38.242" v="559" actId="478"/>
            <ac:picMkLst>
              <pc:docMk/>
              <pc:sldMasterMk cId="0" sldId="2147483684"/>
              <pc:sldLayoutMk cId="0" sldId="2147483655"/>
              <ac:picMk id="2" creationId="{3840670E-8C2E-E305-8BA9-86A94368CC79}"/>
            </ac:picMkLst>
          </pc:picChg>
        </pc:sldLayoutChg>
        <pc:sldLayoutChg chg="del">
          <pc:chgData name="Jason Wootton" userId="526938c4-8ce3-4c07-bb74-9d82b87cdb66" providerId="ADAL" clId="{4E03D6C1-2AB0-4E2D-9851-EB6052265340}" dt="2023-08-22T11:05:53.785" v="452" actId="2696"/>
          <pc:sldLayoutMkLst>
            <pc:docMk/>
            <pc:sldMasterMk cId="0" sldId="2147483684"/>
            <pc:sldLayoutMk cId="3333747398" sldId="2147483685"/>
          </pc:sldLayoutMkLst>
        </pc:sldLayoutChg>
        <pc:sldLayoutChg chg="delSp modSp mod">
          <pc:chgData name="Jason Wootton" userId="526938c4-8ce3-4c07-bb74-9d82b87cdb66" providerId="ADAL" clId="{4E03D6C1-2AB0-4E2D-9851-EB6052265340}" dt="2023-08-22T11:28:35.335" v="639" actId="1076"/>
          <pc:sldLayoutMkLst>
            <pc:docMk/>
            <pc:sldMasterMk cId="0" sldId="2147483684"/>
            <pc:sldLayoutMk cId="1095520333" sldId="2147483687"/>
          </pc:sldLayoutMkLst>
          <pc:spChg chg="del mod">
            <ac:chgData name="Jason Wootton" userId="526938c4-8ce3-4c07-bb74-9d82b87cdb66" providerId="ADAL" clId="{4E03D6C1-2AB0-4E2D-9851-EB6052265340}" dt="2023-08-22T11:28:32.099" v="638" actId="478"/>
            <ac:spMkLst>
              <pc:docMk/>
              <pc:sldMasterMk cId="0" sldId="2147483684"/>
              <pc:sldLayoutMk cId="1095520333" sldId="2147483687"/>
              <ac:spMk id="6" creationId="{BD761142-4A68-ED47-8444-40F12F84B270}"/>
            </ac:spMkLst>
          </pc:spChg>
          <pc:spChg chg="mod">
            <ac:chgData name="Jason Wootton" userId="526938c4-8ce3-4c07-bb74-9d82b87cdb66" providerId="ADAL" clId="{4E03D6C1-2AB0-4E2D-9851-EB6052265340}" dt="2023-08-22T11:28:35.335" v="639" actId="1076"/>
            <ac:spMkLst>
              <pc:docMk/>
              <pc:sldMasterMk cId="0" sldId="2147483684"/>
              <pc:sldLayoutMk cId="1095520333" sldId="2147483687"/>
              <ac:spMk id="8" creationId="{E18F88F4-971A-A6B1-1A27-9CE89013B620}"/>
            </ac:spMkLst>
          </pc:spChg>
          <pc:spChg chg="del">
            <ac:chgData name="Jason Wootton" userId="526938c4-8ce3-4c07-bb74-9d82b87cdb66" providerId="ADAL" clId="{4E03D6C1-2AB0-4E2D-9851-EB6052265340}" dt="2023-08-22T11:28:28.988" v="637" actId="478"/>
            <ac:spMkLst>
              <pc:docMk/>
              <pc:sldMasterMk cId="0" sldId="2147483684"/>
              <pc:sldLayoutMk cId="1095520333" sldId="2147483687"/>
              <ac:spMk id="9" creationId="{1B54AF76-AD3D-99EA-BB6C-F380750B8D51}"/>
            </ac:spMkLst>
          </pc:spChg>
          <pc:cxnChg chg="mod">
            <ac:chgData name="Jason Wootton" userId="526938c4-8ce3-4c07-bb74-9d82b87cdb66" providerId="ADAL" clId="{4E03D6C1-2AB0-4E2D-9851-EB6052265340}" dt="2023-08-22T11:24:55.320" v="562" actId="14100"/>
            <ac:cxnSpMkLst>
              <pc:docMk/>
              <pc:sldMasterMk cId="0" sldId="2147483684"/>
              <pc:sldLayoutMk cId="1095520333" sldId="2147483687"/>
              <ac:cxnSpMk id="2" creationId="{003D84F1-EE1E-31A0-2CC0-537B0D5A18BF}"/>
            </ac:cxnSpMkLst>
          </pc:cxnChg>
        </pc:sldLayoutChg>
        <pc:sldLayoutChg chg="addSp delSp modSp del mod">
          <pc:chgData name="Jason Wootton" userId="526938c4-8ce3-4c07-bb74-9d82b87cdb66" providerId="ADAL" clId="{4E03D6C1-2AB0-4E2D-9851-EB6052265340}" dt="2023-08-22T11:33:44.872" v="679" actId="2696"/>
          <pc:sldLayoutMkLst>
            <pc:docMk/>
            <pc:sldMasterMk cId="0" sldId="2147483684"/>
            <pc:sldLayoutMk cId="936737055" sldId="2147483688"/>
          </pc:sldLayoutMkLst>
          <pc:spChg chg="del">
            <ac:chgData name="Jason Wootton" userId="526938c4-8ce3-4c07-bb74-9d82b87cdb66" providerId="ADAL" clId="{4E03D6C1-2AB0-4E2D-9851-EB6052265340}" dt="2023-08-22T11:29:42.671" v="643"/>
            <ac:spMkLst>
              <pc:docMk/>
              <pc:sldMasterMk cId="0" sldId="2147483684"/>
              <pc:sldLayoutMk cId="936737055" sldId="2147483688"/>
              <ac:spMk id="2" creationId="{592E958D-719B-72E7-0726-47AA7BD215FD}"/>
            </ac:spMkLst>
          </pc:spChg>
          <pc:spChg chg="mod">
            <ac:chgData name="Jason Wootton" userId="526938c4-8ce3-4c07-bb74-9d82b87cdb66" providerId="ADAL" clId="{4E03D6C1-2AB0-4E2D-9851-EB6052265340}" dt="2023-08-22T11:29:14.499" v="640" actId="6549"/>
            <ac:spMkLst>
              <pc:docMk/>
              <pc:sldMasterMk cId="0" sldId="2147483684"/>
              <pc:sldLayoutMk cId="936737055" sldId="2147483688"/>
              <ac:spMk id="4" creationId="{539982E0-E40A-B1DA-093C-D57A668100DC}"/>
            </ac:spMkLst>
          </pc:spChg>
          <pc:spChg chg="del">
            <ac:chgData name="Jason Wootton" userId="526938c4-8ce3-4c07-bb74-9d82b87cdb66" providerId="ADAL" clId="{4E03D6C1-2AB0-4E2D-9851-EB6052265340}" dt="2023-08-22T11:29:16.699" v="641" actId="478"/>
            <ac:spMkLst>
              <pc:docMk/>
              <pc:sldMasterMk cId="0" sldId="2147483684"/>
              <pc:sldLayoutMk cId="936737055" sldId="2147483688"/>
              <ac:spMk id="5" creationId="{A7FFEDC6-1E58-896D-8621-984CDF0DCCF7}"/>
            </ac:spMkLst>
          </pc:spChg>
          <pc:spChg chg="mod">
            <ac:chgData name="Jason Wootton" userId="526938c4-8ce3-4c07-bb74-9d82b87cdb66" providerId="ADAL" clId="{4E03D6C1-2AB0-4E2D-9851-EB6052265340}" dt="2023-08-22T11:29:22.746" v="642" actId="20577"/>
            <ac:spMkLst>
              <pc:docMk/>
              <pc:sldMasterMk cId="0" sldId="2147483684"/>
              <pc:sldLayoutMk cId="936737055" sldId="2147483688"/>
              <ac:spMk id="6" creationId="{870084C8-5241-3068-D4F3-BBB2316F37D4}"/>
            </ac:spMkLst>
          </pc:spChg>
          <pc:spChg chg="add del mod">
            <ac:chgData name="Jason Wootton" userId="526938c4-8ce3-4c07-bb74-9d82b87cdb66" providerId="ADAL" clId="{4E03D6C1-2AB0-4E2D-9851-EB6052265340}" dt="2023-08-22T11:30:01.936" v="645"/>
            <ac:spMkLst>
              <pc:docMk/>
              <pc:sldMasterMk cId="0" sldId="2147483684"/>
              <pc:sldLayoutMk cId="936737055" sldId="2147483688"/>
              <ac:spMk id="7" creationId="{54358C65-66F7-8CC2-2641-EA17709EAB6A}"/>
            </ac:spMkLst>
          </pc:spChg>
        </pc:sldLayoutChg>
      </pc:sldMasterChg>
      <pc:sldMasterChg chg="addSp delSp modSp new mod addSldLayout modSldLayout">
        <pc:chgData name="Jason Wootton" userId="526938c4-8ce3-4c07-bb74-9d82b87cdb66" providerId="ADAL" clId="{4E03D6C1-2AB0-4E2D-9851-EB6052265340}" dt="2023-08-22T11:38:31.634" v="742" actId="478"/>
        <pc:sldMasterMkLst>
          <pc:docMk/>
          <pc:sldMasterMk cId="123455574" sldId="2147483689"/>
        </pc:sldMasterMkLst>
        <pc:spChg chg="del">
          <ac:chgData name="Jason Wootton" userId="526938c4-8ce3-4c07-bb74-9d82b87cdb66" providerId="ADAL" clId="{4E03D6C1-2AB0-4E2D-9851-EB6052265340}" dt="2023-08-22T11:31:19.839" v="652" actId="478"/>
          <ac:spMkLst>
            <pc:docMk/>
            <pc:sldMasterMk cId="123455574" sldId="2147483689"/>
            <ac:spMk id="2" creationId="{1A9BF982-B6D8-ED3B-2058-BC91B8DC4D66}"/>
          </ac:spMkLst>
        </pc:spChg>
        <pc:spChg chg="del">
          <ac:chgData name="Jason Wootton" userId="526938c4-8ce3-4c07-bb74-9d82b87cdb66" providerId="ADAL" clId="{4E03D6C1-2AB0-4E2D-9851-EB6052265340}" dt="2023-08-22T11:31:17.927" v="651" actId="478"/>
          <ac:spMkLst>
            <pc:docMk/>
            <pc:sldMasterMk cId="123455574" sldId="2147483689"/>
            <ac:spMk id="3" creationId="{3D684D14-6687-DE76-3110-685CF2803860}"/>
          </ac:spMkLst>
        </pc:spChg>
        <pc:spChg chg="del">
          <ac:chgData name="Jason Wootton" userId="526938c4-8ce3-4c07-bb74-9d82b87cdb66" providerId="ADAL" clId="{4E03D6C1-2AB0-4E2D-9851-EB6052265340}" dt="2023-08-22T11:31:21.932" v="653" actId="478"/>
          <ac:spMkLst>
            <pc:docMk/>
            <pc:sldMasterMk cId="123455574" sldId="2147483689"/>
            <ac:spMk id="4" creationId="{389B32E9-7DA7-7498-4E13-0012F95B2D8E}"/>
          </ac:spMkLst>
        </pc:spChg>
        <pc:spChg chg="del">
          <ac:chgData name="Jason Wootton" userId="526938c4-8ce3-4c07-bb74-9d82b87cdb66" providerId="ADAL" clId="{4E03D6C1-2AB0-4E2D-9851-EB6052265340}" dt="2023-08-22T11:31:27.818" v="655" actId="478"/>
          <ac:spMkLst>
            <pc:docMk/>
            <pc:sldMasterMk cId="123455574" sldId="2147483689"/>
            <ac:spMk id="5" creationId="{7DED0A40-D7CE-01E3-874B-88543D3D937A}"/>
          </ac:spMkLst>
        </pc:spChg>
        <pc:spChg chg="del">
          <ac:chgData name="Jason Wootton" userId="526938c4-8ce3-4c07-bb74-9d82b87cdb66" providerId="ADAL" clId="{4E03D6C1-2AB0-4E2D-9851-EB6052265340}" dt="2023-08-22T11:31:25.917" v="654" actId="478"/>
          <ac:spMkLst>
            <pc:docMk/>
            <pc:sldMasterMk cId="123455574" sldId="2147483689"/>
            <ac:spMk id="6" creationId="{57B668EF-23DA-5AF9-4DA9-1C3651A48523}"/>
          </ac:spMkLst>
        </pc:spChg>
        <pc:spChg chg="add mod">
          <ac:chgData name="Jason Wootton" userId="526938c4-8ce3-4c07-bb74-9d82b87cdb66" providerId="ADAL" clId="{4E03D6C1-2AB0-4E2D-9851-EB6052265340}" dt="2023-08-22T11:34:33.063" v="682" actId="207"/>
          <ac:spMkLst>
            <pc:docMk/>
            <pc:sldMasterMk cId="123455574" sldId="2147483689"/>
            <ac:spMk id="7" creationId="{7D24A961-2C10-E5CF-3180-4BD299A90136}"/>
          </ac:spMkLst>
        </pc:spChg>
        <pc:spChg chg="add del mod">
          <ac:chgData name="Jason Wootton" userId="526938c4-8ce3-4c07-bb74-9d82b87cdb66" providerId="ADAL" clId="{4E03D6C1-2AB0-4E2D-9851-EB6052265340}" dt="2023-08-22T11:34:34.965" v="683" actId="478"/>
          <ac:spMkLst>
            <pc:docMk/>
            <pc:sldMasterMk cId="123455574" sldId="2147483689"/>
            <ac:spMk id="10" creationId="{A1288A0C-2E9E-A019-7A58-138128A923B7}"/>
          </ac:spMkLst>
        </pc:spChg>
        <pc:picChg chg="add mod">
          <ac:chgData name="Jason Wootton" userId="526938c4-8ce3-4c07-bb74-9d82b87cdb66" providerId="ADAL" clId="{4E03D6C1-2AB0-4E2D-9851-EB6052265340}" dt="2023-08-22T11:30:56.876" v="647"/>
          <ac:picMkLst>
            <pc:docMk/>
            <pc:sldMasterMk cId="123455574" sldId="2147483689"/>
            <ac:picMk id="9" creationId="{BDC1497C-5688-2F8D-EBB2-49B1E7795489}"/>
          </ac:picMkLst>
        </pc:picChg>
        <pc:cxnChg chg="add mod">
          <ac:chgData name="Jason Wootton" userId="526938c4-8ce3-4c07-bb74-9d82b87cdb66" providerId="ADAL" clId="{4E03D6C1-2AB0-4E2D-9851-EB6052265340}" dt="2023-08-22T11:30:56.876" v="647"/>
          <ac:cxnSpMkLst>
            <pc:docMk/>
            <pc:sldMasterMk cId="123455574" sldId="2147483689"/>
            <ac:cxnSpMk id="8" creationId="{3A735344-6D35-4544-B877-D4C77E65942B}"/>
          </ac:cxnSpMkLst>
        </pc:cxnChg>
        <pc:sldLayoutChg chg="delSp new mod replId">
          <pc:chgData name="Jason Wootton" userId="526938c4-8ce3-4c07-bb74-9d82b87cdb66" providerId="ADAL" clId="{4E03D6C1-2AB0-4E2D-9851-EB6052265340}" dt="2023-08-22T11:37:36.807" v="692" actId="478"/>
          <pc:sldLayoutMkLst>
            <pc:docMk/>
            <pc:sldMasterMk cId="123455574" sldId="2147483689"/>
            <pc:sldLayoutMk cId="3659027817" sldId="2147483690"/>
          </pc:sldLayoutMkLst>
          <pc:spChg chg="del">
            <ac:chgData name="Jason Wootton" userId="526938c4-8ce3-4c07-bb74-9d82b87cdb66" providerId="ADAL" clId="{4E03D6C1-2AB0-4E2D-9851-EB6052265340}" dt="2023-08-22T11:37:36.807" v="692" actId="478"/>
            <ac:spMkLst>
              <pc:docMk/>
              <pc:sldMasterMk cId="123455574" sldId="2147483689"/>
              <pc:sldLayoutMk cId="3659027817" sldId="2147483690"/>
              <ac:spMk id="2" creationId="{9BFD4FAD-4F68-982B-68A4-4A9C88AEFB60}"/>
            </ac:spMkLst>
          </pc:spChg>
          <pc:spChg chg="del">
            <ac:chgData name="Jason Wootton" userId="526938c4-8ce3-4c07-bb74-9d82b87cdb66" providerId="ADAL" clId="{4E03D6C1-2AB0-4E2D-9851-EB6052265340}" dt="2023-08-22T11:37:35.824" v="691" actId="478"/>
            <ac:spMkLst>
              <pc:docMk/>
              <pc:sldMasterMk cId="123455574" sldId="2147483689"/>
              <pc:sldLayoutMk cId="3659027817" sldId="2147483690"/>
              <ac:spMk id="3" creationId="{1E5703FD-8F38-0903-CF5E-CA07887528E9}"/>
            </ac:spMkLst>
          </pc:spChg>
          <pc:spChg chg="del">
            <ac:chgData name="Jason Wootton" userId="526938c4-8ce3-4c07-bb74-9d82b87cdb66" providerId="ADAL" clId="{4E03D6C1-2AB0-4E2D-9851-EB6052265340}" dt="2023-08-22T11:37:30.599" v="687" actId="478"/>
            <ac:spMkLst>
              <pc:docMk/>
              <pc:sldMasterMk cId="123455574" sldId="2147483689"/>
              <pc:sldLayoutMk cId="3659027817" sldId="2147483690"/>
              <ac:spMk id="4" creationId="{A9CA7277-0FF4-0DAA-4789-69686346AEC5}"/>
            </ac:spMkLst>
          </pc:spChg>
          <pc:spChg chg="del">
            <ac:chgData name="Jason Wootton" userId="526938c4-8ce3-4c07-bb74-9d82b87cdb66" providerId="ADAL" clId="{4E03D6C1-2AB0-4E2D-9851-EB6052265340}" dt="2023-08-22T11:37:29.750" v="686" actId="478"/>
            <ac:spMkLst>
              <pc:docMk/>
              <pc:sldMasterMk cId="123455574" sldId="2147483689"/>
              <pc:sldLayoutMk cId="3659027817" sldId="2147483690"/>
              <ac:spMk id="5" creationId="{A7A0E7C0-D411-0F04-8304-B9E7AB08872A}"/>
            </ac:spMkLst>
          </pc:spChg>
          <pc:spChg chg="del">
            <ac:chgData name="Jason Wootton" userId="526938c4-8ce3-4c07-bb74-9d82b87cdb66" providerId="ADAL" clId="{4E03D6C1-2AB0-4E2D-9851-EB6052265340}" dt="2023-08-22T11:37:25.717" v="685" actId="478"/>
            <ac:spMkLst>
              <pc:docMk/>
              <pc:sldMasterMk cId="123455574" sldId="2147483689"/>
              <pc:sldLayoutMk cId="3659027817" sldId="2147483690"/>
              <ac:spMk id="6" creationId="{BBBFA231-1615-1FE0-33FA-4F1AC2369432}"/>
            </ac:spMkLst>
          </pc:spChg>
        </pc:sldLayoutChg>
        <pc:sldLayoutChg chg="delSp new mod replId">
          <pc:chgData name="Jason Wootton" userId="526938c4-8ce3-4c07-bb74-9d82b87cdb66" providerId="ADAL" clId="{4E03D6C1-2AB0-4E2D-9851-EB6052265340}" dt="2023-08-22T11:37:39.587" v="694" actId="478"/>
          <pc:sldLayoutMkLst>
            <pc:docMk/>
            <pc:sldMasterMk cId="123455574" sldId="2147483689"/>
            <pc:sldLayoutMk cId="3755029532" sldId="2147483691"/>
          </pc:sldLayoutMkLst>
          <pc:spChg chg="del">
            <ac:chgData name="Jason Wootton" userId="526938c4-8ce3-4c07-bb74-9d82b87cdb66" providerId="ADAL" clId="{4E03D6C1-2AB0-4E2D-9851-EB6052265340}" dt="2023-08-22T11:37:39.587" v="694" actId="478"/>
            <ac:spMkLst>
              <pc:docMk/>
              <pc:sldMasterMk cId="123455574" sldId="2147483689"/>
              <pc:sldLayoutMk cId="3755029532" sldId="2147483691"/>
              <ac:spMk id="2" creationId="{6DEAA9EE-EB4B-3FE0-B79F-CBBF1980426E}"/>
            </ac:spMkLst>
          </pc:spChg>
          <pc:spChg chg="del">
            <ac:chgData name="Jason Wootton" userId="526938c4-8ce3-4c07-bb74-9d82b87cdb66" providerId="ADAL" clId="{4E03D6C1-2AB0-4E2D-9851-EB6052265340}" dt="2023-08-22T11:37:38.907" v="693" actId="478"/>
            <ac:spMkLst>
              <pc:docMk/>
              <pc:sldMasterMk cId="123455574" sldId="2147483689"/>
              <pc:sldLayoutMk cId="3755029532" sldId="2147483691"/>
              <ac:spMk id="3" creationId="{E08E62D1-EBD7-6A1D-0F2A-6D54F2F9E84B}"/>
            </ac:spMkLst>
          </pc:spChg>
          <pc:spChg chg="del">
            <ac:chgData name="Jason Wootton" userId="526938c4-8ce3-4c07-bb74-9d82b87cdb66" providerId="ADAL" clId="{4E03D6C1-2AB0-4E2D-9851-EB6052265340}" dt="2023-08-22T11:37:32.568" v="688" actId="478"/>
            <ac:spMkLst>
              <pc:docMk/>
              <pc:sldMasterMk cId="123455574" sldId="2147483689"/>
              <pc:sldLayoutMk cId="3755029532" sldId="2147483691"/>
              <ac:spMk id="4" creationId="{5CB917C2-0959-E9E8-6265-6B5CA7D76AE1}"/>
            </ac:spMkLst>
          </pc:spChg>
          <pc:spChg chg="del">
            <ac:chgData name="Jason Wootton" userId="526938c4-8ce3-4c07-bb74-9d82b87cdb66" providerId="ADAL" clId="{4E03D6C1-2AB0-4E2D-9851-EB6052265340}" dt="2023-08-22T11:37:33.019" v="689" actId="478"/>
            <ac:spMkLst>
              <pc:docMk/>
              <pc:sldMasterMk cId="123455574" sldId="2147483689"/>
              <pc:sldLayoutMk cId="3755029532" sldId="2147483691"/>
              <ac:spMk id="5" creationId="{28A14369-46A2-D5C9-A06C-23293FAC7F79}"/>
            </ac:spMkLst>
          </pc:spChg>
          <pc:spChg chg="del">
            <ac:chgData name="Jason Wootton" userId="526938c4-8ce3-4c07-bb74-9d82b87cdb66" providerId="ADAL" clId="{4E03D6C1-2AB0-4E2D-9851-EB6052265340}" dt="2023-08-22T11:37:34.129" v="690" actId="478"/>
            <ac:spMkLst>
              <pc:docMk/>
              <pc:sldMasterMk cId="123455574" sldId="2147483689"/>
              <pc:sldLayoutMk cId="3755029532" sldId="2147483691"/>
              <ac:spMk id="6" creationId="{AF62D5CD-A598-FA7E-F274-08DF7E1479A5}"/>
            </ac:spMkLst>
          </pc:spChg>
        </pc:sldLayoutChg>
        <pc:sldLayoutChg chg="delSp new mod replId">
          <pc:chgData name="Jason Wootton" userId="526938c4-8ce3-4c07-bb74-9d82b87cdb66" providerId="ADAL" clId="{4E03D6C1-2AB0-4E2D-9851-EB6052265340}" dt="2023-08-22T11:37:44.432" v="699" actId="478"/>
          <pc:sldLayoutMkLst>
            <pc:docMk/>
            <pc:sldMasterMk cId="123455574" sldId="2147483689"/>
            <pc:sldLayoutMk cId="1582278630" sldId="2147483692"/>
          </pc:sldLayoutMkLst>
          <pc:spChg chg="del">
            <ac:chgData name="Jason Wootton" userId="526938c4-8ce3-4c07-bb74-9d82b87cdb66" providerId="ADAL" clId="{4E03D6C1-2AB0-4E2D-9851-EB6052265340}" dt="2023-08-22T11:37:41.807" v="696" actId="478"/>
            <ac:spMkLst>
              <pc:docMk/>
              <pc:sldMasterMk cId="123455574" sldId="2147483689"/>
              <pc:sldLayoutMk cId="1582278630" sldId="2147483692"/>
              <ac:spMk id="2" creationId="{B0662747-2F1F-94EA-E4CF-F13ACD291658}"/>
            </ac:spMkLst>
          </pc:spChg>
          <pc:spChg chg="del">
            <ac:chgData name="Jason Wootton" userId="526938c4-8ce3-4c07-bb74-9d82b87cdb66" providerId="ADAL" clId="{4E03D6C1-2AB0-4E2D-9851-EB6052265340}" dt="2023-08-22T11:37:41.354" v="695" actId="478"/>
            <ac:spMkLst>
              <pc:docMk/>
              <pc:sldMasterMk cId="123455574" sldId="2147483689"/>
              <pc:sldLayoutMk cId="1582278630" sldId="2147483692"/>
              <ac:spMk id="3" creationId="{5C1CC198-18E6-422B-08C6-825DE2371F37}"/>
            </ac:spMkLst>
          </pc:spChg>
          <pc:spChg chg="del">
            <ac:chgData name="Jason Wootton" userId="526938c4-8ce3-4c07-bb74-9d82b87cdb66" providerId="ADAL" clId="{4E03D6C1-2AB0-4E2D-9851-EB6052265340}" dt="2023-08-22T11:37:44.432" v="699" actId="478"/>
            <ac:spMkLst>
              <pc:docMk/>
              <pc:sldMasterMk cId="123455574" sldId="2147483689"/>
              <pc:sldLayoutMk cId="1582278630" sldId="2147483692"/>
              <ac:spMk id="4" creationId="{05E833D8-1336-98E6-6A95-722725250BFF}"/>
            </ac:spMkLst>
          </pc:spChg>
          <pc:spChg chg="del">
            <ac:chgData name="Jason Wootton" userId="526938c4-8ce3-4c07-bb74-9d82b87cdb66" providerId="ADAL" clId="{4E03D6C1-2AB0-4E2D-9851-EB6052265340}" dt="2023-08-22T11:37:43.696" v="698" actId="478"/>
            <ac:spMkLst>
              <pc:docMk/>
              <pc:sldMasterMk cId="123455574" sldId="2147483689"/>
              <pc:sldLayoutMk cId="1582278630" sldId="2147483692"/>
              <ac:spMk id="5" creationId="{B4D1D80D-8B6E-F897-DC34-E95DA4B20EE3}"/>
            </ac:spMkLst>
          </pc:spChg>
          <pc:spChg chg="del">
            <ac:chgData name="Jason Wootton" userId="526938c4-8ce3-4c07-bb74-9d82b87cdb66" providerId="ADAL" clId="{4E03D6C1-2AB0-4E2D-9851-EB6052265340}" dt="2023-08-22T11:37:42.584" v="697" actId="478"/>
            <ac:spMkLst>
              <pc:docMk/>
              <pc:sldMasterMk cId="123455574" sldId="2147483689"/>
              <pc:sldLayoutMk cId="1582278630" sldId="2147483692"/>
              <ac:spMk id="6" creationId="{42141C9F-702A-54E1-2D45-C04C8CA7A3F1}"/>
            </ac:spMkLst>
          </pc:spChg>
        </pc:sldLayoutChg>
        <pc:sldLayoutChg chg="delSp new mod replId">
          <pc:chgData name="Jason Wootton" userId="526938c4-8ce3-4c07-bb74-9d82b87cdb66" providerId="ADAL" clId="{4E03D6C1-2AB0-4E2D-9851-EB6052265340}" dt="2023-08-22T11:37:51.031" v="705" actId="478"/>
          <pc:sldLayoutMkLst>
            <pc:docMk/>
            <pc:sldMasterMk cId="123455574" sldId="2147483689"/>
            <pc:sldLayoutMk cId="3488926790" sldId="2147483693"/>
          </pc:sldLayoutMkLst>
          <pc:spChg chg="del">
            <ac:chgData name="Jason Wootton" userId="526938c4-8ce3-4c07-bb74-9d82b87cdb66" providerId="ADAL" clId="{4E03D6C1-2AB0-4E2D-9851-EB6052265340}" dt="2023-08-22T11:37:48.014" v="702" actId="478"/>
            <ac:spMkLst>
              <pc:docMk/>
              <pc:sldMasterMk cId="123455574" sldId="2147483689"/>
              <pc:sldLayoutMk cId="3488926790" sldId="2147483693"/>
              <ac:spMk id="2" creationId="{7E2A5461-CAAF-0EAD-D447-D74B4D4F6017}"/>
            </ac:spMkLst>
          </pc:spChg>
          <pc:spChg chg="del">
            <ac:chgData name="Jason Wootton" userId="526938c4-8ce3-4c07-bb74-9d82b87cdb66" providerId="ADAL" clId="{4E03D6C1-2AB0-4E2D-9851-EB6052265340}" dt="2023-08-22T11:37:46.228" v="700" actId="478"/>
            <ac:spMkLst>
              <pc:docMk/>
              <pc:sldMasterMk cId="123455574" sldId="2147483689"/>
              <pc:sldLayoutMk cId="3488926790" sldId="2147483693"/>
              <ac:spMk id="3" creationId="{DB068937-C696-EC30-62C0-986173105CB0}"/>
            </ac:spMkLst>
          </pc:spChg>
          <pc:spChg chg="del">
            <ac:chgData name="Jason Wootton" userId="526938c4-8ce3-4c07-bb74-9d82b87cdb66" providerId="ADAL" clId="{4E03D6C1-2AB0-4E2D-9851-EB6052265340}" dt="2023-08-22T11:37:46.857" v="701" actId="478"/>
            <ac:spMkLst>
              <pc:docMk/>
              <pc:sldMasterMk cId="123455574" sldId="2147483689"/>
              <pc:sldLayoutMk cId="3488926790" sldId="2147483693"/>
              <ac:spMk id="4" creationId="{8AFBA62E-CF6E-DC86-8AB2-4F3E7EBED64A}"/>
            </ac:spMkLst>
          </pc:spChg>
          <pc:spChg chg="del">
            <ac:chgData name="Jason Wootton" userId="526938c4-8ce3-4c07-bb74-9d82b87cdb66" providerId="ADAL" clId="{4E03D6C1-2AB0-4E2D-9851-EB6052265340}" dt="2023-08-22T11:37:48.806" v="703" actId="478"/>
            <ac:spMkLst>
              <pc:docMk/>
              <pc:sldMasterMk cId="123455574" sldId="2147483689"/>
              <pc:sldLayoutMk cId="3488926790" sldId="2147483693"/>
              <ac:spMk id="5" creationId="{A2323390-32E3-4EDE-87A4-705A27CC3F2D}"/>
            </ac:spMkLst>
          </pc:spChg>
          <pc:spChg chg="del">
            <ac:chgData name="Jason Wootton" userId="526938c4-8ce3-4c07-bb74-9d82b87cdb66" providerId="ADAL" clId="{4E03D6C1-2AB0-4E2D-9851-EB6052265340}" dt="2023-08-22T11:37:50.332" v="704" actId="478"/>
            <ac:spMkLst>
              <pc:docMk/>
              <pc:sldMasterMk cId="123455574" sldId="2147483689"/>
              <pc:sldLayoutMk cId="3488926790" sldId="2147483693"/>
              <ac:spMk id="6" creationId="{495AFF6B-1F52-ADAF-4747-FAC7921710C5}"/>
            </ac:spMkLst>
          </pc:spChg>
          <pc:spChg chg="del">
            <ac:chgData name="Jason Wootton" userId="526938c4-8ce3-4c07-bb74-9d82b87cdb66" providerId="ADAL" clId="{4E03D6C1-2AB0-4E2D-9851-EB6052265340}" dt="2023-08-22T11:37:51.031" v="705" actId="478"/>
            <ac:spMkLst>
              <pc:docMk/>
              <pc:sldMasterMk cId="123455574" sldId="2147483689"/>
              <pc:sldLayoutMk cId="3488926790" sldId="2147483693"/>
              <ac:spMk id="7" creationId="{10E86A1E-58B8-4E48-C6C7-21A9F697870F}"/>
            </ac:spMkLst>
          </pc:spChg>
        </pc:sldLayoutChg>
        <pc:sldLayoutChg chg="delSp new mod replId">
          <pc:chgData name="Jason Wootton" userId="526938c4-8ce3-4c07-bb74-9d82b87cdb66" providerId="ADAL" clId="{4E03D6C1-2AB0-4E2D-9851-EB6052265340}" dt="2023-08-22T11:37:57.525" v="713" actId="478"/>
          <pc:sldLayoutMkLst>
            <pc:docMk/>
            <pc:sldMasterMk cId="123455574" sldId="2147483689"/>
            <pc:sldLayoutMk cId="2108865198" sldId="2147483694"/>
          </pc:sldLayoutMkLst>
          <pc:spChg chg="del">
            <ac:chgData name="Jason Wootton" userId="526938c4-8ce3-4c07-bb74-9d82b87cdb66" providerId="ADAL" clId="{4E03D6C1-2AB0-4E2D-9851-EB6052265340}" dt="2023-08-22T11:37:57.525" v="713" actId="478"/>
            <ac:spMkLst>
              <pc:docMk/>
              <pc:sldMasterMk cId="123455574" sldId="2147483689"/>
              <pc:sldLayoutMk cId="2108865198" sldId="2147483694"/>
              <ac:spMk id="2" creationId="{DA55EB36-70B1-2218-621A-A2673B7C465C}"/>
            </ac:spMkLst>
          </pc:spChg>
          <pc:spChg chg="del">
            <ac:chgData name="Jason Wootton" userId="526938c4-8ce3-4c07-bb74-9d82b87cdb66" providerId="ADAL" clId="{4E03D6C1-2AB0-4E2D-9851-EB6052265340}" dt="2023-08-22T11:37:56.533" v="711" actId="478"/>
            <ac:spMkLst>
              <pc:docMk/>
              <pc:sldMasterMk cId="123455574" sldId="2147483689"/>
              <pc:sldLayoutMk cId="2108865198" sldId="2147483694"/>
              <ac:spMk id="3" creationId="{D68DA612-AC33-8891-CC42-B1DE19B0326D}"/>
            </ac:spMkLst>
          </pc:spChg>
          <pc:spChg chg="del">
            <ac:chgData name="Jason Wootton" userId="526938c4-8ce3-4c07-bb74-9d82b87cdb66" providerId="ADAL" clId="{4E03D6C1-2AB0-4E2D-9851-EB6052265340}" dt="2023-08-22T11:37:54.915" v="709" actId="478"/>
            <ac:spMkLst>
              <pc:docMk/>
              <pc:sldMasterMk cId="123455574" sldId="2147483689"/>
              <pc:sldLayoutMk cId="2108865198" sldId="2147483694"/>
              <ac:spMk id="4" creationId="{530D1980-C652-22C3-8211-547D922A460C}"/>
            </ac:spMkLst>
          </pc:spChg>
          <pc:spChg chg="del">
            <ac:chgData name="Jason Wootton" userId="526938c4-8ce3-4c07-bb74-9d82b87cdb66" providerId="ADAL" clId="{4E03D6C1-2AB0-4E2D-9851-EB6052265340}" dt="2023-08-22T11:37:56.939" v="712" actId="478"/>
            <ac:spMkLst>
              <pc:docMk/>
              <pc:sldMasterMk cId="123455574" sldId="2147483689"/>
              <pc:sldLayoutMk cId="2108865198" sldId="2147483694"/>
              <ac:spMk id="5" creationId="{67243C4A-3DD4-E4DE-DC9A-3F3F23484106}"/>
            </ac:spMkLst>
          </pc:spChg>
          <pc:spChg chg="del">
            <ac:chgData name="Jason Wootton" userId="526938c4-8ce3-4c07-bb74-9d82b87cdb66" providerId="ADAL" clId="{4E03D6C1-2AB0-4E2D-9851-EB6052265340}" dt="2023-08-22T11:37:54.318" v="708" actId="478"/>
            <ac:spMkLst>
              <pc:docMk/>
              <pc:sldMasterMk cId="123455574" sldId="2147483689"/>
              <pc:sldLayoutMk cId="2108865198" sldId="2147483694"/>
              <ac:spMk id="6" creationId="{6CA3A5A9-AF8B-9CB6-941F-D358CEF17166}"/>
            </ac:spMkLst>
          </pc:spChg>
          <pc:spChg chg="del">
            <ac:chgData name="Jason Wootton" userId="526938c4-8ce3-4c07-bb74-9d82b87cdb66" providerId="ADAL" clId="{4E03D6C1-2AB0-4E2D-9851-EB6052265340}" dt="2023-08-22T11:37:55.603" v="710" actId="478"/>
            <ac:spMkLst>
              <pc:docMk/>
              <pc:sldMasterMk cId="123455574" sldId="2147483689"/>
              <pc:sldLayoutMk cId="2108865198" sldId="2147483694"/>
              <ac:spMk id="7" creationId="{19E5B31D-FC10-13B8-C8A5-14F69D722360}"/>
            </ac:spMkLst>
          </pc:spChg>
          <pc:spChg chg="del">
            <ac:chgData name="Jason Wootton" userId="526938c4-8ce3-4c07-bb74-9d82b87cdb66" providerId="ADAL" clId="{4E03D6C1-2AB0-4E2D-9851-EB6052265340}" dt="2023-08-22T11:37:53.062" v="706" actId="478"/>
            <ac:spMkLst>
              <pc:docMk/>
              <pc:sldMasterMk cId="123455574" sldId="2147483689"/>
              <pc:sldLayoutMk cId="2108865198" sldId="2147483694"/>
              <ac:spMk id="8" creationId="{7E1D6953-4337-2BEC-865F-A3ACE400B337}"/>
            </ac:spMkLst>
          </pc:spChg>
          <pc:spChg chg="del">
            <ac:chgData name="Jason Wootton" userId="526938c4-8ce3-4c07-bb74-9d82b87cdb66" providerId="ADAL" clId="{4E03D6C1-2AB0-4E2D-9851-EB6052265340}" dt="2023-08-22T11:37:53.698" v="707" actId="478"/>
            <ac:spMkLst>
              <pc:docMk/>
              <pc:sldMasterMk cId="123455574" sldId="2147483689"/>
              <pc:sldLayoutMk cId="2108865198" sldId="2147483694"/>
              <ac:spMk id="9" creationId="{A6FEB0AC-C6A8-D3CD-C258-BEF2754A2E3D}"/>
            </ac:spMkLst>
          </pc:spChg>
        </pc:sldLayoutChg>
        <pc:sldLayoutChg chg="delSp new mod replId">
          <pc:chgData name="Jason Wootton" userId="526938c4-8ce3-4c07-bb74-9d82b87cdb66" providerId="ADAL" clId="{4E03D6C1-2AB0-4E2D-9851-EB6052265340}" dt="2023-08-22T11:38:02.564" v="717" actId="478"/>
          <pc:sldLayoutMkLst>
            <pc:docMk/>
            <pc:sldMasterMk cId="123455574" sldId="2147483689"/>
            <pc:sldLayoutMk cId="1418482147" sldId="2147483695"/>
          </pc:sldLayoutMkLst>
          <pc:spChg chg="del">
            <ac:chgData name="Jason Wootton" userId="526938c4-8ce3-4c07-bb74-9d82b87cdb66" providerId="ADAL" clId="{4E03D6C1-2AB0-4E2D-9851-EB6052265340}" dt="2023-08-22T11:37:59.483" v="714" actId="478"/>
            <ac:spMkLst>
              <pc:docMk/>
              <pc:sldMasterMk cId="123455574" sldId="2147483689"/>
              <pc:sldLayoutMk cId="1418482147" sldId="2147483695"/>
              <ac:spMk id="2" creationId="{BBEDEF53-6D69-C6F6-AECC-076865C0A052}"/>
            </ac:spMkLst>
          </pc:spChg>
          <pc:spChg chg="del">
            <ac:chgData name="Jason Wootton" userId="526938c4-8ce3-4c07-bb74-9d82b87cdb66" providerId="ADAL" clId="{4E03D6C1-2AB0-4E2D-9851-EB6052265340}" dt="2023-08-22T11:38:02.564" v="717" actId="478"/>
            <ac:spMkLst>
              <pc:docMk/>
              <pc:sldMasterMk cId="123455574" sldId="2147483689"/>
              <pc:sldLayoutMk cId="1418482147" sldId="2147483695"/>
              <ac:spMk id="3" creationId="{979E82A2-F832-74C5-4A2D-30ACC2362ABA}"/>
            </ac:spMkLst>
          </pc:spChg>
          <pc:spChg chg="del">
            <ac:chgData name="Jason Wootton" userId="526938c4-8ce3-4c07-bb74-9d82b87cdb66" providerId="ADAL" clId="{4E03D6C1-2AB0-4E2D-9851-EB6052265340}" dt="2023-08-22T11:38:00.398" v="715" actId="478"/>
            <ac:spMkLst>
              <pc:docMk/>
              <pc:sldMasterMk cId="123455574" sldId="2147483689"/>
              <pc:sldLayoutMk cId="1418482147" sldId="2147483695"/>
              <ac:spMk id="4" creationId="{CF8BF490-1695-BC25-07E6-05ADE75B94B3}"/>
            </ac:spMkLst>
          </pc:spChg>
          <pc:spChg chg="del">
            <ac:chgData name="Jason Wootton" userId="526938c4-8ce3-4c07-bb74-9d82b87cdb66" providerId="ADAL" clId="{4E03D6C1-2AB0-4E2D-9851-EB6052265340}" dt="2023-08-22T11:38:01.172" v="716" actId="478"/>
            <ac:spMkLst>
              <pc:docMk/>
              <pc:sldMasterMk cId="123455574" sldId="2147483689"/>
              <pc:sldLayoutMk cId="1418482147" sldId="2147483695"/>
              <ac:spMk id="5" creationId="{F0F324DD-7796-EC68-FCFE-3511498EF4EC}"/>
            </ac:spMkLst>
          </pc:spChg>
        </pc:sldLayoutChg>
        <pc:sldLayoutChg chg="delSp new mod replId">
          <pc:chgData name="Jason Wootton" userId="526938c4-8ce3-4c07-bb74-9d82b87cdb66" providerId="ADAL" clId="{4E03D6C1-2AB0-4E2D-9851-EB6052265340}" dt="2023-08-22T11:38:05.876" v="719" actId="478"/>
          <pc:sldLayoutMkLst>
            <pc:docMk/>
            <pc:sldMasterMk cId="123455574" sldId="2147483689"/>
            <pc:sldLayoutMk cId="1077103745" sldId="2147483696"/>
          </pc:sldLayoutMkLst>
          <pc:spChg chg="del">
            <ac:chgData name="Jason Wootton" userId="526938c4-8ce3-4c07-bb74-9d82b87cdb66" providerId="ADAL" clId="{4E03D6C1-2AB0-4E2D-9851-EB6052265340}" dt="2023-08-22T11:38:05.370" v="718" actId="478"/>
            <ac:spMkLst>
              <pc:docMk/>
              <pc:sldMasterMk cId="123455574" sldId="2147483689"/>
              <pc:sldLayoutMk cId="1077103745" sldId="2147483696"/>
              <ac:spMk id="2" creationId="{393A4767-AE80-1E0B-5126-3E7B6FC1761F}"/>
            </ac:spMkLst>
          </pc:spChg>
          <pc:spChg chg="del">
            <ac:chgData name="Jason Wootton" userId="526938c4-8ce3-4c07-bb74-9d82b87cdb66" providerId="ADAL" clId="{4E03D6C1-2AB0-4E2D-9851-EB6052265340}" dt="2023-08-22T11:38:05.876" v="719" actId="478"/>
            <ac:spMkLst>
              <pc:docMk/>
              <pc:sldMasterMk cId="123455574" sldId="2147483689"/>
              <pc:sldLayoutMk cId="1077103745" sldId="2147483696"/>
              <ac:spMk id="3" creationId="{370A1986-DD53-884D-0F94-9B6194DBD969}"/>
            </ac:spMkLst>
          </pc:spChg>
          <pc:spChg chg="del">
            <ac:chgData name="Jason Wootton" userId="526938c4-8ce3-4c07-bb74-9d82b87cdb66" providerId="ADAL" clId="{4E03D6C1-2AB0-4E2D-9851-EB6052265340}" dt="2023-08-22T11:37:16.805" v="684" actId="478"/>
            <ac:spMkLst>
              <pc:docMk/>
              <pc:sldMasterMk cId="123455574" sldId="2147483689"/>
              <pc:sldLayoutMk cId="1077103745" sldId="2147483696"/>
              <ac:spMk id="4" creationId="{3270A358-EB99-ECA4-D79D-40E1C1720B7F}"/>
            </ac:spMkLst>
          </pc:spChg>
        </pc:sldLayoutChg>
        <pc:sldLayoutChg chg="delSp new mod replId">
          <pc:chgData name="Jason Wootton" userId="526938c4-8ce3-4c07-bb74-9d82b87cdb66" providerId="ADAL" clId="{4E03D6C1-2AB0-4E2D-9851-EB6052265340}" dt="2023-08-22T11:38:13.970" v="725" actId="478"/>
          <pc:sldLayoutMkLst>
            <pc:docMk/>
            <pc:sldMasterMk cId="123455574" sldId="2147483689"/>
            <pc:sldLayoutMk cId="2816101936" sldId="2147483697"/>
          </pc:sldLayoutMkLst>
          <pc:spChg chg="del">
            <ac:chgData name="Jason Wootton" userId="526938c4-8ce3-4c07-bb74-9d82b87cdb66" providerId="ADAL" clId="{4E03D6C1-2AB0-4E2D-9851-EB6052265340}" dt="2023-08-22T11:38:10.569" v="722" actId="478"/>
            <ac:spMkLst>
              <pc:docMk/>
              <pc:sldMasterMk cId="123455574" sldId="2147483689"/>
              <pc:sldLayoutMk cId="2816101936" sldId="2147483697"/>
              <ac:spMk id="2" creationId="{FB4AEB01-7351-1F69-B07B-4C7A2297C5DF}"/>
            </ac:spMkLst>
          </pc:spChg>
          <pc:spChg chg="del">
            <ac:chgData name="Jason Wootton" userId="526938c4-8ce3-4c07-bb74-9d82b87cdb66" providerId="ADAL" clId="{4E03D6C1-2AB0-4E2D-9851-EB6052265340}" dt="2023-08-22T11:38:09.611" v="721" actId="478"/>
            <ac:spMkLst>
              <pc:docMk/>
              <pc:sldMasterMk cId="123455574" sldId="2147483689"/>
              <pc:sldLayoutMk cId="2816101936" sldId="2147483697"/>
              <ac:spMk id="3" creationId="{483131B2-34FF-B034-1F69-513090E9B797}"/>
            </ac:spMkLst>
          </pc:spChg>
          <pc:spChg chg="del">
            <ac:chgData name="Jason Wootton" userId="526938c4-8ce3-4c07-bb74-9d82b87cdb66" providerId="ADAL" clId="{4E03D6C1-2AB0-4E2D-9851-EB6052265340}" dt="2023-08-22T11:38:07.269" v="720" actId="478"/>
            <ac:spMkLst>
              <pc:docMk/>
              <pc:sldMasterMk cId="123455574" sldId="2147483689"/>
              <pc:sldLayoutMk cId="2816101936" sldId="2147483697"/>
              <ac:spMk id="4" creationId="{4F70715D-BD3F-2006-763A-0CCD0A9E65E3}"/>
            </ac:spMkLst>
          </pc:spChg>
          <pc:spChg chg="del">
            <ac:chgData name="Jason Wootton" userId="526938c4-8ce3-4c07-bb74-9d82b87cdb66" providerId="ADAL" clId="{4E03D6C1-2AB0-4E2D-9851-EB6052265340}" dt="2023-08-22T11:38:13.970" v="725" actId="478"/>
            <ac:spMkLst>
              <pc:docMk/>
              <pc:sldMasterMk cId="123455574" sldId="2147483689"/>
              <pc:sldLayoutMk cId="2816101936" sldId="2147483697"/>
              <ac:spMk id="5" creationId="{36D1AB3C-CCD8-FC4E-F525-803D342202BB}"/>
            </ac:spMkLst>
          </pc:spChg>
          <pc:spChg chg="del">
            <ac:chgData name="Jason Wootton" userId="526938c4-8ce3-4c07-bb74-9d82b87cdb66" providerId="ADAL" clId="{4E03D6C1-2AB0-4E2D-9851-EB6052265340}" dt="2023-08-22T11:38:11.967" v="723" actId="478"/>
            <ac:spMkLst>
              <pc:docMk/>
              <pc:sldMasterMk cId="123455574" sldId="2147483689"/>
              <pc:sldLayoutMk cId="2816101936" sldId="2147483697"/>
              <ac:spMk id="6" creationId="{6E51B622-B020-AA2E-8326-736BEB8CC507}"/>
            </ac:spMkLst>
          </pc:spChg>
          <pc:spChg chg="del">
            <ac:chgData name="Jason Wootton" userId="526938c4-8ce3-4c07-bb74-9d82b87cdb66" providerId="ADAL" clId="{4E03D6C1-2AB0-4E2D-9851-EB6052265340}" dt="2023-08-22T11:38:13.151" v="724" actId="478"/>
            <ac:spMkLst>
              <pc:docMk/>
              <pc:sldMasterMk cId="123455574" sldId="2147483689"/>
              <pc:sldLayoutMk cId="2816101936" sldId="2147483697"/>
              <ac:spMk id="7" creationId="{BBB048D8-3B85-9B3D-5DDC-B3358FB99430}"/>
            </ac:spMkLst>
          </pc:spChg>
        </pc:sldLayoutChg>
        <pc:sldLayoutChg chg="delSp modSp new mod replId">
          <pc:chgData name="Jason Wootton" userId="526938c4-8ce3-4c07-bb74-9d82b87cdb66" providerId="ADAL" clId="{4E03D6C1-2AB0-4E2D-9851-EB6052265340}" dt="2023-08-22T11:38:21.159" v="732" actId="478"/>
          <pc:sldLayoutMkLst>
            <pc:docMk/>
            <pc:sldMasterMk cId="123455574" sldId="2147483689"/>
            <pc:sldLayoutMk cId="2335351565" sldId="2147483698"/>
          </pc:sldLayoutMkLst>
          <pc:spChg chg="del">
            <ac:chgData name="Jason Wootton" userId="526938c4-8ce3-4c07-bb74-9d82b87cdb66" providerId="ADAL" clId="{4E03D6C1-2AB0-4E2D-9851-EB6052265340}" dt="2023-08-22T11:38:15.705" v="726" actId="478"/>
            <ac:spMkLst>
              <pc:docMk/>
              <pc:sldMasterMk cId="123455574" sldId="2147483689"/>
              <pc:sldLayoutMk cId="2335351565" sldId="2147483698"/>
              <ac:spMk id="2" creationId="{833D9A70-EE54-2563-14D2-4FF14D3F8680}"/>
            </ac:spMkLst>
          </pc:spChg>
          <pc:spChg chg="del">
            <ac:chgData name="Jason Wootton" userId="526938c4-8ce3-4c07-bb74-9d82b87cdb66" providerId="ADAL" clId="{4E03D6C1-2AB0-4E2D-9851-EB6052265340}" dt="2023-08-22T11:38:17.782" v="729" actId="478"/>
            <ac:spMkLst>
              <pc:docMk/>
              <pc:sldMasterMk cId="123455574" sldId="2147483689"/>
              <pc:sldLayoutMk cId="2335351565" sldId="2147483698"/>
              <ac:spMk id="3" creationId="{04510E32-A604-E43F-0A8E-53950DEDCACB}"/>
            </ac:spMkLst>
          </pc:spChg>
          <pc:spChg chg="del mod">
            <ac:chgData name="Jason Wootton" userId="526938c4-8ce3-4c07-bb74-9d82b87cdb66" providerId="ADAL" clId="{4E03D6C1-2AB0-4E2D-9851-EB6052265340}" dt="2023-08-22T11:38:17.173" v="728" actId="478"/>
            <ac:spMkLst>
              <pc:docMk/>
              <pc:sldMasterMk cId="123455574" sldId="2147483689"/>
              <pc:sldLayoutMk cId="2335351565" sldId="2147483698"/>
              <ac:spMk id="4" creationId="{B45CCBB2-1EA4-8747-0CD4-B3C1C780EF35}"/>
            </ac:spMkLst>
          </pc:spChg>
          <pc:spChg chg="del">
            <ac:chgData name="Jason Wootton" userId="526938c4-8ce3-4c07-bb74-9d82b87cdb66" providerId="ADAL" clId="{4E03D6C1-2AB0-4E2D-9851-EB6052265340}" dt="2023-08-22T11:38:21.159" v="732" actId="478"/>
            <ac:spMkLst>
              <pc:docMk/>
              <pc:sldMasterMk cId="123455574" sldId="2147483689"/>
              <pc:sldLayoutMk cId="2335351565" sldId="2147483698"/>
              <ac:spMk id="5" creationId="{7F549CA3-6877-F26D-B9A1-900C5715E704}"/>
            </ac:spMkLst>
          </pc:spChg>
          <pc:spChg chg="del">
            <ac:chgData name="Jason Wootton" userId="526938c4-8ce3-4c07-bb74-9d82b87cdb66" providerId="ADAL" clId="{4E03D6C1-2AB0-4E2D-9851-EB6052265340}" dt="2023-08-22T11:38:19.600" v="730" actId="478"/>
            <ac:spMkLst>
              <pc:docMk/>
              <pc:sldMasterMk cId="123455574" sldId="2147483689"/>
              <pc:sldLayoutMk cId="2335351565" sldId="2147483698"/>
              <ac:spMk id="6" creationId="{07433518-4D0A-FC2F-2348-8B489D2726C4}"/>
            </ac:spMkLst>
          </pc:spChg>
          <pc:spChg chg="del">
            <ac:chgData name="Jason Wootton" userId="526938c4-8ce3-4c07-bb74-9d82b87cdb66" providerId="ADAL" clId="{4E03D6C1-2AB0-4E2D-9851-EB6052265340}" dt="2023-08-22T11:38:20.191" v="731" actId="478"/>
            <ac:spMkLst>
              <pc:docMk/>
              <pc:sldMasterMk cId="123455574" sldId="2147483689"/>
              <pc:sldLayoutMk cId="2335351565" sldId="2147483698"/>
              <ac:spMk id="7" creationId="{7EA74042-23C9-8474-7162-052A6479C6E6}"/>
            </ac:spMkLst>
          </pc:spChg>
        </pc:sldLayoutChg>
        <pc:sldLayoutChg chg="delSp new mod replId">
          <pc:chgData name="Jason Wootton" userId="526938c4-8ce3-4c07-bb74-9d82b87cdb66" providerId="ADAL" clId="{4E03D6C1-2AB0-4E2D-9851-EB6052265340}" dt="2023-08-22T11:38:26.106" v="737" actId="478"/>
          <pc:sldLayoutMkLst>
            <pc:docMk/>
            <pc:sldMasterMk cId="123455574" sldId="2147483689"/>
            <pc:sldLayoutMk cId="4199936550" sldId="2147483699"/>
          </pc:sldLayoutMkLst>
          <pc:spChg chg="del">
            <ac:chgData name="Jason Wootton" userId="526938c4-8ce3-4c07-bb74-9d82b87cdb66" providerId="ADAL" clId="{4E03D6C1-2AB0-4E2D-9851-EB6052265340}" dt="2023-08-22T11:38:22.754" v="733" actId="478"/>
            <ac:spMkLst>
              <pc:docMk/>
              <pc:sldMasterMk cId="123455574" sldId="2147483689"/>
              <pc:sldLayoutMk cId="4199936550" sldId="2147483699"/>
              <ac:spMk id="2" creationId="{8CF72E87-6024-A2E8-5301-9E9D701CB3AE}"/>
            </ac:spMkLst>
          </pc:spChg>
          <pc:spChg chg="del">
            <ac:chgData name="Jason Wootton" userId="526938c4-8ce3-4c07-bb74-9d82b87cdb66" providerId="ADAL" clId="{4E03D6C1-2AB0-4E2D-9851-EB6052265340}" dt="2023-08-22T11:38:23.326" v="734" actId="478"/>
            <ac:spMkLst>
              <pc:docMk/>
              <pc:sldMasterMk cId="123455574" sldId="2147483689"/>
              <pc:sldLayoutMk cId="4199936550" sldId="2147483699"/>
              <ac:spMk id="3" creationId="{2F4FF742-6153-8534-3CBC-EC3AB94A3327}"/>
            </ac:spMkLst>
          </pc:spChg>
          <pc:spChg chg="del">
            <ac:chgData name="Jason Wootton" userId="526938c4-8ce3-4c07-bb74-9d82b87cdb66" providerId="ADAL" clId="{4E03D6C1-2AB0-4E2D-9851-EB6052265340}" dt="2023-08-22T11:38:26.106" v="737" actId="478"/>
            <ac:spMkLst>
              <pc:docMk/>
              <pc:sldMasterMk cId="123455574" sldId="2147483689"/>
              <pc:sldLayoutMk cId="4199936550" sldId="2147483699"/>
              <ac:spMk id="4" creationId="{7A622F81-FB0A-9ED6-0274-22E4A16CCC62}"/>
            </ac:spMkLst>
          </pc:spChg>
          <pc:spChg chg="del">
            <ac:chgData name="Jason Wootton" userId="526938c4-8ce3-4c07-bb74-9d82b87cdb66" providerId="ADAL" clId="{4E03D6C1-2AB0-4E2D-9851-EB6052265340}" dt="2023-08-22T11:38:24.371" v="735" actId="478"/>
            <ac:spMkLst>
              <pc:docMk/>
              <pc:sldMasterMk cId="123455574" sldId="2147483689"/>
              <pc:sldLayoutMk cId="4199936550" sldId="2147483699"/>
              <ac:spMk id="5" creationId="{63DC6E6A-313D-A6DD-1AFE-DCC68E612FE8}"/>
            </ac:spMkLst>
          </pc:spChg>
          <pc:spChg chg="del">
            <ac:chgData name="Jason Wootton" userId="526938c4-8ce3-4c07-bb74-9d82b87cdb66" providerId="ADAL" clId="{4E03D6C1-2AB0-4E2D-9851-EB6052265340}" dt="2023-08-22T11:38:25.299" v="736" actId="478"/>
            <ac:spMkLst>
              <pc:docMk/>
              <pc:sldMasterMk cId="123455574" sldId="2147483689"/>
              <pc:sldLayoutMk cId="4199936550" sldId="2147483699"/>
              <ac:spMk id="6" creationId="{ABFB07CE-194C-1FA3-BE5D-6E65E894D201}"/>
            </ac:spMkLst>
          </pc:spChg>
        </pc:sldLayoutChg>
        <pc:sldLayoutChg chg="delSp new mod replId">
          <pc:chgData name="Jason Wootton" userId="526938c4-8ce3-4c07-bb74-9d82b87cdb66" providerId="ADAL" clId="{4E03D6C1-2AB0-4E2D-9851-EB6052265340}" dt="2023-08-22T11:38:31.634" v="742" actId="478"/>
          <pc:sldLayoutMkLst>
            <pc:docMk/>
            <pc:sldMasterMk cId="123455574" sldId="2147483689"/>
            <pc:sldLayoutMk cId="3015551946" sldId="2147483700"/>
          </pc:sldLayoutMkLst>
          <pc:spChg chg="del">
            <ac:chgData name="Jason Wootton" userId="526938c4-8ce3-4c07-bb74-9d82b87cdb66" providerId="ADAL" clId="{4E03D6C1-2AB0-4E2D-9851-EB6052265340}" dt="2023-08-22T11:38:28.480" v="739" actId="478"/>
            <ac:spMkLst>
              <pc:docMk/>
              <pc:sldMasterMk cId="123455574" sldId="2147483689"/>
              <pc:sldLayoutMk cId="3015551946" sldId="2147483700"/>
              <ac:spMk id="2" creationId="{2E3F1739-1D4F-11F4-5FF0-318C6E8C57B7}"/>
            </ac:spMkLst>
          </pc:spChg>
          <pc:spChg chg="del">
            <ac:chgData name="Jason Wootton" userId="526938c4-8ce3-4c07-bb74-9d82b87cdb66" providerId="ADAL" clId="{4E03D6C1-2AB0-4E2D-9851-EB6052265340}" dt="2023-08-22T11:38:28.051" v="738" actId="478"/>
            <ac:spMkLst>
              <pc:docMk/>
              <pc:sldMasterMk cId="123455574" sldId="2147483689"/>
              <pc:sldLayoutMk cId="3015551946" sldId="2147483700"/>
              <ac:spMk id="3" creationId="{CD05E50D-8BED-5A93-23FC-69B12B243F4A}"/>
            </ac:spMkLst>
          </pc:spChg>
          <pc:spChg chg="del">
            <ac:chgData name="Jason Wootton" userId="526938c4-8ce3-4c07-bb74-9d82b87cdb66" providerId="ADAL" clId="{4E03D6C1-2AB0-4E2D-9851-EB6052265340}" dt="2023-08-22T11:38:31.634" v="742" actId="478"/>
            <ac:spMkLst>
              <pc:docMk/>
              <pc:sldMasterMk cId="123455574" sldId="2147483689"/>
              <pc:sldLayoutMk cId="3015551946" sldId="2147483700"/>
              <ac:spMk id="4" creationId="{29AAF5BE-E470-711D-7C82-08DB86A396CB}"/>
            </ac:spMkLst>
          </pc:spChg>
          <pc:spChg chg="del">
            <ac:chgData name="Jason Wootton" userId="526938c4-8ce3-4c07-bb74-9d82b87cdb66" providerId="ADAL" clId="{4E03D6C1-2AB0-4E2D-9851-EB6052265340}" dt="2023-08-22T11:38:30.492" v="741" actId="478"/>
            <ac:spMkLst>
              <pc:docMk/>
              <pc:sldMasterMk cId="123455574" sldId="2147483689"/>
              <pc:sldLayoutMk cId="3015551946" sldId="2147483700"/>
              <ac:spMk id="5" creationId="{BAA30042-B586-CB30-517B-DC58B40DE2AE}"/>
            </ac:spMkLst>
          </pc:spChg>
          <pc:spChg chg="del">
            <ac:chgData name="Jason Wootton" userId="526938c4-8ce3-4c07-bb74-9d82b87cdb66" providerId="ADAL" clId="{4E03D6C1-2AB0-4E2D-9851-EB6052265340}" dt="2023-08-22T11:38:29.470" v="740" actId="478"/>
            <ac:spMkLst>
              <pc:docMk/>
              <pc:sldMasterMk cId="123455574" sldId="2147483689"/>
              <pc:sldLayoutMk cId="3015551946" sldId="2147483700"/>
              <ac:spMk id="6" creationId="{128B111B-4E28-3BCE-482F-338D25521C86}"/>
            </ac:spMkLst>
          </pc:spChg>
        </pc:sldLayoutChg>
      </pc:sldMaster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son Wootton" userId="526938c4-8ce3-4c07-bb74-9d82b87cdb66" providerId="ADAL" clId="{8C8D9708-2951-4074-8FE1-739C2CC88D33}"/>
    <pc:docChg chg="undo custSel modSld">
      <pc:chgData name="Jason Wootton" userId="526938c4-8ce3-4c07-bb74-9d82b87cdb66" providerId="ADAL" clId="{8C8D9708-2951-4074-8FE1-739C2CC88D33}" dt="2023-06-01T09:31:48.125" v="233" actId="1036"/>
      <pc:docMkLst>
        <pc:docMk/>
      </pc:docMkLst>
      <pc:sldChg chg="modSp mod">
        <pc:chgData name="Jason Wootton" userId="526938c4-8ce3-4c07-bb74-9d82b87cdb66" providerId="ADAL" clId="{8C8D9708-2951-4074-8FE1-739C2CC88D33}" dt="2023-05-31T13:29:52.055" v="163" actId="1076"/>
        <pc:sldMkLst>
          <pc:docMk/>
          <pc:sldMk cId="908167305" sldId="300"/>
        </pc:sldMkLst>
        <pc:spChg chg="mod">
          <ac:chgData name="Jason Wootton" userId="526938c4-8ce3-4c07-bb74-9d82b87cdb66" providerId="ADAL" clId="{8C8D9708-2951-4074-8FE1-739C2CC88D33}" dt="2023-05-31T13:29:47.252" v="162" actId="20577"/>
          <ac:spMkLst>
            <pc:docMk/>
            <pc:sldMk cId="908167305" sldId="300"/>
            <ac:spMk id="18" creationId="{E20E325F-54D0-44F3-B1FF-CC506BDB9147}"/>
          </ac:spMkLst>
        </pc:spChg>
        <pc:picChg chg="mod">
          <ac:chgData name="Jason Wootton" userId="526938c4-8ce3-4c07-bb74-9d82b87cdb66" providerId="ADAL" clId="{8C8D9708-2951-4074-8FE1-739C2CC88D33}" dt="2023-05-31T13:29:52.055" v="163" actId="1076"/>
          <ac:picMkLst>
            <pc:docMk/>
            <pc:sldMk cId="908167305" sldId="300"/>
            <ac:picMk id="9" creationId="{C449DF34-0F38-4F3C-AC37-903A19D7DE09}"/>
          </ac:picMkLst>
        </pc:picChg>
        <pc:picChg chg="mod">
          <ac:chgData name="Jason Wootton" userId="526938c4-8ce3-4c07-bb74-9d82b87cdb66" providerId="ADAL" clId="{8C8D9708-2951-4074-8FE1-739C2CC88D33}" dt="2023-05-31T13:29:37.791" v="160" actId="1076"/>
          <ac:picMkLst>
            <pc:docMk/>
            <pc:sldMk cId="908167305" sldId="300"/>
            <ac:picMk id="10" creationId="{9379DE11-BAC4-4826-A669-DC3D65F23969}"/>
          </ac:picMkLst>
        </pc:picChg>
        <pc:picChg chg="mod">
          <ac:chgData name="Jason Wootton" userId="526938c4-8ce3-4c07-bb74-9d82b87cdb66" providerId="ADAL" clId="{8C8D9708-2951-4074-8FE1-739C2CC88D33}" dt="2023-05-31T13:29:45.277" v="161" actId="1076"/>
          <ac:picMkLst>
            <pc:docMk/>
            <pc:sldMk cId="908167305" sldId="300"/>
            <ac:picMk id="13" creationId="{6C543F8B-E40B-4975-BA7D-906739FD110D}"/>
          </ac:picMkLst>
        </pc:picChg>
      </pc:sldChg>
      <pc:sldChg chg="modSp mod">
        <pc:chgData name="Jason Wootton" userId="526938c4-8ce3-4c07-bb74-9d82b87cdb66" providerId="ADAL" clId="{8C8D9708-2951-4074-8FE1-739C2CC88D33}" dt="2023-05-30T14:23:57.811" v="22" actId="20577"/>
        <pc:sldMkLst>
          <pc:docMk/>
          <pc:sldMk cId="837269096" sldId="301"/>
        </pc:sldMkLst>
        <pc:spChg chg="mod">
          <ac:chgData name="Jason Wootton" userId="526938c4-8ce3-4c07-bb74-9d82b87cdb66" providerId="ADAL" clId="{8C8D9708-2951-4074-8FE1-739C2CC88D33}" dt="2023-05-30T13:36:11.755" v="6" actId="20577"/>
          <ac:spMkLst>
            <pc:docMk/>
            <pc:sldMk cId="837269096" sldId="301"/>
            <ac:spMk id="16" creationId="{838176FD-6BDD-4E99-A54D-87B48B61008E}"/>
          </ac:spMkLst>
        </pc:spChg>
        <pc:spChg chg="mod">
          <ac:chgData name="Jason Wootton" userId="526938c4-8ce3-4c07-bb74-9d82b87cdb66" providerId="ADAL" clId="{8C8D9708-2951-4074-8FE1-739C2CC88D33}" dt="2023-05-30T13:46:58.181" v="16" actId="13926"/>
          <ac:spMkLst>
            <pc:docMk/>
            <pc:sldMk cId="837269096" sldId="301"/>
            <ac:spMk id="58" creationId="{5FC3BB42-A4AA-65CB-8AAD-75D81FDA7EFB}"/>
          </ac:spMkLst>
        </pc:spChg>
        <pc:spChg chg="mod">
          <ac:chgData name="Jason Wootton" userId="526938c4-8ce3-4c07-bb74-9d82b87cdb66" providerId="ADAL" clId="{8C8D9708-2951-4074-8FE1-739C2CC88D33}" dt="2023-05-30T14:23:57.811" v="22" actId="20577"/>
          <ac:spMkLst>
            <pc:docMk/>
            <pc:sldMk cId="837269096" sldId="301"/>
            <ac:spMk id="74" creationId="{9635573D-2ED8-4709-A3D6-D10C33913289}"/>
          </ac:spMkLst>
        </pc:spChg>
        <pc:graphicFrameChg chg="mod">
          <ac:chgData name="Jason Wootton" userId="526938c4-8ce3-4c07-bb74-9d82b87cdb66" providerId="ADAL" clId="{8C8D9708-2951-4074-8FE1-739C2CC88D33}" dt="2023-05-30T14:23:32.932" v="1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8C8D9708-2951-4074-8FE1-739C2CC88D33}" dt="2023-05-30T13:35:43.976" v="2" actId="2711"/>
          <ac:graphicFrameMkLst>
            <pc:docMk/>
            <pc:sldMk cId="837269096" sldId="301"/>
            <ac:graphicFrameMk id="13" creationId="{3DD3EFD0-C043-49B1-A71A-318C4B424A5E}"/>
          </ac:graphicFrameMkLst>
        </pc:graphicFrameChg>
        <pc:graphicFrameChg chg="mod">
          <ac:chgData name="Jason Wootton" userId="526938c4-8ce3-4c07-bb74-9d82b87cdb66" providerId="ADAL" clId="{8C8D9708-2951-4074-8FE1-739C2CC88D33}" dt="2023-05-30T13:46:20.911" v="11"/>
          <ac:graphicFrameMkLst>
            <pc:docMk/>
            <pc:sldMk cId="837269096" sldId="301"/>
            <ac:graphicFrameMk id="17" creationId="{03481FA4-30B1-49D6-A058-EA5E8616D1F1}"/>
          </ac:graphicFrameMkLst>
        </pc:graphicFrameChg>
      </pc:sldChg>
      <pc:sldChg chg="modSp mod">
        <pc:chgData name="Jason Wootton" userId="526938c4-8ce3-4c07-bb74-9d82b87cdb66" providerId="ADAL" clId="{8C8D9708-2951-4074-8FE1-739C2CC88D33}" dt="2023-05-31T13:31:06.316" v="164" actId="1076"/>
        <pc:sldMkLst>
          <pc:docMk/>
          <pc:sldMk cId="1864939096" sldId="302"/>
        </pc:sldMkLst>
        <pc:spChg chg="mod">
          <ac:chgData name="Jason Wootton" userId="526938c4-8ce3-4c07-bb74-9d82b87cdb66" providerId="ADAL" clId="{8C8D9708-2951-4074-8FE1-739C2CC88D33}" dt="2023-05-31T13:20:48.552" v="119" actId="20577"/>
          <ac:spMkLst>
            <pc:docMk/>
            <pc:sldMk cId="1864939096" sldId="302"/>
            <ac:spMk id="18" creationId="{E20E325F-54D0-44F3-B1FF-CC506BDB9147}"/>
          </ac:spMkLst>
        </pc:spChg>
        <pc:picChg chg="mod">
          <ac:chgData name="Jason Wootton" userId="526938c4-8ce3-4c07-bb74-9d82b87cdb66" providerId="ADAL" clId="{8C8D9708-2951-4074-8FE1-739C2CC88D33}" dt="2023-05-31T13:31:06.316" v="164" actId="1076"/>
          <ac:picMkLst>
            <pc:docMk/>
            <pc:sldMk cId="1864939096" sldId="302"/>
            <ac:picMk id="15" creationId="{FF0297AD-6ADA-4C9F-8B49-4907297F2E2F}"/>
          </ac:picMkLst>
        </pc:picChg>
      </pc:sldChg>
      <pc:sldChg chg="modSp mod">
        <pc:chgData name="Jason Wootton" userId="526938c4-8ce3-4c07-bb74-9d82b87cdb66" providerId="ADAL" clId="{8C8D9708-2951-4074-8FE1-739C2CC88D33}" dt="2023-06-01T09:31:48.125" v="233" actId="1036"/>
        <pc:sldMkLst>
          <pc:docMk/>
          <pc:sldMk cId="3792866024" sldId="303"/>
        </pc:sldMkLst>
        <pc:spChg chg="mod">
          <ac:chgData name="Jason Wootton" userId="526938c4-8ce3-4c07-bb74-9d82b87cdb66" providerId="ADAL" clId="{8C8D9708-2951-4074-8FE1-739C2CC88D33}" dt="2023-06-01T09:31:37.230" v="223" actId="2711"/>
          <ac:spMkLst>
            <pc:docMk/>
            <pc:sldMk cId="3792866024" sldId="303"/>
            <ac:spMk id="8" creationId="{CF1C8D28-9A25-45DC-BEBB-E99EAF3CB2F7}"/>
          </ac:spMkLst>
        </pc:spChg>
        <pc:picChg chg="mod">
          <ac:chgData name="Jason Wootton" userId="526938c4-8ce3-4c07-bb74-9d82b87cdb66" providerId="ADAL" clId="{8C8D9708-2951-4074-8FE1-739C2CC88D33}" dt="2023-06-01T09:31:48.125" v="233" actId="1036"/>
          <ac:picMkLst>
            <pc:docMk/>
            <pc:sldMk cId="3792866024" sldId="303"/>
            <ac:picMk id="6" creationId="{40B880C8-9ED6-404E-A514-FF1BE9A2FE7B}"/>
          </ac:picMkLst>
        </pc:picChg>
      </pc:sldChg>
    </pc:docChg>
  </pc:docChgLst>
  <pc:docChgLst>
    <pc:chgData name="Jason Wootton" userId="526938c4-8ce3-4c07-bb74-9d82b87cdb66" providerId="ADAL" clId="{2F19E28D-02A3-4B6A-85F1-D0C238E5C9D7}"/>
    <pc:docChg chg="undo custSel modSld">
      <pc:chgData name="Jason Wootton" userId="526938c4-8ce3-4c07-bb74-9d82b87cdb66" providerId="ADAL" clId="{2F19E28D-02A3-4B6A-85F1-D0C238E5C9D7}" dt="2023-10-16T09:14:57.987" v="300" actId="1076"/>
      <pc:docMkLst>
        <pc:docMk/>
      </pc:docMkLst>
      <pc:sldChg chg="modSp mod">
        <pc:chgData name="Jason Wootton" userId="526938c4-8ce3-4c07-bb74-9d82b87cdb66" providerId="ADAL" clId="{2F19E28D-02A3-4B6A-85F1-D0C238E5C9D7}" dt="2023-10-13T09:02:48.107" v="23" actId="14826"/>
        <pc:sldMkLst>
          <pc:docMk/>
          <pc:sldMk cId="1998922150" sldId="265"/>
        </pc:sldMkLst>
        <pc:spChg chg="mod">
          <ac:chgData name="Jason Wootton" userId="526938c4-8ce3-4c07-bb74-9d82b87cdb66" providerId="ADAL" clId="{2F19E28D-02A3-4B6A-85F1-D0C238E5C9D7}" dt="2023-10-13T09:02:04.098" v="22" actId="20577"/>
          <ac:spMkLst>
            <pc:docMk/>
            <pc:sldMk cId="1998922150" sldId="265"/>
            <ac:spMk id="3" creationId="{6C2DD04C-BF24-B343-1E98-7AEB9FF70BB5}"/>
          </ac:spMkLst>
        </pc:spChg>
        <pc:picChg chg="mod">
          <ac:chgData name="Jason Wootton" userId="526938c4-8ce3-4c07-bb74-9d82b87cdb66" providerId="ADAL" clId="{2F19E28D-02A3-4B6A-85F1-D0C238E5C9D7}" dt="2023-10-13T09:02:48.107" v="23" actId="14826"/>
          <ac:picMkLst>
            <pc:docMk/>
            <pc:sldMk cId="1998922150" sldId="265"/>
            <ac:picMk id="63" creationId="{3203B358-D723-8E19-A35F-1A1D18737F8A}"/>
          </ac:picMkLst>
        </pc:picChg>
      </pc:sldChg>
      <pc:sldChg chg="modSp mod">
        <pc:chgData name="Jason Wootton" userId="526938c4-8ce3-4c07-bb74-9d82b87cdb66" providerId="ADAL" clId="{2F19E28D-02A3-4B6A-85F1-D0C238E5C9D7}" dt="2023-10-16T08:56:59.304" v="249" actId="13926"/>
        <pc:sldMkLst>
          <pc:docMk/>
          <pc:sldMk cId="3624966409" sldId="2147478764"/>
        </pc:sldMkLst>
        <pc:spChg chg="mod">
          <ac:chgData name="Jason Wootton" userId="526938c4-8ce3-4c07-bb74-9d82b87cdb66" providerId="ADAL" clId="{2F19E28D-02A3-4B6A-85F1-D0C238E5C9D7}" dt="2023-10-13T09:03:03.912" v="24" actId="13926"/>
          <ac:spMkLst>
            <pc:docMk/>
            <pc:sldMk cId="3624966409" sldId="2147478764"/>
            <ac:spMk id="15" creationId="{F9BF9BDD-1D99-9E48-AE4A-BBA61413488F}"/>
          </ac:spMkLst>
        </pc:spChg>
        <pc:spChg chg="mod">
          <ac:chgData name="Jason Wootton" userId="526938c4-8ce3-4c07-bb74-9d82b87cdb66" providerId="ADAL" clId="{2F19E28D-02A3-4B6A-85F1-D0C238E5C9D7}" dt="2023-10-16T08:56:59.304" v="249" actId="13926"/>
          <ac:spMkLst>
            <pc:docMk/>
            <pc:sldMk cId="3624966409" sldId="2147478764"/>
            <ac:spMk id="16" creationId="{913452D8-F9AD-BC37-1503-B2A3E40ADA44}"/>
          </ac:spMkLst>
        </pc:spChg>
        <pc:picChg chg="mod">
          <ac:chgData name="Jason Wootton" userId="526938c4-8ce3-4c07-bb74-9d82b87cdb66" providerId="ADAL" clId="{2F19E28D-02A3-4B6A-85F1-D0C238E5C9D7}" dt="2023-10-13T09:04:01.192" v="25" actId="14826"/>
          <ac:picMkLst>
            <pc:docMk/>
            <pc:sldMk cId="3624966409" sldId="2147478764"/>
            <ac:picMk id="6" creationId="{7E05905E-E873-8265-F781-B446BE5404A6}"/>
          </ac:picMkLst>
        </pc:picChg>
        <pc:picChg chg="mod">
          <ac:chgData name="Jason Wootton" userId="526938c4-8ce3-4c07-bb74-9d82b87cdb66" providerId="ADAL" clId="{2F19E28D-02A3-4B6A-85F1-D0C238E5C9D7}" dt="2023-10-16T08:56:48.888" v="248" actId="1036"/>
          <ac:picMkLst>
            <pc:docMk/>
            <pc:sldMk cId="3624966409" sldId="2147478764"/>
            <ac:picMk id="13" creationId="{3E2F7EFC-5BB7-F4C6-8E19-4D0B8BDEE9CF}"/>
          </ac:picMkLst>
        </pc:picChg>
      </pc:sldChg>
      <pc:sldChg chg="addSp delSp modSp mod">
        <pc:chgData name="Jason Wootton" userId="526938c4-8ce3-4c07-bb74-9d82b87cdb66" providerId="ADAL" clId="{2F19E28D-02A3-4B6A-85F1-D0C238E5C9D7}" dt="2023-10-16T09:05:02.339" v="263" actId="1076"/>
        <pc:sldMkLst>
          <pc:docMk/>
          <pc:sldMk cId="384620093" sldId="2147478767"/>
        </pc:sldMkLst>
        <pc:spChg chg="add del">
          <ac:chgData name="Jason Wootton" userId="526938c4-8ce3-4c07-bb74-9d82b87cdb66" providerId="ADAL" clId="{2F19E28D-02A3-4B6A-85F1-D0C238E5C9D7}" dt="2023-10-13T09:07:18.710" v="28"/>
          <ac:spMkLst>
            <pc:docMk/>
            <pc:sldMk cId="384620093" sldId="2147478767"/>
            <ac:spMk id="3" creationId="{BC544262-ABA6-BD53-A1F0-25AD4048F7F8}"/>
          </ac:spMkLst>
        </pc:spChg>
        <pc:spChg chg="add del">
          <ac:chgData name="Jason Wootton" userId="526938c4-8ce3-4c07-bb74-9d82b87cdb66" providerId="ADAL" clId="{2F19E28D-02A3-4B6A-85F1-D0C238E5C9D7}" dt="2023-10-13T09:07:18.710" v="28"/>
          <ac:spMkLst>
            <pc:docMk/>
            <pc:sldMk cId="384620093" sldId="2147478767"/>
            <ac:spMk id="4" creationId="{62850828-F68C-4D0C-BB47-5C09806746D3}"/>
          </ac:spMkLst>
        </pc:spChg>
        <pc:spChg chg="add del">
          <ac:chgData name="Jason Wootton" userId="526938c4-8ce3-4c07-bb74-9d82b87cdb66" providerId="ADAL" clId="{2F19E28D-02A3-4B6A-85F1-D0C238E5C9D7}" dt="2023-10-13T09:07:18.710" v="28"/>
          <ac:spMkLst>
            <pc:docMk/>
            <pc:sldMk cId="384620093" sldId="2147478767"/>
            <ac:spMk id="5" creationId="{98248B35-3BB1-03BC-42ED-2299BB8D5212}"/>
          </ac:spMkLst>
        </pc:spChg>
        <pc:spChg chg="mod">
          <ac:chgData name="Jason Wootton" userId="526938c4-8ce3-4c07-bb74-9d82b87cdb66" providerId="ADAL" clId="{2F19E28D-02A3-4B6A-85F1-D0C238E5C9D7}" dt="2023-10-16T09:04:35.822" v="258" actId="20577"/>
          <ac:spMkLst>
            <pc:docMk/>
            <pc:sldMk cId="384620093" sldId="2147478767"/>
            <ac:spMk id="23" creationId="{8F8A8940-CB1E-A6A3-F039-814FCAC32305}"/>
          </ac:spMkLst>
        </pc:spChg>
        <pc:picChg chg="mod">
          <ac:chgData name="Jason Wootton" userId="526938c4-8ce3-4c07-bb74-9d82b87cdb66" providerId="ADAL" clId="{2F19E28D-02A3-4B6A-85F1-D0C238E5C9D7}" dt="2023-10-16T09:04:59.487" v="262" actId="1076"/>
          <ac:picMkLst>
            <pc:docMk/>
            <pc:sldMk cId="384620093" sldId="2147478767"/>
            <ac:picMk id="13" creationId="{50DFB956-2FA6-70AE-C8D1-C8B7D26F4789}"/>
          </ac:picMkLst>
        </pc:picChg>
        <pc:picChg chg="mod">
          <ac:chgData name="Jason Wootton" userId="526938c4-8ce3-4c07-bb74-9d82b87cdb66" providerId="ADAL" clId="{2F19E28D-02A3-4B6A-85F1-D0C238E5C9D7}" dt="2023-10-16T09:04:44.252" v="259" actId="1076"/>
          <ac:picMkLst>
            <pc:docMk/>
            <pc:sldMk cId="384620093" sldId="2147478767"/>
            <ac:picMk id="14" creationId="{1965E2E4-17C8-1D63-38B2-477F22887779}"/>
          </ac:picMkLst>
        </pc:picChg>
        <pc:picChg chg="mod">
          <ac:chgData name="Jason Wootton" userId="526938c4-8ce3-4c07-bb74-9d82b87cdb66" providerId="ADAL" clId="{2F19E28D-02A3-4B6A-85F1-D0C238E5C9D7}" dt="2023-10-16T09:05:02.339" v="263" actId="1076"/>
          <ac:picMkLst>
            <pc:docMk/>
            <pc:sldMk cId="384620093" sldId="2147478767"/>
            <ac:picMk id="19" creationId="{5758F6D2-D5BB-44DA-7C7B-6535218624E4}"/>
          </ac:picMkLst>
        </pc:picChg>
        <pc:picChg chg="mod">
          <ac:chgData name="Jason Wootton" userId="526938c4-8ce3-4c07-bb74-9d82b87cdb66" providerId="ADAL" clId="{2F19E28D-02A3-4B6A-85F1-D0C238E5C9D7}" dt="2023-10-16T09:04:48.003" v="260" actId="1076"/>
          <ac:picMkLst>
            <pc:docMk/>
            <pc:sldMk cId="384620093" sldId="2147478767"/>
            <ac:picMk id="22" creationId="{C5850995-217E-F74D-CA77-14BE218048C8}"/>
          </ac:picMkLst>
        </pc:picChg>
      </pc:sldChg>
      <pc:sldChg chg="modSp mod">
        <pc:chgData name="Jason Wootton" userId="526938c4-8ce3-4c07-bb74-9d82b87cdb66" providerId="ADAL" clId="{2F19E28D-02A3-4B6A-85F1-D0C238E5C9D7}" dt="2023-10-16T09:09:13.847" v="266" actId="1076"/>
        <pc:sldMkLst>
          <pc:docMk/>
          <pc:sldMk cId="851570490" sldId="2147478768"/>
        </pc:sldMkLst>
        <pc:spChg chg="mod">
          <ac:chgData name="Jason Wootton" userId="526938c4-8ce3-4c07-bb74-9d82b87cdb66" providerId="ADAL" clId="{2F19E28D-02A3-4B6A-85F1-D0C238E5C9D7}" dt="2023-10-16T09:05:58.012" v="264" actId="20577"/>
          <ac:spMkLst>
            <pc:docMk/>
            <pc:sldMk cId="851570490" sldId="2147478768"/>
            <ac:spMk id="10" creationId="{5760BB0E-70B6-5E03-91DD-C500D36E05AE}"/>
          </ac:spMkLst>
        </pc:spChg>
        <pc:picChg chg="mod">
          <ac:chgData name="Jason Wootton" userId="526938c4-8ce3-4c07-bb74-9d82b87cdb66" providerId="ADAL" clId="{2F19E28D-02A3-4B6A-85F1-D0C238E5C9D7}" dt="2023-10-16T09:09:09.750" v="265" actId="1076"/>
          <ac:picMkLst>
            <pc:docMk/>
            <pc:sldMk cId="851570490" sldId="2147478768"/>
            <ac:picMk id="8" creationId="{C692098D-E421-CC18-3EA3-3D8852A37F89}"/>
          </ac:picMkLst>
        </pc:picChg>
        <pc:picChg chg="mod">
          <ac:chgData name="Jason Wootton" userId="526938c4-8ce3-4c07-bb74-9d82b87cdb66" providerId="ADAL" clId="{2F19E28D-02A3-4B6A-85F1-D0C238E5C9D7}" dt="2023-10-16T09:09:13.847" v="266" actId="1076"/>
          <ac:picMkLst>
            <pc:docMk/>
            <pc:sldMk cId="851570490" sldId="2147478768"/>
            <ac:picMk id="9" creationId="{FC7B1E1C-E97A-26C3-916C-FB28A667138F}"/>
          </ac:picMkLst>
        </pc:picChg>
      </pc:sldChg>
      <pc:sldChg chg="modSp mod">
        <pc:chgData name="Jason Wootton" userId="526938c4-8ce3-4c07-bb74-9d82b87cdb66" providerId="ADAL" clId="{2F19E28D-02A3-4B6A-85F1-D0C238E5C9D7}" dt="2023-10-16T09:14:57.987" v="300" actId="1076"/>
        <pc:sldMkLst>
          <pc:docMk/>
          <pc:sldMk cId="3436373543" sldId="2147478769"/>
        </pc:sldMkLst>
        <pc:spChg chg="mod">
          <ac:chgData name="Jason Wootton" userId="526938c4-8ce3-4c07-bb74-9d82b87cdb66" providerId="ADAL" clId="{2F19E28D-02A3-4B6A-85F1-D0C238E5C9D7}" dt="2023-10-16T09:14:43.237" v="297" actId="20577"/>
          <ac:spMkLst>
            <pc:docMk/>
            <pc:sldMk cId="3436373543" sldId="2147478769"/>
            <ac:spMk id="10" creationId="{BBE4613D-B5AF-2556-D01A-DC926F86BFC0}"/>
          </ac:spMkLst>
        </pc:spChg>
        <pc:picChg chg="mod">
          <ac:chgData name="Jason Wootton" userId="526938c4-8ce3-4c07-bb74-9d82b87cdb66" providerId="ADAL" clId="{2F19E28D-02A3-4B6A-85F1-D0C238E5C9D7}" dt="2023-10-16T09:14:53.303" v="299" actId="1076"/>
          <ac:picMkLst>
            <pc:docMk/>
            <pc:sldMk cId="3436373543" sldId="2147478769"/>
            <ac:picMk id="7" creationId="{1F25B940-2791-4D4C-733A-00B08443F4A4}"/>
          </ac:picMkLst>
        </pc:picChg>
        <pc:picChg chg="mod">
          <ac:chgData name="Jason Wootton" userId="526938c4-8ce3-4c07-bb74-9d82b87cdb66" providerId="ADAL" clId="{2F19E28D-02A3-4B6A-85F1-D0C238E5C9D7}" dt="2023-10-16T09:14:48.308" v="298" actId="1076"/>
          <ac:picMkLst>
            <pc:docMk/>
            <pc:sldMk cId="3436373543" sldId="2147478769"/>
            <ac:picMk id="8" creationId="{0A66EFEF-6A23-A481-B058-85ED671E4E1B}"/>
          </ac:picMkLst>
        </pc:picChg>
        <pc:picChg chg="mod">
          <ac:chgData name="Jason Wootton" userId="526938c4-8ce3-4c07-bb74-9d82b87cdb66" providerId="ADAL" clId="{2F19E28D-02A3-4B6A-85F1-D0C238E5C9D7}" dt="2023-10-16T09:14:57.987" v="300" actId="1076"/>
          <ac:picMkLst>
            <pc:docMk/>
            <pc:sldMk cId="3436373543" sldId="2147478769"/>
            <ac:picMk id="9" creationId="{F3F7072D-FDB9-5F92-5BC4-A27A69F0F853}"/>
          </ac:picMkLst>
        </pc:picChg>
      </pc:sldChg>
    </pc:docChg>
  </pc:docChgLst>
  <pc:docChgLst>
    <pc:chgData name="Jason Wootton" userId="526938c4-8ce3-4c07-bb74-9d82b87cdb66" providerId="ADAL" clId="{D59AA1E1-AFF0-44B0-8DFB-A68DFDCAF39A}"/>
    <pc:docChg chg="undo custSel modSld sldOrd">
      <pc:chgData name="Jason Wootton" userId="526938c4-8ce3-4c07-bb74-9d82b87cdb66" providerId="ADAL" clId="{D59AA1E1-AFF0-44B0-8DFB-A68DFDCAF39A}" dt="2023-01-13T17:32:15.789" v="601" actId="207"/>
      <pc:docMkLst>
        <pc:docMk/>
      </pc:docMkLst>
      <pc:sldChg chg="modSp mod ord">
        <pc:chgData name="Jason Wootton" userId="526938c4-8ce3-4c07-bb74-9d82b87cdb66" providerId="ADAL" clId="{D59AA1E1-AFF0-44B0-8DFB-A68DFDCAF39A}" dt="2023-01-11T11:47:47.989" v="305" actId="1035"/>
        <pc:sldMkLst>
          <pc:docMk/>
          <pc:sldMk cId="908167305" sldId="300"/>
        </pc:sldMkLst>
        <pc:spChg chg="mod">
          <ac:chgData name="Jason Wootton" userId="526938c4-8ce3-4c07-bb74-9d82b87cdb66" providerId="ADAL" clId="{D59AA1E1-AFF0-44B0-8DFB-A68DFDCAF39A}" dt="2023-01-11T11:47:36.609" v="284" actId="20577"/>
          <ac:spMkLst>
            <pc:docMk/>
            <pc:sldMk cId="908167305" sldId="300"/>
            <ac:spMk id="18" creationId="{E20E325F-54D0-44F3-B1FF-CC506BDB9147}"/>
          </ac:spMkLst>
        </pc:spChg>
        <pc:picChg chg="mod">
          <ac:chgData name="Jason Wootton" userId="526938c4-8ce3-4c07-bb74-9d82b87cdb66" providerId="ADAL" clId="{D59AA1E1-AFF0-44B0-8DFB-A68DFDCAF39A}" dt="2023-01-11T11:47:39.426" v="286" actId="1036"/>
          <ac:picMkLst>
            <pc:docMk/>
            <pc:sldMk cId="908167305" sldId="300"/>
            <ac:picMk id="9" creationId="{C449DF34-0F38-4F3C-AC37-903A19D7DE09}"/>
          </ac:picMkLst>
        </pc:picChg>
        <pc:picChg chg="mod">
          <ac:chgData name="Jason Wootton" userId="526938c4-8ce3-4c07-bb74-9d82b87cdb66" providerId="ADAL" clId="{D59AA1E1-AFF0-44B0-8DFB-A68DFDCAF39A}" dt="2023-01-11T11:47:47.989" v="305" actId="1035"/>
          <ac:picMkLst>
            <pc:docMk/>
            <pc:sldMk cId="908167305" sldId="300"/>
            <ac:picMk id="10" creationId="{9379DE11-BAC4-4826-A669-DC3D65F23969}"/>
          </ac:picMkLst>
        </pc:picChg>
        <pc:picChg chg="mod">
          <ac:chgData name="Jason Wootton" userId="526938c4-8ce3-4c07-bb74-9d82b87cdb66" providerId="ADAL" clId="{D59AA1E1-AFF0-44B0-8DFB-A68DFDCAF39A}" dt="2023-01-11T11:47:42.427" v="299" actId="1036"/>
          <ac:picMkLst>
            <pc:docMk/>
            <pc:sldMk cId="908167305" sldId="300"/>
            <ac:picMk id="13" creationId="{6C543F8B-E40B-4975-BA7D-906739FD110D}"/>
          </ac:picMkLst>
        </pc:picChg>
      </pc:sldChg>
      <pc:sldChg chg="modSp mod">
        <pc:chgData name="Jason Wootton" userId="526938c4-8ce3-4c07-bb74-9d82b87cdb66" providerId="ADAL" clId="{D59AA1E1-AFF0-44B0-8DFB-A68DFDCAF39A}" dt="2023-01-10T12:27:59.635" v="224" actId="20577"/>
        <pc:sldMkLst>
          <pc:docMk/>
          <pc:sldMk cId="837269096" sldId="301"/>
        </pc:sldMkLst>
        <pc:spChg chg="mod">
          <ac:chgData name="Jason Wootton" userId="526938c4-8ce3-4c07-bb74-9d82b87cdb66" providerId="ADAL" clId="{D59AA1E1-AFF0-44B0-8DFB-A68DFDCAF39A}" dt="2023-01-10T10:56:01.777" v="193" actId="14100"/>
          <ac:spMkLst>
            <pc:docMk/>
            <pc:sldMk cId="837269096" sldId="301"/>
            <ac:spMk id="14" creationId="{B86FC3CA-C57B-4964-9C53-342A8DDB8431}"/>
          </ac:spMkLst>
        </pc:spChg>
        <pc:spChg chg="mod">
          <ac:chgData name="Jason Wootton" userId="526938c4-8ce3-4c07-bb74-9d82b87cdb66" providerId="ADAL" clId="{D59AA1E1-AFF0-44B0-8DFB-A68DFDCAF39A}" dt="2023-01-10T11:09:17.107" v="205" actId="20577"/>
          <ac:spMkLst>
            <pc:docMk/>
            <pc:sldMk cId="837269096" sldId="301"/>
            <ac:spMk id="16" creationId="{838176FD-6BDD-4E99-A54D-87B48B61008E}"/>
          </ac:spMkLst>
        </pc:spChg>
        <pc:spChg chg="mod">
          <ac:chgData name="Jason Wootton" userId="526938c4-8ce3-4c07-bb74-9d82b87cdb66" providerId="ADAL" clId="{D59AA1E1-AFF0-44B0-8DFB-A68DFDCAF39A}" dt="2023-01-10T10:56:01.777" v="193" actId="14100"/>
          <ac:spMkLst>
            <pc:docMk/>
            <pc:sldMk cId="837269096" sldId="301"/>
            <ac:spMk id="29" creationId="{4BE1D56F-6270-477C-A2A0-944AD23356B7}"/>
          </ac:spMkLst>
        </pc:spChg>
        <pc:spChg chg="mod">
          <ac:chgData name="Jason Wootton" userId="526938c4-8ce3-4c07-bb74-9d82b87cdb66" providerId="ADAL" clId="{D59AA1E1-AFF0-44B0-8DFB-A68DFDCAF39A}" dt="2023-01-10T10:56:01.777" v="193" actId="14100"/>
          <ac:spMkLst>
            <pc:docMk/>
            <pc:sldMk cId="837269096" sldId="301"/>
            <ac:spMk id="32" creationId="{007793B8-C6F1-4962-AABD-436609B84983}"/>
          </ac:spMkLst>
        </pc:spChg>
        <pc:spChg chg="mod">
          <ac:chgData name="Jason Wootton" userId="526938c4-8ce3-4c07-bb74-9d82b87cdb66" providerId="ADAL" clId="{D59AA1E1-AFF0-44B0-8DFB-A68DFDCAF39A}" dt="2023-01-10T11:29:05.060" v="219" actId="20577"/>
          <ac:spMkLst>
            <pc:docMk/>
            <pc:sldMk cId="837269096" sldId="301"/>
            <ac:spMk id="33" creationId="{BA31C262-66CB-45AE-A2EC-34CCD01799FA}"/>
          </ac:spMkLst>
        </pc:spChg>
        <pc:spChg chg="mod">
          <ac:chgData name="Jason Wootton" userId="526938c4-8ce3-4c07-bb74-9d82b87cdb66" providerId="ADAL" clId="{D59AA1E1-AFF0-44B0-8DFB-A68DFDCAF39A}" dt="2023-01-10T10:56:01.777" v="193" actId="14100"/>
          <ac:spMkLst>
            <pc:docMk/>
            <pc:sldMk cId="837269096" sldId="301"/>
            <ac:spMk id="49" creationId="{724868E0-9057-4212-90F9-EBCD63863BA6}"/>
          </ac:spMkLst>
        </pc:spChg>
        <pc:spChg chg="mod">
          <ac:chgData name="Jason Wootton" userId="526938c4-8ce3-4c07-bb74-9d82b87cdb66" providerId="ADAL" clId="{D59AA1E1-AFF0-44B0-8DFB-A68DFDCAF39A}" dt="2023-01-10T10:56:01.777" v="193" actId="14100"/>
          <ac:spMkLst>
            <pc:docMk/>
            <pc:sldMk cId="837269096" sldId="301"/>
            <ac:spMk id="50" creationId="{0F01E6EF-884E-44B5-BC84-0C06CB1F7F53}"/>
          </ac:spMkLst>
        </pc:spChg>
        <pc:spChg chg="mod">
          <ac:chgData name="Jason Wootton" userId="526938c4-8ce3-4c07-bb74-9d82b87cdb66" providerId="ADAL" clId="{D59AA1E1-AFF0-44B0-8DFB-A68DFDCAF39A}" dt="2023-01-10T10:56:01.777" v="193" actId="14100"/>
          <ac:spMkLst>
            <pc:docMk/>
            <pc:sldMk cId="837269096" sldId="301"/>
            <ac:spMk id="52" creationId="{3EC3801D-3750-4597-9D37-BD9EEDB14084}"/>
          </ac:spMkLst>
        </pc:spChg>
        <pc:spChg chg="mod">
          <ac:chgData name="Jason Wootton" userId="526938c4-8ce3-4c07-bb74-9d82b87cdb66" providerId="ADAL" clId="{D59AA1E1-AFF0-44B0-8DFB-A68DFDCAF39A}" dt="2023-01-10T10:56:01.777" v="193" actId="14100"/>
          <ac:spMkLst>
            <pc:docMk/>
            <pc:sldMk cId="837269096" sldId="301"/>
            <ac:spMk id="53" creationId="{16F8FF2C-D73E-4B91-905B-03470023C480}"/>
          </ac:spMkLst>
        </pc:spChg>
        <pc:spChg chg="mod">
          <ac:chgData name="Jason Wootton" userId="526938c4-8ce3-4c07-bb74-9d82b87cdb66" providerId="ADAL" clId="{D59AA1E1-AFF0-44B0-8DFB-A68DFDCAF39A}" dt="2023-01-10T10:56:01.777" v="193" actId="14100"/>
          <ac:spMkLst>
            <pc:docMk/>
            <pc:sldMk cId="837269096" sldId="301"/>
            <ac:spMk id="59" creationId="{1440B617-0F10-4154-A65E-B28DD238F269}"/>
          </ac:spMkLst>
        </pc:spChg>
        <pc:spChg chg="mod">
          <ac:chgData name="Jason Wootton" userId="526938c4-8ce3-4c07-bb74-9d82b87cdb66" providerId="ADAL" clId="{D59AA1E1-AFF0-44B0-8DFB-A68DFDCAF39A}" dt="2023-01-10T10:56:01.777" v="193" actId="14100"/>
          <ac:spMkLst>
            <pc:docMk/>
            <pc:sldMk cId="837269096" sldId="301"/>
            <ac:spMk id="60" creationId="{E97E2BEA-E030-434F-A140-36A3A7B72500}"/>
          </ac:spMkLst>
        </pc:spChg>
        <pc:spChg chg="mod">
          <ac:chgData name="Jason Wootton" userId="526938c4-8ce3-4c07-bb74-9d82b87cdb66" providerId="ADAL" clId="{D59AA1E1-AFF0-44B0-8DFB-A68DFDCAF39A}" dt="2023-01-10T10:56:01.777" v="193" actId="14100"/>
          <ac:spMkLst>
            <pc:docMk/>
            <pc:sldMk cId="837269096" sldId="301"/>
            <ac:spMk id="61" creationId="{4C1974DC-265A-41A9-996D-7B0762747479}"/>
          </ac:spMkLst>
        </pc:spChg>
        <pc:spChg chg="mod">
          <ac:chgData name="Jason Wootton" userId="526938c4-8ce3-4c07-bb74-9d82b87cdb66" providerId="ADAL" clId="{D59AA1E1-AFF0-44B0-8DFB-A68DFDCAF39A}" dt="2023-01-10T10:56:01.777" v="193" actId="14100"/>
          <ac:spMkLst>
            <pc:docMk/>
            <pc:sldMk cId="837269096" sldId="301"/>
            <ac:spMk id="62" creationId="{CB359C38-822B-44B3-B090-1D4E0CC3E841}"/>
          </ac:spMkLst>
        </pc:spChg>
        <pc:spChg chg="mod">
          <ac:chgData name="Jason Wootton" userId="526938c4-8ce3-4c07-bb74-9d82b87cdb66" providerId="ADAL" clId="{D59AA1E1-AFF0-44B0-8DFB-A68DFDCAF39A}" dt="2023-01-10T10:56:01.777" v="193" actId="14100"/>
          <ac:spMkLst>
            <pc:docMk/>
            <pc:sldMk cId="837269096" sldId="301"/>
            <ac:spMk id="63" creationId="{CA98C0C5-246C-4082-B93C-20166E56275C}"/>
          </ac:spMkLst>
        </pc:spChg>
        <pc:spChg chg="mod">
          <ac:chgData name="Jason Wootton" userId="526938c4-8ce3-4c07-bb74-9d82b87cdb66" providerId="ADAL" clId="{D59AA1E1-AFF0-44B0-8DFB-A68DFDCAF39A}" dt="2023-01-10T10:56:01.777" v="193" actId="14100"/>
          <ac:spMkLst>
            <pc:docMk/>
            <pc:sldMk cId="837269096" sldId="301"/>
            <ac:spMk id="64" creationId="{DBFED242-DC15-417C-B1C8-8A7DEDCAA870}"/>
          </ac:spMkLst>
        </pc:spChg>
        <pc:spChg chg="mod">
          <ac:chgData name="Jason Wootton" userId="526938c4-8ce3-4c07-bb74-9d82b87cdb66" providerId="ADAL" clId="{D59AA1E1-AFF0-44B0-8DFB-A68DFDCAF39A}" dt="2023-01-10T10:56:01.777" v="193" actId="14100"/>
          <ac:spMkLst>
            <pc:docMk/>
            <pc:sldMk cId="837269096" sldId="301"/>
            <ac:spMk id="65" creationId="{00052E03-04CD-47E4-8CE1-6B8C9D9AE5C8}"/>
          </ac:spMkLst>
        </pc:spChg>
        <pc:spChg chg="mod">
          <ac:chgData name="Jason Wootton" userId="526938c4-8ce3-4c07-bb74-9d82b87cdb66" providerId="ADAL" clId="{D59AA1E1-AFF0-44B0-8DFB-A68DFDCAF39A}" dt="2023-01-10T10:56:01.777" v="193" actId="14100"/>
          <ac:spMkLst>
            <pc:docMk/>
            <pc:sldMk cId="837269096" sldId="301"/>
            <ac:spMk id="66" creationId="{EEE50EF3-E7D9-4E8B-8E22-E4E64A69A4B6}"/>
          </ac:spMkLst>
        </pc:spChg>
        <pc:spChg chg="mod">
          <ac:chgData name="Jason Wootton" userId="526938c4-8ce3-4c07-bb74-9d82b87cdb66" providerId="ADAL" clId="{D59AA1E1-AFF0-44B0-8DFB-A68DFDCAF39A}" dt="2023-01-10T10:56:01.777" v="193" actId="14100"/>
          <ac:spMkLst>
            <pc:docMk/>
            <pc:sldMk cId="837269096" sldId="301"/>
            <ac:spMk id="67" creationId="{CBA99F03-158B-435D-AF1F-4B09F008530F}"/>
          </ac:spMkLst>
        </pc:spChg>
        <pc:spChg chg="mod">
          <ac:chgData name="Jason Wootton" userId="526938c4-8ce3-4c07-bb74-9d82b87cdb66" providerId="ADAL" clId="{D59AA1E1-AFF0-44B0-8DFB-A68DFDCAF39A}" dt="2023-01-10T10:56:01.777" v="193" actId="14100"/>
          <ac:spMkLst>
            <pc:docMk/>
            <pc:sldMk cId="837269096" sldId="301"/>
            <ac:spMk id="68" creationId="{D782A6D0-9C0C-4DF1-AC6D-CD799BD5A6C9}"/>
          </ac:spMkLst>
        </pc:spChg>
        <pc:spChg chg="mod">
          <ac:chgData name="Jason Wootton" userId="526938c4-8ce3-4c07-bb74-9d82b87cdb66" providerId="ADAL" clId="{D59AA1E1-AFF0-44B0-8DFB-A68DFDCAF39A}" dt="2023-01-10T10:56:01.777" v="193" actId="14100"/>
          <ac:spMkLst>
            <pc:docMk/>
            <pc:sldMk cId="837269096" sldId="301"/>
            <ac:spMk id="69" creationId="{C0C46863-5DD8-4588-83B1-7C81130330D4}"/>
          </ac:spMkLst>
        </pc:spChg>
        <pc:spChg chg="mod">
          <ac:chgData name="Jason Wootton" userId="526938c4-8ce3-4c07-bb74-9d82b87cdb66" providerId="ADAL" clId="{D59AA1E1-AFF0-44B0-8DFB-A68DFDCAF39A}" dt="2023-01-10T12:27:59.635" v="224" actId="20577"/>
          <ac:spMkLst>
            <pc:docMk/>
            <pc:sldMk cId="837269096" sldId="301"/>
            <ac:spMk id="74" creationId="{9635573D-2ED8-4709-A3D6-D10C33913289}"/>
          </ac:spMkLst>
        </pc:spChg>
        <pc:grpChg chg="mod">
          <ac:chgData name="Jason Wootton" userId="526938c4-8ce3-4c07-bb74-9d82b87cdb66" providerId="ADAL" clId="{D59AA1E1-AFF0-44B0-8DFB-A68DFDCAF39A}" dt="2023-01-10T10:56:01.777" v="193" actId="14100"/>
          <ac:grpSpMkLst>
            <pc:docMk/>
            <pc:sldMk cId="837269096" sldId="301"/>
            <ac:grpSpMk id="45" creationId="{BA89D904-C679-4FF9-A8FE-92844495E84B}"/>
          </ac:grpSpMkLst>
        </pc:grpChg>
        <pc:grpChg chg="mod">
          <ac:chgData name="Jason Wootton" userId="526938c4-8ce3-4c07-bb74-9d82b87cdb66" providerId="ADAL" clId="{D59AA1E1-AFF0-44B0-8DFB-A68DFDCAF39A}" dt="2023-01-10T10:56:01.777" v="193" actId="14100"/>
          <ac:grpSpMkLst>
            <pc:docMk/>
            <pc:sldMk cId="837269096" sldId="301"/>
            <ac:grpSpMk id="48" creationId="{5D7D9463-C9F0-4F5A-BAAA-BC5955335054}"/>
          </ac:grpSpMkLst>
        </pc:grpChg>
        <pc:grpChg chg="mod">
          <ac:chgData name="Jason Wootton" userId="526938c4-8ce3-4c07-bb74-9d82b87cdb66" providerId="ADAL" clId="{D59AA1E1-AFF0-44B0-8DFB-A68DFDCAF39A}" dt="2023-01-10T10:56:01.777" v="193" actId="14100"/>
          <ac:grpSpMkLst>
            <pc:docMk/>
            <pc:sldMk cId="837269096" sldId="301"/>
            <ac:grpSpMk id="51" creationId="{91A838CC-BA87-4B8C-9D8B-42C7D1259561}"/>
          </ac:grpSpMkLst>
        </pc:grpChg>
        <pc:graphicFrameChg chg="mod">
          <ac:chgData name="Jason Wootton" userId="526938c4-8ce3-4c07-bb74-9d82b87cdb66" providerId="ADAL" clId="{D59AA1E1-AFF0-44B0-8DFB-A68DFDCAF39A}" dt="2023-01-10T12:27:39.483" v="220"/>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D59AA1E1-AFF0-44B0-8DFB-A68DFDCAF39A}" dt="2023-01-10T10:52:58.064" v="185" actId="20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D59AA1E1-AFF0-44B0-8DFB-A68DFDCAF39A}" dt="2023-01-10T11:28:23.844" v="215" actId="255"/>
          <ac:graphicFrameMkLst>
            <pc:docMk/>
            <pc:sldMk cId="837269096" sldId="301"/>
            <ac:graphicFrameMk id="17" creationId="{03481FA4-30B1-49D6-A058-EA5E8616D1F1}"/>
          </ac:graphicFrameMkLst>
        </pc:graphicFrameChg>
        <pc:picChg chg="mod">
          <ac:chgData name="Jason Wootton" userId="526938c4-8ce3-4c07-bb74-9d82b87cdb66" providerId="ADAL" clId="{D59AA1E1-AFF0-44B0-8DFB-A68DFDCAF39A}" dt="2023-01-10T10:56:01.777" v="193" actId="14100"/>
          <ac:picMkLst>
            <pc:docMk/>
            <pc:sldMk cId="837269096" sldId="301"/>
            <ac:picMk id="19" creationId="{EE8D80EA-6015-40B7-BA08-85742F0810B9}"/>
          </ac:picMkLst>
        </pc:picChg>
        <pc:picChg chg="mod">
          <ac:chgData name="Jason Wootton" userId="526938c4-8ce3-4c07-bb74-9d82b87cdb66" providerId="ADAL" clId="{D59AA1E1-AFF0-44B0-8DFB-A68DFDCAF39A}" dt="2023-01-10T10:56:01.777" v="193" actId="14100"/>
          <ac:picMkLst>
            <pc:docMk/>
            <pc:sldMk cId="837269096" sldId="301"/>
            <ac:picMk id="26" creationId="{514A57F4-EFF4-4CEE-9E2C-281453F1D6D6}"/>
          </ac:picMkLst>
        </pc:picChg>
        <pc:picChg chg="mod">
          <ac:chgData name="Jason Wootton" userId="526938c4-8ce3-4c07-bb74-9d82b87cdb66" providerId="ADAL" clId="{D59AA1E1-AFF0-44B0-8DFB-A68DFDCAF39A}" dt="2023-01-10T10:56:01.777" v="193" actId="14100"/>
          <ac:picMkLst>
            <pc:docMk/>
            <pc:sldMk cId="837269096" sldId="301"/>
            <ac:picMk id="28" creationId="{0B7484E7-48C2-4122-9B97-576A8F9FD436}"/>
          </ac:picMkLst>
        </pc:picChg>
        <pc:picChg chg="mod">
          <ac:chgData name="Jason Wootton" userId="526938c4-8ce3-4c07-bb74-9d82b87cdb66" providerId="ADAL" clId="{D59AA1E1-AFF0-44B0-8DFB-A68DFDCAF39A}" dt="2023-01-10T10:56:01.777" v="193" actId="14100"/>
          <ac:picMkLst>
            <pc:docMk/>
            <pc:sldMk cId="837269096" sldId="301"/>
            <ac:picMk id="34" creationId="{4F5290EB-516B-441E-B80C-781EE1C8C1BA}"/>
          </ac:picMkLst>
        </pc:picChg>
        <pc:picChg chg="mod">
          <ac:chgData name="Jason Wootton" userId="526938c4-8ce3-4c07-bb74-9d82b87cdb66" providerId="ADAL" clId="{D59AA1E1-AFF0-44B0-8DFB-A68DFDCAF39A}" dt="2023-01-10T10:56:01.777" v="193" actId="14100"/>
          <ac:picMkLst>
            <pc:docMk/>
            <pc:sldMk cId="837269096" sldId="301"/>
            <ac:picMk id="36" creationId="{B4D6AFDA-6C30-4EDD-8400-EB1206EC30AC}"/>
          </ac:picMkLst>
        </pc:picChg>
        <pc:picChg chg="mod">
          <ac:chgData name="Jason Wootton" userId="526938c4-8ce3-4c07-bb74-9d82b87cdb66" providerId="ADAL" clId="{D59AA1E1-AFF0-44B0-8DFB-A68DFDCAF39A}" dt="2023-01-10T10:56:01.777" v="193" actId="14100"/>
          <ac:picMkLst>
            <pc:docMk/>
            <pc:sldMk cId="837269096" sldId="301"/>
            <ac:picMk id="37" creationId="{AC37A069-668B-43FE-BA00-402AA62678D7}"/>
          </ac:picMkLst>
        </pc:picChg>
        <pc:picChg chg="mod">
          <ac:chgData name="Jason Wootton" userId="526938c4-8ce3-4c07-bb74-9d82b87cdb66" providerId="ADAL" clId="{D59AA1E1-AFF0-44B0-8DFB-A68DFDCAF39A}" dt="2023-01-10T10:56:01.777" v="193" actId="14100"/>
          <ac:picMkLst>
            <pc:docMk/>
            <pc:sldMk cId="837269096" sldId="301"/>
            <ac:picMk id="38" creationId="{2AC58B30-8ABD-40ED-8606-CB1C771A2BBE}"/>
          </ac:picMkLst>
        </pc:picChg>
        <pc:picChg chg="mod">
          <ac:chgData name="Jason Wootton" userId="526938c4-8ce3-4c07-bb74-9d82b87cdb66" providerId="ADAL" clId="{D59AA1E1-AFF0-44B0-8DFB-A68DFDCAF39A}" dt="2023-01-10T10:56:01.777" v="193" actId="14100"/>
          <ac:picMkLst>
            <pc:docMk/>
            <pc:sldMk cId="837269096" sldId="301"/>
            <ac:picMk id="39" creationId="{0248EDCE-930E-490E-8DAA-A3D6566442CF}"/>
          </ac:picMkLst>
        </pc:picChg>
        <pc:picChg chg="mod">
          <ac:chgData name="Jason Wootton" userId="526938c4-8ce3-4c07-bb74-9d82b87cdb66" providerId="ADAL" clId="{D59AA1E1-AFF0-44B0-8DFB-A68DFDCAF39A}" dt="2023-01-10T10:56:01.777" v="193" actId="14100"/>
          <ac:picMkLst>
            <pc:docMk/>
            <pc:sldMk cId="837269096" sldId="301"/>
            <ac:picMk id="40" creationId="{F7CF3C1C-F2F1-4664-978B-72AF5349C6A2}"/>
          </ac:picMkLst>
        </pc:picChg>
        <pc:picChg chg="mod">
          <ac:chgData name="Jason Wootton" userId="526938c4-8ce3-4c07-bb74-9d82b87cdb66" providerId="ADAL" clId="{D59AA1E1-AFF0-44B0-8DFB-A68DFDCAF39A}" dt="2023-01-10T10:56:01.777" v="193" actId="14100"/>
          <ac:picMkLst>
            <pc:docMk/>
            <pc:sldMk cId="837269096" sldId="301"/>
            <ac:picMk id="41" creationId="{8E5EDE34-2737-4ED9-AD55-50014B13841E}"/>
          </ac:picMkLst>
        </pc:picChg>
        <pc:picChg chg="mod">
          <ac:chgData name="Jason Wootton" userId="526938c4-8ce3-4c07-bb74-9d82b87cdb66" providerId="ADAL" clId="{D59AA1E1-AFF0-44B0-8DFB-A68DFDCAF39A}" dt="2023-01-10T10:56:01.777" v="193" actId="14100"/>
          <ac:picMkLst>
            <pc:docMk/>
            <pc:sldMk cId="837269096" sldId="301"/>
            <ac:picMk id="47" creationId="{F6F9CFB7-14D0-4E56-9D7E-2D24876A97F3}"/>
          </ac:picMkLst>
        </pc:picChg>
        <pc:cxnChg chg="mod">
          <ac:chgData name="Jason Wootton" userId="526938c4-8ce3-4c07-bb74-9d82b87cdb66" providerId="ADAL" clId="{D59AA1E1-AFF0-44B0-8DFB-A68DFDCAF39A}" dt="2023-01-10T10:56:01.777" v="193" actId="14100"/>
          <ac:cxnSpMkLst>
            <pc:docMk/>
            <pc:sldMk cId="837269096" sldId="301"/>
            <ac:cxnSpMk id="18" creationId="{17BF9FFB-0F50-43E4-BA11-0FEBD10BFB96}"/>
          </ac:cxnSpMkLst>
        </pc:cxnChg>
        <pc:cxnChg chg="mod">
          <ac:chgData name="Jason Wootton" userId="526938c4-8ce3-4c07-bb74-9d82b87cdb66" providerId="ADAL" clId="{D59AA1E1-AFF0-44B0-8DFB-A68DFDCAF39A}" dt="2023-01-10T10:56:01.777" v="193" actId="14100"/>
          <ac:cxnSpMkLst>
            <pc:docMk/>
            <pc:sldMk cId="837269096" sldId="301"/>
            <ac:cxnSpMk id="31" creationId="{A22472DB-0087-4AB4-932C-36C477B2D3DB}"/>
          </ac:cxnSpMkLst>
        </pc:cxnChg>
        <pc:cxnChg chg="mod">
          <ac:chgData name="Jason Wootton" userId="526938c4-8ce3-4c07-bb74-9d82b87cdb66" providerId="ADAL" clId="{D59AA1E1-AFF0-44B0-8DFB-A68DFDCAF39A}" dt="2023-01-10T10:56:01.777" v="193" actId="14100"/>
          <ac:cxnSpMkLst>
            <pc:docMk/>
            <pc:sldMk cId="837269096" sldId="301"/>
            <ac:cxnSpMk id="56" creationId="{B9E2A633-304E-45F2-A3F5-2049CF07E5E8}"/>
          </ac:cxnSpMkLst>
        </pc:cxnChg>
        <pc:cxnChg chg="mod">
          <ac:chgData name="Jason Wootton" userId="526938c4-8ce3-4c07-bb74-9d82b87cdb66" providerId="ADAL" clId="{D59AA1E1-AFF0-44B0-8DFB-A68DFDCAF39A}" dt="2023-01-10T10:56:01.777" v="193" actId="14100"/>
          <ac:cxnSpMkLst>
            <pc:docMk/>
            <pc:sldMk cId="837269096" sldId="301"/>
            <ac:cxnSpMk id="57" creationId="{3CBE9AA7-D785-4F80-8679-F0165A470CA3}"/>
          </ac:cxnSpMkLst>
        </pc:cxnChg>
      </pc:sldChg>
      <pc:sldChg chg="modSp mod">
        <pc:chgData name="Jason Wootton" userId="526938c4-8ce3-4c07-bb74-9d82b87cdb66" providerId="ADAL" clId="{D59AA1E1-AFF0-44B0-8DFB-A68DFDCAF39A}" dt="2023-01-13T17:32:15.789" v="601" actId="207"/>
        <pc:sldMkLst>
          <pc:docMk/>
          <pc:sldMk cId="1864939096" sldId="302"/>
        </pc:sldMkLst>
        <pc:spChg chg="mod">
          <ac:chgData name="Jason Wootton" userId="526938c4-8ce3-4c07-bb74-9d82b87cdb66" providerId="ADAL" clId="{D59AA1E1-AFF0-44B0-8DFB-A68DFDCAF39A}" dt="2023-01-13T17:32:15.789" v="601" actId="207"/>
          <ac:spMkLst>
            <pc:docMk/>
            <pc:sldMk cId="1864939096" sldId="302"/>
            <ac:spMk id="18" creationId="{E20E325F-54D0-44F3-B1FF-CC506BDB9147}"/>
          </ac:spMkLst>
        </pc:spChg>
        <pc:picChg chg="mod">
          <ac:chgData name="Jason Wootton" userId="526938c4-8ce3-4c07-bb74-9d82b87cdb66" providerId="ADAL" clId="{D59AA1E1-AFF0-44B0-8DFB-A68DFDCAF39A}" dt="2023-01-11T11:48:08.782" v="311" actId="1076"/>
          <ac:picMkLst>
            <pc:docMk/>
            <pc:sldMk cId="1864939096" sldId="302"/>
            <ac:picMk id="13" creationId="{996A267D-933E-4614-ACD3-2C11E9A0F517}"/>
          </ac:picMkLst>
        </pc:picChg>
        <pc:picChg chg="mod">
          <ac:chgData name="Jason Wootton" userId="526938c4-8ce3-4c07-bb74-9d82b87cdb66" providerId="ADAL" clId="{D59AA1E1-AFF0-44B0-8DFB-A68DFDCAF39A}" dt="2023-01-11T11:48:06.559" v="310" actId="1076"/>
          <ac:picMkLst>
            <pc:docMk/>
            <pc:sldMk cId="1864939096" sldId="302"/>
            <ac:picMk id="15" creationId="{FF0297AD-6ADA-4C9F-8B49-4907297F2E2F}"/>
          </ac:picMkLst>
        </pc:picChg>
      </pc:sldChg>
      <pc:sldChg chg="modSp mod">
        <pc:chgData name="Jason Wootton" userId="526938c4-8ce3-4c07-bb74-9d82b87cdb66" providerId="ADAL" clId="{D59AA1E1-AFF0-44B0-8DFB-A68DFDCAF39A}" dt="2023-01-13T16:55:52.677" v="540" actId="20577"/>
        <pc:sldMkLst>
          <pc:docMk/>
          <pc:sldMk cId="3792866024" sldId="303"/>
        </pc:sldMkLst>
        <pc:spChg chg="mod">
          <ac:chgData name="Jason Wootton" userId="526938c4-8ce3-4c07-bb74-9d82b87cdb66" providerId="ADAL" clId="{D59AA1E1-AFF0-44B0-8DFB-A68DFDCAF39A}" dt="2023-01-13T16:55:52.677" v="540" actId="20577"/>
          <ac:spMkLst>
            <pc:docMk/>
            <pc:sldMk cId="3792866024" sldId="303"/>
            <ac:spMk id="8" creationId="{CF1C8D28-9A25-45DC-BEBB-E99EAF3CB2F7}"/>
          </ac:spMkLst>
        </pc:spChg>
        <pc:picChg chg="mod">
          <ac:chgData name="Jason Wootton" userId="526938c4-8ce3-4c07-bb74-9d82b87cdb66" providerId="ADAL" clId="{D59AA1E1-AFF0-44B0-8DFB-A68DFDCAF39A}" dt="2023-01-11T12:02:44.701" v="383" actId="1076"/>
          <ac:picMkLst>
            <pc:docMk/>
            <pc:sldMk cId="3792866024" sldId="303"/>
            <ac:picMk id="5" creationId="{35B01E58-80F8-488D-B5CD-0AD4F5EF79E8}"/>
          </ac:picMkLst>
        </pc:picChg>
        <pc:picChg chg="mod">
          <ac:chgData name="Jason Wootton" userId="526938c4-8ce3-4c07-bb74-9d82b87cdb66" providerId="ADAL" clId="{D59AA1E1-AFF0-44B0-8DFB-A68DFDCAF39A}" dt="2023-01-11T12:02:47.290" v="384" actId="1076"/>
          <ac:picMkLst>
            <pc:docMk/>
            <pc:sldMk cId="3792866024" sldId="303"/>
            <ac:picMk id="6" creationId="{40B880C8-9ED6-404E-A514-FF1BE9A2FE7B}"/>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docChgLst>
    <pc:chgData name="Jason Wootton" userId="526938c4-8ce3-4c07-bb74-9d82b87cdb66" providerId="ADAL" clId="{D19FE209-F716-4A86-8269-74D0385742F7}"/>
    <pc:docChg chg="undo custSel modSld">
      <pc:chgData name="Jason Wootton" userId="526938c4-8ce3-4c07-bb74-9d82b87cdb66" providerId="ADAL" clId="{D19FE209-F716-4A86-8269-74D0385742F7}" dt="2023-06-28T11:23:20.697" v="292" actId="478"/>
      <pc:docMkLst>
        <pc:docMk/>
      </pc:docMkLst>
      <pc:sldChg chg="modSp mod">
        <pc:chgData name="Jason Wootton" userId="526938c4-8ce3-4c07-bb74-9d82b87cdb66" providerId="ADAL" clId="{D19FE209-F716-4A86-8269-74D0385742F7}" dt="2023-06-28T11:05:01.356" v="229" actId="1076"/>
        <pc:sldMkLst>
          <pc:docMk/>
          <pc:sldMk cId="908167305" sldId="300"/>
        </pc:sldMkLst>
        <pc:spChg chg="mod">
          <ac:chgData name="Jason Wootton" userId="526938c4-8ce3-4c07-bb74-9d82b87cdb66" providerId="ADAL" clId="{D19FE209-F716-4A86-8269-74D0385742F7}" dt="2023-06-22T10:09:09.692" v="192" actId="20577"/>
          <ac:spMkLst>
            <pc:docMk/>
            <pc:sldMk cId="908167305" sldId="300"/>
            <ac:spMk id="18" creationId="{E20E325F-54D0-44F3-B1FF-CC506BDB9147}"/>
          </ac:spMkLst>
        </pc:spChg>
        <pc:picChg chg="mod">
          <ac:chgData name="Jason Wootton" userId="526938c4-8ce3-4c07-bb74-9d82b87cdb66" providerId="ADAL" clId="{D19FE209-F716-4A86-8269-74D0385742F7}" dt="2023-06-22T10:02:59.757" v="98" actId="1076"/>
          <ac:picMkLst>
            <pc:docMk/>
            <pc:sldMk cId="908167305" sldId="300"/>
            <ac:picMk id="9" creationId="{C449DF34-0F38-4F3C-AC37-903A19D7DE09}"/>
          </ac:picMkLst>
        </pc:picChg>
        <pc:picChg chg="mod">
          <ac:chgData name="Jason Wootton" userId="526938c4-8ce3-4c07-bb74-9d82b87cdb66" providerId="ADAL" clId="{D19FE209-F716-4A86-8269-74D0385742F7}" dt="2023-06-22T10:02:53.245" v="96" actId="1076"/>
          <ac:picMkLst>
            <pc:docMk/>
            <pc:sldMk cId="908167305" sldId="300"/>
            <ac:picMk id="10" creationId="{9379DE11-BAC4-4826-A669-DC3D65F23969}"/>
          </ac:picMkLst>
        </pc:picChg>
        <pc:picChg chg="mod">
          <ac:chgData name="Jason Wootton" userId="526938c4-8ce3-4c07-bb74-9d82b87cdb66" providerId="ADAL" clId="{D19FE209-F716-4A86-8269-74D0385742F7}" dt="2023-06-28T11:05:01.356" v="229" actId="1076"/>
          <ac:picMkLst>
            <pc:docMk/>
            <pc:sldMk cId="908167305" sldId="300"/>
            <ac:picMk id="13" creationId="{6C543F8B-E40B-4975-BA7D-906739FD110D}"/>
          </ac:picMkLst>
        </pc:picChg>
      </pc:sldChg>
      <pc:sldChg chg="addSp delSp modSp mod">
        <pc:chgData name="Jason Wootton" userId="526938c4-8ce3-4c07-bb74-9d82b87cdb66" providerId="ADAL" clId="{D19FE209-F716-4A86-8269-74D0385742F7}" dt="2023-06-28T11:23:20.697" v="292" actId="478"/>
        <pc:sldMkLst>
          <pc:docMk/>
          <pc:sldMk cId="837269096" sldId="301"/>
        </pc:sldMkLst>
        <pc:spChg chg="mod">
          <ac:chgData name="Jason Wootton" userId="526938c4-8ce3-4c07-bb74-9d82b87cdb66" providerId="ADAL" clId="{D19FE209-F716-4A86-8269-74D0385742F7}" dt="2023-06-28T09:43:24.372" v="228" actId="1076"/>
          <ac:spMkLst>
            <pc:docMk/>
            <pc:sldMk cId="837269096" sldId="301"/>
            <ac:spMk id="3" creationId="{1BA4BC58-1D78-4D32-B479-D264EDA1A4A9}"/>
          </ac:spMkLst>
        </pc:spChg>
        <pc:spChg chg="mod">
          <ac:chgData name="Jason Wootton" userId="526938c4-8ce3-4c07-bb74-9d82b87cdb66" providerId="ADAL" clId="{D19FE209-F716-4A86-8269-74D0385742F7}" dt="2023-06-27T10:53:59.606" v="218" actId="13926"/>
          <ac:spMkLst>
            <pc:docMk/>
            <pc:sldMk cId="837269096" sldId="301"/>
            <ac:spMk id="16" creationId="{838176FD-6BDD-4E99-A54D-87B48B61008E}"/>
          </ac:spMkLst>
        </pc:spChg>
        <pc:spChg chg="mod topLvl">
          <ac:chgData name="Jason Wootton" userId="526938c4-8ce3-4c07-bb74-9d82b87cdb66" providerId="ADAL" clId="{D19FE209-F716-4A86-8269-74D0385742F7}" dt="2023-06-28T11:22:45.529" v="286" actId="165"/>
          <ac:spMkLst>
            <pc:docMk/>
            <pc:sldMk cId="837269096" sldId="301"/>
            <ac:spMk id="43" creationId="{F5A72801-ED01-55B7-B7D6-D14581034104}"/>
          </ac:spMkLst>
        </pc:spChg>
        <pc:spChg chg="mod topLvl">
          <ac:chgData name="Jason Wootton" userId="526938c4-8ce3-4c07-bb74-9d82b87cdb66" providerId="ADAL" clId="{D19FE209-F716-4A86-8269-74D0385742F7}" dt="2023-06-28T11:22:45.529" v="286" actId="165"/>
          <ac:spMkLst>
            <pc:docMk/>
            <pc:sldMk cId="837269096" sldId="301"/>
            <ac:spMk id="58" creationId="{5FC3BB42-A4AA-65CB-8AAD-75D81FDA7EFB}"/>
          </ac:spMkLst>
        </pc:spChg>
        <pc:spChg chg="mod">
          <ac:chgData name="Jason Wootton" userId="526938c4-8ce3-4c07-bb74-9d82b87cdb66" providerId="ADAL" clId="{D19FE209-F716-4A86-8269-74D0385742F7}" dt="2023-06-28T09:43:13.771" v="226" actId="20577"/>
          <ac:spMkLst>
            <pc:docMk/>
            <pc:sldMk cId="837269096" sldId="301"/>
            <ac:spMk id="74" creationId="{9635573D-2ED8-4709-A3D6-D10C33913289}"/>
          </ac:spMkLst>
        </pc:spChg>
        <pc:spChg chg="mod topLvl">
          <ac:chgData name="Jason Wootton" userId="526938c4-8ce3-4c07-bb74-9d82b87cdb66" providerId="ADAL" clId="{D19FE209-F716-4A86-8269-74D0385742F7}" dt="2023-06-28T11:22:45.529" v="286" actId="165"/>
          <ac:spMkLst>
            <pc:docMk/>
            <pc:sldMk cId="837269096" sldId="301"/>
            <ac:spMk id="108" creationId="{E7DFDDCE-D6F6-4460-C23C-BD0B2D96C678}"/>
          </ac:spMkLst>
        </pc:spChg>
        <pc:spChg chg="mod topLvl">
          <ac:chgData name="Jason Wootton" userId="526938c4-8ce3-4c07-bb74-9d82b87cdb66" providerId="ADAL" clId="{D19FE209-F716-4A86-8269-74D0385742F7}" dt="2023-06-28T11:22:45.529" v="286" actId="165"/>
          <ac:spMkLst>
            <pc:docMk/>
            <pc:sldMk cId="837269096" sldId="301"/>
            <ac:spMk id="109" creationId="{5326022C-BEE5-B25D-CFBE-56D8F3462AD7}"/>
          </ac:spMkLst>
        </pc:spChg>
        <pc:spChg chg="mod topLvl">
          <ac:chgData name="Jason Wootton" userId="526938c4-8ce3-4c07-bb74-9d82b87cdb66" providerId="ADAL" clId="{D19FE209-F716-4A86-8269-74D0385742F7}" dt="2023-06-28T11:22:45.529" v="286" actId="165"/>
          <ac:spMkLst>
            <pc:docMk/>
            <pc:sldMk cId="837269096" sldId="301"/>
            <ac:spMk id="110" creationId="{EC734209-216D-DB15-5C34-F1928947EC15}"/>
          </ac:spMkLst>
        </pc:spChg>
        <pc:spChg chg="mod topLvl">
          <ac:chgData name="Jason Wootton" userId="526938c4-8ce3-4c07-bb74-9d82b87cdb66" providerId="ADAL" clId="{D19FE209-F716-4A86-8269-74D0385742F7}" dt="2023-06-28T11:22:45.529" v="286" actId="165"/>
          <ac:spMkLst>
            <pc:docMk/>
            <pc:sldMk cId="837269096" sldId="301"/>
            <ac:spMk id="114" creationId="{6A576433-C64E-4BA0-370A-555576BD43D1}"/>
          </ac:spMkLst>
        </pc:spChg>
        <pc:spChg chg="mod topLvl">
          <ac:chgData name="Jason Wootton" userId="526938c4-8ce3-4c07-bb74-9d82b87cdb66" providerId="ADAL" clId="{D19FE209-F716-4A86-8269-74D0385742F7}" dt="2023-06-28T11:22:45.529" v="286" actId="165"/>
          <ac:spMkLst>
            <pc:docMk/>
            <pc:sldMk cId="837269096" sldId="301"/>
            <ac:spMk id="115" creationId="{41FFE181-A848-7F4F-AA0C-112E9C39D7E2}"/>
          </ac:spMkLst>
        </pc:spChg>
        <pc:spChg chg="mod topLvl">
          <ac:chgData name="Jason Wootton" userId="526938c4-8ce3-4c07-bb74-9d82b87cdb66" providerId="ADAL" clId="{D19FE209-F716-4A86-8269-74D0385742F7}" dt="2023-06-28T11:22:45.529" v="286" actId="165"/>
          <ac:spMkLst>
            <pc:docMk/>
            <pc:sldMk cId="837269096" sldId="301"/>
            <ac:spMk id="116" creationId="{628A2CAB-A7F1-BA66-7257-6D9BD67982CE}"/>
          </ac:spMkLst>
        </pc:spChg>
        <pc:spChg chg="mod topLvl">
          <ac:chgData name="Jason Wootton" userId="526938c4-8ce3-4c07-bb74-9d82b87cdb66" providerId="ADAL" clId="{D19FE209-F716-4A86-8269-74D0385742F7}" dt="2023-06-28T11:22:45.529" v="286" actId="165"/>
          <ac:spMkLst>
            <pc:docMk/>
            <pc:sldMk cId="837269096" sldId="301"/>
            <ac:spMk id="117" creationId="{34FA7286-0B5C-E1F1-2848-7FAB4A8C961D}"/>
          </ac:spMkLst>
        </pc:spChg>
        <pc:spChg chg="mod topLvl">
          <ac:chgData name="Jason Wootton" userId="526938c4-8ce3-4c07-bb74-9d82b87cdb66" providerId="ADAL" clId="{D19FE209-F716-4A86-8269-74D0385742F7}" dt="2023-06-28T11:22:45.529" v="286" actId="165"/>
          <ac:spMkLst>
            <pc:docMk/>
            <pc:sldMk cId="837269096" sldId="301"/>
            <ac:spMk id="118" creationId="{E5A44DFD-3EDB-3E67-B995-430782B8F4C2}"/>
          </ac:spMkLst>
        </pc:spChg>
        <pc:spChg chg="mod topLvl">
          <ac:chgData name="Jason Wootton" userId="526938c4-8ce3-4c07-bb74-9d82b87cdb66" providerId="ADAL" clId="{D19FE209-F716-4A86-8269-74D0385742F7}" dt="2023-06-28T11:22:45.529" v="286" actId="165"/>
          <ac:spMkLst>
            <pc:docMk/>
            <pc:sldMk cId="837269096" sldId="301"/>
            <ac:spMk id="119" creationId="{5BC8776F-B761-7EF0-4550-3B46B0F732E8}"/>
          </ac:spMkLst>
        </pc:spChg>
        <pc:spChg chg="mod topLvl">
          <ac:chgData name="Jason Wootton" userId="526938c4-8ce3-4c07-bb74-9d82b87cdb66" providerId="ADAL" clId="{D19FE209-F716-4A86-8269-74D0385742F7}" dt="2023-06-28T11:22:45.529" v="286" actId="165"/>
          <ac:spMkLst>
            <pc:docMk/>
            <pc:sldMk cId="837269096" sldId="301"/>
            <ac:spMk id="120" creationId="{4073E2B4-D126-3CB0-9F9F-D20427517282}"/>
          </ac:spMkLst>
        </pc:spChg>
        <pc:spChg chg="mod topLvl">
          <ac:chgData name="Jason Wootton" userId="526938c4-8ce3-4c07-bb74-9d82b87cdb66" providerId="ADAL" clId="{D19FE209-F716-4A86-8269-74D0385742F7}" dt="2023-06-28T11:22:45.529" v="286" actId="165"/>
          <ac:spMkLst>
            <pc:docMk/>
            <pc:sldMk cId="837269096" sldId="301"/>
            <ac:spMk id="121" creationId="{86276F05-4D1B-9860-65B7-DFE19BC38C4E}"/>
          </ac:spMkLst>
        </pc:spChg>
        <pc:spChg chg="mod topLvl">
          <ac:chgData name="Jason Wootton" userId="526938c4-8ce3-4c07-bb74-9d82b87cdb66" providerId="ADAL" clId="{D19FE209-F716-4A86-8269-74D0385742F7}" dt="2023-06-28T11:22:45.529" v="286" actId="165"/>
          <ac:spMkLst>
            <pc:docMk/>
            <pc:sldMk cId="837269096" sldId="301"/>
            <ac:spMk id="122" creationId="{E311A226-6F37-857F-3E59-C97DE8386BAA}"/>
          </ac:spMkLst>
        </pc:spChg>
        <pc:spChg chg="mod topLvl">
          <ac:chgData name="Jason Wootton" userId="526938c4-8ce3-4c07-bb74-9d82b87cdb66" providerId="ADAL" clId="{D19FE209-F716-4A86-8269-74D0385742F7}" dt="2023-06-28T11:22:45.529" v="286" actId="165"/>
          <ac:spMkLst>
            <pc:docMk/>
            <pc:sldMk cId="837269096" sldId="301"/>
            <ac:spMk id="123" creationId="{136410A6-E3C0-D6AC-A5E5-964000B3792E}"/>
          </ac:spMkLst>
        </pc:spChg>
        <pc:spChg chg="mod topLvl">
          <ac:chgData name="Jason Wootton" userId="526938c4-8ce3-4c07-bb74-9d82b87cdb66" providerId="ADAL" clId="{D19FE209-F716-4A86-8269-74D0385742F7}" dt="2023-06-28T11:22:45.529" v="286" actId="165"/>
          <ac:spMkLst>
            <pc:docMk/>
            <pc:sldMk cId="837269096" sldId="301"/>
            <ac:spMk id="124" creationId="{A8A72438-6BEE-DD5A-3508-33825A146D04}"/>
          </ac:spMkLst>
        </pc:spChg>
        <pc:spChg chg="mod topLvl">
          <ac:chgData name="Jason Wootton" userId="526938c4-8ce3-4c07-bb74-9d82b87cdb66" providerId="ADAL" clId="{D19FE209-F716-4A86-8269-74D0385742F7}" dt="2023-06-28T11:22:45.529" v="286" actId="165"/>
          <ac:spMkLst>
            <pc:docMk/>
            <pc:sldMk cId="837269096" sldId="301"/>
            <ac:spMk id="125" creationId="{693193C0-E685-96E8-289E-594E4373D88F}"/>
          </ac:spMkLst>
        </pc:spChg>
        <pc:grpChg chg="del mod">
          <ac:chgData name="Jason Wootton" userId="526938c4-8ce3-4c07-bb74-9d82b87cdb66" providerId="ADAL" clId="{D19FE209-F716-4A86-8269-74D0385742F7}" dt="2023-06-28T11:22:45.529" v="286" actId="165"/>
          <ac:grpSpMkLst>
            <pc:docMk/>
            <pc:sldMk cId="837269096" sldId="301"/>
            <ac:grpSpMk id="42" creationId="{1DA1E0F5-B1B5-EF91-701D-516D065AE667}"/>
          </ac:grpSpMkLst>
        </pc:grpChg>
        <pc:graphicFrameChg chg="add del mod">
          <ac:chgData name="Jason Wootton" userId="526938c4-8ce3-4c07-bb74-9d82b87cdb66" providerId="ADAL" clId="{D19FE209-F716-4A86-8269-74D0385742F7}" dt="2023-06-28T11:23:20.697" v="292" actId="478"/>
          <ac:graphicFrameMkLst>
            <pc:docMk/>
            <pc:sldMk cId="837269096" sldId="301"/>
            <ac:graphicFrameMk id="5" creationId="{7A2C5E1A-0878-587E-2734-2662D8010150}"/>
          </ac:graphicFrameMkLst>
        </pc:graphicFrameChg>
        <pc:graphicFrameChg chg="mod modGraphic">
          <ac:chgData name="Jason Wootton" userId="526938c4-8ce3-4c07-bb74-9d82b87cdb66" providerId="ADAL" clId="{D19FE209-F716-4A86-8269-74D0385742F7}" dt="2023-06-28T09:42:29.122" v="220"/>
          <ac:graphicFrameMkLst>
            <pc:docMk/>
            <pc:sldMk cId="837269096" sldId="301"/>
            <ac:graphicFrameMk id="7" creationId="{D51B7C71-A369-482C-ACF1-B6D28E3948A4}"/>
          </ac:graphicFrameMkLst>
        </pc:graphicFrameChg>
        <pc:graphicFrameChg chg="mod">
          <ac:chgData name="Jason Wootton" userId="526938c4-8ce3-4c07-bb74-9d82b87cdb66" providerId="ADAL" clId="{D19FE209-F716-4A86-8269-74D0385742F7}" dt="2023-06-20T16:20:11.707" v="0"/>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D19FE209-F716-4A86-8269-74D0385742F7}" dt="2023-06-28T11:23:15.085" v="291"/>
          <ac:graphicFrameMkLst>
            <pc:docMk/>
            <pc:sldMk cId="837269096" sldId="301"/>
            <ac:graphicFrameMk id="17" creationId="{03481FA4-30B1-49D6-A058-EA5E8616D1F1}"/>
          </ac:graphicFrameMkLst>
        </pc:graphicFrameChg>
        <pc:picChg chg="mod topLvl">
          <ac:chgData name="Jason Wootton" userId="526938c4-8ce3-4c07-bb74-9d82b87cdb66" providerId="ADAL" clId="{D19FE209-F716-4A86-8269-74D0385742F7}" dt="2023-06-28T11:22:45.529" v="286" actId="165"/>
          <ac:picMkLst>
            <pc:docMk/>
            <pc:sldMk cId="837269096" sldId="301"/>
            <ac:picMk id="71" creationId="{543EAAD6-B039-5B90-0D7D-B390086D6530}"/>
          </ac:picMkLst>
        </pc:picChg>
        <pc:picChg chg="mod topLvl">
          <ac:chgData name="Jason Wootton" userId="526938c4-8ce3-4c07-bb74-9d82b87cdb66" providerId="ADAL" clId="{D19FE209-F716-4A86-8269-74D0385742F7}" dt="2023-06-28T11:22:45.529" v="286" actId="165"/>
          <ac:picMkLst>
            <pc:docMk/>
            <pc:sldMk cId="837269096" sldId="301"/>
            <ac:picMk id="72" creationId="{2209CCD1-0481-C93B-9F73-96AB5D979C68}"/>
          </ac:picMkLst>
        </pc:picChg>
        <pc:picChg chg="mod topLvl">
          <ac:chgData name="Jason Wootton" userId="526938c4-8ce3-4c07-bb74-9d82b87cdb66" providerId="ADAL" clId="{D19FE209-F716-4A86-8269-74D0385742F7}" dt="2023-06-28T11:22:51.513" v="288" actId="1076"/>
          <ac:picMkLst>
            <pc:docMk/>
            <pc:sldMk cId="837269096" sldId="301"/>
            <ac:picMk id="76" creationId="{0F90EC4D-524E-1F0D-E2F4-FAAD2B84BBA5}"/>
          </ac:picMkLst>
        </pc:picChg>
        <pc:picChg chg="mod topLvl">
          <ac:chgData name="Jason Wootton" userId="526938c4-8ce3-4c07-bb74-9d82b87cdb66" providerId="ADAL" clId="{D19FE209-F716-4A86-8269-74D0385742F7}" dt="2023-06-28T11:22:45.529" v="286" actId="165"/>
          <ac:picMkLst>
            <pc:docMk/>
            <pc:sldMk cId="837269096" sldId="301"/>
            <ac:picMk id="89" creationId="{06FAFE26-2414-9EE3-F3DF-5FD83CC2D6C5}"/>
          </ac:picMkLst>
        </pc:picChg>
        <pc:picChg chg="mod topLvl">
          <ac:chgData name="Jason Wootton" userId="526938c4-8ce3-4c07-bb74-9d82b87cdb66" providerId="ADAL" clId="{D19FE209-F716-4A86-8269-74D0385742F7}" dt="2023-06-28T11:22:45.529" v="286" actId="165"/>
          <ac:picMkLst>
            <pc:docMk/>
            <pc:sldMk cId="837269096" sldId="301"/>
            <ac:picMk id="90" creationId="{8AA5D9BE-0A29-84E0-6BEC-00A0FDA7C1DA}"/>
          </ac:picMkLst>
        </pc:picChg>
        <pc:picChg chg="mod topLvl">
          <ac:chgData name="Jason Wootton" userId="526938c4-8ce3-4c07-bb74-9d82b87cdb66" providerId="ADAL" clId="{D19FE209-F716-4A86-8269-74D0385742F7}" dt="2023-06-28T11:22:45.529" v="286" actId="165"/>
          <ac:picMkLst>
            <pc:docMk/>
            <pc:sldMk cId="837269096" sldId="301"/>
            <ac:picMk id="91" creationId="{1A87A25F-7C14-3F07-CD5C-40DB93778A14}"/>
          </ac:picMkLst>
        </pc:picChg>
        <pc:picChg chg="mod topLvl">
          <ac:chgData name="Jason Wootton" userId="526938c4-8ce3-4c07-bb74-9d82b87cdb66" providerId="ADAL" clId="{D19FE209-F716-4A86-8269-74D0385742F7}" dt="2023-06-28T11:22:45.529" v="286" actId="165"/>
          <ac:picMkLst>
            <pc:docMk/>
            <pc:sldMk cId="837269096" sldId="301"/>
            <ac:picMk id="94" creationId="{B6FE7D38-52D3-7D91-1E9E-03DC6AC5CADD}"/>
          </ac:picMkLst>
        </pc:picChg>
        <pc:picChg chg="mod topLvl">
          <ac:chgData name="Jason Wootton" userId="526938c4-8ce3-4c07-bb74-9d82b87cdb66" providerId="ADAL" clId="{D19FE209-F716-4A86-8269-74D0385742F7}" dt="2023-06-28T11:22:45.529" v="286" actId="165"/>
          <ac:picMkLst>
            <pc:docMk/>
            <pc:sldMk cId="837269096" sldId="301"/>
            <ac:picMk id="95" creationId="{C0046AF5-6552-95CF-2D2A-DD80369905FD}"/>
          </ac:picMkLst>
        </pc:picChg>
        <pc:picChg chg="mod topLvl">
          <ac:chgData name="Jason Wootton" userId="526938c4-8ce3-4c07-bb74-9d82b87cdb66" providerId="ADAL" clId="{D19FE209-F716-4A86-8269-74D0385742F7}" dt="2023-06-28T11:22:54.912" v="289" actId="1076"/>
          <ac:picMkLst>
            <pc:docMk/>
            <pc:sldMk cId="837269096" sldId="301"/>
            <ac:picMk id="105" creationId="{C0D8B0C3-87E6-1152-F857-2A42B15B1161}"/>
          </ac:picMkLst>
        </pc:picChg>
        <pc:picChg chg="mod topLvl">
          <ac:chgData name="Jason Wootton" userId="526938c4-8ce3-4c07-bb74-9d82b87cdb66" providerId="ADAL" clId="{D19FE209-F716-4A86-8269-74D0385742F7}" dt="2023-06-28T11:22:45.529" v="286" actId="165"/>
          <ac:picMkLst>
            <pc:docMk/>
            <pc:sldMk cId="837269096" sldId="301"/>
            <ac:picMk id="106" creationId="{4C91C820-A69F-C4B5-1567-AFF5C7C84D2D}"/>
          </ac:picMkLst>
        </pc:picChg>
        <pc:picChg chg="mod topLvl">
          <ac:chgData name="Jason Wootton" userId="526938c4-8ce3-4c07-bb74-9d82b87cdb66" providerId="ADAL" clId="{D19FE209-F716-4A86-8269-74D0385742F7}" dt="2023-06-28T11:22:45.529" v="286" actId="165"/>
          <ac:picMkLst>
            <pc:docMk/>
            <pc:sldMk cId="837269096" sldId="301"/>
            <ac:picMk id="107" creationId="{05DECD6E-26C9-D526-251E-D783834F3C93}"/>
          </ac:picMkLst>
        </pc:picChg>
        <pc:cxnChg chg="mod topLvl">
          <ac:chgData name="Jason Wootton" userId="526938c4-8ce3-4c07-bb74-9d82b87cdb66" providerId="ADAL" clId="{D19FE209-F716-4A86-8269-74D0385742F7}" dt="2023-06-28T11:22:45.529" v="286" actId="165"/>
          <ac:cxnSpMkLst>
            <pc:docMk/>
            <pc:sldMk cId="837269096" sldId="301"/>
            <ac:cxnSpMk id="44" creationId="{F6195F29-D547-4C84-9129-4E47D1D9C00B}"/>
          </ac:cxnSpMkLst>
        </pc:cxnChg>
        <pc:cxnChg chg="mod topLvl">
          <ac:chgData name="Jason Wootton" userId="526938c4-8ce3-4c07-bb74-9d82b87cdb66" providerId="ADAL" clId="{D19FE209-F716-4A86-8269-74D0385742F7}" dt="2023-06-28T11:22:45.529" v="286" actId="165"/>
          <ac:cxnSpMkLst>
            <pc:docMk/>
            <pc:sldMk cId="837269096" sldId="301"/>
            <ac:cxnSpMk id="111" creationId="{DB4726E0-DC44-7D2D-41BE-ED0AE9BA0530}"/>
          </ac:cxnSpMkLst>
        </pc:cxnChg>
        <pc:cxnChg chg="mod topLvl">
          <ac:chgData name="Jason Wootton" userId="526938c4-8ce3-4c07-bb74-9d82b87cdb66" providerId="ADAL" clId="{D19FE209-F716-4A86-8269-74D0385742F7}" dt="2023-06-28T11:22:45.529" v="286" actId="165"/>
          <ac:cxnSpMkLst>
            <pc:docMk/>
            <pc:sldMk cId="837269096" sldId="301"/>
            <ac:cxnSpMk id="112" creationId="{5D6CD0D4-BB9F-9C05-9157-1AF6BB39537E}"/>
          </ac:cxnSpMkLst>
        </pc:cxnChg>
        <pc:cxnChg chg="mod topLvl">
          <ac:chgData name="Jason Wootton" userId="526938c4-8ce3-4c07-bb74-9d82b87cdb66" providerId="ADAL" clId="{D19FE209-F716-4A86-8269-74D0385742F7}" dt="2023-06-28T11:22:45.529" v="286" actId="165"/>
          <ac:cxnSpMkLst>
            <pc:docMk/>
            <pc:sldMk cId="837269096" sldId="301"/>
            <ac:cxnSpMk id="113" creationId="{3DB510F7-082B-4801-8395-9342AFADEA04}"/>
          </ac:cxnSpMkLst>
        </pc:cxnChg>
      </pc:sldChg>
      <pc:sldChg chg="modSp mod">
        <pc:chgData name="Jason Wootton" userId="526938c4-8ce3-4c07-bb74-9d82b87cdb66" providerId="ADAL" clId="{D19FE209-F716-4A86-8269-74D0385742F7}" dt="2023-06-22T10:11:06.158" v="198" actId="1076"/>
        <pc:sldMkLst>
          <pc:docMk/>
          <pc:sldMk cId="1864939096" sldId="302"/>
        </pc:sldMkLst>
        <pc:spChg chg="mod">
          <ac:chgData name="Jason Wootton" userId="526938c4-8ce3-4c07-bb74-9d82b87cdb66" providerId="ADAL" clId="{D19FE209-F716-4A86-8269-74D0385742F7}" dt="2023-06-22T10:10:58.993" v="197" actId="20577"/>
          <ac:spMkLst>
            <pc:docMk/>
            <pc:sldMk cId="1864939096" sldId="302"/>
            <ac:spMk id="18" creationId="{E20E325F-54D0-44F3-B1FF-CC506BDB9147}"/>
          </ac:spMkLst>
        </pc:spChg>
        <pc:picChg chg="mod">
          <ac:chgData name="Jason Wootton" userId="526938c4-8ce3-4c07-bb74-9d82b87cdb66" providerId="ADAL" clId="{D19FE209-F716-4A86-8269-74D0385742F7}" dt="2023-06-22T10:11:06.158" v="198" actId="1076"/>
          <ac:picMkLst>
            <pc:docMk/>
            <pc:sldMk cId="1864939096" sldId="302"/>
            <ac:picMk id="15" creationId="{FF0297AD-6ADA-4C9F-8B49-4907297F2E2F}"/>
          </ac:picMkLst>
        </pc:picChg>
      </pc:sldChg>
      <pc:sldChg chg="modSp mod">
        <pc:chgData name="Jason Wootton" userId="526938c4-8ce3-4c07-bb74-9d82b87cdb66" providerId="ADAL" clId="{D19FE209-F716-4A86-8269-74D0385742F7}" dt="2023-06-28T11:13:45.471" v="265" actId="20577"/>
        <pc:sldMkLst>
          <pc:docMk/>
          <pc:sldMk cId="3792866024" sldId="303"/>
        </pc:sldMkLst>
        <pc:spChg chg="mod">
          <ac:chgData name="Jason Wootton" userId="526938c4-8ce3-4c07-bb74-9d82b87cdb66" providerId="ADAL" clId="{D19FE209-F716-4A86-8269-74D0385742F7}" dt="2023-06-28T11:13:45.471" v="265" actId="20577"/>
          <ac:spMkLst>
            <pc:docMk/>
            <pc:sldMk cId="3792866024" sldId="303"/>
            <ac:spMk id="8" creationId="{CF1C8D28-9A25-45DC-BEBB-E99EAF3CB2F7}"/>
          </ac:spMkLst>
        </pc:spChg>
        <pc:picChg chg="mod">
          <ac:chgData name="Jason Wootton" userId="526938c4-8ce3-4c07-bb74-9d82b87cdb66" providerId="ADAL" clId="{D19FE209-F716-4A86-8269-74D0385742F7}" dt="2023-06-22T10:07:34.244" v="188" actId="1076"/>
          <ac:picMkLst>
            <pc:docMk/>
            <pc:sldMk cId="3792866024" sldId="303"/>
            <ac:picMk id="5" creationId="{35B01E58-80F8-488D-B5CD-0AD4F5EF79E8}"/>
          </ac:picMkLst>
        </pc:picChg>
        <pc:picChg chg="mod">
          <ac:chgData name="Jason Wootton" userId="526938c4-8ce3-4c07-bb74-9d82b87cdb66" providerId="ADAL" clId="{D19FE209-F716-4A86-8269-74D0385742F7}" dt="2023-06-28T11:13:13.622" v="247" actId="1076"/>
          <ac:picMkLst>
            <pc:docMk/>
            <pc:sldMk cId="3792866024" sldId="303"/>
            <ac:picMk id="6" creationId="{40B880C8-9ED6-404E-A514-FF1BE9A2FE7B}"/>
          </ac:picMkLst>
        </pc:picChg>
        <pc:picChg chg="mod">
          <ac:chgData name="Jason Wootton" userId="526938c4-8ce3-4c07-bb74-9d82b87cdb66" providerId="ADAL" clId="{D19FE209-F716-4A86-8269-74D0385742F7}" dt="2023-06-22T10:07:13.164" v="182" actId="1076"/>
          <ac:picMkLst>
            <pc:docMk/>
            <pc:sldMk cId="3792866024" sldId="303"/>
            <ac:picMk id="11" creationId="{1177DC11-BB3B-4154-AE35-5212F50D51E4}"/>
          </ac:picMkLst>
        </pc:picChg>
      </pc:sldChg>
    </pc:docChg>
  </pc:docChgLst>
  <pc:docChgLst>
    <pc:chgData name="Jason Wootton" userId="526938c4-8ce3-4c07-bb74-9d82b87cdb66" providerId="ADAL" clId="{0D597941-5C8E-4A5F-80D3-82827863DC15}"/>
    <pc:docChg chg="undo custSel modSld">
      <pc:chgData name="Jason Wootton" userId="526938c4-8ce3-4c07-bb74-9d82b87cdb66" providerId="ADAL" clId="{0D597941-5C8E-4A5F-80D3-82827863DC15}" dt="2023-07-25T11:21:33.797" v="220" actId="20577"/>
      <pc:docMkLst>
        <pc:docMk/>
      </pc:docMkLst>
      <pc:sldChg chg="modSp mod">
        <pc:chgData name="Jason Wootton" userId="526938c4-8ce3-4c07-bb74-9d82b87cdb66" providerId="ADAL" clId="{0D597941-5C8E-4A5F-80D3-82827863DC15}" dt="2023-07-24T09:49:11.781" v="97" actId="20577"/>
        <pc:sldMkLst>
          <pc:docMk/>
          <pc:sldMk cId="908167305" sldId="300"/>
        </pc:sldMkLst>
        <pc:spChg chg="mod">
          <ac:chgData name="Jason Wootton" userId="526938c4-8ce3-4c07-bb74-9d82b87cdb66" providerId="ADAL" clId="{0D597941-5C8E-4A5F-80D3-82827863DC15}" dt="2023-07-24T09:49:11.781" v="97" actId="20577"/>
          <ac:spMkLst>
            <pc:docMk/>
            <pc:sldMk cId="908167305" sldId="300"/>
            <ac:spMk id="18" creationId="{E20E325F-54D0-44F3-B1FF-CC506BDB9147}"/>
          </ac:spMkLst>
        </pc:spChg>
      </pc:sldChg>
      <pc:sldChg chg="modSp mod">
        <pc:chgData name="Jason Wootton" userId="526938c4-8ce3-4c07-bb74-9d82b87cdb66" providerId="ADAL" clId="{0D597941-5C8E-4A5F-80D3-82827863DC15}" dt="2023-07-24T10:29:09.761" v="218" actId="13926"/>
        <pc:sldMkLst>
          <pc:docMk/>
          <pc:sldMk cId="837269096" sldId="301"/>
        </pc:sldMkLst>
        <pc:spChg chg="mod">
          <ac:chgData name="Jason Wootton" userId="526938c4-8ce3-4c07-bb74-9d82b87cdb66" providerId="ADAL" clId="{0D597941-5C8E-4A5F-80D3-82827863DC15}" dt="2023-07-24T10:12:26.879" v="200" actId="20577"/>
          <ac:spMkLst>
            <pc:docMk/>
            <pc:sldMk cId="837269096" sldId="301"/>
            <ac:spMk id="16" creationId="{838176FD-6BDD-4E99-A54D-87B48B61008E}"/>
          </ac:spMkLst>
        </pc:spChg>
        <pc:spChg chg="mod">
          <ac:chgData name="Jason Wootton" userId="526938c4-8ce3-4c07-bb74-9d82b87cdb66" providerId="ADAL" clId="{0D597941-5C8E-4A5F-80D3-82827863DC15}" dt="2023-07-24T10:12:39.935" v="203" actId="122"/>
          <ac:spMkLst>
            <pc:docMk/>
            <pc:sldMk cId="837269096" sldId="301"/>
            <ac:spMk id="58" creationId="{5FC3BB42-A4AA-65CB-8AAD-75D81FDA7EFB}"/>
          </ac:spMkLst>
        </pc:spChg>
        <pc:spChg chg="mod">
          <ac:chgData name="Jason Wootton" userId="526938c4-8ce3-4c07-bb74-9d82b87cdb66" providerId="ADAL" clId="{0D597941-5C8E-4A5F-80D3-82827863DC15}" dt="2023-07-24T10:29:09.761" v="218" actId="13926"/>
          <ac:spMkLst>
            <pc:docMk/>
            <pc:sldMk cId="837269096" sldId="301"/>
            <ac:spMk id="74" creationId="{9635573D-2ED8-4709-A3D6-D10C33913289}"/>
          </ac:spMkLst>
        </pc:spChg>
        <pc:graphicFrameChg chg="mod modGraphic">
          <ac:chgData name="Jason Wootton" userId="526938c4-8ce3-4c07-bb74-9d82b87cdb66" providerId="ADAL" clId="{0D597941-5C8E-4A5F-80D3-82827863DC15}" dt="2023-07-24T10:28:48.774" v="211" actId="207"/>
          <ac:graphicFrameMkLst>
            <pc:docMk/>
            <pc:sldMk cId="837269096" sldId="301"/>
            <ac:graphicFrameMk id="7" creationId="{D51B7C71-A369-482C-ACF1-B6D28E3948A4}"/>
          </ac:graphicFrameMkLst>
        </pc:graphicFrameChg>
        <pc:graphicFrameChg chg="mod">
          <ac:chgData name="Jason Wootton" userId="526938c4-8ce3-4c07-bb74-9d82b87cdb66" providerId="ADAL" clId="{0D597941-5C8E-4A5F-80D3-82827863DC15}" dt="2023-07-20T09:14:28.872" v="26"/>
          <ac:graphicFrameMkLst>
            <pc:docMk/>
            <pc:sldMk cId="837269096" sldId="301"/>
            <ac:graphicFrameMk id="13" creationId="{3DD3EFD0-C043-49B1-A71A-318C4B424A5E}"/>
          </ac:graphicFrameMkLst>
        </pc:graphicFrameChg>
        <pc:graphicFrameChg chg="mod">
          <ac:chgData name="Jason Wootton" userId="526938c4-8ce3-4c07-bb74-9d82b87cdb66" providerId="ADAL" clId="{0D597941-5C8E-4A5F-80D3-82827863DC15}" dt="2023-07-24T10:12:16.175" v="196"/>
          <ac:graphicFrameMkLst>
            <pc:docMk/>
            <pc:sldMk cId="837269096" sldId="301"/>
            <ac:graphicFrameMk id="17" creationId="{03481FA4-30B1-49D6-A058-EA5E8616D1F1}"/>
          </ac:graphicFrameMkLst>
        </pc:graphicFrameChg>
      </pc:sldChg>
      <pc:sldChg chg="modSp mod">
        <pc:chgData name="Jason Wootton" userId="526938c4-8ce3-4c07-bb74-9d82b87cdb66" providerId="ADAL" clId="{0D597941-5C8E-4A5F-80D3-82827863DC15}" dt="2023-07-24T09:50:53.710" v="139" actId="1076"/>
        <pc:sldMkLst>
          <pc:docMk/>
          <pc:sldMk cId="1864939096" sldId="302"/>
        </pc:sldMkLst>
        <pc:spChg chg="mod">
          <ac:chgData name="Jason Wootton" userId="526938c4-8ce3-4c07-bb74-9d82b87cdb66" providerId="ADAL" clId="{0D597941-5C8E-4A5F-80D3-82827863DC15}" dt="2023-07-24T09:50:46.888" v="137" actId="20577"/>
          <ac:spMkLst>
            <pc:docMk/>
            <pc:sldMk cId="1864939096" sldId="302"/>
            <ac:spMk id="18" creationId="{E20E325F-54D0-44F3-B1FF-CC506BDB9147}"/>
          </ac:spMkLst>
        </pc:spChg>
        <pc:picChg chg="mod">
          <ac:chgData name="Jason Wootton" userId="526938c4-8ce3-4c07-bb74-9d82b87cdb66" providerId="ADAL" clId="{0D597941-5C8E-4A5F-80D3-82827863DC15}" dt="2023-07-24T09:50:50.585" v="138" actId="1076"/>
          <ac:picMkLst>
            <pc:docMk/>
            <pc:sldMk cId="1864939096" sldId="302"/>
            <ac:picMk id="13" creationId="{996A267D-933E-4614-ACD3-2C11E9A0F517}"/>
          </ac:picMkLst>
        </pc:picChg>
        <pc:picChg chg="mod">
          <ac:chgData name="Jason Wootton" userId="526938c4-8ce3-4c07-bb74-9d82b87cdb66" providerId="ADAL" clId="{0D597941-5C8E-4A5F-80D3-82827863DC15}" dt="2023-07-24T09:50:53.710" v="139" actId="1076"/>
          <ac:picMkLst>
            <pc:docMk/>
            <pc:sldMk cId="1864939096" sldId="302"/>
            <ac:picMk id="15" creationId="{FF0297AD-6ADA-4C9F-8B49-4907297F2E2F}"/>
          </ac:picMkLst>
        </pc:picChg>
      </pc:sldChg>
      <pc:sldChg chg="modSp mod">
        <pc:chgData name="Jason Wootton" userId="526938c4-8ce3-4c07-bb74-9d82b87cdb66" providerId="ADAL" clId="{0D597941-5C8E-4A5F-80D3-82827863DC15}" dt="2023-07-25T11:21:33.797" v="220" actId="20577"/>
        <pc:sldMkLst>
          <pc:docMk/>
          <pc:sldMk cId="3792866024" sldId="303"/>
        </pc:sldMkLst>
        <pc:spChg chg="mod">
          <ac:chgData name="Jason Wootton" userId="526938c4-8ce3-4c07-bb74-9d82b87cdb66" providerId="ADAL" clId="{0D597941-5C8E-4A5F-80D3-82827863DC15}" dt="2023-07-25T11:21:33.797" v="220" actId="20577"/>
          <ac:spMkLst>
            <pc:docMk/>
            <pc:sldMk cId="3792866024" sldId="303"/>
            <ac:spMk id="8" creationId="{CF1C8D28-9A25-45DC-BEBB-E99EAF3CB2F7}"/>
          </ac:spMkLst>
        </pc:spChg>
        <pc:picChg chg="mod">
          <ac:chgData name="Jason Wootton" userId="526938c4-8ce3-4c07-bb74-9d82b87cdb66" providerId="ADAL" clId="{0D597941-5C8E-4A5F-80D3-82827863DC15}" dt="2023-07-24T09:52:48.865" v="182" actId="1076"/>
          <ac:picMkLst>
            <pc:docMk/>
            <pc:sldMk cId="3792866024" sldId="303"/>
            <ac:picMk id="5" creationId="{35B01E58-80F8-488D-B5CD-0AD4F5EF79E8}"/>
          </ac:picMkLst>
        </pc:picChg>
        <pc:picChg chg="mod">
          <ac:chgData name="Jason Wootton" userId="526938c4-8ce3-4c07-bb74-9d82b87cdb66" providerId="ADAL" clId="{0D597941-5C8E-4A5F-80D3-82827863DC15}" dt="2023-07-24T09:52:50.745" v="183" actId="1076"/>
          <ac:picMkLst>
            <pc:docMk/>
            <pc:sldMk cId="3792866024" sldId="303"/>
            <ac:picMk id="6" creationId="{40B880C8-9ED6-404E-A514-FF1BE9A2FE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16/10/2023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3001780" y="0"/>
            <a:ext cx="6142219" cy="5143500"/>
          </a:xfrm>
          <a:solidFill>
            <a:schemeClr val="tx1"/>
          </a:solidFill>
        </p:spPr>
        <p:txBody>
          <a:bodyPr anchor="ctr" anchorCtr="0"/>
          <a:lstStyle>
            <a:lvl1pPr marL="0" indent="0" algn="ctr">
              <a:buNone/>
              <a:defRPr>
                <a:solidFill>
                  <a:schemeClr val="bg1"/>
                </a:solidFill>
              </a:defRPr>
            </a:lvl1pPr>
          </a:lstStyle>
          <a:p>
            <a:r>
              <a:rPr lang="en-US"/>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397621" y="14384"/>
            <a:ext cx="4160535" cy="4160535"/>
          </a:xfrm>
          <a:prstGeom prst="ellipse">
            <a:avLst/>
          </a:prstGeom>
          <a:solidFill>
            <a:schemeClr val="bg2"/>
          </a:solidFill>
        </p:spPr>
        <p:txBody>
          <a:bodyPr tIns="0" bIns="0" anchor="ctr" anchorCtr="0"/>
          <a:lstStyle>
            <a:lvl1pPr marL="0" indent="0" algn="l">
              <a:buFont typeface="Arial" panose="020B0604020202020204" pitchFamily="34" charset="0"/>
              <a:buNone/>
              <a:defRPr sz="2700" b="1">
                <a:solidFill>
                  <a:schemeClr val="bg1"/>
                </a:solidFill>
                <a:latin typeface="+mj-lt"/>
              </a:defRPr>
            </a:lvl1pPr>
            <a:lvl2pPr marL="342900" indent="0" algn="ctr">
              <a:buFont typeface="Arial" panose="020B0604020202020204" pitchFamily="34" charset="0"/>
              <a:buNone/>
              <a:defRPr sz="2700">
                <a:solidFill>
                  <a:schemeClr val="bg1"/>
                </a:solidFill>
                <a:latin typeface="+mj-lt"/>
              </a:defRPr>
            </a:lvl2pPr>
            <a:lvl3pPr marL="685800" indent="0" algn="ctr">
              <a:buFont typeface="Arial" panose="020B0604020202020204" pitchFamily="34" charset="0"/>
              <a:buNone/>
              <a:defRPr sz="2700">
                <a:solidFill>
                  <a:schemeClr val="bg1"/>
                </a:solidFill>
                <a:latin typeface="+mj-lt"/>
              </a:defRPr>
            </a:lvl3pPr>
            <a:lvl4pPr marL="1028700" indent="0" algn="ctr">
              <a:buFont typeface="Arial" panose="020B0604020202020204" pitchFamily="34" charset="0"/>
              <a:buNone/>
              <a:defRPr sz="2700">
                <a:solidFill>
                  <a:schemeClr val="bg1"/>
                </a:solidFill>
                <a:latin typeface="+mj-lt"/>
              </a:defRPr>
            </a:lvl4pPr>
            <a:lvl5pPr marL="1371600" indent="0" algn="ctr">
              <a:buFont typeface="Arial" panose="020B0604020202020204" pitchFamily="34" charset="0"/>
              <a:buNone/>
              <a:defRPr sz="2700">
                <a:solidFill>
                  <a:schemeClr val="bg1"/>
                </a:solidFill>
                <a:latin typeface="+mj-lt"/>
              </a:defRPr>
            </a:lvl5pPr>
          </a:lstStyle>
          <a:p>
            <a:pPr lvl="0"/>
            <a:r>
              <a:rPr lang="en-US"/>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Tree>
    <p:extLst>
      <p:ext uri="{BB962C8B-B14F-4D97-AF65-F5344CB8AC3E}">
        <p14:creationId xmlns:p14="http://schemas.microsoft.com/office/powerpoint/2010/main" val="5108736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10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5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93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5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8F88F4-971A-A6B1-1A27-9CE89013B620}"/>
              </a:ext>
            </a:extLst>
          </p:cNvPr>
          <p:cNvSpPr/>
          <p:nvPr userDrawn="1"/>
        </p:nvSpPr>
        <p:spPr>
          <a:xfrm>
            <a:off x="0" y="0"/>
            <a:ext cx="195092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09552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02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2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27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2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6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8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03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24A961-2C10-E5CF-3180-4BD299A90136}"/>
              </a:ext>
            </a:extLst>
          </p:cNvPr>
          <p:cNvSpPr/>
          <p:nvPr userDrawn="1"/>
        </p:nvSpPr>
        <p:spPr>
          <a:xfrm>
            <a:off x="0" y="0"/>
            <a:ext cx="1950929" cy="514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 name="Straight Connector 7">
            <a:extLst>
              <a:ext uri="{FF2B5EF4-FFF2-40B4-BE49-F238E27FC236}">
                <a16:creationId xmlns:a16="http://schemas.microsoft.com/office/drawing/2014/main" id="{3A735344-6D35-4544-B877-D4C77E65942B}"/>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C1497C-5688-2F8D-EBB2-49B1E7795489}"/>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234555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DD04C-BF24-B343-1E98-7AEB9FF70BB5}"/>
              </a:ext>
            </a:extLst>
          </p:cNvPr>
          <p:cNvSpPr>
            <a:spLocks noGrp="1"/>
          </p:cNvSpPr>
          <p:nvPr>
            <p:ph type="body" sz="quarter" idx="14"/>
          </p:nvPr>
        </p:nvSpPr>
        <p:spPr>
          <a:xfrm>
            <a:off x="-261435" y="435313"/>
            <a:ext cx="3604305" cy="3604305"/>
          </a:xfrm>
          <a:solidFill>
            <a:schemeClr val="bg1">
              <a:lumMod val="75000"/>
            </a:schemeClr>
          </a:solidFill>
        </p:spPr>
        <p:txBody>
          <a:bodyPr>
            <a:normAutofit/>
          </a:bodyPr>
          <a:lstStyle/>
          <a:p>
            <a:r>
              <a:rPr lang="en-US" sz="4400" dirty="0">
                <a:solidFill>
                  <a:srgbClr val="2D6DF6"/>
                </a:solidFill>
              </a:rPr>
              <a:t>Essential </a:t>
            </a:r>
          </a:p>
          <a:p>
            <a:r>
              <a:rPr lang="en-US" sz="4400" dirty="0">
                <a:solidFill>
                  <a:srgbClr val="2D6DF6"/>
                </a:solidFill>
              </a:rPr>
              <a:t>Retail</a:t>
            </a:r>
          </a:p>
          <a:p>
            <a:r>
              <a:rPr lang="en-GB" sz="1600" b="0" i="0" dirty="0">
                <a:effectLst/>
              </a:rPr>
              <a:t>52 w/e, </a:t>
            </a:r>
            <a:r>
              <a:rPr lang="en-GB" sz="1600" b="0" dirty="0"/>
              <a:t>07</a:t>
            </a:r>
            <a:r>
              <a:rPr lang="en-GB" sz="1600" b="0" i="0" baseline="30000" dirty="0">
                <a:effectLst/>
              </a:rPr>
              <a:t>TH</a:t>
            </a:r>
            <a:r>
              <a:rPr lang="en-GB" sz="1600" b="0" i="0" dirty="0">
                <a:effectLst/>
              </a:rPr>
              <a:t> OCT 23 </a:t>
            </a:r>
            <a:endParaRPr lang="en-US" sz="2400" b="0" dirty="0"/>
          </a:p>
        </p:txBody>
      </p:sp>
      <p:sp>
        <p:nvSpPr>
          <p:cNvPr id="7" name="TextBox 6">
            <a:extLst>
              <a:ext uri="{FF2B5EF4-FFF2-40B4-BE49-F238E27FC236}">
                <a16:creationId xmlns:a16="http://schemas.microsoft.com/office/drawing/2014/main" id="{56418323-9CC1-08E7-BBC9-D37A9694ECBC}"/>
              </a:ext>
            </a:extLst>
          </p:cNvPr>
          <p:cNvSpPr txBox="1"/>
          <p:nvPr/>
        </p:nvSpPr>
        <p:spPr>
          <a:xfrm>
            <a:off x="3342870" y="447369"/>
            <a:ext cx="5801129" cy="307777"/>
          </a:xfrm>
          <a:prstGeom prst="rect">
            <a:avLst/>
          </a:prstGeom>
          <a:noFill/>
        </p:spPr>
        <p:txBody>
          <a:bodyPr wrap="square">
            <a:spAutoFit/>
          </a:bodyPr>
          <a:lstStyle/>
          <a:p>
            <a:pPr algn="ctr"/>
            <a:r>
              <a:rPr lang="en-GB" sz="1400" b="1" dirty="0">
                <a:solidFill>
                  <a:srgbClr val="2D6FF9"/>
                </a:solidFill>
                <a:latin typeface="+mj-lt"/>
              </a:rPr>
              <a:t>FMCG - </a:t>
            </a:r>
            <a:r>
              <a:rPr lang="en-GB" b="0" i="0" dirty="0">
                <a:solidFill>
                  <a:srgbClr val="242424"/>
                </a:solidFill>
                <a:effectLst/>
                <a:latin typeface="Calibri" panose="020F0502020204030204" pitchFamily="34" charset="0"/>
              </a:rPr>
              <a:t> </a:t>
            </a:r>
            <a:r>
              <a:rPr lang="en-GB" b="1" i="0" dirty="0">
                <a:solidFill>
                  <a:srgbClr val="242424"/>
                </a:solidFill>
                <a:effectLst/>
                <a:latin typeface="+mj-lt"/>
              </a:rPr>
              <a:t>Share of Trade and KPIs</a:t>
            </a:r>
            <a:endParaRPr lang="en-GB" b="1" dirty="0">
              <a:latin typeface="+mj-lt"/>
            </a:endParaRPr>
          </a:p>
        </p:txBody>
      </p:sp>
      <p:grpSp>
        <p:nvGrpSpPr>
          <p:cNvPr id="56" name="Group 55">
            <a:extLst>
              <a:ext uri="{FF2B5EF4-FFF2-40B4-BE49-F238E27FC236}">
                <a16:creationId xmlns:a16="http://schemas.microsoft.com/office/drawing/2014/main" id="{BB1BEFE4-6CC4-B7E2-AD17-F760637E54F0}"/>
              </a:ext>
            </a:extLst>
          </p:cNvPr>
          <p:cNvGrpSpPr/>
          <p:nvPr/>
        </p:nvGrpSpPr>
        <p:grpSpPr>
          <a:xfrm>
            <a:off x="5480049" y="961324"/>
            <a:ext cx="1526769" cy="304877"/>
            <a:chOff x="5750168" y="907960"/>
            <a:chExt cx="1526769" cy="304877"/>
          </a:xfrm>
        </p:grpSpPr>
        <p:sp>
          <p:nvSpPr>
            <p:cNvPr id="10" name="Rectangle 9">
              <a:extLst>
                <a:ext uri="{FF2B5EF4-FFF2-40B4-BE49-F238E27FC236}">
                  <a16:creationId xmlns:a16="http://schemas.microsoft.com/office/drawing/2014/main" id="{C9539791-2C46-0B8C-F3B5-C791216A628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090FA72B-6123-612F-DE34-B0BE6A43F10A}"/>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Share of Trade</a:t>
              </a:r>
            </a:p>
          </p:txBody>
        </p:sp>
      </p:grpSp>
      <p:pic>
        <p:nvPicPr>
          <p:cNvPr id="63" name="Picture 62">
            <a:extLst>
              <a:ext uri="{FF2B5EF4-FFF2-40B4-BE49-F238E27FC236}">
                <a16:creationId xmlns:a16="http://schemas.microsoft.com/office/drawing/2014/main" id="{3203B358-D723-8E19-A35F-1A1D18737F8A}"/>
              </a:ext>
            </a:extLst>
          </p:cNvPr>
          <p:cNvPicPr>
            <a:picLocks noChangeAspect="1"/>
          </p:cNvPicPr>
          <p:nvPr/>
        </p:nvPicPr>
        <p:blipFill>
          <a:blip r:embed="rId2"/>
          <a:srcRect/>
          <a:stretch/>
        </p:blipFill>
        <p:spPr>
          <a:xfrm>
            <a:off x="3696940" y="1487351"/>
            <a:ext cx="4994450" cy="2641469"/>
          </a:xfrm>
          <a:prstGeom prst="rect">
            <a:avLst/>
          </a:prstGeom>
        </p:spPr>
      </p:pic>
      <p:sp>
        <p:nvSpPr>
          <p:cNvPr id="2" name="Subtitle 1">
            <a:extLst>
              <a:ext uri="{FF2B5EF4-FFF2-40B4-BE49-F238E27FC236}">
                <a16:creationId xmlns:a16="http://schemas.microsoft.com/office/drawing/2014/main" id="{40945E18-FD1E-A239-9525-D4CC6183D37D}"/>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Nielsen </a:t>
            </a:r>
            <a:r>
              <a:rPr lang="en-GB" altLang="en-US" sz="600" i="1" dirty="0" err="1">
                <a:latin typeface="+mj-lt"/>
                <a:cs typeface="Calibri" panose="020F0502020204030204" pitchFamily="34" charset="0"/>
              </a:rPr>
              <a:t>Homescan</a:t>
            </a:r>
            <a:r>
              <a:rPr lang="en-GB" altLang="en-US" sz="600" i="1" dirty="0">
                <a:latin typeface="+mj-lt"/>
                <a:cs typeface="Calibri" panose="020F0502020204030204" pitchFamily="34" charset="0"/>
              </a:rPr>
              <a:t> SOT based on FMCG [New Base], Benchmark Total Grocers% </a:t>
            </a:r>
          </a:p>
          <a:p>
            <a:pPr marL="180000">
              <a:spcBef>
                <a:spcPts val="25"/>
              </a:spcBef>
            </a:pPr>
            <a:r>
              <a:rPr lang="en-GB" altLang="en-US" sz="600" i="1" dirty="0">
                <a:latin typeface="+mj-lt"/>
                <a:cs typeface="Calibri" panose="020F0502020204030204" pitchFamily="34" charset="0"/>
              </a:rPr>
              <a:t>Change Penetration = % Change in actual buyers, Penetration = Change in shoppers</a:t>
            </a:r>
          </a:p>
          <a:p>
            <a:endParaRPr lang="en-GB" sz="600" dirty="0">
              <a:latin typeface="+mj-lt"/>
            </a:endParaRPr>
          </a:p>
        </p:txBody>
      </p:sp>
    </p:spTree>
    <p:extLst>
      <p:ext uri="{BB962C8B-B14F-4D97-AF65-F5344CB8AC3E}">
        <p14:creationId xmlns:p14="http://schemas.microsoft.com/office/powerpoint/2010/main" val="199892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418323-9CC1-08E7-BBC9-D37A9694ECBC}"/>
              </a:ext>
            </a:extLst>
          </p:cNvPr>
          <p:cNvSpPr txBox="1"/>
          <p:nvPr/>
        </p:nvSpPr>
        <p:spPr>
          <a:xfrm>
            <a:off x="193976" y="28790"/>
            <a:ext cx="4771416" cy="307777"/>
          </a:xfrm>
          <a:prstGeom prst="rect">
            <a:avLst/>
          </a:prstGeom>
          <a:noFill/>
        </p:spPr>
        <p:txBody>
          <a:bodyPr wrap="square">
            <a:spAutoFit/>
          </a:bodyPr>
          <a:lstStyle/>
          <a:p>
            <a:r>
              <a:rPr lang="en-GB" sz="1400" b="1" dirty="0">
                <a:solidFill>
                  <a:srgbClr val="2D6FF9"/>
                </a:solidFill>
                <a:latin typeface="+mj-lt"/>
              </a:rPr>
              <a:t>FMCG - </a:t>
            </a:r>
            <a:r>
              <a:rPr lang="en-GB" b="1" i="0" dirty="0">
                <a:solidFill>
                  <a:srgbClr val="242424"/>
                </a:solidFill>
                <a:effectLst/>
                <a:latin typeface="+mj-lt"/>
              </a:rPr>
              <a:t>Store Numbers and Demographics</a:t>
            </a:r>
            <a:endParaRPr lang="en-GB" b="1" dirty="0">
              <a:latin typeface="+mj-lt"/>
            </a:endParaRPr>
          </a:p>
        </p:txBody>
      </p:sp>
      <p:pic>
        <p:nvPicPr>
          <p:cNvPr id="6" name="Picture 5">
            <a:extLst>
              <a:ext uri="{FF2B5EF4-FFF2-40B4-BE49-F238E27FC236}">
                <a16:creationId xmlns:a16="http://schemas.microsoft.com/office/drawing/2014/main" id="{7E05905E-E873-8265-F781-B446BE5404A6}"/>
              </a:ext>
            </a:extLst>
          </p:cNvPr>
          <p:cNvPicPr>
            <a:picLocks noChangeAspect="1"/>
          </p:cNvPicPr>
          <p:nvPr/>
        </p:nvPicPr>
        <p:blipFill>
          <a:blip r:embed="rId2"/>
          <a:srcRect/>
          <a:stretch/>
        </p:blipFill>
        <p:spPr>
          <a:xfrm>
            <a:off x="254049" y="1312620"/>
            <a:ext cx="3715941" cy="2388467"/>
          </a:xfrm>
          <a:prstGeom prst="rect">
            <a:avLst/>
          </a:prstGeom>
        </p:spPr>
      </p:pic>
      <p:grpSp>
        <p:nvGrpSpPr>
          <p:cNvPr id="9" name="Group 8">
            <a:extLst>
              <a:ext uri="{FF2B5EF4-FFF2-40B4-BE49-F238E27FC236}">
                <a16:creationId xmlns:a16="http://schemas.microsoft.com/office/drawing/2014/main" id="{B5ABAC44-AAA7-2644-E666-368D7E3F959E}"/>
              </a:ext>
            </a:extLst>
          </p:cNvPr>
          <p:cNvGrpSpPr/>
          <p:nvPr/>
        </p:nvGrpSpPr>
        <p:grpSpPr>
          <a:xfrm>
            <a:off x="1566635" y="792595"/>
            <a:ext cx="1526769" cy="304877"/>
            <a:chOff x="5750168" y="907960"/>
            <a:chExt cx="1526769" cy="304877"/>
          </a:xfrm>
        </p:grpSpPr>
        <p:sp>
          <p:nvSpPr>
            <p:cNvPr id="10" name="Rectangle 9">
              <a:extLst>
                <a:ext uri="{FF2B5EF4-FFF2-40B4-BE49-F238E27FC236}">
                  <a16:creationId xmlns:a16="http://schemas.microsoft.com/office/drawing/2014/main" id="{43576A68-154D-F720-C1FD-089AAE612CE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FB4C8788-333C-9A91-5026-88627A3B3492}"/>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Store Profile</a:t>
              </a:r>
            </a:p>
          </p:txBody>
        </p:sp>
      </p:grpSp>
      <p:pic>
        <p:nvPicPr>
          <p:cNvPr id="13" name="Picture 12">
            <a:extLst>
              <a:ext uri="{FF2B5EF4-FFF2-40B4-BE49-F238E27FC236}">
                <a16:creationId xmlns:a16="http://schemas.microsoft.com/office/drawing/2014/main" id="{3E2F7EFC-5BB7-F4C6-8E19-4D0B8BDEE9CF}"/>
              </a:ext>
            </a:extLst>
          </p:cNvPr>
          <p:cNvPicPr>
            <a:picLocks noChangeAspect="1"/>
          </p:cNvPicPr>
          <p:nvPr/>
        </p:nvPicPr>
        <p:blipFill>
          <a:blip r:embed="rId3"/>
          <a:srcRect/>
          <a:stretch/>
        </p:blipFill>
        <p:spPr>
          <a:xfrm>
            <a:off x="4112876" y="1312620"/>
            <a:ext cx="4865247" cy="2803792"/>
          </a:xfrm>
          <a:prstGeom prst="rect">
            <a:avLst/>
          </a:prstGeom>
        </p:spPr>
      </p:pic>
      <p:grpSp>
        <p:nvGrpSpPr>
          <p:cNvPr id="14" name="Group 13">
            <a:extLst>
              <a:ext uri="{FF2B5EF4-FFF2-40B4-BE49-F238E27FC236}">
                <a16:creationId xmlns:a16="http://schemas.microsoft.com/office/drawing/2014/main" id="{AC438177-D4D0-52AB-4B15-DDEB24160E2A}"/>
              </a:ext>
            </a:extLst>
          </p:cNvPr>
          <p:cNvGrpSpPr/>
          <p:nvPr/>
        </p:nvGrpSpPr>
        <p:grpSpPr>
          <a:xfrm>
            <a:off x="6125174" y="790291"/>
            <a:ext cx="1526769" cy="304877"/>
            <a:chOff x="5750168" y="907960"/>
            <a:chExt cx="1526769" cy="304877"/>
          </a:xfrm>
        </p:grpSpPr>
        <p:sp>
          <p:nvSpPr>
            <p:cNvPr id="15" name="Rectangle 14">
              <a:extLst>
                <a:ext uri="{FF2B5EF4-FFF2-40B4-BE49-F238E27FC236}">
                  <a16:creationId xmlns:a16="http://schemas.microsoft.com/office/drawing/2014/main" id="{F9BF9BDD-1D99-9E48-AE4A-BBA61413488F}"/>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highlight>
                  <a:srgbClr val="FFFF00"/>
                </a:highlight>
                <a:latin typeface="Montserrat" pitchFamily="2" charset="77"/>
              </a:endParaRPr>
            </a:p>
          </p:txBody>
        </p:sp>
        <p:sp>
          <p:nvSpPr>
            <p:cNvPr id="16" name="TextBox 15">
              <a:extLst>
                <a:ext uri="{FF2B5EF4-FFF2-40B4-BE49-F238E27FC236}">
                  <a16:creationId xmlns:a16="http://schemas.microsoft.com/office/drawing/2014/main" id="{913452D8-F9AD-BC37-1503-B2A3E40ADA44}"/>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Life Stage</a:t>
              </a:r>
            </a:p>
          </p:txBody>
        </p:sp>
      </p:grpSp>
      <p:sp>
        <p:nvSpPr>
          <p:cNvPr id="2" name="Subtitle 1">
            <a:extLst>
              <a:ext uri="{FF2B5EF4-FFF2-40B4-BE49-F238E27FC236}">
                <a16:creationId xmlns:a16="http://schemas.microsoft.com/office/drawing/2014/main" id="{67DFEFBB-281B-9DC5-BC71-226255DB0489}"/>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Nielsen </a:t>
            </a:r>
            <a:r>
              <a:rPr lang="en-GB" altLang="en-US" sz="600" i="1" dirty="0" err="1">
                <a:latin typeface="+mj-lt"/>
                <a:cs typeface="Calibri" panose="020F0502020204030204" pitchFamily="34" charset="0"/>
              </a:rPr>
              <a:t>Homescan</a:t>
            </a:r>
            <a:r>
              <a:rPr lang="en-GB" altLang="en-US" sz="600" i="1" dirty="0">
                <a:latin typeface="+mj-lt"/>
                <a:cs typeface="Calibri" panose="020F0502020204030204" pitchFamily="34" charset="0"/>
              </a:rPr>
              <a:t> SOT based on FMCG [New Base], Benchmark Total Grocers% </a:t>
            </a:r>
          </a:p>
          <a:p>
            <a:pPr marL="180000">
              <a:spcBef>
                <a:spcPts val="25"/>
              </a:spcBef>
            </a:pPr>
            <a:r>
              <a:rPr lang="en-GB" altLang="en-US" sz="600" i="1" dirty="0">
                <a:latin typeface="+mj-lt"/>
                <a:cs typeface="Calibri" panose="020F0502020204030204" pitchFamily="34" charset="0"/>
              </a:rPr>
              <a:t>Change Penetration = % Change in actual buyers, Penetration = Change in shoppers</a:t>
            </a:r>
          </a:p>
          <a:p>
            <a:endParaRPr lang="en-GB" sz="600" dirty="0">
              <a:latin typeface="+mj-lt"/>
            </a:endParaRPr>
          </a:p>
        </p:txBody>
      </p:sp>
    </p:spTree>
    <p:extLst>
      <p:ext uri="{BB962C8B-B14F-4D97-AF65-F5344CB8AC3E}">
        <p14:creationId xmlns:p14="http://schemas.microsoft.com/office/powerpoint/2010/main" val="362496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esco logo | Logok">
            <a:extLst>
              <a:ext uri="{FF2B5EF4-FFF2-40B4-BE49-F238E27FC236}">
                <a16:creationId xmlns:a16="http://schemas.microsoft.com/office/drawing/2014/main" id="{50DFB956-2FA6-70AE-C8D1-C8B7D26F4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84" t="39056" r="23529" b="39135"/>
          <a:stretch/>
        </p:blipFill>
        <p:spPr bwMode="auto">
          <a:xfrm>
            <a:off x="314826" y="175978"/>
            <a:ext cx="1162643" cy="350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Morrisons logo and symbol, meaning, history, PNG">
            <a:extLst>
              <a:ext uri="{FF2B5EF4-FFF2-40B4-BE49-F238E27FC236}">
                <a16:creationId xmlns:a16="http://schemas.microsoft.com/office/drawing/2014/main" id="{1965E2E4-17C8-1D63-38B2-477F22887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40" y="3673429"/>
            <a:ext cx="1091143" cy="6137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ainsburys-logo - Future of Heat Conference 2021">
            <a:extLst>
              <a:ext uri="{FF2B5EF4-FFF2-40B4-BE49-F238E27FC236}">
                <a16:creationId xmlns:a16="http://schemas.microsoft.com/office/drawing/2014/main" id="{5758F6D2-D5BB-44DA-7C7B-653521862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203" b="32261"/>
          <a:stretch/>
        </p:blipFill>
        <p:spPr bwMode="auto">
          <a:xfrm>
            <a:off x="314826" y="1344296"/>
            <a:ext cx="1320045" cy="2415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ASDA logo and symbol, meaning, history, PNG">
            <a:extLst>
              <a:ext uri="{FF2B5EF4-FFF2-40B4-BE49-F238E27FC236}">
                <a16:creationId xmlns:a16="http://schemas.microsoft.com/office/drawing/2014/main" id="{C5850995-217E-F74D-CA77-14BE218048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386813" y="2645628"/>
            <a:ext cx="1041195" cy="4629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F8A8940-CB1E-A6A3-F039-814FCAC32305}"/>
              </a:ext>
            </a:extLst>
          </p:cNvPr>
          <p:cNvSpPr txBox="1"/>
          <p:nvPr/>
        </p:nvSpPr>
        <p:spPr>
          <a:xfrm>
            <a:off x="2584220" y="0"/>
            <a:ext cx="6090557" cy="5291257"/>
          </a:xfrm>
          <a:prstGeom prst="rect">
            <a:avLst/>
          </a:prstGeom>
          <a:noFill/>
        </p:spPr>
        <p:txBody>
          <a:bodyPr wrap="square" lIns="0" rIns="0" rtlCol="0">
            <a:spAutoFit/>
          </a:bodyPr>
          <a:lstStyle/>
          <a:p>
            <a:pPr>
              <a:lnSpc>
                <a:spcPct val="107000"/>
              </a:lnSpc>
              <a:spcAft>
                <a:spcPts val="800"/>
              </a:spcAft>
            </a:pPr>
            <a:r>
              <a:rPr lang="en-GB" sz="900" b="1" dirty="0">
                <a:solidFill>
                  <a:srgbClr val="FF0000"/>
                </a:solidFill>
                <a:latin typeface="Georgia" panose="02040502050405020303" pitchFamily="18" charset="0"/>
              </a:rPr>
              <a:t>Tesco </a:t>
            </a:r>
            <a:r>
              <a:rPr lang="en-GB" sz="900" dirty="0">
                <a:effectLst/>
                <a:latin typeface="Arial" panose="020B0604020202020204" pitchFamily="34" charset="0"/>
                <a:ea typeface="Calibri" panose="020F0502020204030204" pitchFamily="34" charset="0"/>
                <a:cs typeface="Times New Roman" panose="02020603050405020304" pitchFamily="18" charset="0"/>
              </a:rPr>
              <a:t>is launching a new range of festive decorations and gifting products in collaboration with the Dragons’ Den-backed brand March Muses, which will bring representation and diversity to the celebrations. The exclusive collection from the UK’s largest retailer, which launches in late October, includes decorations, cards and gift wraps that feature people with a variety of skin tones, including Father Christmas, the Nutcracker and painted ballerinas. “We are elated for the opportunity to bring our products to even more people through Tesco, and we hope that this partnership will inspire other retailers to embrace diversity in their offerings.”</a:t>
            </a:r>
            <a:br>
              <a:rPr lang="en-GB" sz="900" dirty="0">
                <a:latin typeface="Arial" panose="020B0604020202020204" pitchFamily="34" charset="0"/>
                <a:ea typeface="Calibri" panose="020F0502020204030204" pitchFamily="34" charset="0"/>
                <a:cs typeface="Times New Roman" panose="02020603050405020304" pitchFamily="18" charset="0"/>
              </a:rPr>
            </a:b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C000"/>
                </a:solidFill>
                <a:latin typeface="Arial" panose="020B0604020202020204" pitchFamily="34" charset="0"/>
                <a:cs typeface="Arial" panose="020B0604020202020204" pitchFamily="34" charset="0"/>
              </a:rPr>
              <a:t>Sainsbury’s </a:t>
            </a:r>
            <a:r>
              <a:rPr lang="en-GB" sz="900" dirty="0">
                <a:latin typeface="Arial" panose="020B0604020202020204" pitchFamily="34" charset="0"/>
                <a:cs typeface="Arial" panose="020B0604020202020204" pitchFamily="34" charset="0"/>
              </a:rPr>
              <a:t>Today marks the launch of Sainsbury’s updated premium Taste the Difference British beef range, showcasing a more sustainable product portfolio that is rolling out in 60 UK stores. 10 years of development and five years of production to create the beef, which has a  25% lower carbon footprint compared to industry standards. As a result, the supermarket giant will be offering the largest low-carbon beef range ever produced in the UK – making the occasion quite the milestone. It consists of 16 varieties including 12% and 5% fat beef mince, 30-day ribeye fillet, sirloin and rump steaks, and a 30-day beef roasting joint, which was developed in partnership with the supermarket’s long-standing supplier and beef processor ABP. While the products will initially be introduced to 60 stores in the north, a nationwide rollout will be taking place later.</a:t>
            </a:r>
          </a:p>
          <a:p>
            <a:pPr>
              <a:lnSpc>
                <a:spcPct val="107000"/>
              </a:lnSpc>
              <a:spcAft>
                <a:spcPts val="800"/>
              </a:spcAft>
            </a:pPr>
            <a:endParaRPr lang="en-GB" sz="900" b="1" dirty="0">
              <a:solidFill>
                <a:srgbClr val="FFC000"/>
              </a:solidFill>
              <a:latin typeface="Arial" panose="020B0604020202020204" pitchFamily="34" charset="0"/>
              <a:cs typeface="Arial" panose="020B0604020202020204" pitchFamily="34" charset="0"/>
            </a:endParaRPr>
          </a:p>
          <a:p>
            <a:pPr>
              <a:lnSpc>
                <a:spcPct val="107000"/>
              </a:lnSpc>
              <a:spcAft>
                <a:spcPts val="800"/>
              </a:spcAft>
            </a:pPr>
            <a:r>
              <a:rPr lang="en-GB" sz="900" b="1" dirty="0">
                <a:solidFill>
                  <a:schemeClr val="accent6">
                    <a:lumMod val="75000"/>
                  </a:schemeClr>
                </a:solidFill>
                <a:latin typeface="Georgia" panose="02040502050405020303" pitchFamily="18" charset="0"/>
              </a:rPr>
              <a:t>ASDA </a:t>
            </a:r>
            <a:r>
              <a:rPr lang="en-GB" sz="900" dirty="0">
                <a:latin typeface="Georgia" panose="02040502050405020303" pitchFamily="18" charset="0"/>
              </a:rPr>
              <a:t> is cutting the price of 232 branded and own-label products in its latest efforts to support shoppers amid the cost-of-living crisis. The supermarket giant is investing £9m in lowering prices by an average 14% on popular items including bread, fresh fruit and vegetables, and meat. Effective from today (11 October), other products featured in the price cuts include Asda fish pie mix, garlic pizza, McCain’s home chips and Jaffa Cake bars. This follows a £35m investment to reduce the price of over 600 items in July and August, bringing the total Asda has spent on lowering prices to £44m since the start of the summer period .</a:t>
            </a:r>
          </a:p>
          <a:p>
            <a:pPr>
              <a:lnSpc>
                <a:spcPct val="107000"/>
              </a:lnSpc>
              <a:spcAft>
                <a:spcPts val="800"/>
              </a:spcAft>
            </a:pPr>
            <a:r>
              <a:rPr lang="en-GB" sz="900" b="1" dirty="0">
                <a:solidFill>
                  <a:srgbClr val="92D050"/>
                </a:solidFill>
                <a:latin typeface="Georgia" panose="02040502050405020303" pitchFamily="18" charset="0"/>
              </a:rPr>
              <a:t>Morrisons</a:t>
            </a:r>
            <a:r>
              <a:rPr lang="en-GB" sz="1800" dirty="0">
                <a:solidFill>
                  <a:srgbClr val="000000"/>
                </a:solidFill>
                <a:effectLst/>
                <a:latin typeface="Roboto" panose="02000000000000000000" pitchFamily="2" charset="0"/>
                <a:ea typeface="Times New Roman" panose="02020603050405020304" pitchFamily="18" charset="0"/>
              </a:rPr>
              <a:t> </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looking to recruit an additional 3,500 workers for the busy Christmas period. The positions include customer assistants, home delivery drivers, and production and warehouse operatives.</a:t>
            </a:r>
            <a:r>
              <a:rPr lang="en-GB" sz="900" dirty="0">
                <a:latin typeface="Arial" panose="020B0604020202020204" pitchFamily="34" charset="0"/>
                <a:ea typeface="Times New Roman" panose="02020603050405020304" pitchFamily="18" charset="0"/>
                <a:cs typeface="Arial" panose="020B0604020202020204" pitchFamily="34" charset="0"/>
              </a:rPr>
              <a:t> </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Morrisons has also said that many colleagues previously working in temporary roles have continued to work for the supermarket in permanent positions, The Retail Bulletin reported.</a:t>
            </a:r>
            <a:r>
              <a:rPr lang="en-GB" sz="900" dirty="0">
                <a:latin typeface="Arial" panose="020B0604020202020204" pitchFamily="34" charset="0"/>
                <a:ea typeface="Times New Roman" panose="02020603050405020304" pitchFamily="18" charset="0"/>
                <a:cs typeface="Arial" panose="020B0604020202020204" pitchFamily="34" charset="0"/>
              </a:rPr>
              <a:t> </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Morrisons people director, Clare Grainer, said: “Christmas is one of our busiest periods and we’re looking for an additional 3,500 people to join our talented teams.</a:t>
            </a:r>
            <a:r>
              <a:rPr lang="en-GB" sz="900" dirty="0">
                <a:latin typeface="Arial" panose="020B0604020202020204" pitchFamily="34" charset="0"/>
                <a:ea typeface="Times New Roman" panose="02020603050405020304" pitchFamily="18" charset="0"/>
                <a:cs typeface="Arial" panose="020B0604020202020204" pitchFamily="34" charset="0"/>
              </a:rPr>
              <a:t> </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are lots of great opportunities on offer across the UK with both temporary and permanent roles in our stores”.</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AAED1F-94E6-D5BC-8D2E-CD9BBC5C3C66}"/>
              </a:ext>
            </a:extLst>
          </p:cNvPr>
          <p:cNvSpPr txBox="1"/>
          <p:nvPr/>
        </p:nvSpPr>
        <p:spPr>
          <a:xfrm>
            <a:off x="7180871" y="4883452"/>
            <a:ext cx="3275937" cy="184666"/>
          </a:xfrm>
          <a:prstGeom prst="rect">
            <a:avLst/>
          </a:prstGeom>
          <a:noFill/>
        </p:spPr>
        <p:txBody>
          <a:bodyPr wrap="square" lIns="0" rIns="0" rtlCol="0">
            <a:spAutoFit/>
          </a:bodyPr>
          <a:lstStyle/>
          <a:p>
            <a:pPr algn="l"/>
            <a:r>
              <a:rPr lang="en-GB" sz="600" dirty="0">
                <a:latin typeface="Arial" panose="020B0604020202020204" pitchFamily="34" charset="0"/>
                <a:cs typeface="Arial" panose="020B0604020202020204" pitchFamily="34" charset="0"/>
              </a:rPr>
              <a:t>Source: </a:t>
            </a:r>
            <a:r>
              <a:rPr lang="en-GB" sz="600" dirty="0" err="1">
                <a:latin typeface="Arial" panose="020B0604020202020204" pitchFamily="34" charset="0"/>
                <a:cs typeface="Arial" panose="020B0604020202020204" pitchFamily="34" charset="0"/>
              </a:rPr>
              <a:t>NielsenIQ</a:t>
            </a:r>
            <a:r>
              <a:rPr lang="en-GB" sz="600" dirty="0">
                <a:latin typeface="Arial" panose="020B0604020202020204" pitchFamily="34" charset="0"/>
                <a:cs typeface="Arial" panose="020B0604020202020204" pitchFamily="34" charset="0"/>
              </a:rPr>
              <a:t> </a:t>
            </a:r>
            <a:r>
              <a:rPr lang="en-GB" sz="600" dirty="0" err="1">
                <a:latin typeface="Arial" panose="020B0604020202020204" pitchFamily="34" charset="0"/>
                <a:cs typeface="Arial" panose="020B0604020202020204" pitchFamily="34" charset="0"/>
              </a:rPr>
              <a:t>Homescan</a:t>
            </a:r>
            <a:r>
              <a:rPr lang="en-GB" sz="600" dirty="0">
                <a:latin typeface="Arial" panose="020B0604020202020204" pitchFamily="34" charset="0"/>
                <a:cs typeface="Arial" panose="020B0604020202020204" pitchFamily="34" charset="0"/>
              </a:rPr>
              <a:t>, Grocer &amp; Nam News </a:t>
            </a:r>
          </a:p>
        </p:txBody>
      </p:sp>
    </p:spTree>
    <p:extLst>
      <p:ext uri="{BB962C8B-B14F-4D97-AF65-F5344CB8AC3E}">
        <p14:creationId xmlns:p14="http://schemas.microsoft.com/office/powerpoint/2010/main" val="38462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Waitrose logo and symbol, meaning, history, PNG">
            <a:extLst>
              <a:ext uri="{FF2B5EF4-FFF2-40B4-BE49-F238E27FC236}">
                <a16:creationId xmlns:a16="http://schemas.microsoft.com/office/drawing/2014/main" id="{0D0D7B3D-C050-EBF5-7079-15B6B6CA5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68" b="30277"/>
          <a:stretch/>
        </p:blipFill>
        <p:spPr bwMode="auto">
          <a:xfrm>
            <a:off x="122824" y="627401"/>
            <a:ext cx="1637385" cy="396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692098D-E421-CC18-3EA3-3D8852A37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29" y="3186466"/>
            <a:ext cx="684329" cy="684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ldi logo and symbol, meaning, history, PNG">
            <a:extLst>
              <a:ext uri="{FF2B5EF4-FFF2-40B4-BE49-F238E27FC236}">
                <a16:creationId xmlns:a16="http://schemas.microsoft.com/office/drawing/2014/main" id="{FC7B1E1C-E97A-26C3-916C-FB28A66713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67" t="2987" r="27899" b="3010"/>
          <a:stretch/>
        </p:blipFill>
        <p:spPr bwMode="auto">
          <a:xfrm>
            <a:off x="585616" y="1614458"/>
            <a:ext cx="660681" cy="7933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60BB0E-70B6-5E03-91DD-C500D36E05AE}"/>
              </a:ext>
            </a:extLst>
          </p:cNvPr>
          <p:cNvSpPr txBox="1"/>
          <p:nvPr/>
        </p:nvSpPr>
        <p:spPr>
          <a:xfrm>
            <a:off x="2545678" y="404483"/>
            <a:ext cx="6043150" cy="4335482"/>
          </a:xfrm>
          <a:prstGeom prst="rect">
            <a:avLst/>
          </a:prstGeom>
          <a:noFill/>
        </p:spPr>
        <p:txBody>
          <a:bodyPr wrap="square" lIns="0" rIns="0" rtlCol="0">
            <a:spAutoFit/>
          </a:bodyPr>
          <a:lstStyle/>
          <a:p>
            <a:pPr algn="l"/>
            <a:endParaRPr lang="en-GB" sz="900" b="1" dirty="0">
              <a:solidFill>
                <a:srgbClr val="002060"/>
              </a:solidFill>
              <a:latin typeface="Georgia" panose="02040502050405020303" pitchFamily="18" charset="0"/>
            </a:endParaRPr>
          </a:p>
          <a:p>
            <a:pPr>
              <a:lnSpc>
                <a:spcPct val="107000"/>
              </a:lnSpc>
              <a:spcAft>
                <a:spcPts val="800"/>
              </a:spcAft>
              <a:tabLst>
                <a:tab pos="929640" algn="l"/>
              </a:tabLst>
            </a:pPr>
            <a:r>
              <a:rPr lang="en-GB" sz="900" b="1" dirty="0">
                <a:solidFill>
                  <a:srgbClr val="92D050"/>
                </a:solidFill>
                <a:latin typeface="Georgia" panose="02040502050405020303" pitchFamily="18" charset="0"/>
              </a:rPr>
              <a:t>Waitrose</a:t>
            </a:r>
            <a:r>
              <a:rPr lang="en-GB" sz="900" b="1" dirty="0">
                <a:solidFill>
                  <a:srgbClr val="92D050"/>
                </a:solidFill>
                <a:latin typeface="Georgia" panose="02040502050405020303" pitchFamily="18" charset="0"/>
                <a:cs typeface="Arial" panose="020B0604020202020204" pitchFamily="34" charset="0"/>
              </a:rPr>
              <a:t> </a:t>
            </a:r>
            <a:r>
              <a:rPr lang="en-GB" sz="900" dirty="0">
                <a:latin typeface="Georgia" panose="02040502050405020303" pitchFamily="18" charset="0"/>
                <a:cs typeface="Arial" panose="020B0604020202020204" pitchFamily="34" charset="0"/>
              </a:rPr>
              <a:t>is in talks to sell groceries on Amazon UK website as it looks to reclaim the market share it lost during the cost-of-living crisis. The pair have been considering a third-party deal which could see the upmarket retailer selling a range of products via the ecommerce giant, The Telegraph reported. This comes as Iceland Foods and Amazon struck a new deal last month, which will see the frozen food retailer selling own-brand fresh and frozen items, as well as branded products from Greggs and Heinz on its UK site. According to Kantar, Waitrose grocery market share has fallen from 5.1% to 4.6% since the start of 2020. </a:t>
            </a:r>
            <a:endParaRPr lang="en-GB"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002060"/>
                </a:solidFill>
                <a:latin typeface="Georgia" panose="02040502050405020303" pitchFamily="18" charset="0"/>
              </a:rPr>
              <a:t>Aldi </a:t>
            </a:r>
            <a:r>
              <a:rPr lang="en-GB" sz="900" dirty="0">
                <a:latin typeface="Georgia" panose="02040502050405020303" pitchFamily="18" charset="0"/>
              </a:rPr>
              <a:t>is adding the signs and symptoms of bowel cancer to its own-brand toilet wipes to raise awareness of the fourth most common cancer in the UK. The updated packaging follows the addition to the information on all its packs of toilet roll as part of Bowel Cancer UK’s #GetOnARoll campaign last June. Bowel cancer affects thousands of people each year, with early detection critical for treating and even curing the disease. Ashfield added: “We understand that spotting the signs early is vital, so if we can raise awareness and direct people to Bowel Cancer UK for more information, we hope to make a real difference.” M&amp;S had previously also launched its own-brand toilet roll packaging featuring bowel cancer symptoms. In turn, this August Morrisons added written advice to underwear labels, urging people to contact their GP practice if they spot potential symptoms of breast or testicular cancer.</a:t>
            </a:r>
          </a:p>
          <a:p>
            <a:pPr>
              <a:lnSpc>
                <a:spcPct val="107000"/>
              </a:lnSpc>
              <a:spcAft>
                <a:spcPts val="800"/>
              </a:spcAft>
            </a:pPr>
            <a:endParaRPr lang="en-GB" sz="900" b="1" dirty="0">
              <a:solidFill>
                <a:srgbClr val="002060"/>
              </a:solidFill>
              <a:latin typeface="Georgia" panose="02040502050405020303" pitchFamily="18" charset="0"/>
            </a:endParaRPr>
          </a:p>
          <a:p>
            <a:pPr>
              <a:lnSpc>
                <a:spcPct val="107000"/>
              </a:lnSpc>
              <a:spcAft>
                <a:spcPts val="800"/>
              </a:spcAft>
            </a:pPr>
            <a:r>
              <a:rPr lang="en-GB" sz="900" b="1" dirty="0">
                <a:solidFill>
                  <a:srgbClr val="0070C0"/>
                </a:solidFill>
                <a:latin typeface="Georgia" panose="02040502050405020303" pitchFamily="18" charset="0"/>
              </a:rPr>
              <a:t>Lidl’s </a:t>
            </a:r>
            <a:r>
              <a:rPr lang="en-GB" sz="900" dirty="0">
                <a:latin typeface="Georgia" panose="02040502050405020303" pitchFamily="18" charset="0"/>
              </a:rPr>
              <a:t>GB has been named as the most trusted supermarket in the UK after placing ahead of its rivals in the latest Retail Trust Index. According to the results of consumer research conducted by the Ethical Commerce Alliance (ECA), the German discounter beat all other supermarkets, ranking second across the retail industry as a whole. Lidl placed far ahead of its competitors, with Tesco in 15th place and fellow discounter Aldi further back in 21st place. Meanwhile, premium supermarkets Waitrose and M&amp;S are in 28th and 29th place, respectively. The news comes as Lidl was named the fastest growing retailer in September, with sales up 15.2% and a market share of 7.65%, up 0.5% year on year – according to research from Kantar Head of communications and CSR at Lidl GB, Georgina Hall, said: “We’re a business built on trust and transparency, and it’s humbling to see that this has been reflected in the results of the Retail Trust Index.”</a:t>
            </a:r>
          </a:p>
          <a:p>
            <a:pPr>
              <a:lnSpc>
                <a:spcPct val="107000"/>
              </a:lnSpc>
              <a:spcAft>
                <a:spcPts val="800"/>
              </a:spcAft>
            </a:pPr>
            <a:endParaRPr lang="en-GB" sz="900" dirty="0">
              <a:effectLst/>
              <a:latin typeface="Georgia" panose="02040502050405020303" pitchFamily="18"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F72ACB9A-61E0-D2B9-D530-EA1C67CC25B9}"/>
              </a:ext>
            </a:extLst>
          </p:cNvPr>
          <p:cNvSpPr txBox="1"/>
          <p:nvPr/>
        </p:nvSpPr>
        <p:spPr>
          <a:xfrm>
            <a:off x="7180871" y="4883452"/>
            <a:ext cx="3275937" cy="184666"/>
          </a:xfrm>
          <a:prstGeom prst="rect">
            <a:avLst/>
          </a:prstGeom>
          <a:noFill/>
        </p:spPr>
        <p:txBody>
          <a:bodyPr wrap="square" lIns="0" rIns="0" rtlCol="0">
            <a:spAutoFit/>
          </a:bodyPr>
          <a:lstStyle/>
          <a:p>
            <a:pPr algn="l"/>
            <a:r>
              <a:rPr lang="en-GB" sz="600" dirty="0">
                <a:latin typeface="Arial" panose="020B0604020202020204" pitchFamily="34" charset="0"/>
                <a:cs typeface="Arial" panose="020B0604020202020204" pitchFamily="34" charset="0"/>
              </a:rPr>
              <a:t>Source: </a:t>
            </a:r>
            <a:r>
              <a:rPr lang="en-GB" sz="600" dirty="0" err="1">
                <a:latin typeface="Arial" panose="020B0604020202020204" pitchFamily="34" charset="0"/>
                <a:cs typeface="Arial" panose="020B0604020202020204" pitchFamily="34" charset="0"/>
              </a:rPr>
              <a:t>NielsenIQ</a:t>
            </a:r>
            <a:r>
              <a:rPr lang="en-GB" sz="600" dirty="0">
                <a:latin typeface="Arial" panose="020B0604020202020204" pitchFamily="34" charset="0"/>
                <a:cs typeface="Arial" panose="020B0604020202020204" pitchFamily="34" charset="0"/>
              </a:rPr>
              <a:t> </a:t>
            </a:r>
            <a:r>
              <a:rPr lang="en-GB" sz="600" dirty="0" err="1">
                <a:latin typeface="Arial" panose="020B0604020202020204" pitchFamily="34" charset="0"/>
                <a:cs typeface="Arial" panose="020B0604020202020204" pitchFamily="34" charset="0"/>
              </a:rPr>
              <a:t>Homescan</a:t>
            </a:r>
            <a:r>
              <a:rPr lang="en-GB" sz="600" dirty="0">
                <a:latin typeface="Arial" panose="020B0604020202020204" pitchFamily="34" charset="0"/>
                <a:cs typeface="Arial" panose="020B0604020202020204" pitchFamily="34" charset="0"/>
              </a:rPr>
              <a:t>, Grocer &amp; Nam News </a:t>
            </a:r>
          </a:p>
        </p:txBody>
      </p:sp>
    </p:spTree>
    <p:extLst>
      <p:ext uri="{BB962C8B-B14F-4D97-AF65-F5344CB8AC3E}">
        <p14:creationId xmlns:p14="http://schemas.microsoft.com/office/powerpoint/2010/main" val="85157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The Co-operative brand - Wikipedia">
            <a:extLst>
              <a:ext uri="{FF2B5EF4-FFF2-40B4-BE49-F238E27FC236}">
                <a16:creationId xmlns:a16="http://schemas.microsoft.com/office/drawing/2014/main" id="{1F25B940-2791-4D4C-733A-00B08443F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15" y="2299899"/>
            <a:ext cx="713805" cy="755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cado: Online Groceries, Supermarket Savings, M&amp;amp;S and more">
            <a:extLst>
              <a:ext uri="{FF2B5EF4-FFF2-40B4-BE49-F238E27FC236}">
                <a16:creationId xmlns:a16="http://schemas.microsoft.com/office/drawing/2014/main" id="{0A66EFEF-6A23-A481-B058-85ED671E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71" y="3463361"/>
            <a:ext cx="1207430" cy="256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a:extLst>
              <a:ext uri="{FF2B5EF4-FFF2-40B4-BE49-F238E27FC236}">
                <a16:creationId xmlns:a16="http://schemas.microsoft.com/office/drawing/2014/main" id="{F3F7072D-FDB9-5F92-5BC4-A27A69F0F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71" y="725130"/>
            <a:ext cx="1064094" cy="241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E4613D-B5AF-2556-D01A-DC926F86BFC0}"/>
              </a:ext>
            </a:extLst>
          </p:cNvPr>
          <p:cNvSpPr txBox="1"/>
          <p:nvPr/>
        </p:nvSpPr>
        <p:spPr>
          <a:xfrm>
            <a:off x="2509156" y="587498"/>
            <a:ext cx="5959928" cy="3856825"/>
          </a:xfrm>
          <a:prstGeom prst="rect">
            <a:avLst/>
          </a:prstGeom>
          <a:noFill/>
        </p:spPr>
        <p:txBody>
          <a:bodyPr wrap="square">
            <a:spAutoFit/>
          </a:bodyPr>
          <a:lstStyle/>
          <a:p>
            <a:pPr>
              <a:lnSpc>
                <a:spcPct val="107000"/>
              </a:lnSpc>
              <a:spcAft>
                <a:spcPts val="800"/>
              </a:spcAft>
            </a:pPr>
            <a:r>
              <a:rPr lang="en-GB" sz="900" b="1" dirty="0">
                <a:solidFill>
                  <a:srgbClr val="D20043"/>
                </a:solidFill>
                <a:latin typeface="Georgia" panose="02040502050405020303" pitchFamily="18" charset="0"/>
              </a:rPr>
              <a:t>Iceland </a:t>
            </a:r>
            <a:r>
              <a:rPr lang="en-GB" sz="900" dirty="0">
                <a:latin typeface="Georgia" panose="02040502050405020303" pitchFamily="18" charset="0"/>
              </a:rPr>
              <a:t>Foods has launched a new and exclusive brand after partnering with Irish fruit and veg supplier </a:t>
            </a:r>
            <a:r>
              <a:rPr lang="en-GB" sz="900" dirty="0" err="1">
                <a:latin typeface="Georgia" panose="02040502050405020303" pitchFamily="18" charset="0"/>
              </a:rPr>
              <a:t>Keelings</a:t>
            </a:r>
            <a:r>
              <a:rPr lang="en-GB" sz="900" dirty="0">
                <a:latin typeface="Georgia" panose="02040502050405020303" pitchFamily="18" charset="0"/>
              </a:rPr>
              <a:t>. The frozen food retailer has named the brand ‘</a:t>
            </a:r>
            <a:r>
              <a:rPr lang="en-GB" sz="900" dirty="0" err="1">
                <a:latin typeface="Georgia" panose="02040502050405020303" pitchFamily="18" charset="0"/>
              </a:rPr>
              <a:t>Keelings</a:t>
            </a:r>
            <a:r>
              <a:rPr lang="en-GB" sz="900" dirty="0">
                <a:latin typeface="Georgia" panose="02040502050405020303" pitchFamily="18" charset="0"/>
              </a:rPr>
              <a:t>, Love to Grow’, and began rolling the new lines into Iceland stores and online earlier this month. The new range includes more than 60 fruit and vegetable products such as lettuces, salad tomatoes, avocados, and cucumber, as well as prepared lines such as mashed potato and shredded kale. The products are included in Iceland’s three for £5 mix and match multibuy deal, launched in response to the cost-of-living crisis. Furthermore, </a:t>
            </a:r>
            <a:r>
              <a:rPr lang="en-GB" sz="900" dirty="0" err="1">
                <a:latin typeface="Georgia" panose="02040502050405020303" pitchFamily="18" charset="0"/>
              </a:rPr>
              <a:t>Keelings</a:t>
            </a:r>
            <a:r>
              <a:rPr lang="en-GB" sz="900" dirty="0">
                <a:latin typeface="Georgia" panose="02040502050405020303" pitchFamily="18" charset="0"/>
              </a:rPr>
              <a:t> supplies berries, melons, pineapples, apples and pears to Tesco stores in Ireland, and has previously supplied several berry lines for M&amp;S stores in the country. It comes as the supermarket has  been investing in innovation, including through exclusive partnerships with brands like Blue Dragon, </a:t>
            </a:r>
            <a:r>
              <a:rPr lang="en-GB" sz="900" dirty="0" err="1">
                <a:latin typeface="Georgia" panose="02040502050405020303" pitchFamily="18" charset="0"/>
              </a:rPr>
              <a:t>MyProtein</a:t>
            </a:r>
            <a:r>
              <a:rPr lang="en-GB" sz="900" dirty="0">
                <a:latin typeface="Georgia" panose="02040502050405020303" pitchFamily="18" charset="0"/>
              </a:rPr>
              <a:t> and TGI Fridays.</a:t>
            </a:r>
          </a:p>
          <a:p>
            <a:pPr>
              <a:lnSpc>
                <a:spcPct val="107000"/>
              </a:lnSpc>
              <a:spcAft>
                <a:spcPts val="800"/>
              </a:spcAft>
            </a:pPr>
            <a:r>
              <a:rPr lang="en-GB" sz="900" b="1" dirty="0">
                <a:solidFill>
                  <a:srgbClr val="D20043"/>
                </a:solidFill>
                <a:latin typeface="Georgia" panose="02040502050405020303" pitchFamily="18" charset="0"/>
              </a:rPr>
              <a:t>  </a:t>
            </a:r>
            <a:endParaRPr lang="en-GB" sz="900" dirty="0">
              <a:solidFill>
                <a:srgbClr val="434955"/>
              </a:solidFill>
              <a:effectLst/>
              <a:latin typeface="Georgia" panose="02040502050405020303" pitchFamily="18" charset="0"/>
              <a:ea typeface="Calibri" panose="020F0502020204030204" pitchFamily="34" charset="0"/>
              <a:cs typeface="Times New Roman" panose="02020603050405020304" pitchFamily="18" charset="0"/>
            </a:endParaRPr>
          </a:p>
          <a:p>
            <a:pPr algn="l" fontAlgn="base"/>
            <a:r>
              <a:rPr lang="en-GB" sz="900" b="1" dirty="0">
                <a:solidFill>
                  <a:srgbClr val="00B0F0"/>
                </a:solidFill>
                <a:latin typeface="Georgia" panose="02040502050405020303" pitchFamily="18" charset="0"/>
              </a:rPr>
              <a:t>Coop - </a:t>
            </a:r>
            <a:r>
              <a:rPr lang="en-GB" sz="900" dirty="0">
                <a:solidFill>
                  <a:schemeClr val="tx1"/>
                </a:solidFill>
                <a:latin typeface="Georgia" panose="02040502050405020303" pitchFamily="18" charset="0"/>
              </a:rPr>
              <a:t>The </a:t>
            </a:r>
            <a:r>
              <a:rPr lang="en-GB" sz="900" dirty="0" err="1">
                <a:solidFill>
                  <a:schemeClr val="tx1"/>
                </a:solidFill>
                <a:latin typeface="Georgia" panose="02040502050405020303" pitchFamily="18" charset="0"/>
              </a:rPr>
              <a:t>Midcounties</a:t>
            </a:r>
            <a:r>
              <a:rPr lang="en-GB" sz="900" dirty="0">
                <a:solidFill>
                  <a:schemeClr val="tx1"/>
                </a:solidFill>
                <a:latin typeface="Georgia" panose="02040502050405020303" pitchFamily="18" charset="0"/>
              </a:rPr>
              <a:t> Co-operative has launched a new members-only offers programme, giving loyal customers lower prices and the opportunity to save more every day. The new offers will mean that every member could save at least £150 per year on food alone. </a:t>
            </a:r>
            <a:r>
              <a:rPr lang="en-GB" sz="900" dirty="0" err="1">
                <a:solidFill>
                  <a:schemeClr val="tx1"/>
                </a:solidFill>
                <a:latin typeface="Georgia" panose="02040502050405020303" pitchFamily="18" charset="0"/>
              </a:rPr>
              <a:t>Midcounties</a:t>
            </a:r>
            <a:r>
              <a:rPr lang="en-GB" sz="900" dirty="0">
                <a:solidFill>
                  <a:schemeClr val="tx1"/>
                </a:solidFill>
                <a:latin typeface="Georgia" panose="02040502050405020303" pitchFamily="18" charset="0"/>
              </a:rPr>
              <a:t> operates the ‘Your Co-op’ family of businesses, covering more than 230 Your Co-op Food stores across the West Midlands, Oxfordshire, Gloucestershire and Wiltshire. Last year </a:t>
            </a:r>
            <a:r>
              <a:rPr lang="en-GB" sz="900" dirty="0" err="1">
                <a:solidFill>
                  <a:schemeClr val="tx1"/>
                </a:solidFill>
                <a:latin typeface="Georgia" panose="02040502050405020303" pitchFamily="18" charset="0"/>
              </a:rPr>
              <a:t>Midcounties</a:t>
            </a:r>
            <a:r>
              <a:rPr lang="en-GB" sz="900" dirty="0">
                <a:solidFill>
                  <a:schemeClr val="tx1"/>
                </a:solidFill>
                <a:latin typeface="Georgia" panose="02040502050405020303" pitchFamily="18" charset="0"/>
              </a:rPr>
              <a:t> donated more than £140,000 to support over 300 local charities and community groups. </a:t>
            </a:r>
          </a:p>
          <a:p>
            <a:pPr algn="l" fontAlgn="base"/>
            <a:endParaRPr lang="en-GB" sz="900" b="1" dirty="0">
              <a:solidFill>
                <a:schemeClr val="tx1"/>
              </a:solidFill>
              <a:latin typeface="Georgia" panose="02040502050405020303" pitchFamily="18" charset="0"/>
            </a:endParaRPr>
          </a:p>
          <a:p>
            <a:pPr algn="l" fontAlgn="base"/>
            <a:endParaRPr lang="en-GB" sz="900" b="1" dirty="0">
              <a:latin typeface="+mj-lt"/>
            </a:endParaRPr>
          </a:p>
          <a:p>
            <a:r>
              <a:rPr lang="en-GB" sz="900" b="1" dirty="0">
                <a:solidFill>
                  <a:srgbClr val="7030A0"/>
                </a:solidFill>
                <a:latin typeface="Georgia" panose="02040502050405020303" pitchFamily="18" charset="0"/>
              </a:rPr>
              <a:t>Ocado </a:t>
            </a:r>
            <a:r>
              <a:rPr lang="en-GB" sz="900" dirty="0">
                <a:latin typeface="Georgia" panose="02040502050405020303" pitchFamily="18" charset="0"/>
              </a:rPr>
              <a:t>Retail has introduced further price cuts on over 500 items as part of its Big Price Drop.</a:t>
            </a:r>
          </a:p>
          <a:p>
            <a:r>
              <a:rPr lang="en-GB" sz="900" dirty="0">
                <a:latin typeface="Georgia" panose="02040502050405020303" pitchFamily="18" charset="0"/>
              </a:rPr>
              <a:t>With an average reduction of 8% across the range, the announcement comes as food prices begin to fall for the first time in two years. It marks the fourth wave of cuts from the online delivery platform since June, taking the total number of reductions to more than 1000. Products in the latest round of cuts include fresh, ambient and household products, with a particular focus on cupboard fillers for the autumn and winter. They include: Kellogg’s Special K (was £4.25, now £4), </a:t>
            </a:r>
            <a:r>
              <a:rPr lang="en-GB" sz="900" dirty="0" err="1">
                <a:latin typeface="Georgia" panose="02040502050405020303" pitchFamily="18" charset="0"/>
              </a:rPr>
              <a:t>Dolmio</a:t>
            </a:r>
            <a:r>
              <a:rPr lang="en-GB" sz="900" dirty="0">
                <a:latin typeface="Georgia" panose="02040502050405020303" pitchFamily="18" charset="0"/>
              </a:rPr>
              <a:t> Tomato &amp; Basil Sauce (was £2.20, now £1.75), M&amp;S Microwave Basmati Rice (was 80p now 75p), Ambrosia Devon Custard (was £1.95, now £1.60) and more</a:t>
            </a:r>
            <a:endParaRPr lang="en-GB" sz="900" i="0" dirty="0">
              <a:solidFill>
                <a:schemeClr val="tx1"/>
              </a:solidFill>
              <a:effectLst/>
              <a:latin typeface="Georgia" panose="02040502050405020303" pitchFamily="18" charset="0"/>
            </a:endParaRPr>
          </a:p>
        </p:txBody>
      </p:sp>
      <p:sp>
        <p:nvSpPr>
          <p:cNvPr id="2" name="TextBox 1">
            <a:extLst>
              <a:ext uri="{FF2B5EF4-FFF2-40B4-BE49-F238E27FC236}">
                <a16:creationId xmlns:a16="http://schemas.microsoft.com/office/drawing/2014/main" id="{673D454A-960E-69AA-384B-E868F387ED2E}"/>
              </a:ext>
            </a:extLst>
          </p:cNvPr>
          <p:cNvSpPr txBox="1"/>
          <p:nvPr/>
        </p:nvSpPr>
        <p:spPr>
          <a:xfrm>
            <a:off x="7180871" y="4883452"/>
            <a:ext cx="3275937" cy="184666"/>
          </a:xfrm>
          <a:prstGeom prst="rect">
            <a:avLst/>
          </a:prstGeom>
          <a:noFill/>
        </p:spPr>
        <p:txBody>
          <a:bodyPr wrap="square" lIns="0" rIns="0" rtlCol="0">
            <a:spAutoFit/>
          </a:bodyPr>
          <a:lstStyle/>
          <a:p>
            <a:pPr algn="l"/>
            <a:r>
              <a:rPr lang="en-GB" sz="600" dirty="0">
                <a:latin typeface="Arial" panose="020B0604020202020204" pitchFamily="34" charset="0"/>
                <a:cs typeface="Arial" panose="020B0604020202020204" pitchFamily="34" charset="0"/>
              </a:rPr>
              <a:t>Source: </a:t>
            </a:r>
            <a:r>
              <a:rPr lang="en-GB" sz="600" dirty="0" err="1">
                <a:latin typeface="Arial" panose="020B0604020202020204" pitchFamily="34" charset="0"/>
                <a:cs typeface="Arial" panose="020B0604020202020204" pitchFamily="34" charset="0"/>
              </a:rPr>
              <a:t>NielsenIQ</a:t>
            </a:r>
            <a:r>
              <a:rPr lang="en-GB" sz="600" dirty="0">
                <a:latin typeface="Arial" panose="020B0604020202020204" pitchFamily="34" charset="0"/>
                <a:cs typeface="Arial" panose="020B0604020202020204" pitchFamily="34" charset="0"/>
              </a:rPr>
              <a:t> </a:t>
            </a:r>
            <a:r>
              <a:rPr lang="en-GB" sz="600" dirty="0" err="1">
                <a:latin typeface="Arial" panose="020B0604020202020204" pitchFamily="34" charset="0"/>
                <a:cs typeface="Arial" panose="020B0604020202020204" pitchFamily="34" charset="0"/>
              </a:rPr>
              <a:t>Homescan</a:t>
            </a:r>
            <a:r>
              <a:rPr lang="en-GB" sz="600" dirty="0">
                <a:latin typeface="Arial" panose="020B0604020202020204" pitchFamily="34" charset="0"/>
                <a:cs typeface="Arial" panose="020B0604020202020204" pitchFamily="34" charset="0"/>
              </a:rPr>
              <a:t>, Grocer &amp; Nam News </a:t>
            </a:r>
          </a:p>
        </p:txBody>
      </p:sp>
    </p:spTree>
    <p:extLst>
      <p:ext uri="{BB962C8B-B14F-4D97-AF65-F5344CB8AC3E}">
        <p14:creationId xmlns:p14="http://schemas.microsoft.com/office/powerpoint/2010/main" val="3436373543"/>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2023-10-31T00:00:00+00:00</PublicationDate>
    <DocumentAdded xmlns="cebd32e3-9ab6-41ee-b1af-b8405a8d4e68">2023-10-31T00:00:00+00:00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October 2023 Nielsen Grocery reports</DocumentSummary>
    <ContentStartDate xmlns="cebd32e3-9ab6-41ee-b1af-b8405a8d4e68" xsi:nil="true"/>
  </documentManagement>
</p:properties>
</file>

<file path=customXml/itemProps1.xml><?xml version="1.0" encoding="utf-8"?>
<ds:datastoreItem xmlns:ds="http://schemas.openxmlformats.org/officeDocument/2006/customXml" ds:itemID="{EEB823C1-1844-4EB3-B0E1-34FF7D96C15F}"/>
</file>

<file path=customXml/itemProps2.xml><?xml version="1.0" encoding="utf-8"?>
<ds:datastoreItem xmlns:ds="http://schemas.openxmlformats.org/officeDocument/2006/customXml" ds:itemID="{26AF09ED-07CD-41F9-B0DC-08A0CC488F34}"/>
</file>

<file path=customXml/itemProps3.xml><?xml version="1.0" encoding="utf-8"?>
<ds:datastoreItem xmlns:ds="http://schemas.openxmlformats.org/officeDocument/2006/customXml" ds:itemID="{271737A4-16EC-4A55-BCA5-94C1B31DF15E}"/>
</file>

<file path=docProps/app.xml><?xml version="1.0" encoding="utf-8"?>
<Properties xmlns="http://schemas.openxmlformats.org/officeDocument/2006/extended-properties" xmlns:vt="http://schemas.openxmlformats.org/officeDocument/2006/docPropsVTypes">
  <TotalTime>3803</TotalTime>
  <Words>1504</Words>
  <Application>Microsoft Office PowerPoint</Application>
  <PresentationFormat>On-screen Show (16:9)</PresentationFormat>
  <Paragraphs>33</Paragraphs>
  <Slides>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Wingdings</vt:lpstr>
      <vt:lpstr>Arial</vt:lpstr>
      <vt:lpstr>Georgia</vt:lpstr>
      <vt:lpstr>Calibri</vt:lpstr>
      <vt:lpstr>Montserrat</vt:lpstr>
      <vt:lpstr>Roboto</vt:lpstr>
      <vt:lpstr>Calibri Light</vt:lpstr>
      <vt:lpstr>NIQ-presentation-template-v1</vt:lpstr>
      <vt:lpstr>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October NIQ Essential Retail</dc:title>
  <dc:creator>KD-NBK-32</dc:creator>
  <cp:lastModifiedBy>Jason Wootton</cp:lastModifiedBy>
  <cp:revision>19</cp:revision>
  <dcterms:modified xsi:type="dcterms:W3CDTF">2023-10-16T09:14:58Z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