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7548" autoAdjust="0"/>
  </p:normalViewPr>
  <p:slideViewPr>
    <p:cSldViewPr>
      <p:cViewPr varScale="1">
        <p:scale>
          <a:sx n="113" d="100"/>
          <a:sy n="113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to </a:t>
            </a:r>
            <a:r>
              <a:rPr lang="en-GB" dirty="0" smtClean="0"/>
              <a:t>20.04.24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704922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875C8B-6BAE-8316-1FC1-C84C213FFEF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90642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15353"/>
              </p:ext>
            </p:extLst>
          </p:nvPr>
        </p:nvGraphicFramePr>
        <p:xfrm>
          <a:off x="-26988" y="1090613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Worksheet" r:id="rId3" imgW="8470875" imgH="5480094" progId="Excel.Sheet.8">
                  <p:embed/>
                </p:oleObj>
              </mc:Choice>
              <mc:Fallback>
                <p:oleObj name="Worksheet" r:id="rId3" imgW="8470875" imgH="548009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9271840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99635"/>
              </p:ext>
            </p:extLst>
          </p:nvPr>
        </p:nvGraphicFramePr>
        <p:xfrm>
          <a:off x="0" y="1125538"/>
          <a:ext cx="9150350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Worksheet" r:id="rId6" imgW="8477373" imgH="5476785" progId="Excel.Sheet.8">
                  <p:embed/>
                </p:oleObj>
              </mc:Choice>
              <mc:Fallback>
                <p:oleObj name="Worksheet" r:id="rId6" imgW="8477373" imgH="5476785" progId="Excel.Sheet.8">
                  <p:embed/>
                  <p:pic>
                    <p:nvPicPr>
                      <p:cNvPr id="21509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50350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2244418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BB6944-C0EB-1772-EEFE-3E57386FEBB0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79400" y="668297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5962592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890C02-15F1-575F-2C13-42F44516282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620688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68100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3813"/>
            <a:ext cx="9124950" cy="528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8149047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3101091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90000" cy="48958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7354351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1933641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4650" y="1239838"/>
            <a:ext cx="8505825" cy="47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7752459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09358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DEF4C2-F65F-A0F5-B977-AF851E299B41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00"/>
          <a:stretch/>
        </p:blipFill>
        <p:spPr>
          <a:xfrm>
            <a:off x="-279400" y="620688"/>
            <a:ext cx="97028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40006"/>
              </p:ext>
            </p:extLst>
          </p:nvPr>
        </p:nvGraphicFramePr>
        <p:xfrm>
          <a:off x="6350" y="1268413"/>
          <a:ext cx="9009063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Worksheet" r:id="rId3" imgW="8496459" imgH="4267367" progId="Excel.Sheet.8">
                  <p:embed/>
                </p:oleObj>
              </mc:Choice>
              <mc:Fallback>
                <p:oleObj name="Worksheet" r:id="rId3" imgW="8496459" imgH="426736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68413"/>
                        <a:ext cx="9009063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924447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0249184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DA5CE-6002-109C-F5E9-FCE0E026732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00"/>
          <a:stretch/>
        </p:blipFill>
        <p:spPr>
          <a:xfrm>
            <a:off x="-279400" y="691778"/>
            <a:ext cx="97028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5178052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02797991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0638" y="1023938"/>
            <a:ext cx="9137650" cy="51181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114907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B304A3-52B7-738A-3569-3A42FCB087A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33887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2871381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738" y="835025"/>
            <a:ext cx="90249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383540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628742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38" y="1498600"/>
            <a:ext cx="910113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9950521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121046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38" y="1549400"/>
            <a:ext cx="91725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499853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1251238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88" y="1052513"/>
            <a:ext cx="9091612" cy="430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2997598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1080681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7463" y="1125538"/>
            <a:ext cx="9210676" cy="479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7500590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7186012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8684823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325" y="1338263"/>
            <a:ext cx="9194800" cy="45513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0517183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263" y="1557338"/>
            <a:ext cx="8480425" cy="437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8689707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685143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24013"/>
            <a:ext cx="7921625" cy="456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5178147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154392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09700"/>
            <a:ext cx="8497888" cy="461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3542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428312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1316E9-174D-0788-454D-E1386AD9C8C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50"/>
          <a:stretch/>
        </p:blipFill>
        <p:spPr>
          <a:xfrm>
            <a:off x="-255650" y="836712"/>
            <a:ext cx="97028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097812"/>
              </p:ext>
            </p:extLst>
          </p:nvPr>
        </p:nvGraphicFramePr>
        <p:xfrm>
          <a:off x="209550" y="1396330"/>
          <a:ext cx="8648700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Worksheet" r:id="rId3" imgW="8467656" imgH="4457816" progId="Excel.Sheet.8">
                  <p:embed/>
                </p:oleObj>
              </mc:Choice>
              <mc:Fallback>
                <p:oleObj name="Worksheet" r:id="rId3" imgW="8467656" imgH="445781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1396330"/>
                        <a:ext cx="8648700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4328182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7281456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235075"/>
            <a:ext cx="8731250" cy="462121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899258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2024-05-11T23:00:00+00:00</PublicationDate>
    <DocumentAdded xmlns="cebd32e3-9ab6-41ee-b1af-b8405a8d4e68">2024-05-11T23:00:00+00:00</DocumentAdded>
    <TaxCatchAll xmlns="cebd32e3-9ab6-41ee-b1af-b8405a8d4e68">
      <Value>1653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April 2024</TermName>
          <TermId xmlns="http://schemas.microsoft.com/office/infopath/2007/PartnerControls">1224ead7-1328-4439-ad25-8e86d6b223c1</TermId>
        </TermInfo>
      </Terms>
    </j7c1b49d505545c2a69692ae734740bd>
    <DocumentSummary xmlns="cebd32e3-9ab6-41ee-b1af-b8405a8d4e68">2024 Monthly Nielsen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56AB9FCC-9BE8-43FA-AC6A-FAAE498A112E}"/>
</file>

<file path=customXml/itemProps2.xml><?xml version="1.0" encoding="utf-8"?>
<ds:datastoreItem xmlns:ds="http://schemas.openxmlformats.org/officeDocument/2006/customXml" ds:itemID="{F583CA70-5BEB-401F-B43F-BC100476742E}"/>
</file>

<file path=customXml/itemProps3.xml><?xml version="1.0" encoding="utf-8"?>
<ds:datastoreItem xmlns:ds="http://schemas.openxmlformats.org/officeDocument/2006/customXml" ds:itemID="{783128FA-53AE-40EB-A28F-072F6B36687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Worksheet</vt:lpstr>
      <vt:lpstr>UK Prawn Report Data to 20.04.24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April NIQ Prawn Report</dc:title>
  <dc:creator/>
  <cp:lastModifiedBy/>
  <cp:revision>18</cp:revision>
  <dcterms:created xsi:type="dcterms:W3CDTF">2012-10-25T12:49:19Z</dcterms:created>
  <dcterms:modified xsi:type="dcterms:W3CDTF">2024-05-08T11:32:42Z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1653;#April 2024|1224ead7-1328-4439-ad25-8e86d6b223c1</vt:lpwstr>
  </property>
</Properties>
</file>