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11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26.12.20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36903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9"/>
          <a:stretch/>
        </p:blipFill>
        <p:spPr>
          <a:xfrm>
            <a:off x="29851" y="917812"/>
            <a:ext cx="8878455" cy="5376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087824153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193675" y="1389063"/>
            <a:ext cx="8645525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4603586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676081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6"/>
          <a:stretch/>
        </p:blipFill>
        <p:spPr>
          <a:xfrm>
            <a:off x="119310" y="846562"/>
            <a:ext cx="8878455" cy="54592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982661882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28600" y="1230313"/>
            <a:ext cx="8682038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888662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123090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16"/>
          <a:stretch/>
        </p:blipFill>
        <p:spPr>
          <a:xfrm>
            <a:off x="37755" y="894062"/>
            <a:ext cx="8878455" cy="54235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4111336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6375" y="1319213"/>
            <a:ext cx="86614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467123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31769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9"/>
          <a:stretch/>
        </p:blipFill>
        <p:spPr>
          <a:xfrm>
            <a:off x="63923" y="914378"/>
            <a:ext cx="8878455" cy="54151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79575269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063625"/>
            <a:ext cx="86804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2120754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5117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86781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21007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671831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08708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39770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31995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6207063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98081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543434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38030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3"/>
          <a:stretch/>
        </p:blipFill>
        <p:spPr>
          <a:xfrm>
            <a:off x="65487" y="762683"/>
            <a:ext cx="8878455" cy="55074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135124"/>
              </p:ext>
            </p:extLst>
          </p:nvPr>
        </p:nvGraphicFramePr>
        <p:xfrm>
          <a:off x="164944" y="1605954"/>
          <a:ext cx="868995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6" name="Worksheet" r:id="rId4" imgW="7981856" imgH="4314699" progId="Excel.Sheet.8">
                  <p:embed/>
                </p:oleObj>
              </mc:Choice>
              <mc:Fallback>
                <p:oleObj name="Worksheet" r:id="rId4" imgW="7981856" imgH="431469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4" y="1605954"/>
                        <a:ext cx="868995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297854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1539783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0188" y="1365250"/>
            <a:ext cx="8615362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810516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36746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3"/>
          <a:stretch/>
        </p:blipFill>
        <p:spPr>
          <a:xfrm>
            <a:off x="53611" y="917812"/>
            <a:ext cx="8878455" cy="54710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928983241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76238" y="1352550"/>
            <a:ext cx="8334375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607531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>2021-01-14T00:00:00+00:00</PublicationDate>
    <DocumentAdded xmlns="cebd32e3-9ab6-41ee-b1af-b8405a8d4e68">2021-01-14T00:00:00+00:00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74BB9F8-119A-4620-99C2-2FA7D659842F}"/>
</file>

<file path=customXml/itemProps2.xml><?xml version="1.0" encoding="utf-8"?>
<ds:datastoreItem xmlns:ds="http://schemas.openxmlformats.org/officeDocument/2006/customXml" ds:itemID="{7718D976-AC11-4D6A-86B3-90CA510409A6}"/>
</file>

<file path=customXml/itemProps3.xml><?xml version="1.0" encoding="utf-8"?>
<ds:datastoreItem xmlns:ds="http://schemas.openxmlformats.org/officeDocument/2006/customXml" ds:itemID="{AA29A27D-3873-4146-9304-8E17756660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6220</TotalTime>
  <Words>632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 - Light</vt:lpstr>
      <vt:lpstr>Microsoft Excel 97-2003 Worksheet</vt:lpstr>
      <vt:lpstr>UK Ambient Report Data to 26.12.20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Year End Nielsen Ambient Report</dc:title>
  <dc:creator>anderi01</dc:creator>
  <cp:lastModifiedBy>Puri, Sandeep Rakeshpal</cp:lastModifiedBy>
  <cp:revision>759</cp:revision>
  <dcterms:created xsi:type="dcterms:W3CDTF">2009-04-16T08:15:59Z</dcterms:created>
  <dcterms:modified xsi:type="dcterms:W3CDTF">2021-01-13T17:47:56Z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