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5" r:id="rId1"/>
  </p:sldMasterIdLst>
  <p:notesMasterIdLst>
    <p:notesMasterId r:id="rId34"/>
  </p:notesMasterIdLst>
  <p:handoutMasterIdLst>
    <p:handoutMasterId r:id="rId35"/>
  </p:handoutMasterIdLst>
  <p:sldIdLst>
    <p:sldId id="611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612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6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Smoked Report Data </a:t>
            </a:r>
            <a:r>
              <a:rPr lang="en-GB" dirty="0"/>
              <a:t>to </a:t>
            </a:r>
            <a:r>
              <a:rPr lang="en-GB" dirty="0" smtClean="0"/>
              <a:t>24.04.21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1709" y="1901560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86683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802092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384319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CF18DA-91B1-4B0E-879A-D1845ACF4E4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205"/>
            <a:ext cx="9144000" cy="5404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08785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7699581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697096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6EEFAC-0D4B-490D-90F9-1847B8A198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322"/>
            <a:ext cx="9144000" cy="53507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23005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988237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917903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B88D69-3868-4119-9D98-A1F359E35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63"/>
            <a:ext cx="9144000" cy="5193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99221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97" y="1326795"/>
            <a:ext cx="8946833" cy="50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0819775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406220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54C586-C984-4C9C-B4AD-116BB3CE78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570"/>
            <a:ext cx="9144000" cy="55680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49071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407896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8781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8F903C-AE33-4165-A44D-3D38630974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932"/>
            <a:ext cx="9144000" cy="52977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18794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55491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752494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80184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205350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26357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69288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266787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615356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4FC4B9-D826-4497-8626-5A3E474AF95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23"/>
            <a:ext cx="9144000" cy="5512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28651"/>
              </p:ext>
            </p:extLst>
          </p:nvPr>
        </p:nvGraphicFramePr>
        <p:xfrm>
          <a:off x="600075" y="1430338"/>
          <a:ext cx="7847013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4" name="Worksheet" r:id="rId3" imgW="8496424" imgH="5029200" progId="Excel.Sheet.8">
                  <p:embed/>
                </p:oleObj>
              </mc:Choice>
              <mc:Fallback>
                <p:oleObj name="Worksheet" r:id="rId3" imgW="8496424" imgH="50292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430338"/>
                        <a:ext cx="7847013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2850061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1058880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90489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824099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769649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2340FA-BB74-4BEE-A006-C80A672A5A4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495"/>
            <a:ext cx="9144000" cy="50406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7189143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850"/>
            <a:ext cx="843915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491649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192620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E6A15F-865E-4984-8052-1F686F9A0FA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255"/>
            <a:ext cx="9144000" cy="5512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1420180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113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3301243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2931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850439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6372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477" y="1395532"/>
            <a:ext cx="9001347" cy="47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029397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</a:t>
            </a:r>
            <a:r>
              <a:rPr lang="en-GB" altLang="en-US" sz="2800" dirty="0" smtClean="0">
                <a:latin typeface="+mj-lt"/>
              </a:rPr>
              <a:t>continued</a:t>
            </a:r>
            <a:endParaRPr lang="en-GB" alt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83983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6369204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775052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8F76A4-90F7-4B10-9981-B455E81D5CF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26"/>
            <a:ext cx="9144000" cy="5404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548598"/>
              </p:ext>
            </p:extLst>
          </p:nvPr>
        </p:nvGraphicFramePr>
        <p:xfrm>
          <a:off x="812800" y="1227138"/>
          <a:ext cx="74707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" name="Worksheet" r:id="rId4" imgW="7943950" imgH="5314950" progId="Excel.Sheet.8">
                  <p:embed/>
                </p:oleObj>
              </mc:Choice>
              <mc:Fallback>
                <p:oleObj name="Worksheet" r:id="rId4" imgW="7943950" imgH="5314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27138"/>
                        <a:ext cx="7470775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1896653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33975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5422672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56270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4642794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905844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13C089-0847-4D02-9074-4FFC35CE99E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394"/>
            <a:ext cx="9144000" cy="5458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52047"/>
              </p:ext>
            </p:extLst>
          </p:nvPr>
        </p:nvGraphicFramePr>
        <p:xfrm>
          <a:off x="693738" y="1279525"/>
          <a:ext cx="768985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6" name="Worksheet" r:id="rId3" imgW="8543893" imgH="5381530" progId="Excel.Sheet.8">
                  <p:embed/>
                </p:oleObj>
              </mc:Choice>
              <mc:Fallback>
                <p:oleObj name="Worksheet" r:id="rId3" imgW="8543893" imgH="538153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79525"/>
                        <a:ext cx="7689850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9440776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2021-05-18T23:00:00+00:00</PublicationDate>
    <DocumentAdded xmlns="cebd32e3-9ab6-41ee-b1af-b8405a8d4e68">2021-05-18T23:00:00+00:00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B888AB8-76A0-4E26-B6CC-09172BB0F4F5}"/>
</file>

<file path=customXml/itemProps2.xml><?xml version="1.0" encoding="utf-8"?>
<ds:datastoreItem xmlns:ds="http://schemas.openxmlformats.org/officeDocument/2006/customXml" ds:itemID="{E6BE7E3C-EE6E-44B8-9E3D-F89B811B5E34}"/>
</file>

<file path=customXml/itemProps3.xml><?xml version="1.0" encoding="utf-8"?>
<ds:datastoreItem xmlns:ds="http://schemas.openxmlformats.org/officeDocument/2006/customXml" ds:itemID="{D24EF9C8-2F7F-4D6B-AAA0-A3905331E81D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10120</TotalTime>
  <Words>769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Smoked Report Data to 24.04.21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April NielsenIQ Smoked Report</dc:title>
  <dc:creator>anderi01</dc:creator>
  <cp:lastModifiedBy>Bhatt, Ashutosh Rashmikant</cp:lastModifiedBy>
  <cp:revision>861</cp:revision>
  <dcterms:created xsi:type="dcterms:W3CDTF">2009-04-16T08:15:59Z</dcterms:created>
  <dcterms:modified xsi:type="dcterms:W3CDTF">2021-05-12T09:36:34Z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