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69" d="100"/>
          <a:sy n="69" d="100"/>
        </p:scale>
        <p:origin x="85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</a:t>
            </a:r>
            <a:r>
              <a:rPr lang="en-GB" sz="2500" dirty="0" smtClean="0"/>
              <a:t>17.06.23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26026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590675"/>
            <a:ext cx="8158163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95648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78426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CB403-EFA3-CF8E-D324-78672E8FA58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>
          <a:xfrm>
            <a:off x="-223982" y="732106"/>
            <a:ext cx="9702800" cy="5338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272030"/>
              </p:ext>
            </p:extLst>
          </p:nvPr>
        </p:nvGraphicFramePr>
        <p:xfrm>
          <a:off x="311150" y="1636713"/>
          <a:ext cx="8478838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Worksheet" r:id="rId3" imgW="7931113" imgH="4000500" progId="Excel.Sheet.8">
                  <p:embed/>
                </p:oleObj>
              </mc:Choice>
              <mc:Fallback>
                <p:oleObj name="Worksheet" r:id="rId3" imgW="7931113" imgH="40005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1636713"/>
                        <a:ext cx="8478838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8915789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47051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938" y="1649413"/>
            <a:ext cx="8367712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674275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338888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35273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176338"/>
            <a:ext cx="899636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03463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56202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DE157-0FDF-3DCA-4E9F-D2FE9E17F71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6"/>
          <a:stretch/>
        </p:blipFill>
        <p:spPr>
          <a:xfrm>
            <a:off x="-297873" y="948160"/>
            <a:ext cx="9702800" cy="5514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24191"/>
              </p:ext>
            </p:extLst>
          </p:nvPr>
        </p:nvGraphicFramePr>
        <p:xfrm>
          <a:off x="648393" y="1709766"/>
          <a:ext cx="8100629" cy="438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Worksheet" r:id="rId3" imgW="7315200" imgH="3219319" progId="Excel.Sheet.8">
                  <p:embed/>
                </p:oleObj>
              </mc:Choice>
              <mc:Fallback>
                <p:oleObj name="Worksheet" r:id="rId3" imgW="7315200" imgH="32193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3" y="1709766"/>
                        <a:ext cx="8100629" cy="438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824006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14760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0525" y="1639888"/>
            <a:ext cx="8323263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590186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42422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125" y="1390650"/>
            <a:ext cx="895508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40272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43970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41BED-15DB-306C-28A8-493B841DC1F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5"/>
          <a:stretch/>
        </p:blipFill>
        <p:spPr>
          <a:xfrm>
            <a:off x="-270164" y="721433"/>
            <a:ext cx="9702800" cy="5615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31240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70559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535003"/>
              </p:ext>
            </p:extLst>
          </p:nvPr>
        </p:nvGraphicFramePr>
        <p:xfrm>
          <a:off x="215900" y="1608513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Worksheet" r:id="rId3" imgW="8534400" imgH="4476619" progId="Excel.Sheet.8">
                  <p:embed/>
                </p:oleObj>
              </mc:Choice>
              <mc:Fallback>
                <p:oleObj name="Worksheet" r:id="rId3" imgW="8534400" imgH="44766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8513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025587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62265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4595566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94249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3" y="1290638"/>
            <a:ext cx="8843962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18655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56824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1F593-DA43-F304-941D-82F7C62B33A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0"/>
          <a:stretch/>
        </p:blipFill>
        <p:spPr>
          <a:xfrm>
            <a:off x="-297873" y="676685"/>
            <a:ext cx="9702800" cy="5347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796545"/>
              </p:ext>
            </p:extLst>
          </p:nvPr>
        </p:nvGraphicFramePr>
        <p:xfrm>
          <a:off x="285750" y="1430338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Worksheet" r:id="rId3" imgW="6743873" imgH="3771900" progId="Excel.Sheet.8">
                  <p:embed/>
                </p:oleObj>
              </mc:Choice>
              <mc:Fallback>
                <p:oleObj name="Worksheet" r:id="rId3" imgW="6743873" imgH="37719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30338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984188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76337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275" y="1643063"/>
            <a:ext cx="8172450" cy="4414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4644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20810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94084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82047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207843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49990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4938" y="1243013"/>
            <a:ext cx="8594726" cy="541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70687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89871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938" y="1652588"/>
            <a:ext cx="8216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38903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518265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988" y="1752600"/>
            <a:ext cx="807243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41833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3595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4540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DAEDE-6D62-DC0B-D363-39E19425C4D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29"/>
          <a:stretch/>
        </p:blipFill>
        <p:spPr>
          <a:xfrm>
            <a:off x="-285750" y="628073"/>
            <a:ext cx="9702800" cy="5292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297831"/>
              </p:ext>
            </p:extLst>
          </p:nvPr>
        </p:nvGraphicFramePr>
        <p:xfrm>
          <a:off x="193675" y="1549400"/>
          <a:ext cx="8877300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Worksheet" r:id="rId3" imgW="8521774" imgH="4457700" progId="Excel.Sheet.8">
                  <p:embed/>
                </p:oleObj>
              </mc:Choice>
              <mc:Fallback>
                <p:oleObj name="Worksheet" r:id="rId3" imgW="8521774" imgH="44577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549400"/>
                        <a:ext cx="8877300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281329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30237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870721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636713"/>
            <a:ext cx="8602663" cy="41417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780403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65224"/>
              </p:ext>
            </p:extLst>
          </p:nvPr>
        </p:nvGraphicFramePr>
        <p:xfrm>
          <a:off x="268288" y="1957388"/>
          <a:ext cx="8112125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Worksheet" r:id="rId3" imgW="8731287" imgH="4686300" progId="Excel.Sheet.8">
                  <p:embed/>
                </p:oleObj>
              </mc:Choice>
              <mc:Fallback>
                <p:oleObj name="Worksheet" r:id="rId3" imgW="8731287" imgH="468630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957388"/>
                        <a:ext cx="8112125" cy="444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116335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2023-07-04T23:00:00+00:00</PublicationDate>
    <DocumentAdded xmlns="cebd32e3-9ab6-41ee-b1af-b8405a8d4e68">2023-07-04T23:00:00+00:00</DocumentAdded>
    <TaxCatchAll xmlns="cebd32e3-9ab6-41ee-b1af-b8405a8d4e68">
      <Value>1584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06 June 2023</TermName>
          <TermId xmlns="http://schemas.microsoft.com/office/infopath/2007/PartnerControls">4bdbbf55-67e3-4749-a6ba-cf9e38a30a00</TermId>
        </TermInfo>
      </Terms>
    </j7c1b49d505545c2a69692ae734740bd>
    <DocumentSummary xmlns="cebd32e3-9ab6-41ee-b1af-b8405a8d4e68">2023 June NIQ retail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AE9E9A33-0F5F-4D88-8E83-F061DAF77812}"/>
</file>

<file path=customXml/itemProps2.xml><?xml version="1.0" encoding="utf-8"?>
<ds:datastoreItem xmlns:ds="http://schemas.openxmlformats.org/officeDocument/2006/customXml" ds:itemID="{A2EF5E19-B688-4ADF-9B16-08EC09F5C4C7}"/>
</file>

<file path=customXml/itemProps3.xml><?xml version="1.0" encoding="utf-8"?>
<ds:datastoreItem xmlns:ds="http://schemas.openxmlformats.org/officeDocument/2006/customXml" ds:itemID="{98E245C2-2152-46BB-8AE8-AA6B82D051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10498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Scampi and Langoustine Report Data to 17.06.23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June NIQ Scampi and Langoustine Report</dc:title>
  <dc:creator>anderi01</dc:creator>
  <cp:lastModifiedBy>Mehera, Harjyot Kaur P</cp:lastModifiedBy>
  <cp:revision>1372</cp:revision>
  <dcterms:created xsi:type="dcterms:W3CDTF">2009-04-16T08:15:59Z</dcterms:created>
  <dcterms:modified xsi:type="dcterms:W3CDTF">2023-07-05T04:47:05Z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1584;#06 June 2023|4bdbbf55-67e3-4749-a6ba-cf9e38a30a00</vt:lpwstr>
  </property>
</Properties>
</file>