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Override24.xml" ContentType="application/vnd.openxmlformats-officedocument.themeOverride+xml"/>
  <Override PartName="/ppt/charts/chart62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9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charts/chart28.xml" ContentType="application/vnd.openxmlformats-officedocument.drawingml.chart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ppt/theme/themeOverride12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13.xml" ContentType="application/vnd.openxmlformats-officedocument.themeOverr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14.xml" ContentType="application/vnd.openxmlformats-officedocument.themeOverride+xml"/>
  <Override PartName="/ppt/charts/chart39.xml" ContentType="application/vnd.openxmlformats-officedocument.drawingml.chart+xml"/>
  <Override PartName="/ppt/theme/themeOverride15.xml" ContentType="application/vnd.openxmlformats-officedocument.themeOverride+xml"/>
  <Override PartName="/ppt/charts/chart40.xml" ContentType="application/vnd.openxmlformats-officedocument.drawingml.chart+xml"/>
  <Override PartName="/ppt/theme/themeOverride16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theme/themeOverride23.xml" ContentType="application/vnd.openxmlformats-officedocument.themeOverride+xml"/>
  <Override PartName="/ppt/charts/chart61.xml" ContentType="application/vnd.openxmlformats-officedocument.drawingml.chart+xml"/>
  <Override PartName="/ppt/theme/themeOverride22.xml" ContentType="application/vnd.openxmlformats-officedocument.themeOverride+xml"/>
  <Override PartName="/ppt/charts/chart60.xml" ContentType="application/vnd.openxmlformats-officedocument.drawingml.chart+xml"/>
  <Override PartName="/ppt/charts/chart59.xml" ContentType="application/vnd.openxmlformats-officedocument.drawingml.chart+xml"/>
  <Override PartName="/ppt/theme/themeOverride21.xml" ContentType="application/vnd.openxmlformats-officedocument.themeOverride+xml"/>
  <Override PartName="/ppt/charts/chart58.xml" ContentType="application/vnd.openxmlformats-officedocument.drawingml.chart+xml"/>
  <Override PartName="/ppt/charts/chart57.xml" ContentType="application/vnd.openxmlformats-officedocument.drawingml.chart+xml"/>
  <Override PartName="/ppt/charts/chart56.xml" ContentType="application/vnd.openxmlformats-officedocument.drawingml.chart+xml"/>
  <Override PartName="/ppt/charts/chart55.xml" ContentType="application/vnd.openxmlformats-officedocument.drawingml.chart+xml"/>
  <Override PartName="/ppt/charts/chart54.xml" ContentType="application/vnd.openxmlformats-officedocument.drawingml.chart+xml"/>
  <Override PartName="/ppt/charts/chart53.xml" ContentType="application/vnd.openxmlformats-officedocument.drawingml.chart+xml"/>
  <Override PartName="/ppt/charts/chart52.xml" ContentType="application/vnd.openxmlformats-officedocument.drawingml.chart+xml"/>
  <Override PartName="/ppt/theme/themeOverride20.xml" ContentType="application/vnd.openxmlformats-officedocument.themeOverride+xml"/>
  <Override PartName="/ppt/charts/chart51.xml" ContentType="application/vnd.openxmlformats-officedocument.drawingml.chart+xml"/>
  <Override PartName="/ppt/theme/themeOverride19.xml" ContentType="application/vnd.openxmlformats-officedocument.themeOverride+xml"/>
  <Override PartName="/ppt/charts/chart50.xml" ContentType="application/vnd.openxmlformats-officedocument.drawingml.chart+xml"/>
  <Override PartName="/ppt/theme/themeOverride18.xml" ContentType="application/vnd.openxmlformats-officedocument.themeOverride+xml"/>
  <Override PartName="/ppt/charts/chart49.xml" ContentType="application/vnd.openxmlformats-officedocument.drawingml.chart+xml"/>
  <Override PartName="/ppt/charts/chart48.xml" ContentType="application/vnd.openxmlformats-officedocument.drawingml.chart+xml"/>
  <Override PartName="/ppt/theme/themeOverride17.xml" ContentType="application/vnd.openxmlformats-officedocument.themeOverride+xml"/>
  <Override PartName="/ppt/charts/chart47.xml" ContentType="application/vnd.openxmlformats-officedocument.drawingml.chart+xml"/>
  <Override PartName="/ppt/charts/chart46.xml" ContentType="application/vnd.openxmlformats-officedocument.drawingml.chart+xml"/>
  <Override PartName="/ppt/charts/chart45.xml" ContentType="application/vnd.openxmlformats-officedocument.drawingml.chart+xml"/>
  <Override PartName="/ppt/charts/chart44.xml" ContentType="application/vnd.openxmlformats-officedocument.drawingml.chart+xml"/>
  <Override PartName="/ppt/charts/chart43.xml" ContentType="application/vnd.openxmlformats-officedocument.drawingml.chart+xml"/>
  <Override PartName="/ppt/theme/themeOverride28.xml" ContentType="application/vnd.openxmlformats-officedocument.themeOverr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69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0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theme/themeOverride29.xml" ContentType="application/vnd.openxmlformats-officedocument.themeOverrid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theme/themeOverride30.xml" ContentType="application/vnd.openxmlformats-officedocument.themeOverride+xml"/>
  <Override PartName="/ppt/charts/chart71.xml" ContentType="application/vnd.openxmlformats-officedocument.drawingml.chart+xml"/>
  <Override PartName="/ppt/charts/chart82.xml" ContentType="application/vnd.openxmlformats-officedocument.drawingml.chart+xml"/>
  <Override PartName="/ppt/theme/themeOverride31.xml" ContentType="application/vnd.openxmlformats-officedocument.themeOverride+xml"/>
  <Override PartName="/ppt/charts/chart83.xml" ContentType="application/vnd.openxmlformats-officedocument.drawingml.chart+xml"/>
  <Override PartName="/ppt/theme/themeOverride32.xml" ContentType="application/vnd.openxmlformats-officedocument.themeOverride+xml"/>
  <Override PartName="/ppt/theme/themeOverride26.xml" ContentType="application/vnd.openxmlformats-officedocument.themeOverr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theme/themeOverride25.xml" ContentType="application/vnd.openxmlformats-officedocument.themeOverride+xml"/>
  <Override PartName="/ppt/charts/chart91.xml" ContentType="application/vnd.openxmlformats-officedocument.drawingml.chart+xml"/>
  <Override PartName="/ppt/charts/chart72.xml" ContentType="application/vnd.openxmlformats-officedocument.drawingml.chart+xml"/>
  <Override PartName="/ppt/charts/chart92.xml" ContentType="application/vnd.openxmlformats-officedocument.drawingml.chart+xml"/>
  <Override PartName="/ppt/theme/themeOverride27.xml" ContentType="application/vnd.openxmlformats-officedocument.themeOverride+xml"/>
  <Override PartName="/ppt/charts/chart68.xml" ContentType="application/vnd.openxmlformats-officedocument.drawingml.chart+xml"/>
  <Override PartName="/ppt/charts/chart73.xml" ContentType="application/vnd.openxmlformats-officedocument.drawingml.chart+xml"/>
  <Override PartName="/ppt/charts/chart67.xml" ContentType="application/vnd.openxmlformats-officedocument.drawingml.chart+xml"/>
  <Override PartName="/ppt/charts/chart66.xml" ContentType="application/vnd.openxmlformats-officedocument.drawingml.chart+xml"/>
  <Override PartName="/ppt/charts/chart65.xml" ContentType="application/vnd.openxmlformats-officedocument.drawingml.chart+xml"/>
  <Override PartName="/ppt/charts/chart64.xml" ContentType="application/vnd.openxmlformats-officedocument.drawingml.chart+xml"/>
  <Override PartName="/ppt/charts/chart6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7" r:id="rId2"/>
  </p:sldMasterIdLst>
  <p:notesMasterIdLst>
    <p:notesMasterId r:id="rId74"/>
  </p:notesMasterIdLst>
  <p:handoutMasterIdLst>
    <p:handoutMasterId r:id="rId75"/>
  </p:handoutMasterIdLst>
  <p:sldIdLst>
    <p:sldId id="279" r:id="rId3"/>
    <p:sldId id="368" r:id="rId4"/>
    <p:sldId id="299" r:id="rId5"/>
    <p:sldId id="300" r:id="rId6"/>
    <p:sldId id="369" r:id="rId7"/>
    <p:sldId id="302" r:id="rId8"/>
    <p:sldId id="303" r:id="rId9"/>
    <p:sldId id="304" r:id="rId10"/>
    <p:sldId id="305" r:id="rId11"/>
    <p:sldId id="307" r:id="rId12"/>
    <p:sldId id="308" r:id="rId13"/>
    <p:sldId id="309" r:id="rId14"/>
    <p:sldId id="301" r:id="rId15"/>
    <p:sldId id="310" r:id="rId16"/>
    <p:sldId id="311" r:id="rId17"/>
    <p:sldId id="312" r:id="rId18"/>
    <p:sldId id="313" r:id="rId19"/>
    <p:sldId id="314" r:id="rId20"/>
    <p:sldId id="370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72" r:id="rId42"/>
    <p:sldId id="337" r:id="rId43"/>
    <p:sldId id="338" r:id="rId44"/>
    <p:sldId id="339" r:id="rId45"/>
    <p:sldId id="340" r:id="rId46"/>
    <p:sldId id="341" r:id="rId47"/>
    <p:sldId id="342" r:id="rId48"/>
    <p:sldId id="371" r:id="rId49"/>
    <p:sldId id="344" r:id="rId50"/>
    <p:sldId id="345" r:id="rId51"/>
    <p:sldId id="346" r:id="rId52"/>
    <p:sldId id="347" r:id="rId53"/>
    <p:sldId id="348" r:id="rId54"/>
    <p:sldId id="349" r:id="rId55"/>
    <p:sldId id="373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  <p:sldId id="367" r:id="rId7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F12B3-F7F4-495A-B45F-6BC5E1361D78}" v="674" dt="2021-05-14T11:43:2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1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4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customXml" Target="../customXml/item3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customXml" Target="../customXml/item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83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Chekmarev" userId="ecf4f7c8-8817-4c18-82c2-4feb0afcf7b6" providerId="ADAL" clId="{4D0F12B3-F7F4-495A-B45F-6BC5E1361D78}"/>
    <pc:docChg chg="undo custSel addSld delSld modSld">
      <pc:chgData name="Sergey Chekmarev" userId="ecf4f7c8-8817-4c18-82c2-4feb0afcf7b6" providerId="ADAL" clId="{4D0F12B3-F7F4-495A-B45F-6BC5E1361D78}" dt="2021-05-14T11:47:47.366" v="4928" actId="1076"/>
      <pc:docMkLst>
        <pc:docMk/>
      </pc:docMkLst>
      <pc:sldChg chg="modSp mod">
        <pc:chgData name="Sergey Chekmarev" userId="ecf4f7c8-8817-4c18-82c2-4feb0afcf7b6" providerId="ADAL" clId="{4D0F12B3-F7F4-495A-B45F-6BC5E1361D78}" dt="2021-05-14T11:30:48.900" v="4455" actId="207"/>
        <pc:sldMkLst>
          <pc:docMk/>
          <pc:sldMk cId="4127354295" sldId="299"/>
        </pc:sldMkLst>
        <pc:spChg chg="mod">
          <ac:chgData name="Sergey Chekmarev" userId="ecf4f7c8-8817-4c18-82c2-4feb0afcf7b6" providerId="ADAL" clId="{4D0F12B3-F7F4-495A-B45F-6BC5E1361D78}" dt="2021-05-14T11:30:36.477" v="4449" actId="207"/>
          <ac:spMkLst>
            <pc:docMk/>
            <pc:sldMk cId="4127354295" sldId="299"/>
            <ac:spMk id="5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11:30:39.195" v="4450" actId="207"/>
          <ac:spMkLst>
            <pc:docMk/>
            <pc:sldMk cId="4127354295" sldId="299"/>
            <ac:spMk id="20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11:30:41.892" v="4451" actId="207"/>
          <ac:spMkLst>
            <pc:docMk/>
            <pc:sldMk cId="4127354295" sldId="299"/>
            <ac:spMk id="25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11:30:44.220" v="4452" actId="207"/>
          <ac:spMkLst>
            <pc:docMk/>
            <pc:sldMk cId="4127354295" sldId="299"/>
            <ac:spMk id="30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11:30:48.900" v="4455" actId="207"/>
          <ac:spMkLst>
            <pc:docMk/>
            <pc:sldMk cId="4127354295" sldId="299"/>
            <ac:spMk id="35" creationId="{00000000-0000-0000-0000-000000000000}"/>
          </ac:spMkLst>
        </pc:spChg>
        <pc:grpChg chg="mod">
          <ac:chgData name="Sergey Chekmarev" userId="ecf4f7c8-8817-4c18-82c2-4feb0afcf7b6" providerId="ADAL" clId="{4D0F12B3-F7F4-495A-B45F-6BC5E1361D78}" dt="2021-05-14T11:30:46.433" v="4454" actId="1076"/>
          <ac:grpSpMkLst>
            <pc:docMk/>
            <pc:sldMk cId="4127354295" sldId="299"/>
            <ac:grpSpMk id="33" creationId="{00000000-0000-0000-0000-000000000000}"/>
          </ac:grpSpMkLst>
        </pc:grpChg>
      </pc:sldChg>
      <pc:sldChg chg="modSp mod">
        <pc:chgData name="Sergey Chekmarev" userId="ecf4f7c8-8817-4c18-82c2-4feb0afcf7b6" providerId="ADAL" clId="{4D0F12B3-F7F4-495A-B45F-6BC5E1361D78}" dt="2021-05-14T11:33:33.769" v="4593" actId="20577"/>
        <pc:sldMkLst>
          <pc:docMk/>
          <pc:sldMk cId="2322409742" sldId="300"/>
        </pc:sldMkLst>
        <pc:spChg chg="mod">
          <ac:chgData name="Sergey Chekmarev" userId="ecf4f7c8-8817-4c18-82c2-4feb0afcf7b6" providerId="ADAL" clId="{4D0F12B3-F7F4-495A-B45F-6BC5E1361D78}" dt="2021-05-14T11:33:33.769" v="4593" actId="20577"/>
          <ac:spMkLst>
            <pc:docMk/>
            <pc:sldMk cId="2322409742" sldId="300"/>
            <ac:spMk id="6" creationId="{00000000-0000-0000-0000-000000000000}"/>
          </ac:spMkLst>
        </pc:spChg>
      </pc:sldChg>
      <pc:sldChg chg="del">
        <pc:chgData name="Sergey Chekmarev" userId="ecf4f7c8-8817-4c18-82c2-4feb0afcf7b6" providerId="ADAL" clId="{4D0F12B3-F7F4-495A-B45F-6BC5E1361D78}" dt="2021-05-13T16:10:23.203" v="80" actId="47"/>
        <pc:sldMkLst>
          <pc:docMk/>
          <pc:sldMk cId="555385582" sldId="301"/>
        </pc:sldMkLst>
      </pc:sldChg>
      <pc:sldChg chg="modSp mod">
        <pc:chgData name="Sergey Chekmarev" userId="ecf4f7c8-8817-4c18-82c2-4feb0afcf7b6" providerId="ADAL" clId="{4D0F12B3-F7F4-495A-B45F-6BC5E1361D78}" dt="2021-05-14T11:34:20.542" v="4607" actId="20577"/>
        <pc:sldMkLst>
          <pc:docMk/>
          <pc:sldMk cId="1661468931" sldId="303"/>
        </pc:sldMkLst>
        <pc:spChg chg="mod">
          <ac:chgData name="Sergey Chekmarev" userId="ecf4f7c8-8817-4c18-82c2-4feb0afcf7b6" providerId="ADAL" clId="{4D0F12B3-F7F4-495A-B45F-6BC5E1361D78}" dt="2021-05-14T11:34:20.542" v="4607" actId="20577"/>
          <ac:spMkLst>
            <pc:docMk/>
            <pc:sldMk cId="1661468931" sldId="303"/>
            <ac:spMk id="6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3T16:17:54.267" v="324" actId="27636"/>
        <pc:sldMkLst>
          <pc:docMk/>
          <pc:sldMk cId="3156318850" sldId="304"/>
        </pc:sldMkLst>
        <pc:spChg chg="mod">
          <ac:chgData name="Sergey Chekmarev" userId="ecf4f7c8-8817-4c18-82c2-4feb0afcf7b6" providerId="ADAL" clId="{4D0F12B3-F7F4-495A-B45F-6BC5E1361D78}" dt="2021-05-13T16:17:54.267" v="324" actId="27636"/>
          <ac:spMkLst>
            <pc:docMk/>
            <pc:sldMk cId="3156318850" sldId="304"/>
            <ac:spMk id="2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3T16:22:37.639" v="360" actId="6549"/>
        <pc:sldMkLst>
          <pc:docMk/>
          <pc:sldMk cId="107732261" sldId="305"/>
        </pc:sldMkLst>
        <pc:spChg chg="mod">
          <ac:chgData name="Sergey Chekmarev" userId="ecf4f7c8-8817-4c18-82c2-4feb0afcf7b6" providerId="ADAL" clId="{4D0F12B3-F7F4-495A-B45F-6BC5E1361D78}" dt="2021-05-13T16:22:37.639" v="360" actId="6549"/>
          <ac:spMkLst>
            <pc:docMk/>
            <pc:sldMk cId="107732261" sldId="305"/>
            <ac:spMk id="2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6:22:04.107" v="341"/>
          <ac:graphicFrameMkLst>
            <pc:docMk/>
            <pc:sldMk cId="107732261" sldId="305"/>
            <ac:graphicFrameMk id="8" creationId="{00000000-0000-0000-0000-000000000000}"/>
          </ac:graphicFrameMkLst>
        </pc:graphicFrameChg>
        <pc:graphicFrameChg chg="mod modGraphic">
          <ac:chgData name="Sergey Chekmarev" userId="ecf4f7c8-8817-4c18-82c2-4feb0afcf7b6" providerId="ADAL" clId="{4D0F12B3-F7F4-495A-B45F-6BC5E1361D78}" dt="2021-05-13T16:22:11.718" v="343" actId="14100"/>
          <ac:graphicFrameMkLst>
            <pc:docMk/>
            <pc:sldMk cId="107732261" sldId="305"/>
            <ac:graphicFrameMk id="9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6:22:14.996" v="344"/>
          <ac:graphicFrameMkLst>
            <pc:docMk/>
            <pc:sldMk cId="107732261" sldId="305"/>
            <ac:graphicFrameMk id="11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6:24:54.012" v="362" actId="6549"/>
        <pc:sldMkLst>
          <pc:docMk/>
          <pc:sldMk cId="2609106520" sldId="307"/>
        </pc:sldMkLst>
        <pc:spChg chg="mod">
          <ac:chgData name="Sergey Chekmarev" userId="ecf4f7c8-8817-4c18-82c2-4feb0afcf7b6" providerId="ADAL" clId="{4D0F12B3-F7F4-495A-B45F-6BC5E1361D78}" dt="2021-05-13T16:24:54.012" v="362" actId="6549"/>
          <ac:spMkLst>
            <pc:docMk/>
            <pc:sldMk cId="2609106520" sldId="307"/>
            <ac:spMk id="2" creationId="{00000000-0000-0000-0000-000000000000}"/>
          </ac:spMkLst>
        </pc:spChg>
        <pc:cxnChg chg="mod">
          <ac:chgData name="Sergey Chekmarev" userId="ecf4f7c8-8817-4c18-82c2-4feb0afcf7b6" providerId="ADAL" clId="{4D0F12B3-F7F4-495A-B45F-6BC5E1361D78}" dt="2021-05-13T16:24:20.790" v="361" actId="1076"/>
          <ac:cxnSpMkLst>
            <pc:docMk/>
            <pc:sldMk cId="2609106520" sldId="307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3T16:25:50.067" v="389" actId="6549"/>
        <pc:sldMkLst>
          <pc:docMk/>
          <pc:sldMk cId="4202189795" sldId="308"/>
        </pc:sldMkLst>
        <pc:spChg chg="mod">
          <ac:chgData name="Sergey Chekmarev" userId="ecf4f7c8-8817-4c18-82c2-4feb0afcf7b6" providerId="ADAL" clId="{4D0F12B3-F7F4-495A-B45F-6BC5E1361D78}" dt="2021-05-13T16:25:50.067" v="389" actId="6549"/>
          <ac:spMkLst>
            <pc:docMk/>
            <pc:sldMk cId="4202189795" sldId="308"/>
            <ac:spMk id="2" creationId="{00000000-0000-0000-0000-000000000000}"/>
          </ac:spMkLst>
        </pc:spChg>
        <pc:cxnChg chg="mod">
          <ac:chgData name="Sergey Chekmarev" userId="ecf4f7c8-8817-4c18-82c2-4feb0afcf7b6" providerId="ADAL" clId="{4D0F12B3-F7F4-495A-B45F-6BC5E1361D78}" dt="2021-05-13T16:25:10.958" v="363" actId="1076"/>
          <ac:cxnSpMkLst>
            <pc:docMk/>
            <pc:sldMk cId="4202189795" sldId="308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4T11:34:53.002" v="4626" actId="6549"/>
        <pc:sldMkLst>
          <pc:docMk/>
          <pc:sldMk cId="3963056792" sldId="309"/>
        </pc:sldMkLst>
        <pc:spChg chg="mod">
          <ac:chgData name="Sergey Chekmarev" userId="ecf4f7c8-8817-4c18-82c2-4feb0afcf7b6" providerId="ADAL" clId="{4D0F12B3-F7F4-495A-B45F-6BC5E1361D78}" dt="2021-05-14T11:34:53.002" v="4626" actId="6549"/>
          <ac:spMkLst>
            <pc:docMk/>
            <pc:sldMk cId="3963056792" sldId="309"/>
            <ac:spMk id="6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3T16:28:09.998" v="425" actId="6549"/>
        <pc:sldMkLst>
          <pc:docMk/>
          <pc:sldMk cId="2749873506" sldId="310"/>
        </pc:sldMkLst>
        <pc:spChg chg="mod">
          <ac:chgData name="Sergey Chekmarev" userId="ecf4f7c8-8817-4c18-82c2-4feb0afcf7b6" providerId="ADAL" clId="{4D0F12B3-F7F4-495A-B45F-6BC5E1361D78}" dt="2021-05-13T16:28:09.998" v="425" actId="6549"/>
          <ac:spMkLst>
            <pc:docMk/>
            <pc:sldMk cId="2749873506" sldId="310"/>
            <ac:spMk id="3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3T16:33:20.294" v="612" actId="20577"/>
        <pc:sldMkLst>
          <pc:docMk/>
          <pc:sldMk cId="2888849221" sldId="311"/>
        </pc:sldMkLst>
        <pc:spChg chg="mod">
          <ac:chgData name="Sergey Chekmarev" userId="ecf4f7c8-8817-4c18-82c2-4feb0afcf7b6" providerId="ADAL" clId="{4D0F12B3-F7F4-495A-B45F-6BC5E1361D78}" dt="2021-05-13T16:32:02.427" v="513" actId="20577"/>
          <ac:spMkLst>
            <pc:docMk/>
            <pc:sldMk cId="2888849221" sldId="311"/>
            <ac:spMk id="3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3T16:33:20.294" v="612" actId="20577"/>
          <ac:spMkLst>
            <pc:docMk/>
            <pc:sldMk cId="2888849221" sldId="311"/>
            <ac:spMk id="6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6:28:56.993" v="428"/>
          <ac:graphicFrameMkLst>
            <pc:docMk/>
            <pc:sldMk cId="2888849221" sldId="311"/>
            <ac:graphicFrameMk id="11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6:35:47.367" v="641" actId="20577"/>
        <pc:sldMkLst>
          <pc:docMk/>
          <pc:sldMk cId="3808911618" sldId="312"/>
        </pc:sldMkLst>
        <pc:spChg chg="mod">
          <ac:chgData name="Sergey Chekmarev" userId="ecf4f7c8-8817-4c18-82c2-4feb0afcf7b6" providerId="ADAL" clId="{4D0F12B3-F7F4-495A-B45F-6BC5E1361D78}" dt="2021-05-13T16:35:47.367" v="641" actId="20577"/>
          <ac:spMkLst>
            <pc:docMk/>
            <pc:sldMk cId="3808911618" sldId="312"/>
            <ac:spMk id="3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6:34:26.069" v="614" actId="404"/>
          <ac:graphicFrameMkLst>
            <pc:docMk/>
            <pc:sldMk cId="3808911618" sldId="312"/>
            <ac:graphicFrameMk id="9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6:36:56.522" v="701" actId="20577"/>
        <pc:sldMkLst>
          <pc:docMk/>
          <pc:sldMk cId="744265168" sldId="313"/>
        </pc:sldMkLst>
        <pc:spChg chg="mod">
          <ac:chgData name="Sergey Chekmarev" userId="ecf4f7c8-8817-4c18-82c2-4feb0afcf7b6" providerId="ADAL" clId="{4D0F12B3-F7F4-495A-B45F-6BC5E1361D78}" dt="2021-05-13T16:36:56.522" v="701" actId="20577"/>
          <ac:spMkLst>
            <pc:docMk/>
            <pc:sldMk cId="744265168" sldId="313"/>
            <ac:spMk id="3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3T17:27:23.282" v="1512" actId="20577"/>
        <pc:sldMkLst>
          <pc:docMk/>
          <pc:sldMk cId="3643544907" sldId="314"/>
        </pc:sldMkLst>
        <pc:spChg chg="mod">
          <ac:chgData name="Sergey Chekmarev" userId="ecf4f7c8-8817-4c18-82c2-4feb0afcf7b6" providerId="ADAL" clId="{4D0F12B3-F7F4-495A-B45F-6BC5E1361D78}" dt="2021-05-13T17:27:23.282" v="1512" actId="20577"/>
          <ac:spMkLst>
            <pc:docMk/>
            <pc:sldMk cId="3643544907" sldId="314"/>
            <ac:spMk id="13" creationId="{00000000-0000-0000-0000-000000000000}"/>
          </ac:spMkLst>
        </pc:spChg>
      </pc:sldChg>
      <pc:sldChg chg="del">
        <pc:chgData name="Sergey Chekmarev" userId="ecf4f7c8-8817-4c18-82c2-4feb0afcf7b6" providerId="ADAL" clId="{4D0F12B3-F7F4-495A-B45F-6BC5E1361D78}" dt="2021-05-13T16:43:03.001" v="758" actId="47"/>
        <pc:sldMkLst>
          <pc:docMk/>
          <pc:sldMk cId="3661078953" sldId="315"/>
        </pc:sldMkLst>
      </pc:sldChg>
      <pc:sldChg chg="modSp mod">
        <pc:chgData name="Sergey Chekmarev" userId="ecf4f7c8-8817-4c18-82c2-4feb0afcf7b6" providerId="ADAL" clId="{4D0F12B3-F7F4-495A-B45F-6BC5E1361D78}" dt="2021-05-13T16:46:19.586" v="864" actId="1076"/>
        <pc:sldMkLst>
          <pc:docMk/>
          <pc:sldMk cId="407340734" sldId="316"/>
        </pc:sldMkLst>
        <pc:spChg chg="mod">
          <ac:chgData name="Sergey Chekmarev" userId="ecf4f7c8-8817-4c18-82c2-4feb0afcf7b6" providerId="ADAL" clId="{4D0F12B3-F7F4-495A-B45F-6BC5E1361D78}" dt="2021-05-13T16:46:19.586" v="864" actId="1076"/>
          <ac:spMkLst>
            <pc:docMk/>
            <pc:sldMk cId="407340734" sldId="316"/>
            <ac:spMk id="2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3T16:44:16.715" v="794" actId="1035"/>
          <ac:spMkLst>
            <pc:docMk/>
            <pc:sldMk cId="407340734" sldId="316"/>
            <ac:spMk id="10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3T16:44:16.715" v="794" actId="1035"/>
          <ac:spMkLst>
            <pc:docMk/>
            <pc:sldMk cId="407340734" sldId="316"/>
            <ac:spMk id="18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6:44:16.715" v="794" actId="1035"/>
          <ac:graphicFrameMkLst>
            <pc:docMk/>
            <pc:sldMk cId="407340734" sldId="316"/>
            <ac:graphicFrameMk id="14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6:44:29.712" v="797"/>
          <ac:graphicFrameMkLst>
            <pc:docMk/>
            <pc:sldMk cId="407340734" sldId="316"/>
            <ac:graphicFrameMk id="15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6:44:26.920" v="796" actId="1076"/>
          <ac:graphicFrameMkLst>
            <pc:docMk/>
            <pc:sldMk cId="407340734" sldId="316"/>
            <ac:graphicFrameMk id="16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6:48:13.580" v="945" actId="20577"/>
        <pc:sldMkLst>
          <pc:docMk/>
          <pc:sldMk cId="4069113862" sldId="317"/>
        </pc:sldMkLst>
        <pc:spChg chg="mod">
          <ac:chgData name="Sergey Chekmarev" userId="ecf4f7c8-8817-4c18-82c2-4feb0afcf7b6" providerId="ADAL" clId="{4D0F12B3-F7F4-495A-B45F-6BC5E1361D78}" dt="2021-05-13T16:48:13.580" v="945" actId="20577"/>
          <ac:spMkLst>
            <pc:docMk/>
            <pc:sldMk cId="4069113862" sldId="317"/>
            <ac:spMk id="2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3T16:50:14.136" v="1032" actId="20577"/>
        <pc:sldMkLst>
          <pc:docMk/>
          <pc:sldMk cId="1865008468" sldId="318"/>
        </pc:sldMkLst>
        <pc:spChg chg="mod">
          <ac:chgData name="Sergey Chekmarev" userId="ecf4f7c8-8817-4c18-82c2-4feb0afcf7b6" providerId="ADAL" clId="{4D0F12B3-F7F4-495A-B45F-6BC5E1361D78}" dt="2021-05-13T16:50:14.136" v="1032" actId="20577"/>
          <ac:spMkLst>
            <pc:docMk/>
            <pc:sldMk cId="1865008468" sldId="318"/>
            <ac:spMk id="2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6:49:06.124" v="950"/>
          <ac:graphicFrameMkLst>
            <pc:docMk/>
            <pc:sldMk cId="1865008468" sldId="318"/>
            <ac:graphicFrameMk id="5" creationId="{00000000-0000-0000-0000-000000000000}"/>
          </ac:graphicFrameMkLst>
        </pc:graphicFrameChg>
        <pc:cxnChg chg="mod">
          <ac:chgData name="Sergey Chekmarev" userId="ecf4f7c8-8817-4c18-82c2-4feb0afcf7b6" providerId="ADAL" clId="{4D0F12B3-F7F4-495A-B45F-6BC5E1361D78}" dt="2021-05-13T16:49:09.162" v="951" actId="1076"/>
          <ac:cxnSpMkLst>
            <pc:docMk/>
            <pc:sldMk cId="1865008468" sldId="318"/>
            <ac:cxnSpMk id="28" creationId="{00000000-0000-0000-0000-000000000000}"/>
          </ac:cxnSpMkLst>
        </pc:cxnChg>
      </pc:sldChg>
      <pc:sldChg chg="addSp delSp modSp mod">
        <pc:chgData name="Sergey Chekmarev" userId="ecf4f7c8-8817-4c18-82c2-4feb0afcf7b6" providerId="ADAL" clId="{4D0F12B3-F7F4-495A-B45F-6BC5E1361D78}" dt="2021-05-14T08:19:08.893" v="2600" actId="478"/>
        <pc:sldMkLst>
          <pc:docMk/>
          <pc:sldMk cId="3173845205" sldId="319"/>
        </pc:sldMkLst>
        <pc:spChg chg="add del mod">
          <ac:chgData name="Sergey Chekmarev" userId="ecf4f7c8-8817-4c18-82c2-4feb0afcf7b6" providerId="ADAL" clId="{4D0F12B3-F7F4-495A-B45F-6BC5E1361D78}" dt="2021-05-14T08:19:08.893" v="2600" actId="478"/>
          <ac:spMkLst>
            <pc:docMk/>
            <pc:sldMk cId="3173845205" sldId="319"/>
            <ac:spMk id="5" creationId="{C21AB47E-3C19-44F6-8781-D4F56E376F19}"/>
          </ac:spMkLst>
        </pc:spChg>
        <pc:spChg chg="mod">
          <ac:chgData name="Sergey Chekmarev" userId="ecf4f7c8-8817-4c18-82c2-4feb0afcf7b6" providerId="ADAL" clId="{4D0F12B3-F7F4-495A-B45F-6BC5E1361D78}" dt="2021-05-14T08:18:55.736" v="2597" actId="20577"/>
          <ac:spMkLst>
            <pc:docMk/>
            <pc:sldMk cId="3173845205" sldId="319"/>
            <ac:spMk id="6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08:19:02.284" v="2599" actId="20577"/>
          <ac:spMkLst>
            <pc:docMk/>
            <pc:sldMk cId="3173845205" sldId="319"/>
            <ac:spMk id="17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4T08:18:44.488" v="2595" actId="207"/>
          <ac:graphicFrameMkLst>
            <pc:docMk/>
            <pc:sldMk cId="3173845205" sldId="319"/>
            <ac:graphicFrameMk id="14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7:25:04.502" v="1419" actId="20577"/>
        <pc:sldMkLst>
          <pc:docMk/>
          <pc:sldMk cId="4043271454" sldId="320"/>
        </pc:sldMkLst>
        <pc:spChg chg="mod">
          <ac:chgData name="Sergey Chekmarev" userId="ecf4f7c8-8817-4c18-82c2-4feb0afcf7b6" providerId="ADAL" clId="{4D0F12B3-F7F4-495A-B45F-6BC5E1361D78}" dt="2021-05-13T17:25:04.502" v="1419" actId="20577"/>
          <ac:spMkLst>
            <pc:docMk/>
            <pc:sldMk cId="4043271454" sldId="320"/>
            <ac:spMk id="2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7:24:43.387" v="1403"/>
          <ac:graphicFrameMkLst>
            <pc:docMk/>
            <pc:sldMk cId="4043271454" sldId="320"/>
            <ac:graphicFrameMk id="5" creationId="{00000000-0000-0000-0000-000000000000}"/>
          </ac:graphicFrameMkLst>
        </pc:graphicFrameChg>
        <pc:cxnChg chg="mod">
          <ac:chgData name="Sergey Chekmarev" userId="ecf4f7c8-8817-4c18-82c2-4feb0afcf7b6" providerId="ADAL" clId="{4D0F12B3-F7F4-495A-B45F-6BC5E1361D78}" dt="2021-05-13T17:24:41.209" v="1402" actId="1076"/>
          <ac:cxnSpMkLst>
            <pc:docMk/>
            <pc:sldMk cId="4043271454" sldId="320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4T11:36:00.243" v="4628" actId="20577"/>
        <pc:sldMkLst>
          <pc:docMk/>
          <pc:sldMk cId="3100971494" sldId="321"/>
        </pc:sldMkLst>
        <pc:spChg chg="mod">
          <ac:chgData name="Sergey Chekmarev" userId="ecf4f7c8-8817-4c18-82c2-4feb0afcf7b6" providerId="ADAL" clId="{4D0F12B3-F7F4-495A-B45F-6BC5E1361D78}" dt="2021-05-14T11:36:00.243" v="4628" actId="20577"/>
          <ac:spMkLst>
            <pc:docMk/>
            <pc:sldMk cId="3100971494" sldId="321"/>
            <ac:spMk id="6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4T11:37:19.023" v="4693" actId="20577"/>
        <pc:sldMkLst>
          <pc:docMk/>
          <pc:sldMk cId="4104376079" sldId="322"/>
        </pc:sldMkLst>
        <pc:spChg chg="mod">
          <ac:chgData name="Sergey Chekmarev" userId="ecf4f7c8-8817-4c18-82c2-4feb0afcf7b6" providerId="ADAL" clId="{4D0F12B3-F7F4-495A-B45F-6BC5E1361D78}" dt="2021-05-14T11:37:19.023" v="4693" actId="20577"/>
          <ac:spMkLst>
            <pc:docMk/>
            <pc:sldMk cId="4104376079" sldId="322"/>
            <ac:spMk id="4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7:32:01.825" v="1592"/>
          <ac:graphicFrameMkLst>
            <pc:docMk/>
            <pc:sldMk cId="4104376079" sldId="322"/>
            <ac:graphicFrameMk id="15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7:31:25.935" v="1583"/>
          <ac:graphicFrameMkLst>
            <pc:docMk/>
            <pc:sldMk cId="4104376079" sldId="322"/>
            <ac:graphicFrameMk id="23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4T11:37:41.066" v="4696" actId="20577"/>
        <pc:sldMkLst>
          <pc:docMk/>
          <pc:sldMk cId="2759225162" sldId="323"/>
        </pc:sldMkLst>
        <pc:spChg chg="mod">
          <ac:chgData name="Sergey Chekmarev" userId="ecf4f7c8-8817-4c18-82c2-4feb0afcf7b6" providerId="ADAL" clId="{4D0F12B3-F7F4-495A-B45F-6BC5E1361D78}" dt="2021-05-14T11:37:41.066" v="4696" actId="20577"/>
          <ac:spMkLst>
            <pc:docMk/>
            <pc:sldMk cId="2759225162" sldId="323"/>
            <ac:spMk id="2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4T11:38:00.058" v="4697" actId="6549"/>
        <pc:sldMkLst>
          <pc:docMk/>
          <pc:sldMk cId="1748641018" sldId="324"/>
        </pc:sldMkLst>
        <pc:spChg chg="mod">
          <ac:chgData name="Sergey Chekmarev" userId="ecf4f7c8-8817-4c18-82c2-4feb0afcf7b6" providerId="ADAL" clId="{4D0F12B3-F7F4-495A-B45F-6BC5E1361D78}" dt="2021-05-14T11:38:00.058" v="4697" actId="6549"/>
          <ac:spMkLst>
            <pc:docMk/>
            <pc:sldMk cId="1748641018" sldId="324"/>
            <ac:spMk id="2" creationId="{00000000-0000-0000-0000-000000000000}"/>
          </ac:spMkLst>
        </pc:spChg>
      </pc:sldChg>
      <pc:sldChg chg="addSp delSp modSp mod">
        <pc:chgData name="Sergey Chekmarev" userId="ecf4f7c8-8817-4c18-82c2-4feb0afcf7b6" providerId="ADAL" clId="{4D0F12B3-F7F4-495A-B45F-6BC5E1361D78}" dt="2021-05-14T08:20:02.313" v="2608" actId="20577"/>
        <pc:sldMkLst>
          <pc:docMk/>
          <pc:sldMk cId="184335508" sldId="325"/>
        </pc:sldMkLst>
        <pc:spChg chg="mod">
          <ac:chgData name="Sergey Chekmarev" userId="ecf4f7c8-8817-4c18-82c2-4feb0afcf7b6" providerId="ADAL" clId="{4D0F12B3-F7F4-495A-B45F-6BC5E1361D78}" dt="2021-05-14T08:20:02.313" v="2608" actId="20577"/>
          <ac:spMkLst>
            <pc:docMk/>
            <pc:sldMk cId="184335508" sldId="325"/>
            <ac:spMk id="6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08:19:57.702" v="2606" actId="20577"/>
          <ac:spMkLst>
            <pc:docMk/>
            <pc:sldMk cId="184335508" sldId="325"/>
            <ac:spMk id="17" creationId="{00000000-0000-0000-0000-000000000000}"/>
          </ac:spMkLst>
        </pc:spChg>
        <pc:spChg chg="add del mod">
          <ac:chgData name="Sergey Chekmarev" userId="ecf4f7c8-8817-4c18-82c2-4feb0afcf7b6" providerId="ADAL" clId="{4D0F12B3-F7F4-495A-B45F-6BC5E1361D78}" dt="2021-05-14T08:19:52.879" v="2604" actId="478"/>
          <ac:spMkLst>
            <pc:docMk/>
            <pc:sldMk cId="184335508" sldId="325"/>
            <ac:spMk id="20" creationId="{A1AFD9B4-1727-4A66-858F-6CE6A1E292C3}"/>
          </ac:spMkLst>
        </pc:spChg>
        <pc:graphicFrameChg chg="mod">
          <ac:chgData name="Sergey Chekmarev" userId="ecf4f7c8-8817-4c18-82c2-4feb0afcf7b6" providerId="ADAL" clId="{4D0F12B3-F7F4-495A-B45F-6BC5E1361D78}" dt="2021-05-14T08:19:36.946" v="2603" actId="2085"/>
          <ac:graphicFrameMkLst>
            <pc:docMk/>
            <pc:sldMk cId="184335508" sldId="325"/>
            <ac:graphicFrameMk id="14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7:34:24.979" v="1718" actId="20577"/>
        <pc:sldMkLst>
          <pc:docMk/>
          <pc:sldMk cId="3568275886" sldId="326"/>
        </pc:sldMkLst>
        <pc:spChg chg="mod">
          <ac:chgData name="Sergey Chekmarev" userId="ecf4f7c8-8817-4c18-82c2-4feb0afcf7b6" providerId="ADAL" clId="{4D0F12B3-F7F4-495A-B45F-6BC5E1361D78}" dt="2021-05-13T17:34:24.979" v="1718" actId="20577"/>
          <ac:spMkLst>
            <pc:docMk/>
            <pc:sldMk cId="3568275886" sldId="326"/>
            <ac:spMk id="2" creationId="{00000000-0000-0000-0000-000000000000}"/>
          </ac:spMkLst>
        </pc:spChg>
        <pc:cxnChg chg="mod">
          <ac:chgData name="Sergey Chekmarev" userId="ecf4f7c8-8817-4c18-82c2-4feb0afcf7b6" providerId="ADAL" clId="{4D0F12B3-F7F4-495A-B45F-6BC5E1361D78}" dt="2021-05-13T17:34:03.351" v="1709" actId="1076"/>
          <ac:cxnSpMkLst>
            <pc:docMk/>
            <pc:sldMk cId="3568275886" sldId="326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4T11:38:26.031" v="4698" actId="20577"/>
        <pc:sldMkLst>
          <pc:docMk/>
          <pc:sldMk cId="3673727299" sldId="327"/>
        </pc:sldMkLst>
        <pc:spChg chg="mod">
          <ac:chgData name="Sergey Chekmarev" userId="ecf4f7c8-8817-4c18-82c2-4feb0afcf7b6" providerId="ADAL" clId="{4D0F12B3-F7F4-495A-B45F-6BC5E1361D78}" dt="2021-05-14T11:38:26.031" v="4698" actId="20577"/>
          <ac:spMkLst>
            <pc:docMk/>
            <pc:sldMk cId="3673727299" sldId="327"/>
            <ac:spMk id="2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7:35:12.940" v="1740"/>
          <ac:graphicFrameMkLst>
            <pc:docMk/>
            <pc:sldMk cId="3673727299" sldId="327"/>
            <ac:graphicFrameMk id="5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7:34:57.636" v="1737"/>
          <ac:graphicFrameMkLst>
            <pc:docMk/>
            <pc:sldMk cId="3673727299" sldId="327"/>
            <ac:graphicFrameMk id="6" creationId="{00000000-0000-0000-0000-000000000000}"/>
          </ac:graphicFrameMkLst>
        </pc:graphicFrameChg>
        <pc:cxnChg chg="mod">
          <ac:chgData name="Sergey Chekmarev" userId="ecf4f7c8-8817-4c18-82c2-4feb0afcf7b6" providerId="ADAL" clId="{4D0F12B3-F7F4-495A-B45F-6BC5E1361D78}" dt="2021-05-13T17:35:10.002" v="1739" actId="1076"/>
          <ac:cxnSpMkLst>
            <pc:docMk/>
            <pc:sldMk cId="3673727299" sldId="327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3T17:42:24.803" v="1783" actId="20577"/>
        <pc:sldMkLst>
          <pc:docMk/>
          <pc:sldMk cId="934142463" sldId="328"/>
        </pc:sldMkLst>
        <pc:spChg chg="mod">
          <ac:chgData name="Sergey Chekmarev" userId="ecf4f7c8-8817-4c18-82c2-4feb0afcf7b6" providerId="ADAL" clId="{4D0F12B3-F7F4-495A-B45F-6BC5E1361D78}" dt="2021-05-13T17:42:24.803" v="1783" actId="20577"/>
          <ac:spMkLst>
            <pc:docMk/>
            <pc:sldMk cId="934142463" sldId="328"/>
            <ac:spMk id="6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4T11:38:55.947" v="4701" actId="20577"/>
        <pc:sldMkLst>
          <pc:docMk/>
          <pc:sldMk cId="3096947351" sldId="329"/>
        </pc:sldMkLst>
        <pc:spChg chg="mod">
          <ac:chgData name="Sergey Chekmarev" userId="ecf4f7c8-8817-4c18-82c2-4feb0afcf7b6" providerId="ADAL" clId="{4D0F12B3-F7F4-495A-B45F-6BC5E1361D78}" dt="2021-05-14T11:38:55.947" v="4701" actId="20577"/>
          <ac:spMkLst>
            <pc:docMk/>
            <pc:sldMk cId="3096947351" sldId="329"/>
            <ac:spMk id="4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7:40:06.545" v="1764" actId="14100"/>
          <ac:graphicFrameMkLst>
            <pc:docMk/>
            <pc:sldMk cId="3096947351" sldId="329"/>
            <ac:graphicFrameMk id="12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7:40:03.788" v="1763" actId="14100"/>
          <ac:graphicFrameMkLst>
            <pc:docMk/>
            <pc:sldMk cId="3096947351" sldId="329"/>
            <ac:graphicFrameMk id="13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7:39:37.562" v="1762"/>
          <ac:graphicFrameMkLst>
            <pc:docMk/>
            <pc:sldMk cId="3096947351" sldId="329"/>
            <ac:graphicFrameMk id="14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7:38:31.294" v="1760"/>
          <ac:graphicFrameMkLst>
            <pc:docMk/>
            <pc:sldMk cId="3096947351" sldId="329"/>
            <ac:graphicFrameMk id="16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4T11:39:07.967" v="4702" actId="20577"/>
        <pc:sldMkLst>
          <pc:docMk/>
          <pc:sldMk cId="3996761955" sldId="330"/>
        </pc:sldMkLst>
        <pc:spChg chg="mod">
          <ac:chgData name="Sergey Chekmarev" userId="ecf4f7c8-8817-4c18-82c2-4feb0afcf7b6" providerId="ADAL" clId="{4D0F12B3-F7F4-495A-B45F-6BC5E1361D78}" dt="2021-05-14T11:39:07.967" v="4702" actId="20577"/>
          <ac:spMkLst>
            <pc:docMk/>
            <pc:sldMk cId="3996761955" sldId="330"/>
            <ac:spMk id="2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3T17:45:38.027" v="1814" actId="1076"/>
          <ac:spMkLst>
            <pc:docMk/>
            <pc:sldMk cId="3996761955" sldId="330"/>
            <ac:spMk id="10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4T11:39:23.071" v="4703" actId="20577"/>
        <pc:sldMkLst>
          <pc:docMk/>
          <pc:sldMk cId="663521893" sldId="331"/>
        </pc:sldMkLst>
        <pc:spChg chg="mod">
          <ac:chgData name="Sergey Chekmarev" userId="ecf4f7c8-8817-4c18-82c2-4feb0afcf7b6" providerId="ADAL" clId="{4D0F12B3-F7F4-495A-B45F-6BC5E1361D78}" dt="2021-05-14T11:39:23.071" v="4703" actId="20577"/>
          <ac:spMkLst>
            <pc:docMk/>
            <pc:sldMk cId="663521893" sldId="331"/>
            <ac:spMk id="2" creationId="{00000000-0000-0000-0000-000000000000}"/>
          </ac:spMkLst>
        </pc:spChg>
      </pc:sldChg>
      <pc:sldChg chg="addSp delSp modSp mod">
        <pc:chgData name="Sergey Chekmarev" userId="ecf4f7c8-8817-4c18-82c2-4feb0afcf7b6" providerId="ADAL" clId="{4D0F12B3-F7F4-495A-B45F-6BC5E1361D78}" dt="2021-05-14T11:40:20.127" v="4704" actId="6549"/>
        <pc:sldMkLst>
          <pc:docMk/>
          <pc:sldMk cId="4261090456" sldId="332"/>
        </pc:sldMkLst>
        <pc:spChg chg="mod">
          <ac:chgData name="Sergey Chekmarev" userId="ecf4f7c8-8817-4c18-82c2-4feb0afcf7b6" providerId="ADAL" clId="{4D0F12B3-F7F4-495A-B45F-6BC5E1361D78}" dt="2021-05-14T11:40:20.127" v="4704" actId="6549"/>
          <ac:spMkLst>
            <pc:docMk/>
            <pc:sldMk cId="4261090456" sldId="332"/>
            <ac:spMk id="2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08:21:31.490" v="2620" actId="20577"/>
          <ac:spMkLst>
            <pc:docMk/>
            <pc:sldMk cId="4261090456" sldId="332"/>
            <ac:spMk id="6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08:21:44.537" v="2627" actId="20577"/>
          <ac:spMkLst>
            <pc:docMk/>
            <pc:sldMk cId="4261090456" sldId="332"/>
            <ac:spMk id="17" creationId="{00000000-0000-0000-0000-000000000000}"/>
          </ac:spMkLst>
        </pc:spChg>
        <pc:spChg chg="add del mod">
          <ac:chgData name="Sergey Chekmarev" userId="ecf4f7c8-8817-4c18-82c2-4feb0afcf7b6" providerId="ADAL" clId="{4D0F12B3-F7F4-495A-B45F-6BC5E1361D78}" dt="2021-05-14T08:21:21.366" v="2613" actId="478"/>
          <ac:spMkLst>
            <pc:docMk/>
            <pc:sldMk cId="4261090456" sldId="332"/>
            <ac:spMk id="20" creationId="{82E12DE2-6FA9-40C1-8966-EBAC061FEEE9}"/>
          </ac:spMkLst>
        </pc:spChg>
        <pc:graphicFrameChg chg="mod">
          <ac:chgData name="Sergey Chekmarev" userId="ecf4f7c8-8817-4c18-82c2-4feb0afcf7b6" providerId="ADAL" clId="{4D0F12B3-F7F4-495A-B45F-6BC5E1361D78}" dt="2021-05-14T08:21:15.346" v="2612" actId="207"/>
          <ac:graphicFrameMkLst>
            <pc:docMk/>
            <pc:sldMk cId="4261090456" sldId="332"/>
            <ac:graphicFrameMk id="13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7:48:56.785" v="1825" actId="20577"/>
        <pc:sldMkLst>
          <pc:docMk/>
          <pc:sldMk cId="2120148067" sldId="333"/>
        </pc:sldMkLst>
        <pc:spChg chg="mod">
          <ac:chgData name="Sergey Chekmarev" userId="ecf4f7c8-8817-4c18-82c2-4feb0afcf7b6" providerId="ADAL" clId="{4D0F12B3-F7F4-495A-B45F-6BC5E1361D78}" dt="2021-05-13T17:48:56.785" v="1825" actId="20577"/>
          <ac:spMkLst>
            <pc:docMk/>
            <pc:sldMk cId="2120148067" sldId="333"/>
            <ac:spMk id="2" creationId="{00000000-0000-0000-0000-000000000000}"/>
          </ac:spMkLst>
        </pc:spChg>
        <pc:cxnChg chg="mod">
          <ac:chgData name="Sergey Chekmarev" userId="ecf4f7c8-8817-4c18-82c2-4feb0afcf7b6" providerId="ADAL" clId="{4D0F12B3-F7F4-495A-B45F-6BC5E1361D78}" dt="2021-05-13T17:46:42.271" v="1819" actId="1076"/>
          <ac:cxnSpMkLst>
            <pc:docMk/>
            <pc:sldMk cId="2120148067" sldId="333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3T17:49:57.445" v="1837" actId="20577"/>
        <pc:sldMkLst>
          <pc:docMk/>
          <pc:sldMk cId="1410982234" sldId="334"/>
        </pc:sldMkLst>
        <pc:spChg chg="mod">
          <ac:chgData name="Sergey Chekmarev" userId="ecf4f7c8-8817-4c18-82c2-4feb0afcf7b6" providerId="ADAL" clId="{4D0F12B3-F7F4-495A-B45F-6BC5E1361D78}" dt="2021-05-13T17:49:57.445" v="1837" actId="20577"/>
          <ac:spMkLst>
            <pc:docMk/>
            <pc:sldMk cId="1410982234" sldId="334"/>
            <ac:spMk id="2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7:48:27.849" v="1821"/>
          <ac:graphicFrameMkLst>
            <pc:docMk/>
            <pc:sldMk cId="1410982234" sldId="334"/>
            <ac:graphicFrameMk id="5" creationId="{00000000-0000-0000-0000-000000000000}"/>
          </ac:graphicFrameMkLst>
        </pc:graphicFrameChg>
        <pc:cxnChg chg="mod">
          <ac:chgData name="Sergey Chekmarev" userId="ecf4f7c8-8817-4c18-82c2-4feb0afcf7b6" providerId="ADAL" clId="{4D0F12B3-F7F4-495A-B45F-6BC5E1361D78}" dt="2021-05-13T17:48:25.824" v="1820" actId="1076"/>
          <ac:cxnSpMkLst>
            <pc:docMk/>
            <pc:sldMk cId="1410982234" sldId="334"/>
            <ac:cxnSpMk id="28" creationId="{00000000-0000-0000-0000-000000000000}"/>
          </ac:cxnSpMkLst>
        </pc:cxnChg>
      </pc:sldChg>
      <pc:sldChg chg="delSp modSp mod">
        <pc:chgData name="Sergey Chekmarev" userId="ecf4f7c8-8817-4c18-82c2-4feb0afcf7b6" providerId="ADAL" clId="{4D0F12B3-F7F4-495A-B45F-6BC5E1361D78}" dt="2021-05-14T11:40:40.310" v="4705" actId="478"/>
        <pc:sldMkLst>
          <pc:docMk/>
          <pc:sldMk cId="4083319061" sldId="335"/>
        </pc:sldMkLst>
        <pc:spChg chg="mod">
          <ac:chgData name="Sergey Chekmarev" userId="ecf4f7c8-8817-4c18-82c2-4feb0afcf7b6" providerId="ADAL" clId="{4D0F12B3-F7F4-495A-B45F-6BC5E1361D78}" dt="2021-05-13T17:51:19.716" v="1908" actId="20577"/>
          <ac:spMkLst>
            <pc:docMk/>
            <pc:sldMk cId="4083319061" sldId="335"/>
            <ac:spMk id="6" creationId="{00000000-0000-0000-0000-000000000000}"/>
          </ac:spMkLst>
        </pc:spChg>
        <pc:spChg chg="del">
          <ac:chgData name="Sergey Chekmarev" userId="ecf4f7c8-8817-4c18-82c2-4feb0afcf7b6" providerId="ADAL" clId="{4D0F12B3-F7F4-495A-B45F-6BC5E1361D78}" dt="2021-05-14T11:40:40.310" v="4705" actId="478"/>
          <ac:spMkLst>
            <pc:docMk/>
            <pc:sldMk cId="4083319061" sldId="335"/>
            <ac:spMk id="8" creationId="{00000000-0000-0000-0000-000000000000}"/>
          </ac:spMkLst>
        </pc:spChg>
      </pc:sldChg>
      <pc:sldChg chg="del">
        <pc:chgData name="Sergey Chekmarev" userId="ecf4f7c8-8817-4c18-82c2-4feb0afcf7b6" providerId="ADAL" clId="{4D0F12B3-F7F4-495A-B45F-6BC5E1361D78}" dt="2021-05-13T17:04:49.543" v="1339" actId="47"/>
        <pc:sldMkLst>
          <pc:docMk/>
          <pc:sldMk cId="2497189096" sldId="336"/>
        </pc:sldMkLst>
      </pc:sldChg>
      <pc:sldChg chg="modSp mod">
        <pc:chgData name="Sergey Chekmarev" userId="ecf4f7c8-8817-4c18-82c2-4feb0afcf7b6" providerId="ADAL" clId="{4D0F12B3-F7F4-495A-B45F-6BC5E1361D78}" dt="2021-05-13T17:53:56.662" v="1916" actId="6549"/>
        <pc:sldMkLst>
          <pc:docMk/>
          <pc:sldMk cId="3723211209" sldId="337"/>
        </pc:sldMkLst>
        <pc:spChg chg="mod">
          <ac:chgData name="Sergey Chekmarev" userId="ecf4f7c8-8817-4c18-82c2-4feb0afcf7b6" providerId="ADAL" clId="{4D0F12B3-F7F4-495A-B45F-6BC5E1361D78}" dt="2021-05-13T17:53:56.662" v="1916" actId="6549"/>
          <ac:spMkLst>
            <pc:docMk/>
            <pc:sldMk cId="3723211209" sldId="337"/>
            <ac:spMk id="2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3T17:54:42.869" v="1967" actId="20577"/>
        <pc:sldMkLst>
          <pc:docMk/>
          <pc:sldMk cId="512485207" sldId="338"/>
        </pc:sldMkLst>
        <pc:spChg chg="mod">
          <ac:chgData name="Sergey Chekmarev" userId="ecf4f7c8-8817-4c18-82c2-4feb0afcf7b6" providerId="ADAL" clId="{4D0F12B3-F7F4-495A-B45F-6BC5E1361D78}" dt="2021-05-13T17:54:42.869" v="1967" actId="20577"/>
          <ac:spMkLst>
            <pc:docMk/>
            <pc:sldMk cId="512485207" sldId="338"/>
            <ac:spMk id="2" creationId="{00000000-0000-0000-0000-000000000000}"/>
          </ac:spMkLst>
        </pc:spChg>
      </pc:sldChg>
      <pc:sldChg chg="addSp delSp modSp mod">
        <pc:chgData name="Sergey Chekmarev" userId="ecf4f7c8-8817-4c18-82c2-4feb0afcf7b6" providerId="ADAL" clId="{4D0F12B3-F7F4-495A-B45F-6BC5E1361D78}" dt="2021-05-14T11:42:58.069" v="4725" actId="6549"/>
        <pc:sldMkLst>
          <pc:docMk/>
          <pc:sldMk cId="3449822240" sldId="339"/>
        </pc:sldMkLst>
        <pc:spChg chg="mod">
          <ac:chgData name="Sergey Chekmarev" userId="ecf4f7c8-8817-4c18-82c2-4feb0afcf7b6" providerId="ADAL" clId="{4D0F12B3-F7F4-495A-B45F-6BC5E1361D78}" dt="2021-05-14T11:42:58.069" v="4725" actId="6549"/>
          <ac:spMkLst>
            <pc:docMk/>
            <pc:sldMk cId="3449822240" sldId="339"/>
            <ac:spMk id="2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4T08:23:59.358" v="2648" actId="20577"/>
          <ac:spMkLst>
            <pc:docMk/>
            <pc:sldMk cId="3449822240" sldId="339"/>
            <ac:spMk id="6" creationId="{00000000-0000-0000-0000-000000000000}"/>
          </ac:spMkLst>
        </pc:spChg>
        <pc:spChg chg="add del mod">
          <ac:chgData name="Sergey Chekmarev" userId="ecf4f7c8-8817-4c18-82c2-4feb0afcf7b6" providerId="ADAL" clId="{4D0F12B3-F7F4-495A-B45F-6BC5E1361D78}" dt="2021-05-14T08:23:41.574" v="2637" actId="478"/>
          <ac:spMkLst>
            <pc:docMk/>
            <pc:sldMk cId="3449822240" sldId="339"/>
            <ac:spMk id="15" creationId="{2F83DB00-BD29-49BF-A76F-69E7035CE861}"/>
          </ac:spMkLst>
        </pc:spChg>
        <pc:spChg chg="mod">
          <ac:chgData name="Sergey Chekmarev" userId="ecf4f7c8-8817-4c18-82c2-4feb0afcf7b6" providerId="ADAL" clId="{4D0F12B3-F7F4-495A-B45F-6BC5E1361D78}" dt="2021-05-14T08:23:53.325" v="2644" actId="20577"/>
          <ac:spMkLst>
            <pc:docMk/>
            <pc:sldMk cId="3449822240" sldId="339"/>
            <ac:spMk id="17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4T08:23:37.912" v="2636" actId="207"/>
          <ac:graphicFrameMkLst>
            <pc:docMk/>
            <pc:sldMk cId="3449822240" sldId="339"/>
            <ac:graphicFrameMk id="12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8:03:58.054" v="1990" actId="20577"/>
        <pc:sldMkLst>
          <pc:docMk/>
          <pc:sldMk cId="103776328" sldId="340"/>
        </pc:sldMkLst>
        <pc:spChg chg="mod">
          <ac:chgData name="Sergey Chekmarev" userId="ecf4f7c8-8817-4c18-82c2-4feb0afcf7b6" providerId="ADAL" clId="{4D0F12B3-F7F4-495A-B45F-6BC5E1361D78}" dt="2021-05-13T18:03:58.054" v="1990" actId="20577"/>
          <ac:spMkLst>
            <pc:docMk/>
            <pc:sldMk cId="103776328" sldId="340"/>
            <ac:spMk id="2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8:01:55.185" v="1970"/>
          <ac:graphicFrameMkLst>
            <pc:docMk/>
            <pc:sldMk cId="103776328" sldId="340"/>
            <ac:graphicFrameMk id="5" creationId="{00000000-0000-0000-0000-000000000000}"/>
          </ac:graphicFrameMkLst>
        </pc:graphicFrameChg>
        <pc:cxnChg chg="mod">
          <ac:chgData name="Sergey Chekmarev" userId="ecf4f7c8-8817-4c18-82c2-4feb0afcf7b6" providerId="ADAL" clId="{4D0F12B3-F7F4-495A-B45F-6BC5E1361D78}" dt="2021-05-13T18:01:51.487" v="1969" actId="1076"/>
          <ac:cxnSpMkLst>
            <pc:docMk/>
            <pc:sldMk cId="103776328" sldId="340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3T18:13:28.557" v="2054" actId="6549"/>
        <pc:sldMkLst>
          <pc:docMk/>
          <pc:sldMk cId="2650720627" sldId="341"/>
        </pc:sldMkLst>
        <pc:spChg chg="mod">
          <ac:chgData name="Sergey Chekmarev" userId="ecf4f7c8-8817-4c18-82c2-4feb0afcf7b6" providerId="ADAL" clId="{4D0F12B3-F7F4-495A-B45F-6BC5E1361D78}" dt="2021-05-13T18:13:28.557" v="2054" actId="6549"/>
          <ac:spMkLst>
            <pc:docMk/>
            <pc:sldMk cId="2650720627" sldId="341"/>
            <ac:spMk id="2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8:04:14.633" v="1991"/>
          <ac:graphicFrameMkLst>
            <pc:docMk/>
            <pc:sldMk cId="2650720627" sldId="341"/>
            <ac:graphicFrameMk id="5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4T11:43:15.839" v="4726" actId="20577"/>
        <pc:sldMkLst>
          <pc:docMk/>
          <pc:sldMk cId="2306476209" sldId="342"/>
        </pc:sldMkLst>
        <pc:spChg chg="mod">
          <ac:chgData name="Sergey Chekmarev" userId="ecf4f7c8-8817-4c18-82c2-4feb0afcf7b6" providerId="ADAL" clId="{4D0F12B3-F7F4-495A-B45F-6BC5E1361D78}" dt="2021-05-14T11:43:15.839" v="4726" actId="20577"/>
          <ac:spMkLst>
            <pc:docMk/>
            <pc:sldMk cId="2306476209" sldId="342"/>
            <ac:spMk id="6" creationId="{00000000-0000-0000-0000-000000000000}"/>
          </ac:spMkLst>
        </pc:spChg>
        <pc:spChg chg="mod">
          <ac:chgData name="Sergey Chekmarev" userId="ecf4f7c8-8817-4c18-82c2-4feb0afcf7b6" providerId="ADAL" clId="{4D0F12B3-F7F4-495A-B45F-6BC5E1361D78}" dt="2021-05-13T18:14:17.092" v="2056" actId="1076"/>
          <ac:spMkLst>
            <pc:docMk/>
            <pc:sldMk cId="2306476209" sldId="342"/>
            <ac:spMk id="12" creationId="{00000000-0000-0000-0000-000000000000}"/>
          </ac:spMkLst>
        </pc:spChg>
      </pc:sldChg>
      <pc:sldChg chg="del">
        <pc:chgData name="Sergey Chekmarev" userId="ecf4f7c8-8817-4c18-82c2-4feb0afcf7b6" providerId="ADAL" clId="{4D0F12B3-F7F4-495A-B45F-6BC5E1361D78}" dt="2021-05-13T16:56:49.583" v="1103" actId="47"/>
        <pc:sldMkLst>
          <pc:docMk/>
          <pc:sldMk cId="3846948846" sldId="343"/>
        </pc:sldMkLst>
      </pc:sldChg>
      <pc:sldChg chg="modSp mod">
        <pc:chgData name="Sergey Chekmarev" userId="ecf4f7c8-8817-4c18-82c2-4feb0afcf7b6" providerId="ADAL" clId="{4D0F12B3-F7F4-495A-B45F-6BC5E1361D78}" dt="2021-05-13T16:57:59.157" v="1202" actId="20577"/>
        <pc:sldMkLst>
          <pc:docMk/>
          <pc:sldMk cId="2627719072" sldId="344"/>
        </pc:sldMkLst>
        <pc:spChg chg="mod">
          <ac:chgData name="Sergey Chekmarev" userId="ecf4f7c8-8817-4c18-82c2-4feb0afcf7b6" providerId="ADAL" clId="{4D0F12B3-F7F4-495A-B45F-6BC5E1361D78}" dt="2021-05-13T16:57:59.157" v="1202" actId="20577"/>
          <ac:spMkLst>
            <pc:docMk/>
            <pc:sldMk cId="2627719072" sldId="344"/>
            <ac:spMk id="2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4T11:43:38.692" v="4728" actId="33524"/>
        <pc:sldMkLst>
          <pc:docMk/>
          <pc:sldMk cId="618513531" sldId="345"/>
        </pc:sldMkLst>
        <pc:spChg chg="mod">
          <ac:chgData name="Sergey Chekmarev" userId="ecf4f7c8-8817-4c18-82c2-4feb0afcf7b6" providerId="ADAL" clId="{4D0F12B3-F7F4-495A-B45F-6BC5E1361D78}" dt="2021-05-14T11:43:38.692" v="4728" actId="33524"/>
          <ac:spMkLst>
            <pc:docMk/>
            <pc:sldMk cId="618513531" sldId="345"/>
            <ac:spMk id="2" creationId="{00000000-0000-0000-0000-000000000000}"/>
          </ac:spMkLst>
        </pc:spChg>
      </pc:sldChg>
      <pc:sldChg chg="addSp delSp modSp mod">
        <pc:chgData name="Sergey Chekmarev" userId="ecf4f7c8-8817-4c18-82c2-4feb0afcf7b6" providerId="ADAL" clId="{4D0F12B3-F7F4-495A-B45F-6BC5E1361D78}" dt="2021-05-14T08:25:20.857" v="2659" actId="20577"/>
        <pc:sldMkLst>
          <pc:docMk/>
          <pc:sldMk cId="2060017193" sldId="346"/>
        </pc:sldMkLst>
        <pc:spChg chg="mod">
          <ac:chgData name="Sergey Chekmarev" userId="ecf4f7c8-8817-4c18-82c2-4feb0afcf7b6" providerId="ADAL" clId="{4D0F12B3-F7F4-495A-B45F-6BC5E1361D78}" dt="2021-05-14T08:25:16.215" v="2657" actId="20577"/>
          <ac:spMkLst>
            <pc:docMk/>
            <pc:sldMk cId="2060017193" sldId="346"/>
            <ac:spMk id="6" creationId="{00000000-0000-0000-0000-000000000000}"/>
          </ac:spMkLst>
        </pc:spChg>
        <pc:spChg chg="add del mod">
          <ac:chgData name="Sergey Chekmarev" userId="ecf4f7c8-8817-4c18-82c2-4feb0afcf7b6" providerId="ADAL" clId="{4D0F12B3-F7F4-495A-B45F-6BC5E1361D78}" dt="2021-05-14T08:25:11.824" v="2655" actId="478"/>
          <ac:spMkLst>
            <pc:docMk/>
            <pc:sldMk cId="2060017193" sldId="346"/>
            <ac:spMk id="15" creationId="{2A246974-707E-4659-AB6F-45A5C64E3437}"/>
          </ac:spMkLst>
        </pc:spChg>
        <pc:spChg chg="mod">
          <ac:chgData name="Sergey Chekmarev" userId="ecf4f7c8-8817-4c18-82c2-4feb0afcf7b6" providerId="ADAL" clId="{4D0F12B3-F7F4-495A-B45F-6BC5E1361D78}" dt="2021-05-14T08:25:20.857" v="2659" actId="20577"/>
          <ac:spMkLst>
            <pc:docMk/>
            <pc:sldMk cId="2060017193" sldId="346"/>
            <ac:spMk id="17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4T08:25:05.088" v="2654" actId="207"/>
          <ac:graphicFrameMkLst>
            <pc:docMk/>
            <pc:sldMk cId="2060017193" sldId="346"/>
            <ac:graphicFrameMk id="13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3T18:17:27.821" v="2193" actId="20577"/>
        <pc:sldMkLst>
          <pc:docMk/>
          <pc:sldMk cId="1420095927" sldId="347"/>
        </pc:sldMkLst>
        <pc:spChg chg="mod">
          <ac:chgData name="Sergey Chekmarev" userId="ecf4f7c8-8817-4c18-82c2-4feb0afcf7b6" providerId="ADAL" clId="{4D0F12B3-F7F4-495A-B45F-6BC5E1361D78}" dt="2021-05-13T18:17:27.821" v="2193" actId="20577"/>
          <ac:spMkLst>
            <pc:docMk/>
            <pc:sldMk cId="1420095927" sldId="347"/>
            <ac:spMk id="2" creationId="{00000000-0000-0000-0000-000000000000}"/>
          </ac:spMkLst>
        </pc:spChg>
        <pc:cxnChg chg="mod">
          <ac:chgData name="Sergey Chekmarev" userId="ecf4f7c8-8817-4c18-82c2-4feb0afcf7b6" providerId="ADAL" clId="{4D0F12B3-F7F4-495A-B45F-6BC5E1361D78}" dt="2021-05-13T18:16:57.198" v="2173" actId="1076"/>
          <ac:cxnSpMkLst>
            <pc:docMk/>
            <pc:sldMk cId="1420095927" sldId="347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3T18:18:11.770" v="2238" actId="20577"/>
        <pc:sldMkLst>
          <pc:docMk/>
          <pc:sldMk cId="135570066" sldId="348"/>
        </pc:sldMkLst>
        <pc:spChg chg="mod">
          <ac:chgData name="Sergey Chekmarev" userId="ecf4f7c8-8817-4c18-82c2-4feb0afcf7b6" providerId="ADAL" clId="{4D0F12B3-F7F4-495A-B45F-6BC5E1361D78}" dt="2021-05-13T18:18:11.770" v="2238" actId="20577"/>
          <ac:spMkLst>
            <pc:docMk/>
            <pc:sldMk cId="135570066" sldId="348"/>
            <ac:spMk id="2" creationId="{00000000-0000-0000-0000-000000000000}"/>
          </ac:spMkLst>
        </pc:spChg>
        <pc:graphicFrameChg chg="mod">
          <ac:chgData name="Sergey Chekmarev" userId="ecf4f7c8-8817-4c18-82c2-4feb0afcf7b6" providerId="ADAL" clId="{4D0F12B3-F7F4-495A-B45F-6BC5E1361D78}" dt="2021-05-13T18:17:04.784" v="2175"/>
          <ac:graphicFrameMkLst>
            <pc:docMk/>
            <pc:sldMk cId="135570066" sldId="348"/>
            <ac:graphicFrameMk id="5" creationId="{00000000-0000-0000-0000-000000000000}"/>
          </ac:graphicFrameMkLst>
        </pc:graphicFrameChg>
        <pc:cxnChg chg="mod">
          <ac:chgData name="Sergey Chekmarev" userId="ecf4f7c8-8817-4c18-82c2-4feb0afcf7b6" providerId="ADAL" clId="{4D0F12B3-F7F4-495A-B45F-6BC5E1361D78}" dt="2021-05-13T18:17:01.677" v="2174" actId="1076"/>
          <ac:cxnSpMkLst>
            <pc:docMk/>
            <pc:sldMk cId="135570066" sldId="348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3T18:19:16.038" v="2268" actId="1076"/>
        <pc:sldMkLst>
          <pc:docMk/>
          <pc:sldMk cId="1261521974" sldId="349"/>
        </pc:sldMkLst>
        <pc:spChg chg="mod">
          <ac:chgData name="Sergey Chekmarev" userId="ecf4f7c8-8817-4c18-82c2-4feb0afcf7b6" providerId="ADAL" clId="{4D0F12B3-F7F4-495A-B45F-6BC5E1361D78}" dt="2021-05-13T18:19:16.038" v="2268" actId="1076"/>
          <ac:spMkLst>
            <pc:docMk/>
            <pc:sldMk cId="1261521974" sldId="349"/>
            <ac:spMk id="13" creationId="{00000000-0000-0000-0000-000000000000}"/>
          </ac:spMkLst>
        </pc:spChg>
      </pc:sldChg>
      <pc:sldChg chg="del">
        <pc:chgData name="Sergey Chekmarev" userId="ecf4f7c8-8817-4c18-82c2-4feb0afcf7b6" providerId="ADAL" clId="{4D0F12B3-F7F4-495A-B45F-6BC5E1361D78}" dt="2021-05-13T17:13:56.880" v="1380" actId="47"/>
        <pc:sldMkLst>
          <pc:docMk/>
          <pc:sldMk cId="3910946133" sldId="350"/>
        </pc:sldMkLst>
      </pc:sldChg>
      <pc:sldChg chg="modSp mod">
        <pc:chgData name="Sergey Chekmarev" userId="ecf4f7c8-8817-4c18-82c2-4feb0afcf7b6" providerId="ADAL" clId="{4D0F12B3-F7F4-495A-B45F-6BC5E1361D78}" dt="2021-05-13T18:20:00.870" v="2280" actId="20577"/>
        <pc:sldMkLst>
          <pc:docMk/>
          <pc:sldMk cId="2927649897" sldId="352"/>
        </pc:sldMkLst>
        <pc:spChg chg="mod">
          <ac:chgData name="Sergey Chekmarev" userId="ecf4f7c8-8817-4c18-82c2-4feb0afcf7b6" providerId="ADAL" clId="{4D0F12B3-F7F4-495A-B45F-6BC5E1361D78}" dt="2021-05-13T18:20:00.870" v="2280" actId="20577"/>
          <ac:spMkLst>
            <pc:docMk/>
            <pc:sldMk cId="2927649897" sldId="352"/>
            <ac:spMk id="2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3T18:21:00.204" v="2296" actId="6549"/>
        <pc:sldMkLst>
          <pc:docMk/>
          <pc:sldMk cId="3886348832" sldId="353"/>
        </pc:sldMkLst>
        <pc:spChg chg="mod">
          <ac:chgData name="Sergey Chekmarev" userId="ecf4f7c8-8817-4c18-82c2-4feb0afcf7b6" providerId="ADAL" clId="{4D0F12B3-F7F4-495A-B45F-6BC5E1361D78}" dt="2021-05-13T18:21:00.204" v="2296" actId="6549"/>
          <ac:spMkLst>
            <pc:docMk/>
            <pc:sldMk cId="3886348832" sldId="353"/>
            <ac:spMk id="2" creationId="{00000000-0000-0000-0000-000000000000}"/>
          </ac:spMkLst>
        </pc:spChg>
        <pc:cxnChg chg="mod">
          <ac:chgData name="Sergey Chekmarev" userId="ecf4f7c8-8817-4c18-82c2-4feb0afcf7b6" providerId="ADAL" clId="{4D0F12B3-F7F4-495A-B45F-6BC5E1361D78}" dt="2021-05-13T18:20:08.022" v="2281" actId="1076"/>
          <ac:cxnSpMkLst>
            <pc:docMk/>
            <pc:sldMk cId="3886348832" sldId="353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4T08:00:39.088" v="2332" actId="20577"/>
        <pc:sldMkLst>
          <pc:docMk/>
          <pc:sldMk cId="1342627254" sldId="354"/>
        </pc:sldMkLst>
        <pc:spChg chg="mod">
          <ac:chgData name="Sergey Chekmarev" userId="ecf4f7c8-8817-4c18-82c2-4feb0afcf7b6" providerId="ADAL" clId="{4D0F12B3-F7F4-495A-B45F-6BC5E1361D78}" dt="2021-05-14T08:00:39.088" v="2332" actId="20577"/>
          <ac:spMkLst>
            <pc:docMk/>
            <pc:sldMk cId="1342627254" sldId="354"/>
            <ac:spMk id="2" creationId="{00000000-0000-0000-0000-000000000000}"/>
          </ac:spMkLst>
        </pc:spChg>
        <pc:cxnChg chg="mod">
          <ac:chgData name="Sergey Chekmarev" userId="ecf4f7c8-8817-4c18-82c2-4feb0afcf7b6" providerId="ADAL" clId="{4D0F12B3-F7F4-495A-B45F-6BC5E1361D78}" dt="2021-05-13T18:20:17.488" v="2282" actId="1076"/>
          <ac:cxnSpMkLst>
            <pc:docMk/>
            <pc:sldMk cId="1342627254" sldId="354"/>
            <ac:cxnSpMk id="28" creationId="{00000000-0000-0000-0000-000000000000}"/>
          </ac:cxnSpMkLst>
        </pc:cxnChg>
      </pc:sldChg>
      <pc:sldChg chg="modSp mod">
        <pc:chgData name="Sergey Chekmarev" userId="ecf4f7c8-8817-4c18-82c2-4feb0afcf7b6" providerId="ADAL" clId="{4D0F12B3-F7F4-495A-B45F-6BC5E1361D78}" dt="2021-05-14T11:44:59.631" v="4757" actId="20577"/>
        <pc:sldMkLst>
          <pc:docMk/>
          <pc:sldMk cId="583042609" sldId="355"/>
        </pc:sldMkLst>
        <pc:spChg chg="mod">
          <ac:chgData name="Sergey Chekmarev" userId="ecf4f7c8-8817-4c18-82c2-4feb0afcf7b6" providerId="ADAL" clId="{4D0F12B3-F7F4-495A-B45F-6BC5E1361D78}" dt="2021-05-14T11:44:59.631" v="4757" actId="20577"/>
          <ac:spMkLst>
            <pc:docMk/>
            <pc:sldMk cId="583042609" sldId="355"/>
            <ac:spMk id="13" creationId="{00000000-0000-0000-0000-000000000000}"/>
          </ac:spMkLst>
        </pc:spChg>
      </pc:sldChg>
      <pc:sldChg chg="modSp">
        <pc:chgData name="Sergey Chekmarev" userId="ecf4f7c8-8817-4c18-82c2-4feb0afcf7b6" providerId="ADAL" clId="{4D0F12B3-F7F4-495A-B45F-6BC5E1361D78}" dt="2021-05-13T17:24:15.488" v="1401"/>
        <pc:sldMkLst>
          <pc:docMk/>
          <pc:sldMk cId="561082894" sldId="356"/>
        </pc:sldMkLst>
        <pc:graphicFrameChg chg="mod">
          <ac:chgData name="Sergey Chekmarev" userId="ecf4f7c8-8817-4c18-82c2-4feb0afcf7b6" providerId="ADAL" clId="{4D0F12B3-F7F4-495A-B45F-6BC5E1361D78}" dt="2021-05-13T17:24:01.787" v="1397"/>
          <ac:graphicFrameMkLst>
            <pc:docMk/>
            <pc:sldMk cId="561082894" sldId="356"/>
            <ac:graphicFrameMk id="8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3T17:24:15.488" v="1401"/>
          <ac:graphicFrameMkLst>
            <pc:docMk/>
            <pc:sldMk cId="561082894" sldId="356"/>
            <ac:graphicFrameMk id="12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4T08:02:49.185" v="2478" actId="20577"/>
        <pc:sldMkLst>
          <pc:docMk/>
          <pc:sldMk cId="1583287792" sldId="357"/>
        </pc:sldMkLst>
        <pc:spChg chg="mod">
          <ac:chgData name="Sergey Chekmarev" userId="ecf4f7c8-8817-4c18-82c2-4feb0afcf7b6" providerId="ADAL" clId="{4D0F12B3-F7F4-495A-B45F-6BC5E1361D78}" dt="2021-05-14T08:02:49.185" v="2478" actId="20577"/>
          <ac:spMkLst>
            <pc:docMk/>
            <pc:sldMk cId="1583287792" sldId="357"/>
            <ac:spMk id="2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4T11:47:47.366" v="4928" actId="1076"/>
        <pc:sldMkLst>
          <pc:docMk/>
          <pc:sldMk cId="1351158678" sldId="358"/>
        </pc:sldMkLst>
        <pc:spChg chg="mod">
          <ac:chgData name="Sergey Chekmarev" userId="ecf4f7c8-8817-4c18-82c2-4feb0afcf7b6" providerId="ADAL" clId="{4D0F12B3-F7F4-495A-B45F-6BC5E1361D78}" dt="2021-05-14T11:47:47.366" v="4928" actId="1076"/>
          <ac:spMkLst>
            <pc:docMk/>
            <pc:sldMk cId="1351158678" sldId="358"/>
            <ac:spMk id="9" creationId="{00000000-0000-0000-0000-000000000000}"/>
          </ac:spMkLst>
        </pc:spChg>
      </pc:sldChg>
      <pc:sldChg chg="modSp mod">
        <pc:chgData name="Sergey Chekmarev" userId="ecf4f7c8-8817-4c18-82c2-4feb0afcf7b6" providerId="ADAL" clId="{4D0F12B3-F7F4-495A-B45F-6BC5E1361D78}" dt="2021-05-14T08:03:11.352" v="2479" actId="790"/>
        <pc:sldMkLst>
          <pc:docMk/>
          <pc:sldMk cId="1902484331" sldId="359"/>
        </pc:sldMkLst>
        <pc:spChg chg="mod">
          <ac:chgData name="Sergey Chekmarev" userId="ecf4f7c8-8817-4c18-82c2-4feb0afcf7b6" providerId="ADAL" clId="{4D0F12B3-F7F4-495A-B45F-6BC5E1361D78}" dt="2021-05-14T08:03:11.352" v="2479" actId="790"/>
          <ac:spMkLst>
            <pc:docMk/>
            <pc:sldMk cId="1902484331" sldId="359"/>
            <ac:spMk id="2" creationId="{00000000-0000-0000-0000-000000000000}"/>
          </ac:spMkLst>
        </pc:spChg>
      </pc:sldChg>
      <pc:sldChg chg="addSp delSp modSp mod">
        <pc:chgData name="Sergey Chekmarev" userId="ecf4f7c8-8817-4c18-82c2-4feb0afcf7b6" providerId="ADAL" clId="{4D0F12B3-F7F4-495A-B45F-6BC5E1361D78}" dt="2021-05-14T09:12:34.764" v="2784"/>
        <pc:sldMkLst>
          <pc:docMk/>
          <pc:sldMk cId="1875962476" sldId="360"/>
        </pc:sldMkLst>
        <pc:spChg chg="add del mod">
          <ac:chgData name="Sergey Chekmarev" userId="ecf4f7c8-8817-4c18-82c2-4feb0afcf7b6" providerId="ADAL" clId="{4D0F12B3-F7F4-495A-B45F-6BC5E1361D78}" dt="2021-05-14T09:07:41.770" v="2660" actId="478"/>
          <ac:spMkLst>
            <pc:docMk/>
            <pc:sldMk cId="1875962476" sldId="360"/>
            <ac:spMk id="19" creationId="{1BB5461D-BF3F-4BBE-A31E-F03F2B46E1E2}"/>
          </ac:spMkLst>
        </pc:spChg>
        <pc:graphicFrameChg chg="mod">
          <ac:chgData name="Sergey Chekmarev" userId="ecf4f7c8-8817-4c18-82c2-4feb0afcf7b6" providerId="ADAL" clId="{4D0F12B3-F7F4-495A-B45F-6BC5E1361D78}" dt="2021-05-14T09:12:34.764" v="2784"/>
          <ac:graphicFrameMkLst>
            <pc:docMk/>
            <pc:sldMk cId="1875962476" sldId="360"/>
            <ac:graphicFrameMk id="8" creationId="{00000000-0000-0000-0000-000000000000}"/>
          </ac:graphicFrameMkLst>
        </pc:graphicFrameChg>
      </pc:sldChg>
      <pc:sldChg chg="addSp delSp modSp mod">
        <pc:chgData name="Sergey Chekmarev" userId="ecf4f7c8-8817-4c18-82c2-4feb0afcf7b6" providerId="ADAL" clId="{4D0F12B3-F7F4-495A-B45F-6BC5E1361D78}" dt="2021-05-14T09:27:21.555" v="2884" actId="20577"/>
        <pc:sldMkLst>
          <pc:docMk/>
          <pc:sldMk cId="3247141447" sldId="361"/>
        </pc:sldMkLst>
        <pc:spChg chg="mod">
          <ac:chgData name="Sergey Chekmarev" userId="ecf4f7c8-8817-4c18-82c2-4feb0afcf7b6" providerId="ADAL" clId="{4D0F12B3-F7F4-495A-B45F-6BC5E1361D78}" dt="2021-05-14T09:27:21.555" v="2884" actId="20577"/>
          <ac:spMkLst>
            <pc:docMk/>
            <pc:sldMk cId="3247141447" sldId="361"/>
            <ac:spMk id="2" creationId="{00000000-0000-0000-0000-000000000000}"/>
          </ac:spMkLst>
        </pc:spChg>
        <pc:spChg chg="add del mod">
          <ac:chgData name="Sergey Chekmarev" userId="ecf4f7c8-8817-4c18-82c2-4feb0afcf7b6" providerId="ADAL" clId="{4D0F12B3-F7F4-495A-B45F-6BC5E1361D78}" dt="2021-05-14T09:22:27.091" v="2785" actId="478"/>
          <ac:spMkLst>
            <pc:docMk/>
            <pc:sldMk cId="3247141447" sldId="361"/>
            <ac:spMk id="15" creationId="{A044267E-C607-4209-AD0E-900921456AD5}"/>
          </ac:spMkLst>
        </pc:spChg>
        <pc:graphicFrameChg chg="mod">
          <ac:chgData name="Sergey Chekmarev" userId="ecf4f7c8-8817-4c18-82c2-4feb0afcf7b6" providerId="ADAL" clId="{4D0F12B3-F7F4-495A-B45F-6BC5E1361D78}" dt="2021-05-14T09:25:51.383" v="2813"/>
          <ac:graphicFrameMkLst>
            <pc:docMk/>
            <pc:sldMk cId="3247141447" sldId="361"/>
            <ac:graphicFrameMk id="18" creationId="{00000000-0000-0000-0000-000000000000}"/>
          </ac:graphicFrameMkLst>
        </pc:graphicFrameChg>
        <pc:graphicFrameChg chg="mod">
          <ac:chgData name="Sergey Chekmarev" userId="ecf4f7c8-8817-4c18-82c2-4feb0afcf7b6" providerId="ADAL" clId="{4D0F12B3-F7F4-495A-B45F-6BC5E1361D78}" dt="2021-05-14T09:25:13.743" v="2808"/>
          <ac:graphicFrameMkLst>
            <pc:docMk/>
            <pc:sldMk cId="3247141447" sldId="361"/>
            <ac:graphicFrameMk id="21" creationId="{00000000-0000-0000-0000-000000000000}"/>
          </ac:graphicFrameMkLst>
        </pc:graphicFrameChg>
      </pc:sldChg>
      <pc:sldChg chg="addSp delSp modSp mod">
        <pc:chgData name="Sergey Chekmarev" userId="ecf4f7c8-8817-4c18-82c2-4feb0afcf7b6" providerId="ADAL" clId="{4D0F12B3-F7F4-495A-B45F-6BC5E1361D78}" dt="2021-05-14T09:44:43.635" v="3073" actId="20577"/>
        <pc:sldMkLst>
          <pc:docMk/>
          <pc:sldMk cId="3392792290" sldId="362"/>
        </pc:sldMkLst>
        <pc:spChg chg="mod">
          <ac:chgData name="Sergey Chekmarev" userId="ecf4f7c8-8817-4c18-82c2-4feb0afcf7b6" providerId="ADAL" clId="{4D0F12B3-F7F4-495A-B45F-6BC5E1361D78}" dt="2021-05-14T09:44:43.635" v="3073" actId="20577"/>
          <ac:spMkLst>
            <pc:docMk/>
            <pc:sldMk cId="3392792290" sldId="362"/>
            <ac:spMk id="2" creationId="{00000000-0000-0000-0000-000000000000}"/>
          </ac:spMkLst>
        </pc:spChg>
        <pc:spChg chg="add del mod">
          <ac:chgData name="Sergey Chekmarev" userId="ecf4f7c8-8817-4c18-82c2-4feb0afcf7b6" providerId="ADAL" clId="{4D0F12B3-F7F4-495A-B45F-6BC5E1361D78}" dt="2021-05-14T09:29:42.540" v="2892" actId="478"/>
          <ac:spMkLst>
            <pc:docMk/>
            <pc:sldMk cId="3392792290" sldId="362"/>
            <ac:spMk id="14" creationId="{C4D0822D-16CE-47D2-A488-691260013057}"/>
          </ac:spMkLst>
        </pc:spChg>
        <pc:graphicFrameChg chg="mod">
          <ac:chgData name="Sergey Chekmarev" userId="ecf4f7c8-8817-4c18-82c2-4feb0afcf7b6" providerId="ADAL" clId="{4D0F12B3-F7F4-495A-B45F-6BC5E1361D78}" dt="2021-05-14T09:42:28.447" v="2932"/>
          <ac:graphicFrameMkLst>
            <pc:docMk/>
            <pc:sldMk cId="3392792290" sldId="362"/>
            <ac:graphicFrameMk id="19" creationId="{00000000-0000-0000-0000-000000000000}"/>
          </ac:graphicFrameMkLst>
        </pc:graphicFrameChg>
      </pc:sldChg>
      <pc:sldChg chg="addSp delSp modSp mod">
        <pc:chgData name="Sergey Chekmarev" userId="ecf4f7c8-8817-4c18-82c2-4feb0afcf7b6" providerId="ADAL" clId="{4D0F12B3-F7F4-495A-B45F-6BC5E1361D78}" dt="2021-05-14T09:59:49.320" v="3148" actId="20577"/>
        <pc:sldMkLst>
          <pc:docMk/>
          <pc:sldMk cId="2462688349" sldId="364"/>
        </pc:sldMkLst>
        <pc:spChg chg="mod">
          <ac:chgData name="Sergey Chekmarev" userId="ecf4f7c8-8817-4c18-82c2-4feb0afcf7b6" providerId="ADAL" clId="{4D0F12B3-F7F4-495A-B45F-6BC5E1361D78}" dt="2021-05-14T09:59:49.320" v="3148" actId="20577"/>
          <ac:spMkLst>
            <pc:docMk/>
            <pc:sldMk cId="2462688349" sldId="364"/>
            <ac:spMk id="4" creationId="{00000000-0000-0000-0000-000000000000}"/>
          </ac:spMkLst>
        </pc:spChg>
        <pc:spChg chg="add del mod">
          <ac:chgData name="Sergey Chekmarev" userId="ecf4f7c8-8817-4c18-82c2-4feb0afcf7b6" providerId="ADAL" clId="{4D0F12B3-F7F4-495A-B45F-6BC5E1361D78}" dt="2021-05-14T09:45:22.778" v="3074" actId="478"/>
          <ac:spMkLst>
            <pc:docMk/>
            <pc:sldMk cId="2462688349" sldId="364"/>
            <ac:spMk id="15" creationId="{57A6AB52-A07E-49C9-98A3-4AFB96CCF14C}"/>
          </ac:spMkLst>
        </pc:spChg>
        <pc:graphicFrameChg chg="mod">
          <ac:chgData name="Sergey Chekmarev" userId="ecf4f7c8-8817-4c18-82c2-4feb0afcf7b6" providerId="ADAL" clId="{4D0F12B3-F7F4-495A-B45F-6BC5E1361D78}" dt="2021-05-14T09:52:03.629" v="3098" actId="1076"/>
          <ac:graphicFrameMkLst>
            <pc:docMk/>
            <pc:sldMk cId="2462688349" sldId="364"/>
            <ac:graphicFrameMk id="9" creationId="{00000000-0000-0000-0000-000000000000}"/>
          </ac:graphicFrameMkLst>
        </pc:graphicFrameChg>
      </pc:sldChg>
      <pc:sldChg chg="modSp mod">
        <pc:chgData name="Sergey Chekmarev" userId="ecf4f7c8-8817-4c18-82c2-4feb0afcf7b6" providerId="ADAL" clId="{4D0F12B3-F7F4-495A-B45F-6BC5E1361D78}" dt="2021-05-14T11:18:50.492" v="3455" actId="20577"/>
        <pc:sldMkLst>
          <pc:docMk/>
          <pc:sldMk cId="1000167593" sldId="368"/>
        </pc:sldMkLst>
        <pc:spChg chg="mod">
          <ac:chgData name="Sergey Chekmarev" userId="ecf4f7c8-8817-4c18-82c2-4feb0afcf7b6" providerId="ADAL" clId="{4D0F12B3-F7F4-495A-B45F-6BC5E1361D78}" dt="2021-05-14T11:18:50.492" v="3455" actId="20577"/>
          <ac:spMkLst>
            <pc:docMk/>
            <pc:sldMk cId="1000167593" sldId="368"/>
            <ac:spMk id="7" creationId="{00000000-0000-0000-0000-000000000000}"/>
          </ac:spMkLst>
        </pc:spChg>
      </pc:sldChg>
      <pc:sldChg chg="addSp delSp modSp add mod">
        <pc:chgData name="Sergey Chekmarev" userId="ecf4f7c8-8817-4c18-82c2-4feb0afcf7b6" providerId="ADAL" clId="{4D0F12B3-F7F4-495A-B45F-6BC5E1361D78}" dt="2021-05-13T16:12:41.500" v="155"/>
        <pc:sldMkLst>
          <pc:docMk/>
          <pc:sldMk cId="413255804" sldId="369"/>
        </pc:sldMkLst>
        <pc:spChg chg="mod">
          <ac:chgData name="Sergey Chekmarev" userId="ecf4f7c8-8817-4c18-82c2-4feb0afcf7b6" providerId="ADAL" clId="{4D0F12B3-F7F4-495A-B45F-6BC5E1361D78}" dt="2021-05-13T16:11:13.428" v="148" actId="27636"/>
          <ac:spMkLst>
            <pc:docMk/>
            <pc:sldMk cId="413255804" sldId="369"/>
            <ac:spMk id="5" creationId="{00000000-0000-0000-0000-000000000000}"/>
          </ac:spMkLst>
        </pc:spChg>
        <pc:graphicFrameChg chg="add mod">
          <ac:chgData name="Sergey Chekmarev" userId="ecf4f7c8-8817-4c18-82c2-4feb0afcf7b6" providerId="ADAL" clId="{4D0F12B3-F7F4-495A-B45F-6BC5E1361D78}" dt="2021-05-13T16:12:41.500" v="155"/>
          <ac:graphicFrameMkLst>
            <pc:docMk/>
            <pc:sldMk cId="413255804" sldId="369"/>
            <ac:graphicFrameMk id="14" creationId="{027CBAE2-9660-42EB-BF64-BC31E5B52DDC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08:09.151" v="58" actId="1076"/>
          <ac:graphicFrameMkLst>
            <pc:docMk/>
            <pc:sldMk cId="413255804" sldId="369"/>
            <ac:graphicFrameMk id="19" creationId="{00945C52-3060-4D07-85B2-1B51B325BD82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07:48.308" v="52" actId="478"/>
          <ac:graphicFrameMkLst>
            <pc:docMk/>
            <pc:sldMk cId="413255804" sldId="369"/>
            <ac:graphicFrameMk id="20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07:57.641" v="54" actId="478"/>
          <ac:graphicFrameMkLst>
            <pc:docMk/>
            <pc:sldMk cId="413255804" sldId="369"/>
            <ac:graphicFrameMk id="22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07:57.641" v="54" actId="478"/>
          <ac:graphicFrameMkLst>
            <pc:docMk/>
            <pc:sldMk cId="413255804" sldId="369"/>
            <ac:graphicFrameMk id="23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07:49.235" v="53" actId="478"/>
          <ac:graphicFrameMkLst>
            <pc:docMk/>
            <pc:sldMk cId="413255804" sldId="369"/>
            <ac:graphicFrameMk id="24" creationId="{00000000-0000-0000-0000-000000000000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08:11.535" v="59" actId="1076"/>
          <ac:graphicFrameMkLst>
            <pc:docMk/>
            <pc:sldMk cId="413255804" sldId="369"/>
            <ac:graphicFrameMk id="25" creationId="{D5193117-92EA-487D-AC5A-FDD39D1DA16B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12:28.370" v="151"/>
          <ac:graphicFrameMkLst>
            <pc:docMk/>
            <pc:sldMk cId="413255804" sldId="369"/>
            <ac:graphicFrameMk id="26" creationId="{691F01FB-ACCD-4016-A0F0-980205A5CA68}"/>
          </ac:graphicFrameMkLst>
        </pc:graphicFrameChg>
      </pc:sldChg>
      <pc:sldChg chg="addSp delSp modSp add mod">
        <pc:chgData name="Sergey Chekmarev" userId="ecf4f7c8-8817-4c18-82c2-4feb0afcf7b6" providerId="ADAL" clId="{4D0F12B3-F7F4-495A-B45F-6BC5E1361D78}" dt="2021-05-13T16:42:43.329" v="757" actId="14100"/>
        <pc:sldMkLst>
          <pc:docMk/>
          <pc:sldMk cId="130023111" sldId="370"/>
        </pc:sldMkLst>
        <pc:spChg chg="mod">
          <ac:chgData name="Sergey Chekmarev" userId="ecf4f7c8-8817-4c18-82c2-4feb0afcf7b6" providerId="ADAL" clId="{4D0F12B3-F7F4-495A-B45F-6BC5E1361D78}" dt="2021-05-13T16:40:58.665" v="745" actId="20577"/>
          <ac:spMkLst>
            <pc:docMk/>
            <pc:sldMk cId="130023111" sldId="370"/>
            <ac:spMk id="5" creationId="{00000000-0000-0000-0000-000000000000}"/>
          </ac:spMkLst>
        </pc:spChg>
        <pc:graphicFrameChg chg="add mod">
          <ac:chgData name="Sergey Chekmarev" userId="ecf4f7c8-8817-4c18-82c2-4feb0afcf7b6" providerId="ADAL" clId="{4D0F12B3-F7F4-495A-B45F-6BC5E1361D78}" dt="2021-05-13T16:42:23.525" v="748" actId="14100"/>
          <ac:graphicFrameMkLst>
            <pc:docMk/>
            <pc:sldMk cId="130023111" sldId="370"/>
            <ac:graphicFrameMk id="19" creationId="{E051F9DC-0F85-48AA-A8D8-1F2C0015F029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38:12.702" v="703" actId="478"/>
          <ac:graphicFrameMkLst>
            <pc:docMk/>
            <pc:sldMk cId="130023111" sldId="370"/>
            <ac:graphicFrameMk id="24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38:15.284" v="706" actId="478"/>
          <ac:graphicFrameMkLst>
            <pc:docMk/>
            <pc:sldMk cId="130023111" sldId="370"/>
            <ac:graphicFrameMk id="26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38:14.428" v="705" actId="478"/>
          <ac:graphicFrameMkLst>
            <pc:docMk/>
            <pc:sldMk cId="130023111" sldId="370"/>
            <ac:graphicFrameMk id="27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38:13.672" v="704" actId="478"/>
          <ac:graphicFrameMkLst>
            <pc:docMk/>
            <pc:sldMk cId="130023111" sldId="370"/>
            <ac:graphicFrameMk id="28" creationId="{00000000-0000-0000-0000-000000000000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38:42.333" v="712" actId="1076"/>
          <ac:graphicFrameMkLst>
            <pc:docMk/>
            <pc:sldMk cId="130023111" sldId="370"/>
            <ac:graphicFrameMk id="29" creationId="{00179B41-580C-44CB-8D2B-D51944A74DD3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38:49.773" v="713" actId="1076"/>
          <ac:graphicFrameMkLst>
            <pc:docMk/>
            <pc:sldMk cId="130023111" sldId="370"/>
            <ac:graphicFrameMk id="30" creationId="{FF4F7487-25F5-4F17-B166-BC505115CF78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42:43.329" v="757" actId="14100"/>
          <ac:graphicFrameMkLst>
            <pc:docMk/>
            <pc:sldMk cId="130023111" sldId="370"/>
            <ac:graphicFrameMk id="31" creationId="{48FE1876-2790-4B69-BDC6-B06A4E3E1829}"/>
          </ac:graphicFrameMkLst>
        </pc:graphicFrameChg>
      </pc:sldChg>
      <pc:sldChg chg="addSp delSp modSp add mod">
        <pc:chgData name="Sergey Chekmarev" userId="ecf4f7c8-8817-4c18-82c2-4feb0afcf7b6" providerId="ADAL" clId="{4D0F12B3-F7F4-495A-B45F-6BC5E1361D78}" dt="2021-05-14T11:43:24.386" v="4727"/>
        <pc:sldMkLst>
          <pc:docMk/>
          <pc:sldMk cId="3306912040" sldId="371"/>
        </pc:sldMkLst>
        <pc:spChg chg="mod">
          <ac:chgData name="Sergey Chekmarev" userId="ecf4f7c8-8817-4c18-82c2-4feb0afcf7b6" providerId="ADAL" clId="{4D0F12B3-F7F4-495A-B45F-6BC5E1361D78}" dt="2021-05-13T16:57:36.950" v="1180" actId="20577"/>
          <ac:spMkLst>
            <pc:docMk/>
            <pc:sldMk cId="3306912040" sldId="371"/>
            <ac:spMk id="5" creationId="{00000000-0000-0000-0000-000000000000}"/>
          </ac:spMkLst>
        </pc:spChg>
        <pc:graphicFrameChg chg="del">
          <ac:chgData name="Sergey Chekmarev" userId="ecf4f7c8-8817-4c18-82c2-4feb0afcf7b6" providerId="ADAL" clId="{4D0F12B3-F7F4-495A-B45F-6BC5E1361D78}" dt="2021-05-13T16:52:30.955" v="1041" actId="478"/>
          <ac:graphicFrameMkLst>
            <pc:docMk/>
            <pc:sldMk cId="3306912040" sldId="371"/>
            <ac:graphicFrameMk id="17" creationId="{00000000-0000-0000-0000-000000000000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4T11:43:24.386" v="4727"/>
          <ac:graphicFrameMkLst>
            <pc:docMk/>
            <pc:sldMk cId="3306912040" sldId="371"/>
            <ac:graphicFrameMk id="19" creationId="{6FF225FA-70F2-4EAB-BDB6-10BAD6F9AD78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52:30.955" v="1041" actId="478"/>
          <ac:graphicFrameMkLst>
            <pc:docMk/>
            <pc:sldMk cId="3306912040" sldId="371"/>
            <ac:graphicFrameMk id="24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52:30.955" v="1041" actId="478"/>
          <ac:graphicFrameMkLst>
            <pc:docMk/>
            <pc:sldMk cId="3306912040" sldId="371"/>
            <ac:graphicFrameMk id="25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52:30.955" v="1041" actId="478"/>
          <ac:graphicFrameMkLst>
            <pc:docMk/>
            <pc:sldMk cId="3306912040" sldId="371"/>
            <ac:graphicFrameMk id="26" creationId="{00000000-0000-0000-0000-000000000000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53:08.421" v="1051" actId="1076"/>
          <ac:graphicFrameMkLst>
            <pc:docMk/>
            <pc:sldMk cId="3306912040" sldId="371"/>
            <ac:graphicFrameMk id="27" creationId="{AA43E45A-7415-4651-A9EA-1C3B747EEB95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52:56.515" v="1049" actId="1076"/>
          <ac:graphicFrameMkLst>
            <pc:docMk/>
            <pc:sldMk cId="3306912040" sldId="371"/>
            <ac:graphicFrameMk id="28" creationId="{786E668E-427F-43E5-8CF9-968314EA6242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6:56:38.103" v="1102"/>
          <ac:graphicFrameMkLst>
            <pc:docMk/>
            <pc:sldMk cId="3306912040" sldId="371"/>
            <ac:graphicFrameMk id="29" creationId="{3155AACC-E3BF-47D6-A471-7969428B3A4F}"/>
          </ac:graphicFrameMkLst>
        </pc:graphicFrameChg>
      </pc:sldChg>
      <pc:sldChg chg="addSp delSp modSp add mod">
        <pc:chgData name="Sergey Chekmarev" userId="ecf4f7c8-8817-4c18-82c2-4feb0afcf7b6" providerId="ADAL" clId="{4D0F12B3-F7F4-495A-B45F-6BC5E1361D78}" dt="2021-05-14T11:41:52.763" v="4716" actId="20577"/>
        <pc:sldMkLst>
          <pc:docMk/>
          <pc:sldMk cId="4280143212" sldId="372"/>
        </pc:sldMkLst>
        <pc:spChg chg="mod">
          <ac:chgData name="Sergey Chekmarev" userId="ecf4f7c8-8817-4c18-82c2-4feb0afcf7b6" providerId="ADAL" clId="{4D0F12B3-F7F4-495A-B45F-6BC5E1361D78}" dt="2021-05-14T11:41:52.763" v="4716" actId="20577"/>
          <ac:spMkLst>
            <pc:docMk/>
            <pc:sldMk cId="4280143212" sldId="372"/>
            <ac:spMk id="5" creationId="{00000000-0000-0000-0000-000000000000}"/>
          </ac:spMkLst>
        </pc:spChg>
        <pc:spChg chg="del mod">
          <ac:chgData name="Sergey Chekmarev" userId="ecf4f7c8-8817-4c18-82c2-4feb0afcf7b6" providerId="ADAL" clId="{4D0F12B3-F7F4-495A-B45F-6BC5E1361D78}" dt="2021-05-13T17:04:34.377" v="1338" actId="478"/>
          <ac:spMkLst>
            <pc:docMk/>
            <pc:sldMk cId="4280143212" sldId="372"/>
            <ac:spMk id="18" creationId="{00000000-0000-0000-0000-000000000000}"/>
          </ac:spMkLst>
        </pc:spChg>
        <pc:graphicFrameChg chg="add mod">
          <ac:chgData name="Sergey Chekmarev" userId="ecf4f7c8-8817-4c18-82c2-4feb0afcf7b6" providerId="ADAL" clId="{4D0F12B3-F7F4-495A-B45F-6BC5E1361D78}" dt="2021-05-13T17:03:20.475" v="1277"/>
          <ac:graphicFrameMkLst>
            <pc:docMk/>
            <pc:sldMk cId="4280143212" sldId="372"/>
            <ac:graphicFrameMk id="19" creationId="{A276E2DB-EE06-4584-A2E4-56A8A81B7C0B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59:37.495" v="1204" actId="478"/>
          <ac:graphicFrameMkLst>
            <pc:docMk/>
            <pc:sldMk cId="4280143212" sldId="372"/>
            <ac:graphicFrameMk id="24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59:37.495" v="1204" actId="478"/>
          <ac:graphicFrameMkLst>
            <pc:docMk/>
            <pc:sldMk cId="4280143212" sldId="372"/>
            <ac:graphicFrameMk id="26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59:37.495" v="1204" actId="478"/>
          <ac:graphicFrameMkLst>
            <pc:docMk/>
            <pc:sldMk cId="4280143212" sldId="372"/>
            <ac:graphicFrameMk id="27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6:59:37.495" v="1204" actId="478"/>
          <ac:graphicFrameMkLst>
            <pc:docMk/>
            <pc:sldMk cId="4280143212" sldId="372"/>
            <ac:graphicFrameMk id="28" creationId="{00000000-0000-0000-0000-000000000000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7:00:46.087" v="1231" actId="1076"/>
          <ac:graphicFrameMkLst>
            <pc:docMk/>
            <pc:sldMk cId="4280143212" sldId="372"/>
            <ac:graphicFrameMk id="29" creationId="{DE0E7EAC-8C18-45CB-86D8-0823132C5A25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7:00:35.783" v="1226" actId="1076"/>
          <ac:graphicFrameMkLst>
            <pc:docMk/>
            <pc:sldMk cId="4280143212" sldId="372"/>
            <ac:graphicFrameMk id="30" creationId="{801A8E82-EDBD-4A09-A13B-E107FA629EAC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7:04:21.391" v="1335" actId="1076"/>
          <ac:graphicFrameMkLst>
            <pc:docMk/>
            <pc:sldMk cId="4280143212" sldId="372"/>
            <ac:graphicFrameMk id="31" creationId="{A7EAA12D-7BF9-4610-BAA9-DB35A235ECCA}"/>
          </ac:graphicFrameMkLst>
        </pc:graphicFrameChg>
      </pc:sldChg>
      <pc:sldChg chg="addSp delSp modSp add mod">
        <pc:chgData name="Sergey Chekmarev" userId="ecf4f7c8-8817-4c18-82c2-4feb0afcf7b6" providerId="ADAL" clId="{4D0F12B3-F7F4-495A-B45F-6BC5E1361D78}" dt="2021-05-13T17:13:38.970" v="1379"/>
        <pc:sldMkLst>
          <pc:docMk/>
          <pc:sldMk cId="2700087433" sldId="373"/>
        </pc:sldMkLst>
        <pc:graphicFrameChg chg="del">
          <ac:chgData name="Sergey Chekmarev" userId="ecf4f7c8-8817-4c18-82c2-4feb0afcf7b6" providerId="ADAL" clId="{4D0F12B3-F7F4-495A-B45F-6BC5E1361D78}" dt="2021-05-13T17:11:26.843" v="1341" actId="478"/>
          <ac:graphicFrameMkLst>
            <pc:docMk/>
            <pc:sldMk cId="2700087433" sldId="373"/>
            <ac:graphicFrameMk id="17" creationId="{00000000-0000-0000-0000-000000000000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7:13:22.255" v="1374"/>
          <ac:graphicFrameMkLst>
            <pc:docMk/>
            <pc:sldMk cId="2700087433" sldId="373"/>
            <ac:graphicFrameMk id="19" creationId="{A732DD39-7CCE-4EF7-A390-F9D5071BF902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7:11:26.843" v="1341" actId="478"/>
          <ac:graphicFrameMkLst>
            <pc:docMk/>
            <pc:sldMk cId="2700087433" sldId="373"/>
            <ac:graphicFrameMk id="25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7:11:26.843" v="1341" actId="478"/>
          <ac:graphicFrameMkLst>
            <pc:docMk/>
            <pc:sldMk cId="2700087433" sldId="373"/>
            <ac:graphicFrameMk id="26" creationId="{00000000-0000-0000-0000-000000000000}"/>
          </ac:graphicFrameMkLst>
        </pc:graphicFrameChg>
        <pc:graphicFrameChg chg="del">
          <ac:chgData name="Sergey Chekmarev" userId="ecf4f7c8-8817-4c18-82c2-4feb0afcf7b6" providerId="ADAL" clId="{4D0F12B3-F7F4-495A-B45F-6BC5E1361D78}" dt="2021-05-13T17:11:26.843" v="1341" actId="478"/>
          <ac:graphicFrameMkLst>
            <pc:docMk/>
            <pc:sldMk cId="2700087433" sldId="373"/>
            <ac:graphicFrameMk id="27" creationId="{00000000-0000-0000-0000-000000000000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7:12:00.222" v="1350" actId="1035"/>
          <ac:graphicFrameMkLst>
            <pc:docMk/>
            <pc:sldMk cId="2700087433" sldId="373"/>
            <ac:graphicFrameMk id="28" creationId="{0A79568A-AD12-4DB4-8B52-AFCE150BFD75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7:12:00.222" v="1350" actId="1035"/>
          <ac:graphicFrameMkLst>
            <pc:docMk/>
            <pc:sldMk cId="2700087433" sldId="373"/>
            <ac:graphicFrameMk id="29" creationId="{5EAB13A3-3A7B-4815-B420-93B55A8FA78E}"/>
          </ac:graphicFrameMkLst>
        </pc:graphicFrameChg>
        <pc:graphicFrameChg chg="add mod">
          <ac:chgData name="Sergey Chekmarev" userId="ecf4f7c8-8817-4c18-82c2-4feb0afcf7b6" providerId="ADAL" clId="{4D0F12B3-F7F4-495A-B45F-6BC5E1361D78}" dt="2021-05-13T17:13:38.970" v="1379"/>
          <ac:graphicFrameMkLst>
            <pc:docMk/>
            <pc:sldMk cId="2700087433" sldId="373"/>
            <ac:graphicFrameMk id="30" creationId="{016A5B48-A1F8-41BC-856C-CB8B56BCAD7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9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3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4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16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17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18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19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20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21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22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23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24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0.xlsx"/><Relationship Id="rId1" Type="http://schemas.openxmlformats.org/officeDocument/2006/relationships/themeOverride" Target="../theme/themeOverride2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2.xlsx"/><Relationship Id="rId1" Type="http://schemas.openxmlformats.org/officeDocument/2006/relationships/themeOverride" Target="../theme/themeOverride26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3.xlsx"/><Relationship Id="rId1" Type="http://schemas.openxmlformats.org/officeDocument/2006/relationships/themeOverride" Target="../theme/themeOverride27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6.xlsx"/><Relationship Id="rId1" Type="http://schemas.openxmlformats.org/officeDocument/2006/relationships/themeOverride" Target="../theme/themeOverride28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2.xlsx"/><Relationship Id="rId1" Type="http://schemas.openxmlformats.org/officeDocument/2006/relationships/themeOverride" Target="../theme/themeOverride2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4.xlsx"/><Relationship Id="rId1" Type="http://schemas.openxmlformats.org/officeDocument/2006/relationships/themeOverride" Target="../theme/themeOverride30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5.xlsx"/><Relationship Id="rId1" Type="http://schemas.openxmlformats.org/officeDocument/2006/relationships/themeOverride" Target="../theme/themeOverride31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8.xlsx"/><Relationship Id="rId1" Type="http://schemas.openxmlformats.org/officeDocument/2006/relationships/themeOverride" Target="../theme/themeOverride32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5"/>
              <c:layout>
                <c:manualLayout>
                  <c:x val="-7.5086216121779204E-3"/>
                  <c:y val="-8.13809088708447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66-4873-BB30-B0FF9236E4C8}"/>
                </c:ext>
              </c:extLst>
            </c:dLbl>
            <c:dLbl>
              <c:idx val="6"/>
              <c:layout>
                <c:manualLayout>
                  <c:x val="-9.1770981780406376E-17"/>
                  <c:y val="-8.2938627360714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66-4873-BB30-B0FF9236E4C8}"/>
                </c:ext>
              </c:extLst>
            </c:dLbl>
            <c:dLbl>
              <c:idx val="7"/>
              <c:layout>
                <c:manualLayout>
                  <c:x val="0"/>
                  <c:y val="-8.82162601603264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66-4873-BB30-B0FF9236E4C8}"/>
                </c:ext>
              </c:extLst>
            </c:dLbl>
            <c:dLbl>
              <c:idx val="8"/>
              <c:layout>
                <c:manualLayout>
                  <c:x val="7.5086216121779204E-3"/>
                  <c:y val="-7.41121389402337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66-4873-BB30-B0FF9236E4C8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2.7609000000000002E-2</c:v>
                </c:pt>
                <c:pt idx="1">
                  <c:v>2.5196E-2</c:v>
                </c:pt>
                <c:pt idx="2">
                  <c:v>2.0559999999999998E-2</c:v>
                </c:pt>
                <c:pt idx="3">
                  <c:v>1.8395000000000002E-2</c:v>
                </c:pt>
                <c:pt idx="4">
                  <c:v>1.7930000000000001E-2</c:v>
                </c:pt>
                <c:pt idx="5">
                  <c:v>0.21141199999999999</c:v>
                </c:pt>
                <c:pt idx="6">
                  <c:v>0.22447800000000001</c:v>
                </c:pt>
                <c:pt idx="7">
                  <c:v>0.14021</c:v>
                </c:pt>
                <c:pt idx="8">
                  <c:v>0.16384799999999999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6-4873-BB30-B0FF9236E4C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4"/>
              <c:layout>
                <c:manualLayout>
                  <c:x val="-2.0022990965807879E-2"/>
                  <c:y val="-7.89624636548700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66-4873-BB30-B0FF9236E4C8}"/>
                </c:ext>
              </c:extLst>
            </c:dLbl>
            <c:dLbl>
              <c:idx val="5"/>
              <c:layout>
                <c:manualLayout>
                  <c:x val="0"/>
                  <c:y val="-0.207329128494454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66-4873-BB30-B0FF9236E4C8}"/>
                </c:ext>
              </c:extLst>
            </c:dLbl>
            <c:dLbl>
              <c:idx val="6"/>
              <c:layout>
                <c:manualLayout>
                  <c:x val="5.0057477414518553E-3"/>
                  <c:y val="-0.170568762245169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66-4873-BB30-B0FF9236E4C8}"/>
                </c:ext>
              </c:extLst>
            </c:dLbl>
            <c:dLbl>
              <c:idx val="7"/>
              <c:layout>
                <c:manualLayout>
                  <c:x val="-2.5028738707259732E-3"/>
                  <c:y val="-0.164342129247807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66-4873-BB30-B0FF9236E4C8}"/>
                </c:ext>
              </c:extLst>
            </c:dLbl>
            <c:dLbl>
              <c:idx val="8"/>
              <c:layout>
                <c:manualLayout>
                  <c:x val="2.5028738707259732E-3"/>
                  <c:y val="-0.156982598952444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66-4873-BB30-B0FF9236E4C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4.7410000000000004E-3</c:v>
                </c:pt>
                <c:pt idx="1">
                  <c:v>4.7559999999999998E-3</c:v>
                </c:pt>
                <c:pt idx="2">
                  <c:v>5.3200000000000001E-3</c:v>
                </c:pt>
                <c:pt idx="3">
                  <c:v>4.6449999999999998E-3</c:v>
                </c:pt>
                <c:pt idx="4">
                  <c:v>-9.7799999999999998E-2</c:v>
                </c:pt>
                <c:pt idx="5">
                  <c:v>-0.77085000000000004</c:v>
                </c:pt>
                <c:pt idx="6">
                  <c:v>-0.42104999999999998</c:v>
                </c:pt>
                <c:pt idx="7">
                  <c:v>-0.44784000000000002</c:v>
                </c:pt>
                <c:pt idx="8">
                  <c:v>-0.52449000000000001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66-4873-BB30-B0FF9236E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6862080"/>
        <c:axId val="23688064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3.2481000000000003E-2</c:v>
                </c:pt>
                <c:pt idx="1">
                  <c:v>3.0071000000000001E-2</c:v>
                </c:pt>
                <c:pt idx="2">
                  <c:v>2.5989999999999999E-2</c:v>
                </c:pt>
                <c:pt idx="3">
                  <c:v>2.3126000000000001E-2</c:v>
                </c:pt>
                <c:pt idx="4">
                  <c:v>-8.1619999999999998E-2</c:v>
                </c:pt>
                <c:pt idx="5">
                  <c:v>-0.72241</c:v>
                </c:pt>
                <c:pt idx="6">
                  <c:v>-0.29109000000000002</c:v>
                </c:pt>
                <c:pt idx="7">
                  <c:v>-0.37042000000000003</c:v>
                </c:pt>
                <c:pt idx="8">
                  <c:v>-0.44657999999999998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66-4873-BB30-B0FF9236E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862080"/>
        <c:axId val="236880640"/>
      </c:lineChart>
      <c:catAx>
        <c:axId val="23686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36880640"/>
        <c:crosses val="autoZero"/>
        <c:auto val="0"/>
        <c:lblAlgn val="ctr"/>
        <c:lblOffset val="100"/>
        <c:noMultiLvlLbl val="0"/>
      </c:catAx>
      <c:valAx>
        <c:axId val="2368806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36862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77002285374356"/>
          <c:y val="4.6603887638260427E-2"/>
          <c:w val="0.85500134278587947"/>
          <c:h val="0.81358444944695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78E6-49F9-99E5-5F3555D77B0A}"/>
              </c:ext>
            </c:extLst>
          </c:dPt>
          <c:dPt>
            <c:idx val="6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3-78E6-49F9-99E5-5F3555D77B0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2.5000000000000001E-2</c:v>
                </c:pt>
                <c:pt idx="1">
                  <c:v>2.1999999999999957E-2</c:v>
                </c:pt>
                <c:pt idx="2">
                  <c:v>3.0000000000000426E-3</c:v>
                </c:pt>
                <c:pt idx="3">
                  <c:v>4.7999999999999973E-2</c:v>
                </c:pt>
                <c:pt idx="4">
                  <c:v>8.0000000000000071E-3</c:v>
                </c:pt>
                <c:pt idx="5">
                  <c:v>2.3999999999999987E-2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E6-49F9-99E5-5F3555D77B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236160"/>
        <c:axId val="190279040"/>
      </c:barChart>
      <c:catAx>
        <c:axId val="1902361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190279040"/>
        <c:crosses val="autoZero"/>
        <c:auto val="1"/>
        <c:lblAlgn val="ctr"/>
        <c:lblOffset val="100"/>
        <c:noMultiLvlLbl val="0"/>
      </c:catAx>
      <c:valAx>
        <c:axId val="190279040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1902361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18044076815671E-4"/>
          <c:y val="0.21106341191800879"/>
          <c:w val="0.9994512516995125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8.39966703188923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EB-491B-ACA9-670C09ABE710}"/>
                </c:ext>
              </c:extLst>
            </c:dLbl>
            <c:dLbl>
              <c:idx val="2"/>
              <c:layout>
                <c:manualLayout>
                  <c:x val="0"/>
                  <c:y val="1.94962640802483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EB-491B-ACA9-670C09ABE710}"/>
                </c:ext>
              </c:extLst>
            </c:dLbl>
            <c:dLbl>
              <c:idx val="4"/>
              <c:layout>
                <c:manualLayout>
                  <c:x val="0"/>
                  <c:y val="-8.13538256831370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EB-491B-ACA9-670C09ABE710}"/>
                </c:ext>
              </c:extLst>
            </c:dLbl>
            <c:dLbl>
              <c:idx val="5"/>
              <c:layout>
                <c:manualLayout>
                  <c:x val="0"/>
                  <c:y val="-9.6418359194734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EB-491B-ACA9-670C09ABE710}"/>
                </c:ext>
              </c:extLst>
            </c:dLbl>
            <c:dLbl>
              <c:idx val="6"/>
              <c:layout>
                <c:manualLayout>
                  <c:x val="-9.1770981780406376E-17"/>
                  <c:y val="-9.32932931335896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EB-491B-ACA9-670C09ABE710}"/>
                </c:ext>
              </c:extLst>
            </c:dLbl>
            <c:dLbl>
              <c:idx val="7"/>
              <c:layout>
                <c:manualLayout>
                  <c:x val="-1.8354196356081275E-16"/>
                  <c:y val="5.4543271694878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EB-491B-ACA9-670C09ABE710}"/>
                </c:ext>
              </c:extLst>
            </c:dLbl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-0.24730837850403142</c:v>
                </c:pt>
                <c:pt idx="1">
                  <c:v>0.13291305307631007</c:v>
                </c:pt>
                <c:pt idx="2">
                  <c:v>-0.30013651360219173</c:v>
                </c:pt>
                <c:pt idx="3">
                  <c:v>-1.3544688149873418E-2</c:v>
                </c:pt>
                <c:pt idx="4">
                  <c:v>0.1171214130304854</c:v>
                </c:pt>
                <c:pt idx="5">
                  <c:v>0.16692545683724047</c:v>
                </c:pt>
                <c:pt idx="6">
                  <c:v>0.18209086941826946</c:v>
                </c:pt>
                <c:pt idx="7">
                  <c:v>-3.9147092587374033E-2</c:v>
                </c:pt>
                <c:pt idx="8">
                  <c:v>0.58896536815107181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8-4D7D-BA2F-AAE894332CD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7.7677934321362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EB-491B-ACA9-670C09ABE710}"/>
                </c:ext>
              </c:extLst>
            </c:dLbl>
            <c:dLbl>
              <c:idx val="4"/>
              <c:layout>
                <c:manualLayout>
                  <c:x val="-9.1770981780406376E-17"/>
                  <c:y val="-8.16258480256641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68-4130-803C-4D549752F7C3}"/>
                </c:ext>
              </c:extLst>
            </c:dLbl>
            <c:dLbl>
              <c:idx val="5"/>
              <c:layout>
                <c:manualLayout>
                  <c:x val="-2.5028356966072156E-3"/>
                  <c:y val="-0.192581095531737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68-4130-803C-4D549752F7C3}"/>
                </c:ext>
              </c:extLst>
            </c:dLbl>
            <c:dLbl>
              <c:idx val="6"/>
              <c:layout>
                <c:manualLayout>
                  <c:x val="0"/>
                  <c:y val="-0.15537341847127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D8-4D7D-BA2F-AAE894332CD2}"/>
                </c:ext>
              </c:extLst>
            </c:dLbl>
            <c:dLbl>
              <c:idx val="7"/>
              <c:layout>
                <c:manualLayout>
                  <c:x val="1.0011495482903893E-2"/>
                  <c:y val="-0.169079036849454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EB-491B-ACA9-670C09ABE710}"/>
                </c:ext>
              </c:extLst>
            </c:dLbl>
            <c:dLbl>
              <c:idx val="8"/>
              <c:layout>
                <c:manualLayout>
                  <c:x val="0"/>
                  <c:y val="-0.159914436440765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48-46C7-94C9-85167C4D11E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-3.5357549635771646E-3</c:v>
                </c:pt>
                <c:pt idx="1">
                  <c:v>8.5797075927430466E-2</c:v>
                </c:pt>
                <c:pt idx="2">
                  <c:v>-4.6953335904357907E-2</c:v>
                </c:pt>
                <c:pt idx="3">
                  <c:v>5.7057310166845232E-2</c:v>
                </c:pt>
                <c:pt idx="4">
                  <c:v>-0.11580289044672409</c:v>
                </c:pt>
                <c:pt idx="5">
                  <c:v>-0.81033122737694163</c:v>
                </c:pt>
                <c:pt idx="6">
                  <c:v>-0.3478827949996387</c:v>
                </c:pt>
                <c:pt idx="7">
                  <c:v>-0.40428068603366385</c:v>
                </c:pt>
                <c:pt idx="8">
                  <c:v>-0.45470355731225298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8-4D7D-BA2F-AAE894332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2702336"/>
        <c:axId val="212704256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-0.24996971164077875</c:v>
                </c:pt>
                <c:pt idx="1">
                  <c:v>0.23011368031027546</c:v>
                </c:pt>
                <c:pt idx="2">
                  <c:v>-0.33299743896622314</c:v>
                </c:pt>
                <c:pt idx="3">
                  <c:v>4.2739798544091379E-2</c:v>
                </c:pt>
                <c:pt idx="4">
                  <c:v>-1.2244475578373493E-2</c:v>
                </c:pt>
                <c:pt idx="5">
                  <c:v>-0.77867068085907887</c:v>
                </c:pt>
                <c:pt idx="6">
                  <c:v>-0.22913820617851099</c:v>
                </c:pt>
                <c:pt idx="7">
                  <c:v>-0.42760136517359082</c:v>
                </c:pt>
                <c:pt idx="8">
                  <c:v>-0.13354283719319415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D8-4D7D-BA2F-AAE894332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02336"/>
        <c:axId val="212704256"/>
      </c:lineChart>
      <c:catAx>
        <c:axId val="21270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12704256"/>
        <c:crosses val="autoZero"/>
        <c:auto val="0"/>
        <c:lblAlgn val="ctr"/>
        <c:lblOffset val="100"/>
        <c:noMultiLvlLbl val="0"/>
      </c:catAx>
      <c:valAx>
        <c:axId val="2127042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12702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8981727621003739"/>
          <c:w val="0.95526315789473704"/>
          <c:h val="0.550608560632490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0"/>
              <c:layout>
                <c:manualLayout>
                  <c:x val="-8.7458738298663574E-2"/>
                  <c:y val="-9.048586593171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15-441E-AE87-1C0D0F2827D3}"/>
                </c:ext>
              </c:extLst>
            </c:dLbl>
            <c:dLbl>
              <c:idx val="1"/>
              <c:layout>
                <c:manualLayout>
                  <c:x val="5.8305825532441839E-3"/>
                  <c:y val="-0.19693898763122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F9-4D0E-B951-EE2539617ADF}"/>
                </c:ext>
              </c:extLst>
            </c:dLbl>
            <c:dLbl>
              <c:idx val="2"/>
              <c:layout>
                <c:manualLayout>
                  <c:x val="1.7491747659732718E-2"/>
                  <c:y val="-0.1064537503646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669768659012"/>
                      <c:h val="0.17192314527025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6D2-4B01-B948-1E76FC3510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3.3991569548574185E-2</c:v>
                </c:pt>
                <c:pt idx="1">
                  <c:v>-3.9266829434943418E-2</c:v>
                </c:pt>
                <c:pt idx="2">
                  <c:v>0.2181195829546323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2-4B01-B948-1E76FC35107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0.11661165106488475"/>
                  <c:y val="-7.9840469939748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2-4B01-B948-1E76FC351072}"/>
                </c:ext>
              </c:extLst>
            </c:dLbl>
            <c:dLbl>
              <c:idx val="1"/>
              <c:layout>
                <c:manualLayout>
                  <c:x val="-8.7458738298663616E-2"/>
                  <c:y val="-9.0485446821636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2-4B01-B948-1E76FC351072}"/>
                </c:ext>
              </c:extLst>
            </c:dLbl>
            <c:dLbl>
              <c:idx val="2"/>
              <c:layout>
                <c:manualLayout>
                  <c:x val="-1.1661165106488581E-2"/>
                  <c:y val="-0.196940035406419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45872452563392"/>
                      <c:h val="0.17538289896764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6D2-4B01-B948-1E76FC3510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1.6319918429933633E-2</c:v>
                </c:pt>
                <c:pt idx="1">
                  <c:v>-5.9546347665839772E-3</c:v>
                </c:pt>
                <c:pt idx="2">
                  <c:v>-0.50695280625664885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2-4B01-B948-1E76FC351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2919424"/>
        <c:axId val="212921344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5.0866227620845805E-2</c:v>
                </c:pt>
                <c:pt idx="1">
                  <c:v>-4.4987644573800778E-2</c:v>
                </c:pt>
                <c:pt idx="2">
                  <c:v>-0.39940955798039735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D2-4B01-B948-1E76FC351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19424"/>
        <c:axId val="212921344"/>
      </c:lineChart>
      <c:catAx>
        <c:axId val="21291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12921344"/>
        <c:crosses val="autoZero"/>
        <c:auto val="0"/>
        <c:lblAlgn val="ctr"/>
        <c:lblOffset val="100"/>
        <c:noMultiLvlLbl val="0"/>
      </c:catAx>
      <c:valAx>
        <c:axId val="2129213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1291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98835848285663E-2"/>
          <c:y val="0"/>
          <c:w val="0.63656700906268004"/>
          <c:h val="0.99970367438499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10.27</c:v>
                </c:pt>
                <c:pt idx="1">
                  <c:v>6.8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9-4668-BACE-C845CE86EC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FSR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18.54</c:v>
                </c:pt>
                <c:pt idx="1">
                  <c:v>9.1999999999999993</c:v>
                </c:pt>
                <c:pt idx="2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9-4668-BACE-C845CE86EC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&amp; Leisure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5.54</c:v>
                </c:pt>
                <c:pt idx="1">
                  <c:v>5.2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C9-4668-BACE-C845CE86EC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Workplace/College/Uni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34924077233918E-2"/>
                  <c:y val="-6.127325370627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C9-4668-BACE-C845CE86EC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0.88</c:v>
                </c:pt>
                <c:pt idx="1">
                  <c:v>5.9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C9-4668-BACE-C845CE86EC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Fish &amp; Chips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6356671427069829E-2"/>
                  <c:y val="-6.6844321680140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C9-4668-BACE-C845CE86EC61}"/>
                </c:ext>
              </c:extLst>
            </c:dLbl>
            <c:dLbl>
              <c:idx val="1"/>
              <c:layout>
                <c:manualLayout>
                  <c:x val="9.434924077233918E-2"/>
                  <c:y val="-3.3422160840069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C9-4668-BACE-C845CE86EC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2.9</c:v>
                </c:pt>
                <c:pt idx="1">
                  <c:v>4.5999999999999996</c:v>
                </c:pt>
                <c:pt idx="2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C9-4668-BACE-C845CE86EC6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QSR excl Fish &amp; Chips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Sheet1!$G$2:$G$4</c:f>
              <c:numCache>
                <c:formatCode>0.0</c:formatCode>
                <c:ptCount val="3"/>
                <c:pt idx="0">
                  <c:v>61.74</c:v>
                </c:pt>
                <c:pt idx="1">
                  <c:v>67.7</c:v>
                </c:pt>
                <c:pt idx="2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C9-4668-BACE-C845CE86E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9901312"/>
        <c:axId val="219911296"/>
      </c:barChart>
      <c:catAx>
        <c:axId val="2199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219911296"/>
        <c:crosses val="autoZero"/>
        <c:auto val="1"/>
        <c:lblAlgn val="ctr"/>
        <c:lblOffset val="100"/>
        <c:noMultiLvlLbl val="0"/>
      </c:catAx>
      <c:valAx>
        <c:axId val="219911296"/>
        <c:scaling>
          <c:orientation val="minMax"/>
          <c:min val="-40"/>
        </c:scaling>
        <c:delete val="1"/>
        <c:axPos val="l"/>
        <c:numFmt formatCode="0.0" sourceLinked="1"/>
        <c:majorTickMark val="out"/>
        <c:minorTickMark val="none"/>
        <c:tickLblPos val="nextTo"/>
        <c:crossAx val="21990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00753981367555"/>
          <c:y val="0.17907514828123244"/>
          <c:w val="0.31609137554335942"/>
          <c:h val="0.487635116322278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214129766193734E-2"/>
          <c:y val="4.4885855943070471E-2"/>
          <c:w val="0.90557174046761257"/>
          <c:h val="0.80223285025188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687744604340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70-4C63-9F88-DAF720BCBC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_(* #,##0.00_);_(* \(#,##0.00\);_(* "-"??_);_(@_)</c:formatCode>
                <c:ptCount val="1"/>
                <c:pt idx="0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0-4C63-9F88-DAF720BCBC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FSR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B1-42D2-897C-64539FE62E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_(* #,##0.00_);_(* \(#,##0.00\);_(* "-"??_);_(@_)</c:formatCode>
                <c:ptCount val="1"/>
                <c:pt idx="0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0-4C63-9F88-DAF720BCBC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&amp; Leisure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_(* #,##0.00_);_(* \(#,##0.00\);_(* "-"??_);_(@_)</c:formatCode>
                <c:ptCount val="1"/>
                <c:pt idx="0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70-4C63-9F88-DAF720BCBC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Workplace/College/Uni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_(* #,##0.00_);_(* \(#,##0.00\);_(* "-"??_);_(@_)</c:formatCode>
                <c:ptCount val="1"/>
                <c:pt idx="0">
                  <c:v>3.7000000000000005E-2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70-4C63-9F88-DAF720BCBC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Fish &amp; Chips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B1-42D2-897C-64539FE62E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_(* #,##0.00_);_(* \(#,##0.00\);_(* "-"??_);_(@_)</c:formatCode>
                <c:ptCount val="1"/>
                <c:pt idx="0">
                  <c:v>0.27699999999999997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70-4C63-9F88-DAF720BCBCA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QSR excl Fish &amp; Chips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2B1-42D2-897C-64539FE62E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_(* #,##0.00_);_(* \(#,##0.00\);_(* "-"??_);_(@_)</c:formatCode>
                <c:ptCount val="1"/>
                <c:pt idx="0">
                  <c:v>2.6000000000000002E-2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70-4C63-9F88-DAF720BCB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068864"/>
        <c:axId val="220091136"/>
      </c:barChart>
      <c:catAx>
        <c:axId val="2200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0091136"/>
        <c:crosses val="autoZero"/>
        <c:auto val="1"/>
        <c:lblAlgn val="ctr"/>
        <c:lblOffset val="100"/>
        <c:noMultiLvlLbl val="0"/>
      </c:catAx>
      <c:valAx>
        <c:axId val="22009113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one"/>
        <c:crossAx val="22006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76329261711736E-2"/>
          <c:y val="0.11537012069887824"/>
          <c:w val="0.68639342919222024"/>
          <c:h val="0.605981793793578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 Breakfast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 formatCode="General">
                  <c:v>11.6</c:v>
                </c:pt>
                <c:pt idx="1">
                  <c:v>14</c:v>
                </c:pt>
                <c:pt idx="2">
                  <c:v>16.600000000000001</c:v>
                </c:pt>
                <c:pt idx="3" formatCode="General">
                  <c:v>10</c:v>
                </c:pt>
                <c:pt idx="4" formatCode="General">
                  <c:v>22.5</c:v>
                </c:pt>
                <c:pt idx="5" formatCode="General">
                  <c:v>9.4</c:v>
                </c:pt>
                <c:pt idx="6">
                  <c:v>0.2</c:v>
                </c:pt>
                <c:pt idx="7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7-4741-BA89-173790762F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 Morning Snack/Drink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3.7262322916509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77-4741-BA89-173790762F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 formatCode="General">
                  <c:v>6.3</c:v>
                </c:pt>
                <c:pt idx="1">
                  <c:v>2.9</c:v>
                </c:pt>
                <c:pt idx="2">
                  <c:v>7.7</c:v>
                </c:pt>
                <c:pt idx="3" formatCode="General">
                  <c:v>5.9</c:v>
                </c:pt>
                <c:pt idx="4" formatCode="General">
                  <c:v>11.9</c:v>
                </c:pt>
                <c:pt idx="5" formatCode="General">
                  <c:v>8.4</c:v>
                </c:pt>
                <c:pt idx="6">
                  <c:v>0.1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7-4741-BA89-173790762F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 Lunch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Sheet1!$B$4:$I$4</c:f>
              <c:numCache>
                <c:formatCode>0.0</c:formatCode>
                <c:ptCount val="8"/>
                <c:pt idx="0" formatCode="General">
                  <c:v>30.1</c:v>
                </c:pt>
                <c:pt idx="1">
                  <c:v>43.7</c:v>
                </c:pt>
                <c:pt idx="2">
                  <c:v>30.8</c:v>
                </c:pt>
                <c:pt idx="3" formatCode="General">
                  <c:v>28.8</c:v>
                </c:pt>
                <c:pt idx="4" formatCode="General">
                  <c:v>23.8</c:v>
                </c:pt>
                <c:pt idx="5" formatCode="General">
                  <c:v>32.700000000000003</c:v>
                </c:pt>
                <c:pt idx="6">
                  <c:v>22.4</c:v>
                </c:pt>
                <c:pt idx="7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77-4741-BA89-173790762F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 Afternoon Snack/Drink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Sheet1!$B$5:$I$5</c:f>
              <c:numCache>
                <c:formatCode>0.0</c:formatCode>
                <c:ptCount val="8"/>
                <c:pt idx="0" formatCode="General">
                  <c:v>10</c:v>
                </c:pt>
                <c:pt idx="1">
                  <c:v>5</c:v>
                </c:pt>
                <c:pt idx="2">
                  <c:v>7.7</c:v>
                </c:pt>
                <c:pt idx="3" formatCode="General">
                  <c:v>9.6</c:v>
                </c:pt>
                <c:pt idx="4" formatCode="General">
                  <c:v>18.8</c:v>
                </c:pt>
                <c:pt idx="5" formatCode="General">
                  <c:v>17.100000000000001</c:v>
                </c:pt>
                <c:pt idx="6">
                  <c:v>1.2</c:v>
                </c:pt>
                <c:pt idx="7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77-4741-BA89-173790762F4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  Dinner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Sheet1!$B$6:$I$6</c:f>
              <c:numCache>
                <c:formatCode>0.0</c:formatCode>
                <c:ptCount val="8"/>
                <c:pt idx="0" formatCode="General">
                  <c:v>37.1</c:v>
                </c:pt>
                <c:pt idx="1">
                  <c:v>31.9</c:v>
                </c:pt>
                <c:pt idx="2">
                  <c:v>35.299999999999997</c:v>
                </c:pt>
                <c:pt idx="3" formatCode="General">
                  <c:v>41.8</c:v>
                </c:pt>
                <c:pt idx="4" formatCode="General">
                  <c:v>15.8</c:v>
                </c:pt>
                <c:pt idx="5" formatCode="General">
                  <c:v>13.3</c:v>
                </c:pt>
                <c:pt idx="6">
                  <c:v>75.3</c:v>
                </c:pt>
                <c:pt idx="7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77-4741-BA89-173790762F4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  Late Snack/Drink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686028381959131E-18"/>
                  <c:y val="-3.7275243156063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77-4741-BA89-173790762F4A}"/>
                </c:ext>
              </c:extLst>
            </c:dLbl>
            <c:dLbl>
              <c:idx val="4"/>
              <c:layout>
                <c:manualLayout>
                  <c:x val="0"/>
                  <c:y val="-5.36057315071380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77-4741-BA89-173790762F4A}"/>
                </c:ext>
              </c:extLst>
            </c:dLbl>
            <c:dLbl>
              <c:idx val="5"/>
              <c:layout>
                <c:manualLayout>
                  <c:x val="-1.4331662660195827E-3"/>
                  <c:y val="-9.076442241056403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8-4223-8DFE-CF3144884A0C}"/>
                </c:ext>
              </c:extLst>
            </c:dLbl>
            <c:dLbl>
              <c:idx val="7"/>
              <c:layout>
                <c:manualLayout>
                  <c:x val="0"/>
                  <c:y val="-4.3496040659840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77-4741-BA89-173790762F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Sheet1!$B$7:$I$7</c:f>
              <c:numCache>
                <c:formatCode>0.0</c:formatCode>
                <c:ptCount val="8"/>
                <c:pt idx="0" formatCode="General">
                  <c:v>4.9000000000000004</c:v>
                </c:pt>
                <c:pt idx="1">
                  <c:v>2.6</c:v>
                </c:pt>
                <c:pt idx="2">
                  <c:v>1.8</c:v>
                </c:pt>
                <c:pt idx="3" formatCode="General">
                  <c:v>3.9</c:v>
                </c:pt>
                <c:pt idx="4" formatCode="General">
                  <c:v>7.2</c:v>
                </c:pt>
                <c:pt idx="5" formatCode="General">
                  <c:v>19.100000000000001</c:v>
                </c:pt>
                <c:pt idx="6">
                  <c:v>0.8</c:v>
                </c:pt>
                <c:pt idx="7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77-4741-BA89-173790762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0165632"/>
        <c:axId val="220167168"/>
      </c:barChart>
      <c:catAx>
        <c:axId val="22016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500000" vert="horz"/>
          <a:lstStyle/>
          <a:p>
            <a:pPr>
              <a:defRPr sz="1200"/>
            </a:pPr>
            <a:endParaRPr lang="en-US"/>
          </a:p>
        </c:txPr>
        <c:crossAx val="220167168"/>
        <c:crosses val="autoZero"/>
        <c:auto val="1"/>
        <c:lblAlgn val="ctr"/>
        <c:lblOffset val="100"/>
        <c:noMultiLvlLbl val="0"/>
      </c:catAx>
      <c:valAx>
        <c:axId val="22016716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016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47361992295213"/>
          <c:y val="0.10228791785557602"/>
          <c:w val="0.25852638007704798"/>
          <c:h val="0.583778446481611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64902931761655E-2"/>
          <c:y val="3.5358543457516281E-2"/>
          <c:w val="0.76941786470673801"/>
          <c:h val="0.68214889059689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Monday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 formatCode="General">
                  <c:v>12.2</c:v>
                </c:pt>
                <c:pt idx="1">
                  <c:v>12</c:v>
                </c:pt>
                <c:pt idx="2">
                  <c:v>12.1</c:v>
                </c:pt>
                <c:pt idx="3" formatCode="General">
                  <c:v>12.1</c:v>
                </c:pt>
                <c:pt idx="4" formatCode="General">
                  <c:v>11.4</c:v>
                </c:pt>
                <c:pt idx="5" formatCode="General">
                  <c:v>14.9</c:v>
                </c:pt>
                <c:pt idx="6">
                  <c:v>7.5</c:v>
                </c:pt>
                <c:pt idx="7" formatCode="General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D-45D8-998A-F1F3ADC2F8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Tuesday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 formatCode="General">
                  <c:v>12.5</c:v>
                </c:pt>
                <c:pt idx="1">
                  <c:v>15.5</c:v>
                </c:pt>
                <c:pt idx="2">
                  <c:v>13.3</c:v>
                </c:pt>
                <c:pt idx="3" formatCode="General">
                  <c:v>11.7</c:v>
                </c:pt>
                <c:pt idx="4" formatCode="General">
                  <c:v>12.9</c:v>
                </c:pt>
                <c:pt idx="5" formatCode="General">
                  <c:v>14.2</c:v>
                </c:pt>
                <c:pt idx="6">
                  <c:v>9.5</c:v>
                </c:pt>
                <c:pt idx="7" formatCode="General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D-45D8-998A-F1F3ADC2F8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Wednesday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Sheet1!$B$4:$I$4</c:f>
              <c:numCache>
                <c:formatCode>0.0</c:formatCode>
                <c:ptCount val="8"/>
                <c:pt idx="0" formatCode="General">
                  <c:v>13.1</c:v>
                </c:pt>
                <c:pt idx="1">
                  <c:v>17</c:v>
                </c:pt>
                <c:pt idx="2">
                  <c:v>13.4</c:v>
                </c:pt>
                <c:pt idx="3" formatCode="General">
                  <c:v>12.2</c:v>
                </c:pt>
                <c:pt idx="4" formatCode="General">
                  <c:v>13.8</c:v>
                </c:pt>
                <c:pt idx="5" formatCode="General">
                  <c:v>18</c:v>
                </c:pt>
                <c:pt idx="6">
                  <c:v>12.2</c:v>
                </c:pt>
                <c:pt idx="7" formatCode="General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FD-45D8-998A-F1F3ADC2F8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Thursday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Sheet1!$B$5:$I$5</c:f>
              <c:numCache>
                <c:formatCode>0.0</c:formatCode>
                <c:ptCount val="8"/>
                <c:pt idx="0" formatCode="General">
                  <c:v>13.4</c:v>
                </c:pt>
                <c:pt idx="1">
                  <c:v>12</c:v>
                </c:pt>
                <c:pt idx="2">
                  <c:v>14.7</c:v>
                </c:pt>
                <c:pt idx="3" formatCode="General">
                  <c:v>13.2</c:v>
                </c:pt>
                <c:pt idx="4" formatCode="General">
                  <c:v>13.3</c:v>
                </c:pt>
                <c:pt idx="5" formatCode="General">
                  <c:v>15.2</c:v>
                </c:pt>
                <c:pt idx="6">
                  <c:v>16.100000000000001</c:v>
                </c:pt>
                <c:pt idx="7" formatCode="General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FD-45D8-998A-F1F3ADC2F8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Friday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Sheet1!$B$6:$I$6</c:f>
              <c:numCache>
                <c:formatCode>0.0</c:formatCode>
                <c:ptCount val="8"/>
                <c:pt idx="0" formatCode="General">
                  <c:v>17.2</c:v>
                </c:pt>
                <c:pt idx="1">
                  <c:v>16</c:v>
                </c:pt>
                <c:pt idx="2">
                  <c:v>13.7</c:v>
                </c:pt>
                <c:pt idx="3" formatCode="General">
                  <c:v>18.2</c:v>
                </c:pt>
                <c:pt idx="4" formatCode="General">
                  <c:v>13.8</c:v>
                </c:pt>
                <c:pt idx="5" formatCode="General">
                  <c:v>16.899999999999999</c:v>
                </c:pt>
                <c:pt idx="6">
                  <c:v>24.5</c:v>
                </c:pt>
                <c:pt idx="7" formatCode="General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D-45D8-998A-F1F3ADC2F81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Saturday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Sheet1!$B$7:$I$7</c:f>
              <c:numCache>
                <c:formatCode>0.0</c:formatCode>
                <c:ptCount val="8"/>
                <c:pt idx="0" formatCode="General">
                  <c:v>18.399999999999999</c:v>
                </c:pt>
                <c:pt idx="1">
                  <c:v>13.1</c:v>
                </c:pt>
                <c:pt idx="2">
                  <c:v>17.8</c:v>
                </c:pt>
                <c:pt idx="3" formatCode="General">
                  <c:v>20</c:v>
                </c:pt>
                <c:pt idx="4" formatCode="General">
                  <c:v>16.899999999999999</c:v>
                </c:pt>
                <c:pt idx="5" formatCode="General">
                  <c:v>9.4</c:v>
                </c:pt>
                <c:pt idx="6">
                  <c:v>24.1</c:v>
                </c:pt>
                <c:pt idx="7" formatCode="General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FD-45D8-998A-F1F3ADC2F81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Sunday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QSR</c:v>
                </c:pt>
                <c:pt idx="4">
                  <c:v>Travel &amp; Leisure</c:v>
                </c:pt>
                <c:pt idx="5">
                  <c:v>Workplace/College/Uni</c:v>
                </c:pt>
                <c:pt idx="6">
                  <c:v>Fish &amp; Chips</c:v>
                </c:pt>
                <c:pt idx="7">
                  <c:v>QSR excl Fish &amp; Chips</c:v>
                </c:pt>
              </c:strCache>
            </c:strRef>
          </c:cat>
          <c:val>
            <c:numRef>
              <c:f>Sheet1!$B$8:$I$8</c:f>
              <c:numCache>
                <c:formatCode>0.0</c:formatCode>
                <c:ptCount val="8"/>
                <c:pt idx="0" formatCode="General">
                  <c:v>13.2</c:v>
                </c:pt>
                <c:pt idx="1">
                  <c:v>14.4</c:v>
                </c:pt>
                <c:pt idx="2">
                  <c:v>15.1</c:v>
                </c:pt>
                <c:pt idx="3" formatCode="General">
                  <c:v>12.6</c:v>
                </c:pt>
                <c:pt idx="4" formatCode="General">
                  <c:v>17.899999999999999</c:v>
                </c:pt>
                <c:pt idx="5" formatCode="General">
                  <c:v>11.5</c:v>
                </c:pt>
                <c:pt idx="6">
                  <c:v>6</c:v>
                </c:pt>
                <c:pt idx="7" formatCode="General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FD-45D8-998A-F1F3ADC2F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0549504"/>
        <c:axId val="220551040"/>
      </c:barChart>
      <c:catAx>
        <c:axId val="22054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560000" vert="horz"/>
          <a:lstStyle/>
          <a:p>
            <a:pPr>
              <a:defRPr/>
            </a:pPr>
            <a:endParaRPr lang="en-US"/>
          </a:p>
        </c:txPr>
        <c:crossAx val="220551040"/>
        <c:crosses val="autoZero"/>
        <c:auto val="1"/>
        <c:lblAlgn val="ctr"/>
        <c:lblOffset val="100"/>
        <c:noMultiLvlLbl val="0"/>
      </c:catAx>
      <c:valAx>
        <c:axId val="22055104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054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48382962499578"/>
          <c:y val="4.3001003091114376E-2"/>
          <c:w val="0.14475171127951506"/>
          <c:h val="0.65005403633895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75314549166399E-2"/>
          <c:y val="0.22221294517605639"/>
          <c:w val="0.97528618983174975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5"/>
              <c:layout>
                <c:manualLayout>
                  <c:x val="-2.5028738707259732E-3"/>
                  <c:y val="-0.115434371937636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01-4964-A411-021F42B0E7B5}"/>
                </c:ext>
              </c:extLst>
            </c:dLbl>
            <c:dLbl>
              <c:idx val="6"/>
              <c:layout>
                <c:manualLayout>
                  <c:x val="2.5028738707258817E-3"/>
                  <c:y val="-9.46892290036657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01-4964-A411-021F42B0E7B5}"/>
                </c:ext>
              </c:extLst>
            </c:dLbl>
            <c:dLbl>
              <c:idx val="7"/>
              <c:layout>
                <c:manualLayout>
                  <c:x val="-2.5028738707259732E-3"/>
                  <c:y val="-8.9923496183212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01-4964-A411-021F42B0E7B5}"/>
                </c:ext>
              </c:extLst>
            </c:dLbl>
            <c:dLbl>
              <c:idx val="8"/>
              <c:layout>
                <c:manualLayout>
                  <c:x val="-1.8354196356081275E-16"/>
                  <c:y val="-9.3084645577131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01-4964-A411-021F42B0E7B5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2.4674000000000001E-2</c:v>
                </c:pt>
                <c:pt idx="1">
                  <c:v>2.9328E-2</c:v>
                </c:pt>
                <c:pt idx="2">
                  <c:v>2.6512000000000001E-2</c:v>
                </c:pt>
                <c:pt idx="3">
                  <c:v>2.3560999999999999E-2</c:v>
                </c:pt>
                <c:pt idx="4">
                  <c:v>3.0457000000000001E-2</c:v>
                </c:pt>
                <c:pt idx="5">
                  <c:v>0.463947</c:v>
                </c:pt>
                <c:pt idx="6">
                  <c:v>0.30224699999999999</c:v>
                </c:pt>
                <c:pt idx="7">
                  <c:v>0.300201</c:v>
                </c:pt>
                <c:pt idx="8">
                  <c:v>0.31262800000000002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1-4964-A411-021F42B0E7B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4"/>
              <c:layout>
                <c:manualLayout>
                  <c:x val="-1.5017243224355841E-2"/>
                  <c:y val="-8.04120378169502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01-4964-A411-021F42B0E7B5}"/>
                </c:ext>
              </c:extLst>
            </c:dLbl>
            <c:dLbl>
              <c:idx val="5"/>
              <c:layout>
                <c:manualLayout>
                  <c:x val="0"/>
                  <c:y val="-0.138527568623951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01-4964-A411-021F42B0E7B5}"/>
                </c:ext>
              </c:extLst>
            </c:dLbl>
            <c:dLbl>
              <c:idx val="6"/>
              <c:layout>
                <c:manualLayout>
                  <c:x val="0"/>
                  <c:y val="-9.68220044808292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01-4964-A411-021F42B0E7B5}"/>
                </c:ext>
              </c:extLst>
            </c:dLbl>
            <c:dLbl>
              <c:idx val="7"/>
              <c:layout>
                <c:manualLayout>
                  <c:x val="2.5028738707260651E-3"/>
                  <c:y val="-8.94373194093372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01-4964-A411-021F42B0E7B5}"/>
                </c:ext>
              </c:extLst>
            </c:dLbl>
            <c:dLbl>
              <c:idx val="8"/>
              <c:layout>
                <c:manualLayout>
                  <c:x val="5.0057477414519463E-3"/>
                  <c:y val="-7.80203682058796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01-4964-A411-021F42B0E7B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1.0222999999999999E-2</c:v>
                </c:pt>
                <c:pt idx="1">
                  <c:v>9.4289999999999999E-3</c:v>
                </c:pt>
                <c:pt idx="2">
                  <c:v>1.0161E-2</c:v>
                </c:pt>
                <c:pt idx="3">
                  <c:v>1.2258E-2</c:v>
                </c:pt>
                <c:pt idx="4">
                  <c:v>-5.4199999999999998E-2</c:v>
                </c:pt>
                <c:pt idx="5">
                  <c:v>-0.66039000000000003</c:v>
                </c:pt>
                <c:pt idx="6">
                  <c:v>-0.32478000000000001</c:v>
                </c:pt>
                <c:pt idx="7">
                  <c:v>-0.27700000000000002</c:v>
                </c:pt>
                <c:pt idx="8">
                  <c:v>-0.23601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1-4964-A411-021F42B0E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3524480"/>
        <c:axId val="21352640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3.5150000000000001E-2</c:v>
                </c:pt>
                <c:pt idx="1">
                  <c:v>3.9033999999999999E-2</c:v>
                </c:pt>
                <c:pt idx="2">
                  <c:v>3.6942999999999997E-2</c:v>
                </c:pt>
                <c:pt idx="3">
                  <c:v>3.6108000000000001E-2</c:v>
                </c:pt>
                <c:pt idx="4">
                  <c:v>-2.5389999999999999E-2</c:v>
                </c:pt>
                <c:pt idx="5">
                  <c:v>-0.50283999999999995</c:v>
                </c:pt>
                <c:pt idx="6">
                  <c:v>-0.1207</c:v>
                </c:pt>
                <c:pt idx="7">
                  <c:v>-5.9959999999999999E-2</c:v>
                </c:pt>
                <c:pt idx="8">
                  <c:v>2.8410000000000002E-3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01-4964-A411-021F42B0E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24480"/>
        <c:axId val="213526400"/>
      </c:lineChart>
      <c:catAx>
        <c:axId val="21352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13526400"/>
        <c:crosses val="autoZero"/>
        <c:auto val="0"/>
        <c:lblAlgn val="ctr"/>
        <c:lblOffset val="100"/>
        <c:noMultiLvlLbl val="0"/>
      </c:catAx>
      <c:valAx>
        <c:axId val="21352640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13524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31368605625005253"/>
          <c:w val="0.95526315789473704"/>
          <c:h val="0.522011908582208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2"/>
              <c:layout>
                <c:manualLayout>
                  <c:x val="2.3745467583874927E-7"/>
                  <c:y val="-0.1103547249780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8241481907138"/>
                      <c:h val="0.16414368264300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1F6-42D6-9E86-1A8EC556AA0F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3.1730000000000001E-2</c:v>
                </c:pt>
                <c:pt idx="1">
                  <c:v>2.7085000000000001E-2</c:v>
                </c:pt>
                <c:pt idx="2">
                  <c:v>0.32564599999999999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6-42D6-9E86-1A8EC556AA0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1"/>
              <c:layout>
                <c:manualLayout>
                  <c:x val="3.0156743831521091E-2"/>
                  <c:y val="-9.21513062149397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2943796852774"/>
                      <c:h val="0.16414368264300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F6-42D6-9E86-1A8EC556AA0F}"/>
                </c:ext>
              </c:extLst>
            </c:dLbl>
            <c:dLbl>
              <c:idx val="2"/>
              <c:layout>
                <c:manualLayout>
                  <c:x val="-6.0313487663042316E-3"/>
                  <c:y val="-0.174235952192216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42620027402269"/>
                      <c:h val="0.238592752324745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1F6-42D6-9E86-1A8EC556AA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5.2570000000000004E-3</c:v>
                </c:pt>
                <c:pt idx="1">
                  <c:v>-4.6600000000000001E-3</c:v>
                </c:pt>
                <c:pt idx="2">
                  <c:v>-0.37419999999999998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6-42D6-9E86-1A8EC556A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3591168"/>
        <c:axId val="213593088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3.7155000000000001E-2</c:v>
                </c:pt>
                <c:pt idx="1">
                  <c:v>2.2297999999999998E-2</c:v>
                </c:pt>
                <c:pt idx="2">
                  <c:v>-0.17041000000000001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F6-42D6-9E86-1A8EC556A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91168"/>
        <c:axId val="213593088"/>
      </c:lineChart>
      <c:catAx>
        <c:axId val="21359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13593088"/>
        <c:crosses val="autoZero"/>
        <c:auto val="0"/>
        <c:lblAlgn val="ctr"/>
        <c:lblOffset val="100"/>
        <c:noMultiLvlLbl val="0"/>
      </c:catAx>
      <c:valAx>
        <c:axId val="21359308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1359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0237498478721581"/>
          <c:y val="1.6746210295141679E-2"/>
          <c:w val="0.6477309542595433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CFD7-4C91-86C0-298CCA20F733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CFD7-4C91-86C0-298CCA20F733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CFD7-4C91-86C0-298CCA20F733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CFD7-4C91-86C0-298CCA20F733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CFD7-4C91-86C0-298CCA20F733}"/>
              </c:ext>
            </c:extLst>
          </c:dPt>
          <c:dLbls>
            <c:numFmt formatCode="#,##0.000_);[Red]\(#,##0.000\)" sourceLinked="0"/>
            <c:spPr>
              <a:noFill/>
              <a:ln w="255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-184089.39999999997</c:v>
                </c:pt>
                <c:pt idx="1">
                  <c:v>-547070.6</c:v>
                </c:pt>
                <c:pt idx="2">
                  <c:v>-940.59999999999854</c:v>
                </c:pt>
                <c:pt idx="3">
                  <c:v>-381887.5</c:v>
                </c:pt>
                <c:pt idx="4">
                  <c:v>-481002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FD7-4C91-86C0-298CCA20F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20656768"/>
        <c:axId val="220658304"/>
      </c:barChart>
      <c:catAx>
        <c:axId val="220656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2065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0658304"/>
        <c:scaling>
          <c:orientation val="minMax"/>
        </c:scaling>
        <c:delete val="0"/>
        <c:axPos val="t"/>
        <c:numFmt formatCode="_-* #,##0_-;\-* #,##0_-;_-* &quot;-&quot;??_-;_-@_-" sourceLinked="1"/>
        <c:majorTickMark val="none"/>
        <c:minorTickMark val="none"/>
        <c:tickLblPos val="none"/>
        <c:spPr>
          <a:ln w="9578">
            <a:noFill/>
          </a:ln>
        </c:spPr>
        <c:crossAx val="220656768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12387642238880721"/>
          <c:w val="0.95526315789473704"/>
          <c:h val="0.6182125599954104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2"/>
              <c:layout>
                <c:manualLayout>
                  <c:x val="2.3745467583874927E-7"/>
                  <c:y val="-9.37381984535728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1376358537559"/>
                      <c:h val="0.144376137479898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94A-4120-9474-63F149C2EA43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2.9701999999999999E-2</c:v>
                </c:pt>
                <c:pt idx="1">
                  <c:v>2.0756E-2</c:v>
                </c:pt>
                <c:pt idx="2">
                  <c:v>0.17610999999999999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A-4120-9474-63F149C2EA43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6.0313487663042316E-3"/>
                  <c:y val="-7.24171925192317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4A-4120-9474-63F149C2EA43}"/>
                </c:ext>
              </c:extLst>
            </c:dLbl>
            <c:dLbl>
              <c:idx val="1"/>
              <c:layout>
                <c:manualLayout>
                  <c:x val="-5.5286725014156958E-17"/>
                  <c:y val="-9.9238928939600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921355011362"/>
                      <c:h val="0.144376137479898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94A-4120-9474-63F149C2EA43}"/>
                </c:ext>
              </c:extLst>
            </c:dLbl>
            <c:dLbl>
              <c:idx val="2"/>
              <c:layout>
                <c:manualLayout>
                  <c:x val="6.0313487663041215E-3"/>
                  <c:y val="-0.194772634244185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42620027402269"/>
                      <c:h val="0.209859432033475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94A-4120-9474-63F149C2EA4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-3.8000000000000002E-4</c:v>
                </c:pt>
                <c:pt idx="1">
                  <c:v>-1.9550000000000001E-2</c:v>
                </c:pt>
                <c:pt idx="2">
                  <c:v>-0.53576000000000001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4A-4120-9474-63F149C2E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7137920"/>
        <c:axId val="23713984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2.9315999999999998E-2</c:v>
                </c:pt>
                <c:pt idx="1">
                  <c:v>8.03E-4</c:v>
                </c:pt>
                <c:pt idx="2">
                  <c:v>-0.45400000000000001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4A-4120-9474-63F149C2E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137920"/>
        <c:axId val="237139840"/>
      </c:lineChart>
      <c:catAx>
        <c:axId val="23713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37139840"/>
        <c:crosses val="autoZero"/>
        <c:auto val="0"/>
        <c:lblAlgn val="ctr"/>
        <c:lblOffset val="100"/>
        <c:noMultiLvlLbl val="0"/>
      </c:catAx>
      <c:valAx>
        <c:axId val="237139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3713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7-4471-B0AC-8E9AA1A93EB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&amp;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7-4471-B0AC-8E9AA1A93EB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7-4471-B0AC-8E9AA1A93EB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7-4471-B0AC-8E9AA1A93EB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7-4471-B0AC-8E9AA1A93E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17-4471-B0AC-8E9AA1A93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711552"/>
        <c:axId val="220725632"/>
      </c:barChart>
      <c:catAx>
        <c:axId val="22071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0725632"/>
        <c:crosses val="autoZero"/>
        <c:auto val="1"/>
        <c:lblAlgn val="ctr"/>
        <c:lblOffset val="100"/>
        <c:noMultiLvlLbl val="0"/>
      </c:catAx>
      <c:valAx>
        <c:axId val="220725632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22071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864679654865476"/>
          <c:w val="0.31688467543863424"/>
          <c:h val="0.80467289070141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2205739094782312E-2"/>
          <c:w val="0.55946427411296085"/>
          <c:h val="0.816885785434706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.0">
                  <c:v>24</c:v>
                </c:pt>
                <c:pt idx="1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4-40B3-A3F5-2E2EE34020B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.0">
                  <c:v>42</c:v>
                </c:pt>
                <c:pt idx="1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4-40B3-A3F5-2E2EE34020B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 formatCode="0.0">
                  <c:v>5.9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4-40B3-A3F5-2E2EE34020B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5D-486A-8F45-2741835CE64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5D-486A-8F45-2741835CE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 formatCode="0.0">
                  <c:v>8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B4-40B3-A3F5-2E2EE34020B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B4-40B3-A3F5-2E2EE34020B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15.9</c:v>
                </c:pt>
                <c:pt idx="1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B4-40B3-A3F5-2E2EE34020B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458348893864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B4-40B3-A3F5-2E2EE34020B8}"/>
                </c:ext>
              </c:extLst>
            </c:dLbl>
            <c:dLbl>
              <c:idx val="1"/>
              <c:layout>
                <c:manualLayout>
                  <c:x val="3.2104522212663892E-3"/>
                  <c:y val="-4.843761670398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B4-40B3-A3F5-2E2EE34020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Sheet1!$B$8:$C$8</c:f>
              <c:numCache>
                <c:formatCode>0.0</c:formatCode>
                <c:ptCount val="2"/>
                <c:pt idx="0">
                  <c:v>4.0999999999999996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B4-40B3-A3F5-2E2EE3402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21000064"/>
        <c:axId val="221001600"/>
      </c:barChart>
      <c:catAx>
        <c:axId val="22100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1001600"/>
        <c:crosses val="autoZero"/>
        <c:auto val="1"/>
        <c:lblAlgn val="ctr"/>
        <c:lblOffset val="100"/>
        <c:noMultiLvlLbl val="0"/>
      </c:catAx>
      <c:valAx>
        <c:axId val="221001600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221000064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8118563770071963"/>
          <c:y val="6.595493458220171E-2"/>
          <c:w val="0.40196884142363082"/>
          <c:h val="0.8135339277853616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35795261842324E-2"/>
          <c:y val="0"/>
          <c:w val="0.46636314261239253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-10.243037538628293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8-4A3A-8AF7-21C8AFC7CD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-10.857288639822887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8-4A3A-8AF7-21C8AFC7CDE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-2.5357203599926201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8-4A3A-8AF7-21C8AFC7CDE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-3.1276665052349979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98-4A3A-8AF7-21C8AFC7CDE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-2.1800481988838154E-2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98-4A3A-8AF7-21C8AFC7CDE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576-4CDE-9E87-A50C51DED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  <c:pt idx="0">
                  <c:v>-5.0434063811632317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98-4A3A-8AF7-21C8AFC7CDE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2148132703947826E-3"/>
                  <c:y val="-4.7293678225481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98-4A3A-8AF7-21C8AFC7CD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Sheet1!$B$8</c:f>
              <c:numCache>
                <c:formatCode>0.0</c:formatCode>
                <c:ptCount val="1"/>
                <c:pt idx="0">
                  <c:v>-1.3383333909875004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98-4A3A-8AF7-21C8AFC7C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21079040"/>
        <c:axId val="221080576"/>
      </c:barChart>
      <c:catAx>
        <c:axId val="2210790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21080576"/>
        <c:crosses val="autoZero"/>
        <c:auto val="1"/>
        <c:lblAlgn val="ctr"/>
        <c:lblOffset val="100"/>
        <c:noMultiLvlLbl val="0"/>
      </c:catAx>
      <c:valAx>
        <c:axId val="2210805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21079040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2972350145958469"/>
          <c:y val="5.2987539170895895E-2"/>
          <c:w val="0.36033318937645686"/>
          <c:h val="0.7844875775790515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84763921701834E-2"/>
          <c:y val="4.6725971077393194E-2"/>
          <c:w val="0.56412109345733707"/>
          <c:h val="0.823333351171928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8D-4C64-80DC-92A8D1A5003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F8D-4C64-80DC-92A8D1A5003A}"/>
              </c:ext>
            </c:extLst>
          </c:dPt>
          <c:dLbls>
            <c:dLbl>
              <c:idx val="5"/>
              <c:layout>
                <c:manualLayout>
                  <c:x val="5.3284517679025374E-2"/>
                  <c:y val="-4.2474810788247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8D-4C64-80DC-92A8D1A5003A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5.35</c:v>
                </c:pt>
                <c:pt idx="1">
                  <c:v>5.6</c:v>
                </c:pt>
                <c:pt idx="2">
                  <c:v>5.67</c:v>
                </c:pt>
                <c:pt idx="3">
                  <c:v>5.61</c:v>
                </c:pt>
                <c:pt idx="4">
                  <c:v>5.75</c:v>
                </c:pt>
                <c:pt idx="5">
                  <c:v>5.73</c:v>
                </c:pt>
                <c:pt idx="6">
                  <c:v>5.64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D-4C64-80DC-92A8D1A50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371904"/>
        <c:axId val="191373696"/>
      </c:barChart>
      <c:catAx>
        <c:axId val="191371904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191373696"/>
        <c:crosses val="autoZero"/>
        <c:auto val="1"/>
        <c:lblAlgn val="ctr"/>
        <c:lblOffset val="100"/>
        <c:noMultiLvlLbl val="0"/>
      </c:catAx>
      <c:valAx>
        <c:axId val="191373696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1913719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>
              <a:lumMod val="75000"/>
            </a:schemeClr>
          </a:solidFill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66535838051082E-2"/>
          <c:y val="3.4952918643766706E-2"/>
          <c:w val="0.8175292578904898"/>
          <c:h val="0.8279575954662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B5-410E-A3BE-AC2B8805511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B5-410E-A3BE-AC2B8805511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[$£-809]#,##0.00</c:formatCode>
                <c:ptCount val="7"/>
                <c:pt idx="0">
                  <c:v>1.3199999999999994</c:v>
                </c:pt>
                <c:pt idx="1">
                  <c:v>1.4499999999999993</c:v>
                </c:pt>
                <c:pt idx="2">
                  <c:v>1.5</c:v>
                </c:pt>
                <c:pt idx="3">
                  <c:v>1.37</c:v>
                </c:pt>
                <c:pt idx="4">
                  <c:v>0.98000000000000043</c:v>
                </c:pt>
                <c:pt idx="5">
                  <c:v>1.4900000000000002</c:v>
                </c:pt>
                <c:pt idx="6">
                  <c:v>1.6099999999999994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B5-410E-A3BE-AC2B88055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403136"/>
        <c:axId val="191404672"/>
      </c:barChart>
      <c:catAx>
        <c:axId val="191403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191404672"/>
        <c:crosses val="autoZero"/>
        <c:auto val="1"/>
        <c:lblAlgn val="ctr"/>
        <c:lblOffset val="100"/>
        <c:noMultiLvlLbl val="0"/>
      </c:catAx>
      <c:valAx>
        <c:axId val="191404672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1914031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7103018372706"/>
          <c:y val="0.14010949803149605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56-4567-9D4D-8B3393039F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56-4567-9D4D-8B3393039F2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756-4567-9D4D-8B3393039F2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56-4567-9D4D-8B3393039F2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3756-4567-9D4D-8B3393039F2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756-4567-9D4D-8B3393039F2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756-4567-9D4D-8B3393039F20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14E6-4AD0-8142-30B61BFE8DC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756-4567-9D4D-8B3393039F2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14E6-4AD0-8142-30B61BFE8DC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Seafood</c:v>
                </c:pt>
                <c:pt idx="1">
                  <c:v>Total Fish</c:v>
                </c:pt>
                <c:pt idx="2">
                  <c:v>Mackerel</c:v>
                </c:pt>
                <c:pt idx="3">
                  <c:v>Fish Fingers</c:v>
                </c:pt>
                <c:pt idx="4">
                  <c:v>Fish Burger</c:v>
                </c:pt>
                <c:pt idx="5">
                  <c:v>Total Shellfish</c:v>
                </c:pt>
                <c:pt idx="6">
                  <c:v>Prawn</c:v>
                </c:pt>
                <c:pt idx="7">
                  <c:v>Seafood Sandwich</c:v>
                </c:pt>
                <c:pt idx="8">
                  <c:v>Total Cod</c:v>
                </c:pt>
                <c:pt idx="9">
                  <c:v>Total Haddock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9.1</c:v>
                </c:pt>
                <c:pt idx="1">
                  <c:v>7.4</c:v>
                </c:pt>
                <c:pt idx="2">
                  <c:v>0.1</c:v>
                </c:pt>
                <c:pt idx="3">
                  <c:v>0.4</c:v>
                </c:pt>
                <c:pt idx="4">
                  <c:v>0.5</c:v>
                </c:pt>
                <c:pt idx="5">
                  <c:v>1.5</c:v>
                </c:pt>
                <c:pt idx="6">
                  <c:v>0.2</c:v>
                </c:pt>
                <c:pt idx="7">
                  <c:v>2.5</c:v>
                </c:pt>
                <c:pt idx="8">
                  <c:v>3.1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56-4567-9D4D-8B3393039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91179008"/>
        <c:axId val="191184896"/>
      </c:barChart>
      <c:catAx>
        <c:axId val="191179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191184896"/>
        <c:crosses val="autoZero"/>
        <c:auto val="1"/>
        <c:lblAlgn val="ctr"/>
        <c:lblOffset val="100"/>
        <c:tickLblSkip val="1"/>
        <c:noMultiLvlLbl val="0"/>
      </c:catAx>
      <c:valAx>
        <c:axId val="1911848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9117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0D-492D-BDD5-4AE6D8C825E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0D-492D-BDD5-4AE6D8C825EC}"/>
              </c:ext>
            </c:extLst>
          </c:dPt>
          <c:dLbls>
            <c:dLbl>
              <c:idx val="0"/>
              <c:layout>
                <c:manualLayout>
                  <c:x val="5.53876366155682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0D-492D-BDD5-4AE6D8C825EC}"/>
                </c:ext>
              </c:extLst>
            </c:dLbl>
            <c:dLbl>
              <c:idx val="4"/>
              <c:layout>
                <c:manualLayout>
                  <c:x val="6.2303303279604344E-7"/>
                  <c:y val="-4.2468121314936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0D-492D-BDD5-4AE6D8C825EC}"/>
                </c:ext>
              </c:extLst>
            </c:dLbl>
            <c:dLbl>
              <c:idx val="5"/>
              <c:layout>
                <c:manualLayout>
                  <c:x val="3.1650078066039013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0D-492D-BDD5-4AE6D8C825EC}"/>
                </c:ext>
              </c:extLst>
            </c:dLbl>
            <c:dLbl>
              <c:idx val="6"/>
              <c:layout>
                <c:manualLayout>
                  <c:x val="6.8575376820762118E-2"/>
                  <c:y val="3.344736655504165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0D-492D-BDD5-4AE6D8C825E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0.29399999999999998</c:v>
                </c:pt>
                <c:pt idx="1">
                  <c:v>0.33600000000000002</c:v>
                </c:pt>
                <c:pt idx="2">
                  <c:v>0.37200000000000005</c:v>
                </c:pt>
                <c:pt idx="3">
                  <c:v>0.42100000000000004</c:v>
                </c:pt>
                <c:pt idx="4">
                  <c:v>0.153</c:v>
                </c:pt>
                <c:pt idx="5">
                  <c:v>0.30499999999999999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D-492D-BDD5-4AE6D8C82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259008"/>
        <c:axId val="191260544"/>
      </c:barChart>
      <c:catAx>
        <c:axId val="191259008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191260544"/>
        <c:crosses val="autoZero"/>
        <c:auto val="1"/>
        <c:lblAlgn val="ctr"/>
        <c:lblOffset val="100"/>
        <c:noMultiLvlLbl val="0"/>
      </c:catAx>
      <c:valAx>
        <c:axId val="191260544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1912590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14553955078385"/>
          <c:y val="4.6603887638260427E-2"/>
          <c:w val="0.82062586675734406"/>
          <c:h val="0.822057883563005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E1-4701-B7EE-898F0654EF7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E1-4701-B7EE-898F0654EF7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2.9999999999999714E-3</c:v>
                </c:pt>
                <c:pt idx="1">
                  <c:v>-6.000000000000014E-3</c:v>
                </c:pt>
                <c:pt idx="2">
                  <c:v>-1.2999999999999972E-2</c:v>
                </c:pt>
                <c:pt idx="3">
                  <c:v>5.0000000000000001E-3</c:v>
                </c:pt>
                <c:pt idx="4">
                  <c:v>-0.127</c:v>
                </c:pt>
                <c:pt idx="5">
                  <c:v>-6.9999999999999932E-3</c:v>
                </c:pt>
                <c:pt idx="6">
                  <c:v>-3.3000000000000008E-2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1-4701-B7EE-898F0654E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335040"/>
        <c:axId val="191345024"/>
      </c:barChart>
      <c:catAx>
        <c:axId val="1913350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191345024"/>
        <c:crosses val="autoZero"/>
        <c:auto val="1"/>
        <c:lblAlgn val="ctr"/>
        <c:lblOffset val="100"/>
        <c:noMultiLvlLbl val="0"/>
      </c:catAx>
      <c:valAx>
        <c:axId val="191345024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1913350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5519748985442847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5"/>
              <c:layout>
                <c:manualLayout>
                  <c:x val="9.1256113018870855E-8"/>
                  <c:y val="-6.61585248010778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028815030246829E-2"/>
                      <c:h val="0.11483233113014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04-4CE5-AAEE-02AC27A1E9F7}"/>
                </c:ext>
              </c:extLst>
            </c:dLbl>
            <c:dLbl>
              <c:idx val="7"/>
              <c:layout>
                <c:manualLayout>
                  <c:x val="-1.6997775625227178E-16"/>
                  <c:y val="-7.84585213039501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04-4CE5-AAEE-02AC27A1E9F7}"/>
                </c:ext>
              </c:extLst>
            </c:dLbl>
            <c:dLbl>
              <c:idx val="8"/>
              <c:layout>
                <c:manualLayout>
                  <c:x val="9.2716210827172782E-3"/>
                  <c:y val="-8.95660432576297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06-4CBD-A291-A5783252DCF3}"/>
                </c:ext>
              </c:extLst>
            </c:dLbl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2.5936599423631135E-2</c:v>
                </c:pt>
                <c:pt idx="1">
                  <c:v>1.9444444444444375E-2</c:v>
                </c:pt>
                <c:pt idx="2">
                  <c:v>1.5923566878980777E-2</c:v>
                </c:pt>
                <c:pt idx="3">
                  <c:v>2.2408963585434094E-2</c:v>
                </c:pt>
                <c:pt idx="4">
                  <c:v>2.8089887640447841E-3</c:v>
                </c:pt>
                <c:pt idx="5">
                  <c:v>9.5367847411444107E-2</c:v>
                </c:pt>
                <c:pt idx="6">
                  <c:v>6.2695924764890387E-2</c:v>
                </c:pt>
                <c:pt idx="7">
                  <c:v>9.3150684931506911E-2</c:v>
                </c:pt>
                <c:pt idx="8">
                  <c:v>0.10084033613445387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6-4CBD-A291-A5783252DCF3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5"/>
              <c:layout>
                <c:manualLayout>
                  <c:x val="-2.3179052706793195E-3"/>
                  <c:y val="-0.241157328415267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04-4CE5-AAEE-02AC27A1E9F7}"/>
                </c:ext>
              </c:extLst>
            </c:dLbl>
            <c:dLbl>
              <c:idx val="6"/>
              <c:layout>
                <c:manualLayout>
                  <c:x val="1.6225336894755239E-2"/>
                  <c:y val="-0.153597071983773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04-4CE5-AAEE-02AC27A1E9F7}"/>
                </c:ext>
              </c:extLst>
            </c:dLbl>
            <c:dLbl>
              <c:idx val="7"/>
              <c:layout>
                <c:manualLayout>
                  <c:x val="2.3179052706793195E-3"/>
                  <c:y val="-0.10225739596505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F3-4A05-91F6-2F92042B4830}"/>
                </c:ext>
              </c:extLst>
            </c:dLbl>
            <c:dLbl>
              <c:idx val="8"/>
              <c:layout>
                <c:manualLayout>
                  <c:x val="2.485816518634042E-3"/>
                  <c:y val="-0.20858439743832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6-4CBD-A291-A5783252DC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-2.3550461175961934E-2</c:v>
                </c:pt>
                <c:pt idx="1">
                  <c:v>-8.3195824633428561E-3</c:v>
                </c:pt>
                <c:pt idx="2">
                  <c:v>-5.2776808208260251E-3</c:v>
                </c:pt>
                <c:pt idx="3">
                  <c:v>-7.2791816962753941E-3</c:v>
                </c:pt>
                <c:pt idx="4">
                  <c:v>-2.4394476433566625E-2</c:v>
                </c:pt>
                <c:pt idx="5">
                  <c:v>-0.73175324973588718</c:v>
                </c:pt>
                <c:pt idx="6">
                  <c:v>-0.22321369322557749</c:v>
                </c:pt>
                <c:pt idx="7">
                  <c:v>-7.9432976871425143E-2</c:v>
                </c:pt>
                <c:pt idx="8">
                  <c:v>-2.3123476000466159E-3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6-4CBD-A291-A5783252D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1836160"/>
        <c:axId val="19183808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2.0064367568441988E-3</c:v>
                </c:pt>
                <c:pt idx="1">
                  <c:v>1.2708130875366042E-2</c:v>
                </c:pt>
                <c:pt idx="2">
                  <c:v>1.0960322232836939E-2</c:v>
                </c:pt>
                <c:pt idx="3">
                  <c:v>1.7173499765280598E-2</c:v>
                </c:pt>
                <c:pt idx="4">
                  <c:v>-2.0576343425422805E-2</c:v>
                </c:pt>
                <c:pt idx="5">
                  <c:v>-0.7067578431147139</c:v>
                </c:pt>
                <c:pt idx="6">
                  <c:v>-0.17505882841939291</c:v>
                </c:pt>
                <c:pt idx="7">
                  <c:v>4.3940443374588245E-3</c:v>
                </c:pt>
                <c:pt idx="8">
                  <c:v>9.8662282094526876E-2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06-4CBD-A291-A5783252D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36160"/>
        <c:axId val="191838080"/>
      </c:lineChart>
      <c:catAx>
        <c:axId val="19183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91838080"/>
        <c:crosses val="autoZero"/>
        <c:auto val="0"/>
        <c:lblAlgn val="ctr"/>
        <c:lblOffset val="100"/>
        <c:noMultiLvlLbl val="0"/>
      </c:catAx>
      <c:valAx>
        <c:axId val="1918380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91836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1600093811284182E-2"/>
          <c:y val="5.00250607743336E-2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6417533852530722"/>
          <c:w val="0.95526315789473704"/>
          <c:h val="0.5604313293842001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0"/>
              <c:layout>
                <c:manualLayout>
                  <c:x val="-5.0575807560246941E-3"/>
                  <c:y val="-6.38216686921648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0C-4333-87E9-930F610410FD}"/>
                </c:ext>
              </c:extLst>
            </c:dLbl>
            <c:dLbl>
              <c:idx val="1"/>
              <c:layout>
                <c:manualLayout>
                  <c:x val="0"/>
                  <c:y val="-7.23495211257313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0C-4333-87E9-930F610410FD}"/>
                </c:ext>
              </c:extLst>
            </c:dLbl>
            <c:dLbl>
              <c:idx val="2"/>
              <c:layout>
                <c:manualLayout>
                  <c:x val="0"/>
                  <c:y val="-0.106683064413332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AF-4C4F-A377-FDC3B89698D9}"/>
                </c:ext>
              </c:extLst>
            </c:dLbl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3.3033033033033066E-2</c:v>
                </c:pt>
                <c:pt idx="1">
                  <c:v>1.4534883720930258E-2</c:v>
                </c:pt>
                <c:pt idx="2">
                  <c:v>8.3094555873925335E-2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C-4333-87E9-930F610410F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1.2062529220471494E-2"/>
                  <c:y val="-8.137644744922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0C-4333-87E9-930F610410FD}"/>
                </c:ext>
              </c:extLst>
            </c:dLbl>
            <c:dLbl>
              <c:idx val="1"/>
              <c:layout>
                <c:manualLayout>
                  <c:x val="-1.5172742268074082E-2"/>
                  <c:y val="-5.37064955587820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0C-4333-87E9-930F610410FD}"/>
                </c:ext>
              </c:extLst>
            </c:dLbl>
            <c:dLbl>
              <c:idx val="2"/>
              <c:layout>
                <c:manualLayout>
                  <c:x val="-1.9911735259939739E-7"/>
                  <c:y val="-0.224749954431481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03780919938092"/>
                      <c:h val="0.14922807552208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0C-4333-87E9-930F610410F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-2.235072351107581E-2</c:v>
                </c:pt>
                <c:pt idx="1">
                  <c:v>-1.0809674304937511E-2</c:v>
                </c:pt>
                <c:pt idx="2">
                  <c:v>-0.24724692189966768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0C-4333-87E9-930F610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1540352"/>
        <c:axId val="22154227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9.9541812178081113E-3</c:v>
                </c:pt>
                <c:pt idx="1">
                  <c:v>5.401639509134748E-3</c:v>
                </c:pt>
                <c:pt idx="2">
                  <c:v>-0.18589387532396673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0C-4333-87E9-930F610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40352"/>
        <c:axId val="221542272"/>
      </c:lineChart>
      <c:catAx>
        <c:axId val="22154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21542272"/>
        <c:crosses val="autoZero"/>
        <c:auto val="0"/>
        <c:lblAlgn val="ctr"/>
        <c:lblOffset val="100"/>
        <c:noMultiLvlLbl val="0"/>
      </c:catAx>
      <c:valAx>
        <c:axId val="2215422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2154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8.6225260195623113E-2"/>
          <c:w val="0.65256739487389159"/>
          <c:h val="0.81042021042409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Protein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43.030734987939233</c:v>
                </c:pt>
                <c:pt idx="1">
                  <c:v>43.204457569605601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A-4092-A1EE-6DE0C4E3A13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Non-Protein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56.969265012060767</c:v>
                </c:pt>
                <c:pt idx="1">
                  <c:v>56.795542430394399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A-4092-A1EE-6DE0C4E3A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3121280"/>
        <c:axId val="23131264"/>
      </c:barChart>
      <c:catAx>
        <c:axId val="2312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31264"/>
        <c:crosses val="autoZero"/>
        <c:auto val="1"/>
        <c:lblAlgn val="ctr"/>
        <c:lblOffset val="100"/>
        <c:noMultiLvlLbl val="0"/>
      </c:catAx>
      <c:valAx>
        <c:axId val="23131264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23121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55294620911673"/>
          <c:y val="5.6578933990524785E-2"/>
          <c:w val="0.26259883840177689"/>
          <c:h val="0.84797230577641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5043499240001382"/>
          <c:y val="1.6746210295141679E-2"/>
          <c:w val="0.69967089886799982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F2F3-4EB2-94FB-7BA282BCC209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F2F3-4EB2-94FB-7BA282BCC209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F2F3-4EB2-94FB-7BA282BCC209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F2F3-4EB2-94FB-7BA282BCC209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F2F3-4EB2-94FB-7BA282BCC209}"/>
              </c:ext>
            </c:extLst>
          </c:dPt>
          <c:dLbls>
            <c:dLbl>
              <c:idx val="0"/>
              <c:layout>
                <c:manualLayout>
                  <c:x val="-7.5098093188455117E-3"/>
                  <c:y val="-6.4199014924248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3-4EB2-94FB-7BA282BCC209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-33429</c:v>
                </c:pt>
                <c:pt idx="1">
                  <c:v>-11729.099999999999</c:v>
                </c:pt>
                <c:pt idx="2">
                  <c:v>-2723</c:v>
                </c:pt>
                <c:pt idx="3">
                  <c:v>-1287.8000000000011</c:v>
                </c:pt>
                <c:pt idx="4">
                  <c:v>-12252.2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2F3-4EB2-94FB-7BA282BC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21246208"/>
        <c:axId val="221247744"/>
      </c:barChart>
      <c:catAx>
        <c:axId val="221246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21247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247744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221246208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0-4D65-BA9C-60A0E81A85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0-4D65-BA9C-60A0E81A853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763709404008962E-2"/>
                  <c:y val="-1.348377287777941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30-4D65-BA9C-60A0E81A85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30-4D65-BA9C-60A0E81A853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30-4D65-BA9C-60A0E81A853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0-4D65-BA9C-60A0E81A85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30-4D65-BA9C-60A0E81A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300992"/>
        <c:axId val="221315072"/>
      </c:barChart>
      <c:catAx>
        <c:axId val="2213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1315072"/>
        <c:crosses val="autoZero"/>
        <c:auto val="1"/>
        <c:lblAlgn val="ctr"/>
        <c:lblOffset val="100"/>
        <c:noMultiLvlLbl val="0"/>
      </c:catAx>
      <c:valAx>
        <c:axId val="22131507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130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258481989544501"/>
          <c:w val="0.55946427411296085"/>
          <c:h val="0.728899196002657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41808885065573E-2"/>
                  <c:y val="-3.309691576125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C-46A6-B866-985FCD8F97FB}"/>
                </c:ext>
              </c:extLst>
            </c:dLbl>
            <c:dLbl>
              <c:idx val="1"/>
              <c:layout>
                <c:manualLayout>
                  <c:x val="-3.2104522212664482E-3"/>
                  <c:y val="-2.574204559208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C-46A6-B866-985FCD8F97F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C-46A6-B866-985FCD8F97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93.4</c:v>
                </c:pt>
                <c:pt idx="1">
                  <c:v>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C-46A6-B866-985FCD8F97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7C-46A6-B866-985FCD8F97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574204559208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7C-46A6-B866-985FCD8F97FB}"/>
                </c:ext>
              </c:extLst>
            </c:dLbl>
            <c:dLbl>
              <c:idx val="1"/>
              <c:layout>
                <c:manualLayout>
                  <c:x val="-5.8857610795074721E-17"/>
                  <c:y val="1.103230525375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C-46A6-B866-985FCD8F97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2.8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7C-46A6-B866-985FCD8F97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412922101500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7C-46A6-B866-985FCD8F97FB}"/>
                </c:ext>
              </c:extLst>
            </c:dLbl>
            <c:dLbl>
              <c:idx val="1"/>
              <c:layout>
                <c:manualLayout>
                  <c:x val="-5.8857610795074721E-17"/>
                  <c:y val="-4.412922101500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7C-46A6-B866-985FCD8F97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7C-46A6-B866-985FCD8F9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21853184"/>
        <c:axId val="221854720"/>
      </c:barChart>
      <c:catAx>
        <c:axId val="22185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1854720"/>
        <c:crosses val="autoZero"/>
        <c:auto val="1"/>
        <c:lblAlgn val="ctr"/>
        <c:lblOffset val="100"/>
        <c:noMultiLvlLbl val="0"/>
      </c:catAx>
      <c:valAx>
        <c:axId val="22185472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1853184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1055568883285907"/>
          <c:y val="9.6880159177945425E-4"/>
          <c:w val="0.48944431116714093"/>
          <c:h val="0.8822231748807404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50608532237102E-2"/>
          <c:y val="3.5358543457516281E-2"/>
          <c:w val="0.41981253408015551"/>
          <c:h val="0.87599659938601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100528362760724E-17"/>
                  <c:y val="-2.206461050750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6-4E61-B4A9-B932355C32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-0.40885664104114489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46-4E61-B4A9-B932355C32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-17.255477815208323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46-4E61-B4A9-B932355C32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691355450658022E-2"/>
                  <c:y val="-5.516152626875853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6-4E61-B4A9-B932355C32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-0.18368689728569954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46-4E61-B4A9-B932355C32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697728075881588"/>
                  <c:y val="3.677724646401586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46-4E61-B4A9-B932355C32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-0.42917150544342425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46-4E61-B4A9-B932355C321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0.76855237662585574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46-4E61-B4A9-B932355C3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21610752"/>
        <c:axId val="221612288"/>
      </c:barChart>
      <c:catAx>
        <c:axId val="22161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21612288"/>
        <c:crosses val="autoZero"/>
        <c:auto val="1"/>
        <c:lblAlgn val="ctr"/>
        <c:lblOffset val="100"/>
        <c:noMultiLvlLbl val="0"/>
      </c:catAx>
      <c:valAx>
        <c:axId val="22161228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21610752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2698523036945311"/>
          <c:y val="9.6880159177945425E-4"/>
          <c:w val="0.32288916492003061"/>
          <c:h val="0.86240932551342575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7103018372706"/>
          <c:y val="0.14010949803149605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2F-49A9-9F09-ED2252D0A1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2F-49A9-9F09-ED2252D0A1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2F-49A9-9F09-ED2252D0A16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F2F-49A9-9F09-ED2252D0A1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2F-49A9-9F09-ED2252D0A16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6F2F-49A9-9F09-ED2252D0A16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Seafood</c:v>
                </c:pt>
                <c:pt idx="1">
                  <c:v>Total Fish</c:v>
                </c:pt>
                <c:pt idx="2">
                  <c:v>Fish Fingers</c:v>
                </c:pt>
                <c:pt idx="3">
                  <c:v>Total Shellfish</c:v>
                </c:pt>
                <c:pt idx="4">
                  <c:v>Total Cod</c:v>
                </c:pt>
                <c:pt idx="5">
                  <c:v>Total Haddock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61.4</c:v>
                </c:pt>
                <c:pt idx="1">
                  <c:v>59.6</c:v>
                </c:pt>
                <c:pt idx="2">
                  <c:v>1.8</c:v>
                </c:pt>
                <c:pt idx="3">
                  <c:v>1.4</c:v>
                </c:pt>
                <c:pt idx="4">
                  <c:v>43.4</c:v>
                </c:pt>
                <c:pt idx="5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2F-49A9-9F09-ED2252D0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91560704"/>
        <c:axId val="221876992"/>
      </c:barChart>
      <c:catAx>
        <c:axId val="1915607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221876992"/>
        <c:crosses val="autoZero"/>
        <c:auto val="1"/>
        <c:lblAlgn val="ctr"/>
        <c:lblOffset val="100"/>
        <c:tickLblSkip val="1"/>
        <c:noMultiLvlLbl val="0"/>
      </c:catAx>
      <c:valAx>
        <c:axId val="221876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9156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8260467811139E-2"/>
          <c:y val="3.5044484168773433E-2"/>
          <c:w val="0.57167759691122777"/>
          <c:h val="0.86634229405156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EF9-404B-9CFF-D1D63EA589EF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5EF9-404B-9CFF-D1D63EA589EF}"/>
              </c:ext>
            </c:extLst>
          </c:dPt>
          <c:dLbls>
            <c:dLbl>
              <c:idx val="0"/>
              <c:layout>
                <c:manualLayout>
                  <c:x val="4.5672272475263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F9-404B-9CFF-D1D63EA589EF}"/>
                </c:ext>
              </c:extLst>
            </c:dLbl>
            <c:dLbl>
              <c:idx val="2"/>
              <c:layout>
                <c:manualLayout>
                  <c:x val="-5.0746969416959279E-3"/>
                  <c:y val="-1.274344665747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F9-404B-9CFF-D1D63EA589EF}"/>
                </c:ext>
              </c:extLst>
            </c:dLbl>
            <c:dLbl>
              <c:idx val="3"/>
              <c:layout>
                <c:manualLayout>
                  <c:x val="2.5373684499697815E-2"/>
                  <c:y val="4.2481500261557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F9-404B-9CFF-D1D63EA589EF}"/>
                </c:ext>
              </c:extLst>
            </c:dLbl>
            <c:dLbl>
              <c:idx val="4"/>
              <c:layout>
                <c:manualLayout>
                  <c:x val="2.02987877667837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F9-404B-9CFF-D1D63EA589EF}"/>
                </c:ext>
              </c:extLst>
            </c:dLbl>
            <c:dLbl>
              <c:idx val="5"/>
              <c:layout>
                <c:manualLayout>
                  <c:x val="6.5971060242047061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9-404B-9CFF-D1D63EA589EF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3.78</c:v>
                </c:pt>
                <c:pt idx="1">
                  <c:v>3.88</c:v>
                </c:pt>
                <c:pt idx="2">
                  <c:v>3.85</c:v>
                </c:pt>
                <c:pt idx="3">
                  <c:v>3.89</c:v>
                </c:pt>
                <c:pt idx="4">
                  <c:v>2.11</c:v>
                </c:pt>
                <c:pt idx="5">
                  <c:v>3.8</c:v>
                </c:pt>
                <c:pt idx="6">
                  <c:v>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F9-404B-9CFF-D1D63EA58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645952"/>
        <c:axId val="191651840"/>
      </c:barChart>
      <c:catAx>
        <c:axId val="191645952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191651840"/>
        <c:crosses val="autoZero"/>
        <c:auto val="1"/>
        <c:lblAlgn val="ctr"/>
        <c:lblOffset val="100"/>
        <c:noMultiLvlLbl val="0"/>
      </c:catAx>
      <c:valAx>
        <c:axId val="191651840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1916459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997428908575956E-2"/>
          <c:y val="2.5420302348142049E-2"/>
          <c:w val="0.92554281261625604"/>
          <c:h val="0.87289848825928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95-4964-89D0-9A4A0192C77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95-4964-89D0-9A4A0192C77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[$£-809]#,##0.00</c:formatCode>
                <c:ptCount val="7"/>
                <c:pt idx="0">
                  <c:v>0.28999999999999959</c:v>
                </c:pt>
                <c:pt idx="1">
                  <c:v>0.46999999999999975</c:v>
                </c:pt>
                <c:pt idx="2">
                  <c:v>0.5</c:v>
                </c:pt>
                <c:pt idx="3">
                  <c:v>0.88000000000000034</c:v>
                </c:pt>
                <c:pt idx="4">
                  <c:v>-1.5300000000000002</c:v>
                </c:pt>
                <c:pt idx="5">
                  <c:v>8.9999999999999858E-2</c:v>
                </c:pt>
                <c:pt idx="6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5-4964-89D0-9A4A0192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730432"/>
        <c:axId val="191731968"/>
      </c:barChart>
      <c:catAx>
        <c:axId val="191730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191731968"/>
        <c:crosses val="autoZero"/>
        <c:auto val="1"/>
        <c:lblAlgn val="ctr"/>
        <c:lblOffset val="100"/>
        <c:noMultiLvlLbl val="0"/>
      </c:catAx>
      <c:valAx>
        <c:axId val="191731968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1917304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51570230152554E-2"/>
          <c:y val="3.5044484168773433E-2"/>
          <c:w val="0.55672694995840211"/>
          <c:h val="0.8614894984449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D9-4136-9B4E-7E08D0BBE2C0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0D9-4136-9B4E-7E08D0BBE2C0}"/>
              </c:ext>
            </c:extLst>
          </c:dPt>
          <c:dLbls>
            <c:dLbl>
              <c:idx val="6"/>
              <c:layout>
                <c:manualLayout>
                  <c:x val="2.6375065055032509E-2"/>
                  <c:y val="-4.247815552490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9-4136-9B4E-7E08D0BBE2C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7.9000000000000001E-2</c:v>
                </c:pt>
                <c:pt idx="1">
                  <c:v>8.199999999999999E-2</c:v>
                </c:pt>
                <c:pt idx="2">
                  <c:v>0.13900000000000001</c:v>
                </c:pt>
                <c:pt idx="3">
                  <c:v>0.11699999999999999</c:v>
                </c:pt>
                <c:pt idx="4">
                  <c:v>0.122</c:v>
                </c:pt>
                <c:pt idx="5">
                  <c:v>7.9000000000000001E-2</c:v>
                </c:pt>
                <c:pt idx="6">
                  <c:v>7.400000000000001E-2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D9-4136-9B4E-7E08D0BBE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1668480"/>
        <c:axId val="221670016"/>
      </c:barChart>
      <c:catAx>
        <c:axId val="221668480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21670016"/>
        <c:crosses val="autoZero"/>
        <c:auto val="1"/>
        <c:lblAlgn val="ctr"/>
        <c:lblOffset val="100"/>
        <c:noMultiLvlLbl val="0"/>
      </c:catAx>
      <c:valAx>
        <c:axId val="221670016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216684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2.5420302348142049E-2"/>
          <c:w val="0.92554281261625604"/>
          <c:h val="0.86866177120126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spPr>
            <a:solidFill>
              <a:srgbClr val="0077C8">
                <a:lumMod val="75000"/>
              </a:srgb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5C-440D-B296-BD0F06AF61C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5C-440D-B296-BD0F06AF61C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1.7000000000000001E-2</c:v>
                </c:pt>
                <c:pt idx="1">
                  <c:v>1.999999999999999E-2</c:v>
                </c:pt>
                <c:pt idx="2">
                  <c:v>0.107</c:v>
                </c:pt>
                <c:pt idx="3">
                  <c:v>8.7999999999999995E-2</c:v>
                </c:pt>
                <c:pt idx="4">
                  <c:v>7.0999999999999994E-2</c:v>
                </c:pt>
                <c:pt idx="5">
                  <c:v>7.0000000000000019E-3</c:v>
                </c:pt>
                <c:pt idx="6">
                  <c:v>-3.9999999999999949E-3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5C-440D-B296-BD0F06AF6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1740416"/>
        <c:axId val="221758592"/>
      </c:barChart>
      <c:catAx>
        <c:axId val="221740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21758592"/>
        <c:crosses val="autoZero"/>
        <c:auto val="1"/>
        <c:lblAlgn val="ctr"/>
        <c:lblOffset val="100"/>
        <c:noMultiLvlLbl val="0"/>
      </c:catAx>
      <c:valAx>
        <c:axId val="221758592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217404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0"/>
              <c:layout>
                <c:manualLayout>
                  <c:x val="-2.2056050960758433E-17"/>
                  <c:y val="-0.109053873010976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83-4AAD-A4FE-2A139EC37F54}"/>
                </c:ext>
              </c:extLst>
            </c:dLbl>
            <c:dLbl>
              <c:idx val="1"/>
              <c:layout>
                <c:manualLayout>
                  <c:x val="-4.8122848918127244E-3"/>
                  <c:y val="-0.128828428042060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83-4AAD-A4FE-2A139EC37F54}"/>
                </c:ext>
              </c:extLst>
            </c:dLbl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3.125E-2</c:v>
                </c:pt>
                <c:pt idx="1">
                  <c:v>2.5252525252525082E-2</c:v>
                </c:pt>
                <c:pt idx="2">
                  <c:v>0.34482758620689657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83-4AAD-A4FE-2A139EC37F54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2.2056050960758433E-17"/>
                  <c:y val="0.12661298443708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83-4AAD-A4FE-2A139EC37F54}"/>
                </c:ext>
              </c:extLst>
            </c:dLbl>
            <c:dLbl>
              <c:idx val="1"/>
              <c:layout>
                <c:manualLayout>
                  <c:x val="0"/>
                  <c:y val="-7.4466778756045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83-4AAD-A4FE-2A139EC37F54}"/>
                </c:ext>
              </c:extLst>
            </c:dLbl>
            <c:dLbl>
              <c:idx val="2"/>
              <c:layout>
                <c:manualLayout>
                  <c:x val="9.6245697836252718E-3"/>
                  <c:y val="-0.196424952166558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83-4AAD-A4FE-2A139EC37F5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6.8506520964797257E-3</c:v>
                </c:pt>
                <c:pt idx="1">
                  <c:v>-4.3162044589450943E-3</c:v>
                </c:pt>
                <c:pt idx="2">
                  <c:v>-0.38126752973522371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83-4AAD-A4FE-2A139EC37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6137600"/>
        <c:axId val="22613952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3.8516246867512649E-2</c:v>
                </c:pt>
                <c:pt idx="1">
                  <c:v>2.3120929288469094E-2</c:v>
                </c:pt>
                <c:pt idx="2">
                  <c:v>-0.1696709735746873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D83-4AAD-A4FE-2A139EC37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137600"/>
        <c:axId val="226139520"/>
      </c:lineChart>
      <c:catAx>
        <c:axId val="22613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26139520"/>
        <c:crosses val="autoZero"/>
        <c:auto val="0"/>
        <c:lblAlgn val="ctr"/>
        <c:lblOffset val="100"/>
        <c:noMultiLvlLbl val="0"/>
      </c:catAx>
      <c:valAx>
        <c:axId val="22613952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2613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026007547755386"/>
          <c:y val="3.035159604747505E-2"/>
          <c:w val="0.39894371121129474"/>
          <c:h val="0.923414976492904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67BD-44FF-A1EE-C157CBD79A9A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7BD-44FF-A1EE-C157CBD79A9A}"/>
              </c:ext>
            </c:extLst>
          </c:dPt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Sheet1!$A$1:$A$2</c:f>
              <c:numCache>
                <c:formatCode>General</c:formatCode>
                <c:ptCount val="2"/>
              </c:numCache>
            </c:numRef>
          </c:cat>
          <c:val>
            <c:numRef>
              <c:f>Sheet1!$B$1:$B$2</c:f>
              <c:numCache>
                <c:formatCode>General</c:formatCode>
                <c:ptCount val="2"/>
                <c:pt idx="0">
                  <c:v>-5655533</c:v>
                </c:pt>
                <c:pt idx="1">
                  <c:v>-4244730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0000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67BD-44FF-A1EE-C157CBD79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3165184"/>
        <c:axId val="23171072"/>
      </c:barChart>
      <c:catAx>
        <c:axId val="23165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317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710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16518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2.2959183673469274E-2</c:v>
                </c:pt>
                <c:pt idx="1">
                  <c:v>3.0226700251889005E-2</c:v>
                </c:pt>
                <c:pt idx="2">
                  <c:v>2.5839793281653867E-2</c:v>
                </c:pt>
                <c:pt idx="3">
                  <c:v>2.5125628140703515E-2</c:v>
                </c:pt>
                <c:pt idx="4">
                  <c:v>3.2418952618453734E-2</c:v>
                </c:pt>
                <c:pt idx="5">
                  <c:v>0.47432762836185827</c:v>
                </c:pt>
                <c:pt idx="6">
                  <c:v>0.31989924433249373</c:v>
                </c:pt>
                <c:pt idx="7">
                  <c:v>0.31372549019607843</c:v>
                </c:pt>
                <c:pt idx="8">
                  <c:v>0.32850241545893732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2-4E06-94DC-675A77E7A4CC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4"/>
              <c:layout>
                <c:manualLayout>
                  <c:x val="-8.7037987626898995E-3"/>
                  <c:y val="-7.2628224003698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85-4FD9-A5D2-A342208D67BC}"/>
                </c:ext>
              </c:extLst>
            </c:dLbl>
            <c:dLbl>
              <c:idx val="5"/>
              <c:layout>
                <c:manualLayout>
                  <c:x val="7.9783900320899334E-17"/>
                  <c:y val="-0.17836445534461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85-4FD9-A5D2-A342208D67BC}"/>
                </c:ext>
              </c:extLst>
            </c:dLbl>
            <c:dLbl>
              <c:idx val="6"/>
              <c:layout>
                <c:manualLayout>
                  <c:x val="-2.1759496906723951E-3"/>
                  <c:y val="-0.11807753542733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9D-4067-8FC2-2A796ACD44E8}"/>
                </c:ext>
              </c:extLst>
            </c:dLbl>
            <c:dLbl>
              <c:idx val="7"/>
              <c:layout>
                <c:manualLayout>
                  <c:x val="4.3518993813447902E-3"/>
                  <c:y val="-0.12287341420934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22-4E06-94DC-675A77E7A4CC}"/>
                </c:ext>
              </c:extLst>
            </c:dLbl>
            <c:dLbl>
              <c:idx val="8"/>
              <c:layout>
                <c:manualLayout>
                  <c:x val="4.3518993813447902E-3"/>
                  <c:y val="-0.136092142738473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22-4E06-94DC-675A77E7A4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1.213222427380134E-2</c:v>
                </c:pt>
                <c:pt idx="1">
                  <c:v>1.0308145188998363E-2</c:v>
                </c:pt>
                <c:pt idx="2">
                  <c:v>1.119243164431194E-2</c:v>
                </c:pt>
                <c:pt idx="3">
                  <c:v>1.3283568249258249E-2</c:v>
                </c:pt>
                <c:pt idx="4">
                  <c:v>-5.5820397006318689E-2</c:v>
                </c:pt>
                <c:pt idx="5">
                  <c:v>-0.65692423747900652</c:v>
                </c:pt>
                <c:pt idx="6">
                  <c:v>-0.33145575521526838</c:v>
                </c:pt>
                <c:pt idx="7">
                  <c:v>-0.2871612119189344</c:v>
                </c:pt>
                <c:pt idx="8">
                  <c:v>-0.24917434103558989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22-4E06-94DC-675A77E7A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6639872"/>
        <c:axId val="22664179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3.6808714849352775E-2</c:v>
                </c:pt>
                <c:pt idx="1">
                  <c:v>4.0215756702916439E-2</c:v>
                </c:pt>
                <c:pt idx="2">
                  <c:v>3.8353268572613786E-2</c:v>
                </c:pt>
                <c:pt idx="3">
                  <c:v>3.6997299950530138E-2</c:v>
                </c:pt>
                <c:pt idx="4">
                  <c:v>-2.5621608891048364E-2</c:v>
                </c:pt>
                <c:pt idx="5">
                  <c:v>-0.49392099836969339</c:v>
                </c:pt>
                <c:pt idx="6">
                  <c:v>-0.11782353071410412</c:v>
                </c:pt>
                <c:pt idx="7">
                  <c:v>-6.2924059326310178E-2</c:v>
                </c:pt>
                <c:pt idx="8">
                  <c:v>-1.8175797995686471E-3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22-4E06-94DC-675A77E7A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639872"/>
        <c:axId val="226641792"/>
      </c:lineChart>
      <c:catAx>
        <c:axId val="2266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26641792"/>
        <c:crosses val="autoZero"/>
        <c:auto val="0"/>
        <c:lblAlgn val="ctr"/>
        <c:lblOffset val="100"/>
        <c:noMultiLvlLbl val="0"/>
      </c:catAx>
      <c:valAx>
        <c:axId val="22664179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26639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697706580481018"/>
          <c:y val="2.1026274417954158E-2"/>
          <c:w val="0.59239280655181414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C9C3-4DEE-93ED-1F81D937817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C9C3-4DEE-93ED-1F81D937817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C9C3-4DEE-93ED-1F81D937817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C9C3-4DEE-93ED-1F81D937817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C9C3-4DEE-93ED-1F81D937817C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C3-4DEE-93ED-1F81D937817C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C3-4DEE-93ED-1F81D937817C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9C3-4DEE-93ED-1F81D937817C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C3-4DEE-93ED-1F81D937817C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9C3-4DEE-93ED-1F81D937817C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-150660.4</c:v>
                </c:pt>
                <c:pt idx="1">
                  <c:v>-535341.9</c:v>
                </c:pt>
                <c:pt idx="2">
                  <c:v>1782.2999999999993</c:v>
                </c:pt>
                <c:pt idx="3">
                  <c:v>-380599.79999999993</c:v>
                </c:pt>
                <c:pt idx="4">
                  <c:v>-468750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9C3-4DEE-93ED-1F81D9378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26368128"/>
        <c:axId val="226386304"/>
      </c:barChart>
      <c:catAx>
        <c:axId val="226368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2638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3863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26368128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9.4197644472525502E-2"/>
          <c:w val="0.72666239237006991"/>
          <c:h val="0.802447897694335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07-4C4F-BE35-4CA31AA816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07-4C4F-BE35-4CA31AA816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07-4C4F-BE35-4CA31AA816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07-4C4F-BE35-4CA31AA8162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07-4C4F-BE35-4CA31AA81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07-4C4F-BE35-4CA31AA81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471936"/>
        <c:axId val="226473472"/>
      </c:barChart>
      <c:catAx>
        <c:axId val="22647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6473472"/>
        <c:crosses val="autoZero"/>
        <c:auto val="1"/>
        <c:lblAlgn val="ctr"/>
        <c:lblOffset val="100"/>
        <c:noMultiLvlLbl val="0"/>
      </c:catAx>
      <c:valAx>
        <c:axId val="22647347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647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9.4197644472525502E-2"/>
          <c:w val="0.55946427411296085"/>
          <c:h val="0.75464124159474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35.200000000000003</c:v>
                </c:pt>
                <c:pt idx="1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1-40F2-BA6D-5FA5894DB8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15.8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1-40F2-BA6D-5FA5894DB85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1-40F2-BA6D-5FA5894DB85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11.9</c:v>
                </c:pt>
                <c:pt idx="1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F1-40F2-BA6D-5FA5894DB85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1-40F2-BA6D-5FA5894DB85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22.6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F1-40F2-BA6D-5FA5894DB85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Sheet1!$B$8:$C$8</c:f>
              <c:numCache>
                <c:formatCode>0.0</c:formatCode>
                <c:ptCount val="2"/>
                <c:pt idx="0">
                  <c:v>5.6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F1-40F2-BA6D-5FA5894DB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26734080"/>
        <c:axId val="226735616"/>
      </c:barChart>
      <c:catAx>
        <c:axId val="22673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6735616"/>
        <c:crosses val="autoZero"/>
        <c:auto val="1"/>
        <c:lblAlgn val="ctr"/>
        <c:lblOffset val="100"/>
        <c:noMultiLvlLbl val="0"/>
      </c:catAx>
      <c:valAx>
        <c:axId val="22673561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6734080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1055568883285907"/>
          <c:y val="6.7162705364480144E-2"/>
          <c:w val="0.41481065030869635"/>
          <c:h val="0.8132621628993709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568159893742379E-2"/>
          <c:w val="0.46636314261239253"/>
          <c:h val="0.876915958157159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-15.26192949233754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1-4B6D-9A6D-180D7FE498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-7.5919564892623219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1-4B6D-9A6D-180D7FE498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-3.7360848554082158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1-4B6D-9A6D-180D7FE498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-4.5627823404573169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11-4B6D-9A6D-180D7FE498A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-3.2926397528288812E-2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11-4B6D-9A6D-180D7FE498A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-7.3982894056186579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11-4B6D-9A6D-180D7FE498A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Sheet1!$B$8</c:f>
              <c:numCache>
                <c:formatCode>0</c:formatCode>
                <c:ptCount val="1"/>
                <c:pt idx="0">
                  <c:v>-2.4135865745199214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11-4B6D-9A6D-180D7FE49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27176448"/>
        <c:axId val="227177984"/>
      </c:barChart>
      <c:catAx>
        <c:axId val="22717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27177984"/>
        <c:crosses val="autoZero"/>
        <c:auto val="1"/>
        <c:lblAlgn val="ctr"/>
        <c:lblOffset val="100"/>
        <c:noMultiLvlLbl val="0"/>
      </c:catAx>
      <c:valAx>
        <c:axId val="22717798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crossAx val="227176448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4341485691024272"/>
          <c:y val="0"/>
          <c:w val="0.40688379790869394"/>
          <c:h val="0.83010585571880424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7103018372706"/>
          <c:y val="0.14010949803149605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4A9-4DCA-9C00-543BD00D8AF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4A9-4DCA-9C00-543BD00D8AF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4A9-4DCA-9C00-543BD00D8AF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4A9-4DCA-9C00-543BD00D8AF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4A9-4DCA-9C00-543BD00D8AF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4A9-4DCA-9C00-543BD00D8AF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4A9-4DCA-9C00-543BD00D8AF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4A9-4DCA-9C00-543BD00D8AF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84A9-4DCA-9C00-543BD00D8AF7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9"/>
                <c:pt idx="0">
                  <c:v>Seafood</c:v>
                </c:pt>
                <c:pt idx="1">
                  <c:v>Total Fish</c:v>
                </c:pt>
                <c:pt idx="2">
                  <c:v>Fish Fingers</c:v>
                </c:pt>
                <c:pt idx="3">
                  <c:v>Fish Burger</c:v>
                </c:pt>
                <c:pt idx="4">
                  <c:v>Total Shellfish</c:v>
                </c:pt>
                <c:pt idx="5">
                  <c:v>Prawn</c:v>
                </c:pt>
                <c:pt idx="6">
                  <c:v>Seafood Sandwich</c:v>
                </c:pt>
                <c:pt idx="7">
                  <c:v>Total Cod</c:v>
                </c:pt>
                <c:pt idx="8">
                  <c:v>Total Haddock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9"/>
                <c:pt idx="0">
                  <c:v>5.5</c:v>
                </c:pt>
                <c:pt idx="1">
                  <c:v>3.9</c:v>
                </c:pt>
                <c:pt idx="2">
                  <c:v>0.3</c:v>
                </c:pt>
                <c:pt idx="3">
                  <c:v>0.5</c:v>
                </c:pt>
                <c:pt idx="4">
                  <c:v>1.5</c:v>
                </c:pt>
                <c:pt idx="5">
                  <c:v>0.2</c:v>
                </c:pt>
                <c:pt idx="6">
                  <c:v>2.6</c:v>
                </c:pt>
                <c:pt idx="7">
                  <c:v>0.4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A9-4DCA-9C00-543BD00D8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27264000"/>
        <c:axId val="227265536"/>
      </c:barChart>
      <c:catAx>
        <c:axId val="227264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227265536"/>
        <c:crosses val="autoZero"/>
        <c:auto val="1"/>
        <c:lblAlgn val="ctr"/>
        <c:lblOffset val="100"/>
        <c:tickLblSkip val="1"/>
        <c:noMultiLvlLbl val="0"/>
      </c:catAx>
      <c:valAx>
        <c:axId val="22726553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2726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01-4076-B6F1-73634851026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301-4076-B6F1-73634851026D}"/>
              </c:ext>
            </c:extLst>
          </c:dPt>
          <c:dLbls>
            <c:dLbl>
              <c:idx val="5"/>
              <c:layout>
                <c:manualLayout>
                  <c:x val="6.8508408712895069E-2"/>
                  <c:y val="4.247815552490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1-4076-B6F1-73634851026D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5.45</c:v>
                </c:pt>
                <c:pt idx="1">
                  <c:v>5.72</c:v>
                </c:pt>
                <c:pt idx="2">
                  <c:v>5.79</c:v>
                </c:pt>
                <c:pt idx="3">
                  <c:v>5.74</c:v>
                </c:pt>
                <c:pt idx="4">
                  <c:v>5.88</c:v>
                </c:pt>
                <c:pt idx="5">
                  <c:v>5.88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01-4076-B6F1-736348510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7420800"/>
        <c:axId val="227426688"/>
      </c:barChart>
      <c:catAx>
        <c:axId val="227420800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27426688"/>
        <c:crosses val="autoZero"/>
        <c:auto val="1"/>
        <c:lblAlgn val="ctr"/>
        <c:lblOffset val="100"/>
        <c:noMultiLvlLbl val="0"/>
      </c:catAx>
      <c:valAx>
        <c:axId val="227426688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274208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92554281261625604"/>
          <c:h val="0.822057883563005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BD-439D-8F35-5675370D97B9}"/>
              </c:ext>
            </c:extLst>
          </c:dPt>
          <c:dPt>
            <c:idx val="6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2-29BD-439D-8F35-5675370D97B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[$£-809]#,##0.00</c:formatCode>
                <c:ptCount val="7"/>
                <c:pt idx="0">
                  <c:v>1.3900000000000006</c:v>
                </c:pt>
                <c:pt idx="1">
                  <c:v>1.5299999999999994</c:v>
                </c:pt>
                <c:pt idx="2">
                  <c:v>1.58</c:v>
                </c:pt>
                <c:pt idx="3">
                  <c:v>1.4400000000000004</c:v>
                </c:pt>
                <c:pt idx="4">
                  <c:v>0.99000000000000021</c:v>
                </c:pt>
                <c:pt idx="5">
                  <c:v>1.6100000000000003</c:v>
                </c:pt>
                <c:pt idx="6">
                  <c:v>1.6000000000000005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BD-439D-8F35-5675370D9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7759616"/>
        <c:axId val="227761152"/>
      </c:barChart>
      <c:catAx>
        <c:axId val="2277596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27761152"/>
        <c:crosses val="autoZero"/>
        <c:auto val="1"/>
        <c:lblAlgn val="ctr"/>
        <c:lblOffset val="100"/>
        <c:noMultiLvlLbl val="0"/>
      </c:catAx>
      <c:valAx>
        <c:axId val="227761152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227759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FD-4DE9-92CF-A78D4ABF7B8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FD-4DE9-92CF-A78D4ABF7B8F}"/>
              </c:ext>
            </c:extLst>
          </c:dPt>
          <c:dLbls>
            <c:dLbl>
              <c:idx val="4"/>
              <c:layout>
                <c:manualLayout>
                  <c:x val="2.6377141831808496E-3"/>
                  <c:y val="3.344736656282922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FD-4DE9-92CF-A78D4ABF7B8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0.309</c:v>
                </c:pt>
                <c:pt idx="1">
                  <c:v>0.36200000000000004</c:v>
                </c:pt>
                <c:pt idx="2">
                  <c:v>0.376</c:v>
                </c:pt>
                <c:pt idx="3">
                  <c:v>0.42599999999999999</c:v>
                </c:pt>
                <c:pt idx="4">
                  <c:v>0.154</c:v>
                </c:pt>
                <c:pt idx="5">
                  <c:v>0.32100000000000001</c:v>
                </c:pt>
                <c:pt idx="6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D-4DE9-92CF-A78D4ABF7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7501952"/>
        <c:axId val="227503488"/>
      </c:barChart>
      <c:catAx>
        <c:axId val="227501952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27503488"/>
        <c:crosses val="autoZero"/>
        <c:auto val="1"/>
        <c:lblAlgn val="ctr"/>
        <c:lblOffset val="100"/>
        <c:noMultiLvlLbl val="0"/>
      </c:catAx>
      <c:valAx>
        <c:axId val="227503488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275019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71553943352835E-2"/>
          <c:y val="3.4952918643766706E-2"/>
          <c:w val="0.86040130132189485"/>
          <c:h val="0.8194841613501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3A88-43E9-9DB9-8F8B8F29E28D}"/>
              </c:ext>
            </c:extLst>
          </c:dPt>
          <c:dPt>
            <c:idx val="6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3-3A88-43E9-9DB9-8F8B8F29E2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5.9999999999999784E-3</c:v>
                </c:pt>
                <c:pt idx="1">
                  <c:v>-1.9999999999999575E-3</c:v>
                </c:pt>
                <c:pt idx="2">
                  <c:v>-1.6999999999999956E-2</c:v>
                </c:pt>
                <c:pt idx="3">
                  <c:v>5.0000000000000001E-3</c:v>
                </c:pt>
                <c:pt idx="4">
                  <c:v>-0.15200000000000002</c:v>
                </c:pt>
                <c:pt idx="5">
                  <c:v>-1.9999999999999575E-3</c:v>
                </c:pt>
                <c:pt idx="6">
                  <c:v>-5.0000000000000001E-3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88-43E9-9DB9-8F8B8F29E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7607680"/>
        <c:axId val="227609216"/>
      </c:barChart>
      <c:catAx>
        <c:axId val="227607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27609216"/>
        <c:crosses val="autoZero"/>
        <c:auto val="1"/>
        <c:lblAlgn val="ctr"/>
        <c:lblOffset val="100"/>
        <c:noMultiLvlLbl val="0"/>
      </c:catAx>
      <c:valAx>
        <c:axId val="22760921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276076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4032840949591935"/>
          <c:y val="2.0147570839359367E-2"/>
          <c:w val="0.71866476436883964"/>
          <c:h val="0.94651775670898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9AF8-4C3E-9562-0A94E166765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9AF8-4C3E-9562-0A94E166765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9AF8-4C3E-9562-0A94E166765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9AF8-4C3E-9562-0A94E166765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9AF8-4C3E-9562-0A94E1667652}"/>
              </c:ext>
            </c:extLst>
          </c:dPt>
          <c:dLbls>
            <c:dLbl>
              <c:idx val="0"/>
              <c:layout>
                <c:manualLayout>
                  <c:x val="0"/>
                  <c:y val="-6.802721088435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8-4C3E-9562-0A94E166765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6551139258508"/>
                      <c:h val="0.16392276445123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F8-4C3E-9562-0A94E1667652}"/>
                </c:ext>
              </c:extLst>
            </c:dLbl>
            <c:dLbl>
              <c:idx val="2"/>
              <c:layout>
                <c:manualLayout>
                  <c:x val="0"/>
                  <c:y val="-3.4013605442176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8-4C3E-9562-0A94E166765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1223402786339"/>
                      <c:h val="0.16392276445123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AF8-4C3E-9562-0A94E1667652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&amp;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-599467.69999999995</c:v>
                </c:pt>
                <c:pt idx="1">
                  <c:v>-1403138.7</c:v>
                </c:pt>
                <c:pt idx="2">
                  <c:v>-46479.000000000007</c:v>
                </c:pt>
                <c:pt idx="3">
                  <c:v>-999587.3</c:v>
                </c:pt>
                <c:pt idx="4">
                  <c:v>-1103197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004684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AF8-4C3E-9562-0A94E166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3263872"/>
        <c:axId val="25121152"/>
      </c:barChart>
      <c:catAx>
        <c:axId val="23263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512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1211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3263872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305514974184E-2"/>
          <c:y val="0.2019769456196549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5.25752926831864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FC-447D-A989-0C55241E2D32}"/>
                </c:ext>
              </c:extLst>
            </c:dLbl>
            <c:dLbl>
              <c:idx val="8"/>
              <c:layout>
                <c:manualLayout>
                  <c:x val="0"/>
                  <c:y val="-8.83433603477232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FC-447D-A989-0C55241E2D32}"/>
                </c:ext>
              </c:extLst>
            </c:dLbl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3.4549000000000003E-2</c:v>
                </c:pt>
                <c:pt idx="1">
                  <c:v>1.9854E-2</c:v>
                </c:pt>
                <c:pt idx="2">
                  <c:v>1.8636E-2</c:v>
                </c:pt>
                <c:pt idx="3">
                  <c:v>1.2104999999999999E-2</c:v>
                </c:pt>
                <c:pt idx="4">
                  <c:v>1.055E-2</c:v>
                </c:pt>
                <c:pt idx="5">
                  <c:v>0.47951199999999999</c:v>
                </c:pt>
                <c:pt idx="6">
                  <c:v>7.8734999999999999E-2</c:v>
                </c:pt>
                <c:pt idx="7">
                  <c:v>2.0944999999999998E-2</c:v>
                </c:pt>
                <c:pt idx="8">
                  <c:v>0.11613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C-447D-A989-0C55241E2D3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4"/>
              <c:layout>
                <c:manualLayout>
                  <c:x val="-4.2367622862770271E-3"/>
                  <c:y val="-0.110468301287011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FC-447D-A989-0C55241E2D32}"/>
                </c:ext>
              </c:extLst>
            </c:dLbl>
            <c:dLbl>
              <c:idx val="5"/>
              <c:layout>
                <c:manualLayout>
                  <c:x val="-2.1183811431384359E-3"/>
                  <c:y val="-0.210699958483492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FC-447D-A989-0C55241E2D32}"/>
                </c:ext>
              </c:extLst>
            </c:dLbl>
            <c:dLbl>
              <c:idx val="6"/>
              <c:layout>
                <c:manualLayout>
                  <c:x val="2.1183811431385135E-3"/>
                  <c:y val="-0.155036312613566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FC-447D-A989-0C55241E2D32}"/>
                </c:ext>
              </c:extLst>
            </c:dLbl>
            <c:dLbl>
              <c:idx val="7"/>
              <c:layout>
                <c:manualLayout>
                  <c:x val="-6.3551434294155402E-3"/>
                  <c:y val="-0.172882269175999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FC-447D-A989-0C55241E2D32}"/>
                </c:ext>
              </c:extLst>
            </c:dLbl>
            <c:dLbl>
              <c:idx val="8"/>
              <c:layout>
                <c:manualLayout>
                  <c:x val="0"/>
                  <c:y val="-0.218424321630919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FC-447D-A989-0C55241E2D3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1.0468E-2</c:v>
                </c:pt>
                <c:pt idx="1">
                  <c:v>5.1460000000000004E-6</c:v>
                </c:pt>
                <c:pt idx="2">
                  <c:v>1.1540000000000001E-3</c:v>
                </c:pt>
                <c:pt idx="3">
                  <c:v>3.6380000000000002E-3</c:v>
                </c:pt>
                <c:pt idx="4">
                  <c:v>-0.12323000000000001</c:v>
                </c:pt>
                <c:pt idx="5">
                  <c:v>-0.97941999999999996</c:v>
                </c:pt>
                <c:pt idx="6">
                  <c:v>-0.32219999999999999</c:v>
                </c:pt>
                <c:pt idx="7">
                  <c:v>-0.60780000000000001</c:v>
                </c:pt>
                <c:pt idx="8">
                  <c:v>-0.99412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FC-447D-A989-0C55241E2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8441856"/>
        <c:axId val="247997184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4.5379000000000003E-2</c:v>
                </c:pt>
                <c:pt idx="1">
                  <c:v>1.9859999999999999E-2</c:v>
                </c:pt>
                <c:pt idx="2">
                  <c:v>1.9810999999999999E-2</c:v>
                </c:pt>
                <c:pt idx="3">
                  <c:v>1.5786999999999999E-2</c:v>
                </c:pt>
                <c:pt idx="4">
                  <c:v>-0.11398</c:v>
                </c:pt>
                <c:pt idx="5">
                  <c:v>-0.96955000000000002</c:v>
                </c:pt>
                <c:pt idx="6">
                  <c:v>-0.26883000000000001</c:v>
                </c:pt>
                <c:pt idx="7">
                  <c:v>-0.59958999999999996</c:v>
                </c:pt>
                <c:pt idx="8">
                  <c:v>-0.99343999999999999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FC-447D-A989-0C55241E2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441856"/>
        <c:axId val="247997184"/>
      </c:lineChart>
      <c:catAx>
        <c:axId val="24844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47997184"/>
        <c:crosses val="autoZero"/>
        <c:auto val="0"/>
        <c:lblAlgn val="ctr"/>
        <c:lblOffset val="100"/>
        <c:noMultiLvlLbl val="0"/>
      </c:catAx>
      <c:valAx>
        <c:axId val="2479971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48441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+mn-lt"/>
        </a:defRPr>
      </a:pPr>
      <a:endParaRPr lang="en-U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69188811642314E-2"/>
          <c:y val="0.12954318918982258"/>
          <c:w val="0.95526315789473704"/>
          <c:h val="0.4259684356668724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1.8939999999999999E-2</c:v>
                </c:pt>
                <c:pt idx="1">
                  <c:v>1.6330000000000001E-2</c:v>
                </c:pt>
                <c:pt idx="2">
                  <c:v>5.0291000000000002E-2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F-4484-8798-17B8B8916DAC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1.2752767537012645E-17"/>
                  <c:y val="-8.08160179096952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0F-4484-8798-17B8B8916DAC}"/>
                </c:ext>
              </c:extLst>
            </c:dLbl>
            <c:dLbl>
              <c:idx val="1"/>
              <c:layout>
                <c:manualLayout>
                  <c:x val="-6.6778680529568937E-2"/>
                  <c:y val="-8.33081655787518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32491440119393"/>
                      <c:h val="7.0326707063590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30F-4484-8798-17B8B8916DAC}"/>
                </c:ext>
              </c:extLst>
            </c:dLbl>
            <c:dLbl>
              <c:idx val="2"/>
              <c:layout>
                <c:manualLayout>
                  <c:x val="2.125510153109459E-2"/>
                  <c:y val="-0.203489706041886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61208032046854"/>
                      <c:h val="0.16437145564622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0F-4484-8798-17B8B8916D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-8.9999999999999993E-3</c:v>
                </c:pt>
                <c:pt idx="1">
                  <c:v>-2.802E-2</c:v>
                </c:pt>
                <c:pt idx="2">
                  <c:v>-0.71114999999999995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F-4484-8798-17B8B8916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9113984"/>
        <c:axId val="24911616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9.7710000000000002E-3</c:v>
                </c:pt>
                <c:pt idx="1">
                  <c:v>-1.2149999999999999E-2</c:v>
                </c:pt>
                <c:pt idx="2">
                  <c:v>-0.69662999999999997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0F-4484-8798-17B8B8916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113984"/>
        <c:axId val="249116160"/>
      </c:lineChart>
      <c:catAx>
        <c:axId val="24911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49116160"/>
        <c:crosses val="autoZero"/>
        <c:auto val="0"/>
        <c:lblAlgn val="ctr"/>
        <c:lblOffset val="100"/>
        <c:noMultiLvlLbl val="0"/>
      </c:catAx>
      <c:valAx>
        <c:axId val="2491161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4911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</a:defRPr>
      </a:pPr>
      <a:endParaRPr lang="en-US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105242398322998"/>
          <c:y val="1.6746210295141679E-2"/>
          <c:w val="0.59239280655181414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98D4-422A-BDEC-4E7A066C6055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98D4-422A-BDEC-4E7A066C6055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98D4-422A-BDEC-4E7A066C6055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98D4-422A-BDEC-4E7A066C6055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98D4-422A-BDEC-4E7A066C6055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D4-422A-BDEC-4E7A066C6055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D4-422A-BDEC-4E7A066C6055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D4-422A-BDEC-4E7A066C6055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D4-422A-BDEC-4E7A066C6055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8D4-422A-BDEC-4E7A066C6055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-125391.9</c:v>
                </c:pt>
                <c:pt idx="1">
                  <c:v>-264373.8</c:v>
                </c:pt>
                <c:pt idx="2">
                  <c:v>-16398.899999999998</c:v>
                </c:pt>
                <c:pt idx="3">
                  <c:v>-259328</c:v>
                </c:pt>
                <c:pt idx="4">
                  <c:v>-200272.5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8D4-422A-BDEC-4E7A066C6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28184448"/>
        <c:axId val="228185984"/>
      </c:barChart>
      <c:catAx>
        <c:axId val="22818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28185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185984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228184448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E-4F54-93DD-35D7513663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E-4F54-93DD-35D7513663C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BE-4F54-93DD-35D7513663C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BE-4F54-93DD-35D7513663C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BE-4F54-93DD-35D751366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BE-4F54-93DD-35D751366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255232"/>
        <c:axId val="228256768"/>
      </c:barChart>
      <c:catAx>
        <c:axId val="22825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8256768"/>
        <c:crosses val="autoZero"/>
        <c:auto val="1"/>
        <c:lblAlgn val="ctr"/>
        <c:lblOffset val="100"/>
        <c:noMultiLvlLbl val="0"/>
      </c:catAx>
      <c:valAx>
        <c:axId val="22825676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825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2617673579279421E-3"/>
          <c:w val="0.55946427411296085"/>
          <c:h val="0.84289968362475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19.100000000000001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6-44EA-8F68-7576854387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46.2</c:v>
                </c:pt>
                <c:pt idx="1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6-44EA-8F68-75768543874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631356663799169E-2"/>
                  <c:y val="-3.6774350845839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76-44EA-8F68-75768543874F}"/>
                </c:ext>
              </c:extLst>
            </c:dLbl>
            <c:dLbl>
              <c:idx val="1"/>
              <c:layout>
                <c:manualLayout>
                  <c:x val="-0.10273447108052453"/>
                  <c:y val="7.3548701691678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76-44EA-8F68-75768543874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1.4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76-44EA-8F68-75768543874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4.7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76-44EA-8F68-75768543874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23.8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76-44EA-8F68-75768543874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4.8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76-44EA-8F68-757685438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28406400"/>
        <c:axId val="228407936"/>
      </c:barChart>
      <c:catAx>
        <c:axId val="22840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28407936"/>
        <c:crosses val="autoZero"/>
        <c:auto val="1"/>
        <c:lblAlgn val="ctr"/>
        <c:lblOffset val="100"/>
        <c:noMultiLvlLbl val="0"/>
      </c:catAx>
      <c:valAx>
        <c:axId val="22840793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28406400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1055568883285907"/>
          <c:y val="9.6880159177945425E-4"/>
          <c:w val="0.41481065030869635"/>
          <c:h val="0.8794559769694079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46636314261239253"/>
          <c:h val="0.950464659848837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-12.713819766410486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2-49DE-BD4D-1055D64149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-34.152030486423321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62-49DE-BD4D-1055D64149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-1.3021950903931352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62-49DE-BD4D-1055D641494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-3.1082428445720502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62-49DE-BD4D-1055D641494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-17.989636068028894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62-49DE-BD4D-1055D641494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 algn="ctr"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7F-436C-BAA8-EFDEFD365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-4.1469193619115261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62-49DE-BD4D-1055D6414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28548608"/>
        <c:axId val="228550144"/>
      </c:barChart>
      <c:catAx>
        <c:axId val="22854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28550144"/>
        <c:crosses val="autoZero"/>
        <c:auto val="1"/>
        <c:lblAlgn val="ctr"/>
        <c:lblOffset val="100"/>
        <c:noMultiLvlLbl val="0"/>
      </c:catAx>
      <c:valAx>
        <c:axId val="22855014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crossAx val="228548608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3520004363984797"/>
          <c:y val="0"/>
          <c:w val="0.31925912302448295"/>
          <c:h val="0.8810202625254687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56477183754156"/>
          <c:y val="0.13460526612334198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865F-4115-AD1D-77E16325431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65F-4115-AD1D-77E16325431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865F-4115-AD1D-77E16325431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65F-4115-AD1D-77E16325431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865F-4115-AD1D-77E16325431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65F-4115-AD1D-77E16325431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65F-4115-AD1D-77E16325431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65F-4115-AD1D-77E16325431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865F-4115-AD1D-77E16325431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65F-4115-AD1D-77E16325431F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Seafood</c:v>
                </c:pt>
                <c:pt idx="1">
                  <c:v>Total Fish</c:v>
                </c:pt>
                <c:pt idx="2">
                  <c:v>Salmon</c:v>
                </c:pt>
                <c:pt idx="3">
                  <c:v>Fish Fingers</c:v>
                </c:pt>
                <c:pt idx="4">
                  <c:v>Total Shellfish</c:v>
                </c:pt>
                <c:pt idx="5">
                  <c:v>Scampi</c:v>
                </c:pt>
                <c:pt idx="6">
                  <c:v>Prawn</c:v>
                </c:pt>
                <c:pt idx="7">
                  <c:v>Seafood Sandwich</c:v>
                </c:pt>
                <c:pt idx="8">
                  <c:v>Total Cod</c:v>
                </c:pt>
                <c:pt idx="9">
                  <c:v>Total Haddock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12.1</c:v>
                </c:pt>
                <c:pt idx="1">
                  <c:v>9.4</c:v>
                </c:pt>
                <c:pt idx="2">
                  <c:v>4.3</c:v>
                </c:pt>
                <c:pt idx="3" formatCode="[$£-809]#,##0.00">
                  <c:v>0.4</c:v>
                </c:pt>
                <c:pt idx="4">
                  <c:v>2.6</c:v>
                </c:pt>
                <c:pt idx="5" formatCode="[$£-809]#,##0.00">
                  <c:v>0.1</c:v>
                </c:pt>
                <c:pt idx="6" formatCode="[$£-809]#,##0.00">
                  <c:v>1.3</c:v>
                </c:pt>
                <c:pt idx="7">
                  <c:v>2.5</c:v>
                </c:pt>
                <c:pt idx="8">
                  <c:v>4.5999999999999996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5F-4115-AD1D-77E163254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29066240"/>
        <c:axId val="229067776"/>
      </c:barChart>
      <c:catAx>
        <c:axId val="229066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229067776"/>
        <c:crosses val="autoZero"/>
        <c:auto val="1"/>
        <c:lblAlgn val="ctr"/>
        <c:lblOffset val="100"/>
        <c:tickLblSkip val="1"/>
        <c:noMultiLvlLbl val="0"/>
      </c:catAx>
      <c:valAx>
        <c:axId val="2290677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2906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8C-48A0-A078-B23DF879C5C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68C-48A0-A078-B23DF879C5CD}"/>
              </c:ext>
            </c:extLst>
          </c:dPt>
          <c:dLbls>
            <c:dLbl>
              <c:idx val="2"/>
              <c:layout>
                <c:manualLayout>
                  <c:x val="5.3284317887807242E-2"/>
                  <c:y val="-3.89378594176863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8C-48A0-A078-B23DF879C5CD}"/>
                </c:ext>
              </c:extLst>
            </c:dLbl>
            <c:dLbl>
              <c:idx val="4"/>
              <c:layout>
                <c:manualLayout>
                  <c:x val="9.8956590363070585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8C-48A0-A078-B23DF879C5CD}"/>
                </c:ext>
              </c:extLst>
            </c:dLbl>
            <c:dLbl>
              <c:idx val="5"/>
              <c:layout>
                <c:manualLayout>
                  <c:x val="2.0298787766783757E-2"/>
                  <c:y val="8.4956311049806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C-48A0-A078-B23DF879C5CD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9.0500000000000007</c:v>
                </c:pt>
                <c:pt idx="1">
                  <c:v>9.5399999999999991</c:v>
                </c:pt>
                <c:pt idx="2">
                  <c:v>9.3000000000000007</c:v>
                </c:pt>
                <c:pt idx="3">
                  <c:v>9.77</c:v>
                </c:pt>
                <c:pt idx="4">
                  <c:v>7.17</c:v>
                </c:pt>
                <c:pt idx="5">
                  <c:v>9.32</c:v>
                </c:pt>
                <c:pt idx="6">
                  <c:v>9.5299999999999994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8C-48A0-A078-B23DF879C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9125120"/>
        <c:axId val="229131008"/>
      </c:barChart>
      <c:catAx>
        <c:axId val="229125120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29131008"/>
        <c:crosses val="autoZero"/>
        <c:auto val="1"/>
        <c:lblAlgn val="ctr"/>
        <c:lblOffset val="100"/>
        <c:noMultiLvlLbl val="0"/>
      </c:catAx>
      <c:valAx>
        <c:axId val="229131008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29125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87816096609932803"/>
          <c:h val="0.80934773238893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05-4A1A-B0A5-9C559A7402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05-4A1A-B0A5-9C559A74028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[$£-809]#,##0.00</c:formatCode>
                <c:ptCount val="7"/>
                <c:pt idx="0">
                  <c:v>0.43000000000000149</c:v>
                </c:pt>
                <c:pt idx="1">
                  <c:v>0.75</c:v>
                </c:pt>
                <c:pt idx="2">
                  <c:v>0.38000000000000078</c:v>
                </c:pt>
                <c:pt idx="3">
                  <c:v>0.26999999999999957</c:v>
                </c:pt>
                <c:pt idx="4">
                  <c:v>-6.1</c:v>
                </c:pt>
                <c:pt idx="5">
                  <c:v>1.1099999999999994</c:v>
                </c:pt>
                <c:pt idx="6">
                  <c:v>0.91999999999999993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05-4A1A-B0A5-9C559A740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8771328"/>
        <c:axId val="228772864"/>
      </c:barChart>
      <c:catAx>
        <c:axId val="2287713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28772864"/>
        <c:crosses val="autoZero"/>
        <c:auto val="1"/>
        <c:lblAlgn val="ctr"/>
        <c:lblOffset val="100"/>
        <c:noMultiLvlLbl val="0"/>
      </c:catAx>
      <c:valAx>
        <c:axId val="228772864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2287713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E7-4F2E-A0BB-411CB0CBDC6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F6E7-4F2E-A0BB-411CB0CBDC6D}"/>
              </c:ext>
            </c:extLst>
          </c:dPt>
          <c:dLbls>
            <c:dLbl>
              <c:idx val="3"/>
              <c:layout>
                <c:manualLayout>
                  <c:x val="1.8462545538522779E-2"/>
                  <c:y val="-4.2478155524902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6C-4F0F-A0E5-442B9B7A8A16}"/>
                </c:ext>
              </c:extLst>
            </c:dLbl>
            <c:dLbl>
              <c:idx val="6"/>
              <c:layout>
                <c:manualLayout>
                  <c:x val="3.6925091077045537E-2"/>
                  <c:y val="1.55751437670745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E7-4F2E-A0BB-411CB0CBDC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0.34200000000000003</c:v>
                </c:pt>
                <c:pt idx="1">
                  <c:v>0.375</c:v>
                </c:pt>
                <c:pt idx="2">
                  <c:v>0.41700000000000004</c:v>
                </c:pt>
                <c:pt idx="3">
                  <c:v>0.33</c:v>
                </c:pt>
                <c:pt idx="4">
                  <c:v>0.36700000000000005</c:v>
                </c:pt>
                <c:pt idx="5">
                  <c:v>0.38</c:v>
                </c:pt>
                <c:pt idx="6">
                  <c:v>0.38799999999999996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E7-4F2E-A0BB-411CB0CBD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7870592"/>
        <c:axId val="227872128"/>
      </c:barChart>
      <c:catAx>
        <c:axId val="227870592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27872128"/>
        <c:crosses val="autoZero"/>
        <c:auto val="1"/>
        <c:lblAlgn val="ctr"/>
        <c:lblOffset val="100"/>
        <c:noMultiLvlLbl val="0"/>
      </c:catAx>
      <c:valAx>
        <c:axId val="227872128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27870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17012220924764"/>
          <c:y val="3.5358543457516281E-2"/>
          <c:w val="0.61295425564700579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B-4927-ABF2-115F0BF1BF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&amp;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B-4927-ABF2-115F0BF1BF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B-4927-ABF2-115F0BF1BFD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2B-4927-ABF2-115F0BF1BFD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2B-4927-ABF2-115F0BF1BF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2B-4927-ABF2-115F0BF1B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381248"/>
        <c:axId val="185382784"/>
      </c:barChart>
      <c:catAx>
        <c:axId val="18538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382784"/>
        <c:crosses val="autoZero"/>
        <c:auto val="1"/>
        <c:lblAlgn val="ctr"/>
        <c:lblOffset val="100"/>
        <c:noMultiLvlLbl val="0"/>
      </c:catAx>
      <c:valAx>
        <c:axId val="18538278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8538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070185777024555"/>
          <c:y val="0.10685059418813356"/>
          <c:w val="0.25679426022547885"/>
          <c:h val="0.769581772562066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92554281261625604"/>
          <c:h val="0.81358444944695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8483-4C7D-9AAE-B96F25B373A0}"/>
              </c:ext>
            </c:extLst>
          </c:dPt>
          <c:dPt>
            <c:idx val="6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3-8483-4C7D-9AAE-B96F25B373A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9.6000000000000016E-2</c:v>
                </c:pt>
                <c:pt idx="1">
                  <c:v>0.11199999999999999</c:v>
                </c:pt>
                <c:pt idx="2">
                  <c:v>0.11100000000000002</c:v>
                </c:pt>
                <c:pt idx="3">
                  <c:v>8.5000000000000006E-2</c:v>
                </c:pt>
                <c:pt idx="4">
                  <c:v>0.161</c:v>
                </c:pt>
                <c:pt idx="5">
                  <c:v>7.6999999999999999E-2</c:v>
                </c:pt>
                <c:pt idx="6">
                  <c:v>0.14999999999999997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83-4C7D-9AAE-B96F25B37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7923072"/>
        <c:axId val="227924608"/>
      </c:barChart>
      <c:catAx>
        <c:axId val="227923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27924608"/>
        <c:crosses val="autoZero"/>
        <c:auto val="1"/>
        <c:lblAlgn val="ctr"/>
        <c:lblOffset val="100"/>
        <c:noMultiLvlLbl val="0"/>
      </c:catAx>
      <c:valAx>
        <c:axId val="227924608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279230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10082990190028462"/>
          <c:w val="0.95526315789473704"/>
          <c:h val="0.7395958908407436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5"/>
              <c:layout>
                <c:manualLayout>
                  <c:x val="-5.9937730833023494E-3"/>
                  <c:y val="-9.28861811422651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AD-4AFD-BEE6-73F687E722C6}"/>
                </c:ext>
              </c:extLst>
            </c:dLbl>
            <c:dLbl>
              <c:idx val="8"/>
              <c:layout>
                <c:manualLayout>
                  <c:x val="6.0926995745856794E-3"/>
                  <c:y val="-0.150873348018994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AD-4AFD-BEE6-73F687E722C6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2.6664E-2</c:v>
                </c:pt>
                <c:pt idx="1">
                  <c:v>2.1746000000000001E-2</c:v>
                </c:pt>
                <c:pt idx="2">
                  <c:v>2.3050000000000001E-2</c:v>
                </c:pt>
                <c:pt idx="3">
                  <c:v>2.2124000000000001E-2</c:v>
                </c:pt>
                <c:pt idx="4">
                  <c:v>3.1952000000000001E-2</c:v>
                </c:pt>
                <c:pt idx="5">
                  <c:v>0.21255499999999999</c:v>
                </c:pt>
                <c:pt idx="6">
                  <c:v>7.2258000000000003E-2</c:v>
                </c:pt>
                <c:pt idx="7">
                  <c:v>3.0171E-2</c:v>
                </c:pt>
                <c:pt idx="8">
                  <c:v>0.52030299999999996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D-4AFD-BEE6-73F687E722C6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3.995848722201518E-3"/>
                  <c:y val="-7.49388409132370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AD-4AFD-BEE6-73F687E722C6}"/>
                </c:ext>
              </c:extLst>
            </c:dLbl>
            <c:dLbl>
              <c:idx val="2"/>
              <c:layout>
                <c:manualLayout>
                  <c:x val="-3.6628190154868972E-17"/>
                  <c:y val="-7.54042608362848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AD-4AFD-BEE6-73F687E722C6}"/>
                </c:ext>
              </c:extLst>
            </c:dLbl>
            <c:dLbl>
              <c:idx val="3"/>
              <c:layout>
                <c:manualLayout>
                  <c:x val="1.997924361100759E-3"/>
                  <c:y val="-7.10554934303068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AD-4AFD-BEE6-73F687E722C6}"/>
                </c:ext>
              </c:extLst>
            </c:dLbl>
            <c:dLbl>
              <c:idx val="4"/>
              <c:layout>
                <c:manualLayout>
                  <c:x val="0"/>
                  <c:y val="-0.107233581377219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AD-4AFD-BEE6-73F687E722C6}"/>
                </c:ext>
              </c:extLst>
            </c:dLbl>
            <c:dLbl>
              <c:idx val="5"/>
              <c:layout>
                <c:manualLayout>
                  <c:x val="-5.9938044428845061E-3"/>
                  <c:y val="-0.19574190636831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AD-4AFD-BEE6-73F687E722C6}"/>
                </c:ext>
              </c:extLst>
            </c:dLbl>
            <c:dLbl>
              <c:idx val="6"/>
              <c:layout>
                <c:manualLayout>
                  <c:x val="0"/>
                  <c:y val="-0.139857024661853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AD-4AFD-BEE6-73F687E722C6}"/>
                </c:ext>
              </c:extLst>
            </c:dLbl>
            <c:dLbl>
              <c:idx val="7"/>
              <c:layout>
                <c:manualLayout>
                  <c:x val="-1.4651276061947589E-16"/>
                  <c:y val="-0.159173613682348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AD-4AFD-BEE6-73F687E722C6}"/>
                </c:ext>
              </c:extLst>
            </c:dLbl>
            <c:dLbl>
              <c:idx val="8"/>
              <c:layout>
                <c:manualLayout>
                  <c:x val="-1.9978797808325385E-3"/>
                  <c:y val="-0.196034871587734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AD-4AFD-BEE6-73F687E722C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-8.4000000000000003E-4</c:v>
                </c:pt>
                <c:pt idx="1">
                  <c:v>7.672E-3</c:v>
                </c:pt>
                <c:pt idx="2">
                  <c:v>-3.8500000000000001E-3</c:v>
                </c:pt>
                <c:pt idx="3">
                  <c:v>-9.8600000000000007E-3</c:v>
                </c:pt>
                <c:pt idx="4">
                  <c:v>-0.14149999999999999</c:v>
                </c:pt>
                <c:pt idx="5">
                  <c:v>-0.78247</c:v>
                </c:pt>
                <c:pt idx="6">
                  <c:v>-0.38673000000000002</c:v>
                </c:pt>
                <c:pt idx="7">
                  <c:v>-0.54586000000000001</c:v>
                </c:pt>
                <c:pt idx="8">
                  <c:v>-0.71606999999999998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D-4AFD-BEE6-73F687E72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0040192"/>
        <c:axId val="220046464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2.5805000000000002E-2</c:v>
                </c:pt>
                <c:pt idx="1">
                  <c:v>2.9585E-2</c:v>
                </c:pt>
                <c:pt idx="2">
                  <c:v>1.9108E-2</c:v>
                </c:pt>
                <c:pt idx="3">
                  <c:v>1.2041E-2</c:v>
                </c:pt>
                <c:pt idx="4">
                  <c:v>-0.11407</c:v>
                </c:pt>
                <c:pt idx="5">
                  <c:v>-0.73624000000000001</c:v>
                </c:pt>
                <c:pt idx="6">
                  <c:v>-0.34242</c:v>
                </c:pt>
                <c:pt idx="7">
                  <c:v>-0.53215000000000001</c:v>
                </c:pt>
                <c:pt idx="8">
                  <c:v>-0.56833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AD-4AFD-BEE6-73F687E72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040192"/>
        <c:axId val="220046464"/>
      </c:lineChart>
      <c:catAx>
        <c:axId val="22004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+mn-lt"/>
                <a:cs typeface="Calibri" pitchFamily="34" charset="0"/>
              </a:defRPr>
            </a:pPr>
            <a:endParaRPr lang="en-US"/>
          </a:p>
        </c:txPr>
        <c:crossAx val="220046464"/>
        <c:crosses val="autoZero"/>
        <c:auto val="0"/>
        <c:lblAlgn val="ctr"/>
        <c:lblOffset val="100"/>
        <c:noMultiLvlLbl val="0"/>
      </c:catAx>
      <c:valAx>
        <c:axId val="22004646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20040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39324843980049"/>
          <c:y val="0.36790357544220331"/>
          <c:w val="0.84097775207403702"/>
          <c:h val="0.4725222049099697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0"/>
              <c:layout>
                <c:manualLayout>
                  <c:x val="-2.7856753255373757E-17"/>
                  <c:y val="-6.87527487231293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14-4B9F-B75E-75E95D361BE9}"/>
                </c:ext>
              </c:extLst>
            </c:dLbl>
            <c:dLbl>
              <c:idx val="2"/>
              <c:layout>
                <c:manualLayout>
                  <c:x val="-6.0779072855922491E-3"/>
                  <c:y val="-0.103339478598234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32819981479132"/>
                      <c:h val="0.17397164356785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414-4B9F-B75E-75E95D361BE9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3.5897999999999999E-2</c:v>
                </c:pt>
                <c:pt idx="1">
                  <c:v>2.4355999999999999E-2</c:v>
                </c:pt>
                <c:pt idx="2">
                  <c:v>0.138765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4-4B9F-B75E-75E95D361BE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02134599537811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26372374714948"/>
                      <c:h val="0.17397164356785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414-4B9F-B75E-75E95D361BE9}"/>
                </c:ext>
              </c:extLst>
            </c:dLbl>
            <c:dLbl>
              <c:idx val="1"/>
              <c:layout>
                <c:manualLayout>
                  <c:x val="-3.0389536427961801E-3"/>
                  <c:y val="-0.144468646637937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107909175965"/>
                      <c:h val="0.17397164356785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414-4B9F-B75E-75E95D361BE9}"/>
                </c:ext>
              </c:extLst>
            </c:dLbl>
            <c:dLbl>
              <c:idx val="2"/>
              <c:layout>
                <c:manualLayout>
                  <c:x val="-9.1591780703808301E-3"/>
                  <c:y val="-0.198550960365685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26547035090671"/>
                      <c:h val="0.252878474952156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414-4B9F-B75E-75E95D361BE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-1.9599999999999999E-3</c:v>
                </c:pt>
                <c:pt idx="1">
                  <c:v>-3.4369999999999998E-2</c:v>
                </c:pt>
                <c:pt idx="2">
                  <c:v>-0.59360999999999997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4-4B9F-B75E-75E95D361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43441792"/>
        <c:axId val="34344371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3.3863999999999998E-2</c:v>
                </c:pt>
                <c:pt idx="1">
                  <c:v>-1.085E-2</c:v>
                </c:pt>
                <c:pt idx="2">
                  <c:v>-0.53722000000000003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14-4B9F-B75E-75E95D361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441792"/>
        <c:axId val="343443712"/>
      </c:lineChart>
      <c:catAx>
        <c:axId val="34344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+mn-lt"/>
                <a:cs typeface="Calibri" pitchFamily="34" charset="0"/>
              </a:defRPr>
            </a:pPr>
            <a:endParaRPr lang="en-US"/>
          </a:p>
        </c:txPr>
        <c:crossAx val="343443712"/>
        <c:crosses val="autoZero"/>
        <c:auto val="0"/>
        <c:lblAlgn val="ctr"/>
        <c:lblOffset val="100"/>
        <c:noMultiLvlLbl val="0"/>
      </c:catAx>
      <c:valAx>
        <c:axId val="3434437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34344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105242398322998"/>
          <c:y val="1.6746210295141679E-2"/>
          <c:w val="0.59239280655181414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7AC2-4819-A65D-470E1C459C1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7AC2-4819-A65D-470E1C459C1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7AC2-4819-A65D-470E1C459C1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7AC2-4819-A65D-470E1C459C1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7AC2-4819-A65D-470E1C459C12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C2-4819-A65D-470E1C459C12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C2-4819-A65D-470E1C459C12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AC2-4819-A65D-470E1C459C12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C2-4819-A65D-470E1C459C12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2-4819-A65D-470E1C459C12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-111776.9</c:v>
                </c:pt>
                <c:pt idx="1">
                  <c:v>-183101.2</c:v>
                </c:pt>
                <c:pt idx="2">
                  <c:v>-19741.8</c:v>
                </c:pt>
                <c:pt idx="3">
                  <c:v>-130549.7</c:v>
                </c:pt>
                <c:pt idx="4">
                  <c:v>-125225.40000000001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AC2-4819-A65D-470E1C459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2426752"/>
        <c:axId val="192428288"/>
      </c:barChart>
      <c:catAx>
        <c:axId val="192426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19242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428288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192426752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3-4610-BBD0-E67E4FC8D2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3-4610-BBD0-E67E4FC8D2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3-4610-BBD0-E67E4FC8D2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3-4610-BBD0-E67E4FC8D2F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53-4610-BBD0-E67E4FC8D2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3-4610-BBD0-E67E4FC8D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157568"/>
        <c:axId val="192159104"/>
      </c:barChart>
      <c:catAx>
        <c:axId val="19215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92159104"/>
        <c:crosses val="autoZero"/>
        <c:auto val="1"/>
        <c:lblAlgn val="ctr"/>
        <c:lblOffset val="100"/>
        <c:noMultiLvlLbl val="0"/>
      </c:catAx>
      <c:valAx>
        <c:axId val="19215910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215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5358543457516281E-2"/>
          <c:w val="0.55946427411296085"/>
          <c:h val="0.80980276786350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28.2</c:v>
                </c:pt>
                <c:pt idx="1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4-4A04-A2F7-0E8E07AFEF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24.7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4-4A04-A2F7-0E8E07AFEF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04522212663745E-3"/>
                  <c:y val="2.574204559208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D4-4A04-A2F7-0E8E07AFEF38}"/>
                </c:ext>
              </c:extLst>
            </c:dLbl>
            <c:dLbl>
              <c:idx val="1"/>
              <c:layout>
                <c:manualLayout>
                  <c:x val="0"/>
                  <c:y val="2.574204559208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D4-4A04-A2F7-0E8E07AFEF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1.2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D4-4A04-A2F7-0E8E07AFEF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5.2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D4-4A04-A2F7-0E8E07AFEF3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29.9</c:v>
                </c:pt>
                <c:pt idx="1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D4-4A04-A2F7-0E8E07AFEF3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10.8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D4-4A04-A2F7-0E8E07AFE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30082048"/>
        <c:axId val="230083584"/>
      </c:barChart>
      <c:catAx>
        <c:axId val="23008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30083584"/>
        <c:crosses val="autoZero"/>
        <c:auto val="1"/>
        <c:lblAlgn val="ctr"/>
        <c:lblOffset val="100"/>
        <c:noMultiLvlLbl val="0"/>
      </c:catAx>
      <c:valAx>
        <c:axId val="23008358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30082048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1055568883285907"/>
          <c:y val="9.6880159177945425E-4"/>
          <c:w val="0.34296452146945683"/>
          <c:h val="0.81566784248068769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762000999857107E-2"/>
          <c:w val="0.46636314261239253"/>
          <c:h val="0.81439967962875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-17.779277343009216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3-423D-9B24-6FB0C18761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-11.897891196884837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3-423D-9B24-6FB0C187613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-0.43670008554896722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3-423D-9B24-6FB0C187613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-1.3450784058392438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E3-423D-9B24-6FB0C187613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-18.678911126001406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E3-423D-9B24-6FB0C187613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-8.7437998069880436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E3-423D-9B24-6FB0C1876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92323584"/>
        <c:axId val="192325120"/>
      </c:barChart>
      <c:catAx>
        <c:axId val="19232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192325120"/>
        <c:crosses val="autoZero"/>
        <c:auto val="1"/>
        <c:lblAlgn val="ctr"/>
        <c:lblOffset val="100"/>
        <c:noMultiLvlLbl val="0"/>
      </c:catAx>
      <c:valAx>
        <c:axId val="19232512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crossAx val="192323584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3520004363984797"/>
          <c:y val="0"/>
          <c:w val="0.34154800286246356"/>
          <c:h val="0.47402775276285403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7103018372706"/>
          <c:y val="0.14010949803149605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00-4A73-87D2-3592FDF8AA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00-4A73-87D2-3592FDF8AAA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E00-4A73-87D2-3592FDF8AAA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E00-4A73-87D2-3592FDF8AAA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1E00-4A73-87D2-3592FDF8AAA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E00-4A73-87D2-3592FDF8AAA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1E00-4A73-87D2-3592FDF8AAA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E00-4A73-87D2-3592FDF8AAA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1E00-4A73-87D2-3592FDF8AAA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E00-4A73-87D2-3592FDF8AAAA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E00-4A73-87D2-3592FDF8AAAA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1E00-4A73-87D2-3592FDF8AAA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Seafood</c:v>
                </c:pt>
                <c:pt idx="1">
                  <c:v>Total Fish</c:v>
                </c:pt>
                <c:pt idx="2">
                  <c:v>Salmon</c:v>
                </c:pt>
                <c:pt idx="3">
                  <c:v>Fish Fingers</c:v>
                </c:pt>
                <c:pt idx="4">
                  <c:v>Total Shellfish</c:v>
                </c:pt>
                <c:pt idx="5">
                  <c:v>Mussels</c:v>
                </c:pt>
                <c:pt idx="6">
                  <c:v>Calamari</c:v>
                </c:pt>
                <c:pt idx="7">
                  <c:v>Scampi</c:v>
                </c:pt>
                <c:pt idx="8">
                  <c:v>Prawn</c:v>
                </c:pt>
                <c:pt idx="9">
                  <c:v>Seafood Sandwich</c:v>
                </c:pt>
                <c:pt idx="10">
                  <c:v>Total Cod</c:v>
                </c:pt>
                <c:pt idx="11">
                  <c:v>Total Haddock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</c:v>
                </c:pt>
                <c:pt idx="1">
                  <c:v>9.9</c:v>
                </c:pt>
                <c:pt idx="2">
                  <c:v>4.4000000000000004</c:v>
                </c:pt>
                <c:pt idx="3">
                  <c:v>1.2</c:v>
                </c:pt>
                <c:pt idx="4" formatCode="0.00">
                  <c:v>3.8</c:v>
                </c:pt>
                <c:pt idx="5" formatCode="0.00">
                  <c:v>0.4</c:v>
                </c:pt>
                <c:pt idx="6">
                  <c:v>0.8</c:v>
                </c:pt>
                <c:pt idx="7" formatCode="0.00">
                  <c:v>0.8</c:v>
                </c:pt>
                <c:pt idx="8">
                  <c:v>0.1</c:v>
                </c:pt>
                <c:pt idx="9">
                  <c:v>3.2</c:v>
                </c:pt>
                <c:pt idx="10">
                  <c:v>2.2999999999999998</c:v>
                </c:pt>
                <c:pt idx="1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00-4A73-87D2-3592FDF8A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91940480"/>
        <c:axId val="191942016"/>
      </c:barChart>
      <c:catAx>
        <c:axId val="1919404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crossAx val="191942016"/>
        <c:crosses val="autoZero"/>
        <c:auto val="1"/>
        <c:lblAlgn val="ctr"/>
        <c:lblOffset val="100"/>
        <c:tickLblSkip val="1"/>
        <c:noMultiLvlLbl val="0"/>
      </c:catAx>
      <c:valAx>
        <c:axId val="1919420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9194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C4E-4B37-858B-2991A0383536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8C4E-4B37-858B-2991A0383536}"/>
              </c:ext>
            </c:extLst>
          </c:dPt>
          <c:dLbls>
            <c:dLbl>
              <c:idx val="4"/>
              <c:layout>
                <c:manualLayout>
                  <c:x val="0.10403148709598474"/>
                  <c:y val="3.344736656282922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4E-4B37-858B-2991A0383536}"/>
                </c:ext>
              </c:extLst>
            </c:dLbl>
            <c:dLbl>
              <c:idx val="6"/>
              <c:layout>
                <c:manualLayout>
                  <c:x val="9.8956590363070585E-2"/>
                  <c:y val="4.247815552490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4E-4B37-858B-2991A0383536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12.03</c:v>
                </c:pt>
                <c:pt idx="1">
                  <c:v>12.31</c:v>
                </c:pt>
                <c:pt idx="2">
                  <c:v>12.34</c:v>
                </c:pt>
                <c:pt idx="3">
                  <c:v>12.44</c:v>
                </c:pt>
                <c:pt idx="4">
                  <c:v>13.39</c:v>
                </c:pt>
                <c:pt idx="5">
                  <c:v>12.52</c:v>
                </c:pt>
                <c:pt idx="6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4E-4B37-858B-2991A0383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2056704"/>
        <c:axId val="192058496"/>
      </c:barChart>
      <c:catAx>
        <c:axId val="192056704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192058496"/>
        <c:crosses val="autoZero"/>
        <c:auto val="1"/>
        <c:lblAlgn val="ctr"/>
        <c:lblOffset val="100"/>
        <c:noMultiLvlLbl val="0"/>
      </c:catAx>
      <c:valAx>
        <c:axId val="192058496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1920567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83754795479910416"/>
          <c:h val="0.788164147098816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14-419B-B8B6-BE45CF12BCBD}"/>
              </c:ext>
            </c:extLst>
          </c:dPt>
          <c:dPt>
            <c:idx val="6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2-1E14-419B-B8B6-BE45CF12BCB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[$£-809]#,##0.00</c:formatCode>
                <c:ptCount val="7"/>
                <c:pt idx="0">
                  <c:v>1.4699999999999989</c:v>
                </c:pt>
                <c:pt idx="1">
                  <c:v>1.3399999999999999</c:v>
                </c:pt>
                <c:pt idx="2">
                  <c:v>1.58</c:v>
                </c:pt>
                <c:pt idx="3">
                  <c:v>2.0399999999999991</c:v>
                </c:pt>
                <c:pt idx="4">
                  <c:v>2.99</c:v>
                </c:pt>
                <c:pt idx="5">
                  <c:v>1.0999999999999996</c:v>
                </c:pt>
                <c:pt idx="6">
                  <c:v>0.86000000000000121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14-419B-B8B6-BE45CF12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2100608"/>
        <c:axId val="192102400"/>
      </c:barChart>
      <c:catAx>
        <c:axId val="192100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192102400"/>
        <c:crosses val="autoZero"/>
        <c:auto val="1"/>
        <c:lblAlgn val="ctr"/>
        <c:lblOffset val="100"/>
        <c:noMultiLvlLbl val="0"/>
      </c:catAx>
      <c:valAx>
        <c:axId val="192102400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1921006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93-4E54-8667-4F6159F4ED3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93-4E54-8667-4F6159F4ED3D}"/>
              </c:ext>
            </c:extLst>
          </c:dPt>
          <c:dLbls>
            <c:dLbl>
              <c:idx val="4"/>
              <c:layout>
                <c:manualLayout>
                  <c:x val="2.7910833179327649E-2"/>
                  <c:y val="4.1150383265597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93-4E54-8667-4F6159F4ED3D}"/>
                </c:ext>
              </c:extLst>
            </c:dLbl>
            <c:dLbl>
              <c:idx val="5"/>
              <c:layout>
                <c:manualLayout>
                  <c:x val="1.7761439295935794E-2"/>
                  <c:y val="7.544149781364113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93-4E54-8667-4F6159F4ED3D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 Visits</c:v>
                </c:pt>
                <c:pt idx="1">
                  <c:v>Total Protein</c:v>
                </c:pt>
                <c:pt idx="2">
                  <c:v>Total Poultry</c:v>
                </c:pt>
                <c:pt idx="3">
                  <c:v>Total Beef &amp; Veal</c:v>
                </c:pt>
                <c:pt idx="4">
                  <c:v>Total Lamb</c:v>
                </c:pt>
                <c:pt idx="5">
                  <c:v>Total Pork</c:v>
                </c:pt>
                <c:pt idx="6">
                  <c:v>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6.03</c:v>
                </c:pt>
                <c:pt idx="1">
                  <c:v>6.36</c:v>
                </c:pt>
                <c:pt idx="2">
                  <c:v>6.42</c:v>
                </c:pt>
                <c:pt idx="3">
                  <c:v>6.48</c:v>
                </c:pt>
                <c:pt idx="4">
                  <c:v>6.42</c:v>
                </c:pt>
                <c:pt idx="5">
                  <c:v>6.47</c:v>
                </c:pt>
                <c:pt idx="6">
                  <c:v>6.42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93-4E54-8667-4F6159F4ED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558592"/>
        <c:axId val="24573824"/>
      </c:barChart>
      <c:catAx>
        <c:axId val="24558592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573824"/>
        <c:crosses val="autoZero"/>
        <c:auto val="1"/>
        <c:lblAlgn val="ctr"/>
        <c:lblOffset val="100"/>
        <c:noMultiLvlLbl val="0"/>
      </c:catAx>
      <c:valAx>
        <c:axId val="24573824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4558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009-4372-9656-F49F0C6E8EC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09-4372-9656-F49F0C6E8ECD}"/>
              </c:ext>
            </c:extLst>
          </c:dPt>
          <c:dLbls>
            <c:dLbl>
              <c:idx val="0"/>
              <c:layout>
                <c:manualLayout>
                  <c:x val="1.0550233699690614E-2"/>
                  <c:y val="4.248150026155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09-4372-9656-F49F0C6E8ECD}"/>
                </c:ext>
              </c:extLst>
            </c:dLbl>
            <c:dLbl>
              <c:idx val="1"/>
              <c:layout>
                <c:manualLayout>
                  <c:x val="7.9127271941873516E-3"/>
                  <c:y val="3.344736655504165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09-4372-9656-F49F0C6E8ECD}"/>
                </c:ext>
              </c:extLst>
            </c:dLbl>
            <c:dLbl>
              <c:idx val="2"/>
              <c:layout>
                <c:manualLayout>
                  <c:x val="5.275220688684106E-3"/>
                  <c:y val="-8.495296631314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09-4372-9656-F49F0C6E8ECD}"/>
                </c:ext>
              </c:extLst>
            </c:dLbl>
            <c:dLbl>
              <c:idx val="4"/>
              <c:layout>
                <c:manualLayout>
                  <c:x val="7.3850389831768642E-2"/>
                  <c:y val="3.344736656282922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09-4372-9656-F49F0C6E8ECD}"/>
                </c:ext>
              </c:extLst>
            </c:dLbl>
            <c:dLbl>
              <c:idx val="5"/>
              <c:layout>
                <c:manualLayout>
                  <c:x val="2.6375065055032509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09-4372-9656-F49F0C6E8E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0.373</c:v>
                </c:pt>
                <c:pt idx="1">
                  <c:v>0.41</c:v>
                </c:pt>
                <c:pt idx="2">
                  <c:v>0.38700000000000001</c:v>
                </c:pt>
                <c:pt idx="3">
                  <c:v>0.48200000000000004</c:v>
                </c:pt>
                <c:pt idx="4">
                  <c:v>0.31</c:v>
                </c:pt>
                <c:pt idx="5">
                  <c:v>0.442</c:v>
                </c:pt>
                <c:pt idx="6">
                  <c:v>0.45200000000000001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09-4372-9656-F49F0C6E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2398080"/>
        <c:axId val="192399616"/>
      </c:barChart>
      <c:catAx>
        <c:axId val="192398080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192399616"/>
        <c:crosses val="autoZero"/>
        <c:auto val="1"/>
        <c:lblAlgn val="ctr"/>
        <c:lblOffset val="100"/>
        <c:noMultiLvlLbl val="0"/>
      </c:catAx>
      <c:valAx>
        <c:axId val="192399616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1923980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87816096609932803"/>
          <c:h val="0.80934773238893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C989-4D41-876E-093D4F58D93B}"/>
              </c:ext>
            </c:extLst>
          </c:dPt>
          <c:dPt>
            <c:idx val="6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3-C989-4D41-876E-093D4F58D93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0.13099999999999998</c:v>
                </c:pt>
                <c:pt idx="1">
                  <c:v>0.14499999999999999</c:v>
                </c:pt>
                <c:pt idx="2">
                  <c:v>0.10700000000000003</c:v>
                </c:pt>
                <c:pt idx="3">
                  <c:v>0.18300000000000005</c:v>
                </c:pt>
                <c:pt idx="4">
                  <c:v>0.19</c:v>
                </c:pt>
                <c:pt idx="5">
                  <c:v>0.18900000000000003</c:v>
                </c:pt>
                <c:pt idx="6">
                  <c:v>0.13500000000000004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9-4D41-876E-093D4F58D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081344"/>
        <c:axId val="193082880"/>
      </c:barChart>
      <c:catAx>
        <c:axId val="193081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193082880"/>
        <c:crosses val="autoZero"/>
        <c:auto val="1"/>
        <c:lblAlgn val="ctr"/>
        <c:lblOffset val="100"/>
        <c:noMultiLvlLbl val="0"/>
      </c:catAx>
      <c:valAx>
        <c:axId val="193082880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1930813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217427632551085E-4"/>
          <c:y val="0.27363419316206938"/>
          <c:w val="0.99924782572367443"/>
          <c:h val="0.5667909989486267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1.4522999999999999E-2</c:v>
                </c:pt>
                <c:pt idx="1">
                  <c:v>1.7995000000000001E-2</c:v>
                </c:pt>
                <c:pt idx="2">
                  <c:v>1.2654E-2</c:v>
                </c:pt>
                <c:pt idx="3">
                  <c:v>3.4619999999999998E-3</c:v>
                </c:pt>
                <c:pt idx="4">
                  <c:v>1.5782999999999998E-2</c:v>
                </c:pt>
                <c:pt idx="5">
                  <c:v>-0.36033999999999999</c:v>
                </c:pt>
                <c:pt idx="6">
                  <c:v>6.3932000000000003E-2</c:v>
                </c:pt>
                <c:pt idx="7">
                  <c:v>1.6521999999999998E-2</c:v>
                </c:pt>
                <c:pt idx="8">
                  <c:v>-0.31103999999999998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3-47A4-BDE6-B6ACDDD22CB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4"/>
              <c:layout>
                <c:manualLayout>
                  <c:x val="-8.6349327223156011E-3"/>
                  <c:y val="-0.121414499774384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23-47A4-BDE6-B6ACDDD22CBD}"/>
                </c:ext>
              </c:extLst>
            </c:dLbl>
            <c:dLbl>
              <c:idx val="5"/>
              <c:layout>
                <c:manualLayout>
                  <c:x val="-7.9152635576558414E-17"/>
                  <c:y val="-0.193910222524942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23-47A4-BDE6-B6ACDDD22CBD}"/>
                </c:ext>
              </c:extLst>
            </c:dLbl>
            <c:dLbl>
              <c:idx val="6"/>
              <c:layout>
                <c:manualLayout>
                  <c:x val="-6.476199541736641E-3"/>
                  <c:y val="-0.186694121441942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23-47A4-BDE6-B6ACDDD22CBD}"/>
                </c:ext>
              </c:extLst>
            </c:dLbl>
            <c:dLbl>
              <c:idx val="7"/>
              <c:layout>
                <c:manualLayout>
                  <c:x val="-1.5830527115311683E-16"/>
                  <c:y val="-0.192513340114548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23-47A4-BDE6-B6ACDDD22CBD}"/>
                </c:ext>
              </c:extLst>
            </c:dLbl>
            <c:dLbl>
              <c:idx val="8"/>
              <c:layout>
                <c:manualLayout>
                  <c:x val="-2.1587331805790386E-3"/>
                  <c:y val="-0.211937428665646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23-47A4-BDE6-B6ACDDD22C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1.2848999999999999E-2</c:v>
                </c:pt>
                <c:pt idx="1">
                  <c:v>6.515E-3</c:v>
                </c:pt>
                <c:pt idx="2">
                  <c:v>2.9290000000000002E-3</c:v>
                </c:pt>
                <c:pt idx="3">
                  <c:v>1.0007E-2</c:v>
                </c:pt>
                <c:pt idx="4">
                  <c:v>-0.16372</c:v>
                </c:pt>
                <c:pt idx="5">
                  <c:v>-0.92784999999999995</c:v>
                </c:pt>
                <c:pt idx="6">
                  <c:v>-0.62905</c:v>
                </c:pt>
                <c:pt idx="7">
                  <c:v>-0.69416</c:v>
                </c:pt>
                <c:pt idx="8">
                  <c:v>-0.90059999999999996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3-47A4-BDE6-B6ACDDD22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9472896"/>
        <c:axId val="20948736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2.7559E-2</c:v>
                </c:pt>
                <c:pt idx="1">
                  <c:v>2.4627E-2</c:v>
                </c:pt>
                <c:pt idx="2">
                  <c:v>1.562E-2</c:v>
                </c:pt>
                <c:pt idx="3">
                  <c:v>1.3502999999999999E-2</c:v>
                </c:pt>
                <c:pt idx="4">
                  <c:v>-0.15051999999999999</c:v>
                </c:pt>
                <c:pt idx="5">
                  <c:v>-0.95384999999999998</c:v>
                </c:pt>
                <c:pt idx="6">
                  <c:v>-0.60533000000000003</c:v>
                </c:pt>
                <c:pt idx="7">
                  <c:v>-0.68911</c:v>
                </c:pt>
                <c:pt idx="8">
                  <c:v>-0.93152000000000001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23-47A4-BDE6-B6ACDDD22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2896"/>
        <c:axId val="209487360"/>
      </c:lineChart>
      <c:catAx>
        <c:axId val="20947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09487360"/>
        <c:crosses val="autoZero"/>
        <c:auto val="0"/>
        <c:lblAlgn val="ctr"/>
        <c:lblOffset val="100"/>
        <c:noMultiLvlLbl val="0"/>
      </c:catAx>
      <c:valAx>
        <c:axId val="2094873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09472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+mn-lt"/>
        </a:defRPr>
      </a:pPr>
      <a:endParaRPr lang="en-US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15434678636794788"/>
          <c:w val="0.95526315789473704"/>
          <c:h val="0.686079115065528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0"/>
              <c:layout>
                <c:manualLayout>
                  <c:x val="-5.5433316121361554E-3"/>
                  <c:y val="-8.053064005450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5D-4073-B3B3-753BE803EC75}"/>
                </c:ext>
              </c:extLst>
            </c:dLbl>
            <c:dLbl>
              <c:idx val="2"/>
              <c:layout>
                <c:manualLayout>
                  <c:x val="-2.217332644854457E-2"/>
                  <c:y val="8.13632052155558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5D-4073-B3B3-753BE803EC75}"/>
                </c:ext>
              </c:extLst>
            </c:dLbl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2.2765000000000001E-2</c:v>
                </c:pt>
                <c:pt idx="1">
                  <c:v>9.5409999999999991E-3</c:v>
                </c:pt>
                <c:pt idx="2">
                  <c:v>-4.3060000000000001E-2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D-4073-B3B3-753BE803EC7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1"/>
              <c:layout>
                <c:manualLayout>
                  <c:x val="-1.6629994836408427E-2"/>
                  <c:y val="-0.118610075748466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5D-4073-B3B3-753BE803EC75}"/>
                </c:ext>
              </c:extLst>
            </c:dLbl>
            <c:dLbl>
              <c:idx val="2"/>
              <c:layout>
                <c:manualLayout>
                  <c:x val="-5.5433316121361424E-3"/>
                  <c:y val="-0.291477963475077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2062857015653"/>
                      <c:h val="0.27791270890946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5D-4073-B3B3-753BE803EC7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7.5690000000000002E-3</c:v>
                </c:pt>
                <c:pt idx="1">
                  <c:v>-3.091E-2</c:v>
                </c:pt>
                <c:pt idx="2">
                  <c:v>-0.76976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D-4073-B3B3-753BE803E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9416960"/>
        <c:axId val="20941888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3.0505999999999998E-2</c:v>
                </c:pt>
                <c:pt idx="1">
                  <c:v>-2.1659999999999999E-2</c:v>
                </c:pt>
                <c:pt idx="2">
                  <c:v>-0.77968000000000004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5D-4073-B3B3-753BE803E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16960"/>
        <c:axId val="209418880"/>
      </c:lineChart>
      <c:catAx>
        <c:axId val="20941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09418880"/>
        <c:crosses val="autoZero"/>
        <c:auto val="0"/>
        <c:lblAlgn val="ctr"/>
        <c:lblOffset val="100"/>
        <c:noMultiLvlLbl val="0"/>
      </c:catAx>
      <c:valAx>
        <c:axId val="2094188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0941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</a:defRPr>
      </a:pPr>
      <a:endParaRPr lang="en-US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105242398322998"/>
          <c:y val="1.6746210295141679E-2"/>
          <c:w val="0.59239280655181414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6015-4F0E-AF05-34A515336118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015-4F0E-AF05-34A51533611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6015-4F0E-AF05-34A51533611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6015-4F0E-AF05-34A515336118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6015-4F0E-AF05-34A515336118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15-4F0E-AF05-34A515336118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15-4F0E-AF05-34A515336118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15-4F0E-AF05-34A515336118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15-4F0E-AF05-34A515336118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015-4F0E-AF05-34A515336118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-110310.7</c:v>
                </c:pt>
                <c:pt idx="1">
                  <c:v>-206388.59999999998</c:v>
                </c:pt>
                <c:pt idx="2">
                  <c:v>-6260.3</c:v>
                </c:pt>
                <c:pt idx="3">
                  <c:v>-117850.9</c:v>
                </c:pt>
                <c:pt idx="4">
                  <c:v>-140928.9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6015-4F0E-AF05-34A515336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3050880"/>
        <c:axId val="193056768"/>
      </c:barChart>
      <c:catAx>
        <c:axId val="193050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19305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056768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19305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B-47B8-AC6D-7E5BCAA335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B-47B8-AC6D-7E5BCAA335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B-47B8-AC6D-7E5BCAA3356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B-47B8-AC6D-7E5BCAA3356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4B-47B8-AC6D-7E5BCAA335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4B-47B8-AC6D-7E5BCAA33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867712"/>
        <c:axId val="193410176"/>
      </c:barChart>
      <c:catAx>
        <c:axId val="19286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93410176"/>
        <c:crosses val="autoZero"/>
        <c:auto val="1"/>
        <c:lblAlgn val="ctr"/>
        <c:lblOffset val="100"/>
        <c:noMultiLvlLbl val="0"/>
      </c:catAx>
      <c:valAx>
        <c:axId val="19341017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286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7423293626686481E-2"/>
          <c:w val="0.55946427411296085"/>
          <c:h val="0.7877381573559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</c:v>
                </c:pt>
                <c:pt idx="1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D-49AE-991E-8FB1B1B37E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24.9</c:v>
                </c:pt>
                <c:pt idx="1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D-49AE-991E-8FB1B1B37E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D-49AE-991E-8FB1B1B37E8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15.8</c:v>
                </c:pt>
                <c:pt idx="1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D-49AE-991E-8FB1B1B37E8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2.5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D-49AE-991E-8FB1B1B37E8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21.2</c:v>
                </c:pt>
                <c:pt idx="1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DD-49AE-991E-8FB1B1B37E8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Sheet1!$B$8:$C$8</c:f>
              <c:numCache>
                <c:formatCode>0.0</c:formatCode>
                <c:ptCount val="2"/>
                <c:pt idx="0">
                  <c:v>4.5999999999999996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DD-49AE-991E-8FB1B1B37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93163264"/>
        <c:axId val="193164800"/>
      </c:barChart>
      <c:catAx>
        <c:axId val="19316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93164800"/>
        <c:crosses val="autoZero"/>
        <c:auto val="1"/>
        <c:lblAlgn val="ctr"/>
        <c:lblOffset val="100"/>
        <c:noMultiLvlLbl val="0"/>
      </c:catAx>
      <c:valAx>
        <c:axId val="19316480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3163264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2660794993919102"/>
          <c:y val="2.0275338581062913E-2"/>
          <c:w val="0.44691517252136026"/>
          <c:h val="0.8436009797035958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762000999857107E-2"/>
          <c:w val="0.46636314261239253"/>
          <c:h val="0.81439967962875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-21.856761914390795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8-4856-9963-888EFDA418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-18.313723507778633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8-4856-9963-888EFDA4188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742045592087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F8-4856-9963-888EFDA4188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-1.3254641272890417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F8-4856-9963-888EFDA4188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-9.2124685631958769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F8-4856-9963-888EFDA4188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-0.45964083056352451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F8-4856-9963-888EFDA4188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-14.498338114676407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8-4856-9963-888EFDA4188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100528362760724E-17"/>
                  <c:y val="2.2064610507503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F8-4856-9963-888EFDA4188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Sheet1!$B$8</c:f>
              <c:numCache>
                <c:formatCode>0</c:formatCode>
                <c:ptCount val="1"/>
                <c:pt idx="0">
                  <c:v>-4.0384445258887611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F8-4856-9963-888EFDA41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93303680"/>
        <c:axId val="193305216"/>
      </c:barChart>
      <c:catAx>
        <c:axId val="19330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193305216"/>
        <c:crosses val="autoZero"/>
        <c:auto val="1"/>
        <c:lblAlgn val="ctr"/>
        <c:lblOffset val="100"/>
        <c:noMultiLvlLbl val="0"/>
      </c:catAx>
      <c:valAx>
        <c:axId val="19330521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crossAx val="193303680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3520004363984797"/>
          <c:y val="2.5742045592087318E-2"/>
          <c:w val="0.39866898463829914"/>
          <c:h val="0.82493932232110434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9C-4114-892C-12EAAD5181F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069C-4114-892C-12EAAD5181F2}"/>
              </c:ext>
            </c:extLst>
          </c:dPt>
          <c:dLbls>
            <c:dLbl>
              <c:idx val="6"/>
              <c:layout>
                <c:manualLayout>
                  <c:x val="4.0597575533567423E-2"/>
                  <c:y val="4.247815552490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9C-4114-892C-12EAAD5181F2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5.87</c:v>
                </c:pt>
                <c:pt idx="1">
                  <c:v>6.3</c:v>
                </c:pt>
                <c:pt idx="2">
                  <c:v>5.92</c:v>
                </c:pt>
                <c:pt idx="3">
                  <c:v>6.24</c:v>
                </c:pt>
                <c:pt idx="4">
                  <c:v>7.01</c:v>
                </c:pt>
                <c:pt idx="5">
                  <c:v>6.8</c:v>
                </c:pt>
                <c:pt idx="6">
                  <c:v>6.48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C-4114-892C-12EAAD518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764800"/>
        <c:axId val="6774784"/>
      </c:barChart>
      <c:catAx>
        <c:axId val="6764800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6774784"/>
        <c:crosses val="autoZero"/>
        <c:auto val="1"/>
        <c:lblAlgn val="ctr"/>
        <c:lblOffset val="100"/>
        <c:noMultiLvlLbl val="0"/>
      </c:catAx>
      <c:valAx>
        <c:axId val="6774784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67648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459758475167967E-2"/>
          <c:y val="4.6603887638260427E-2"/>
          <c:w val="0.92554281261625604"/>
          <c:h val="0.817821166504981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93-438E-BA0A-BA31326FE4FB}"/>
              </c:ext>
            </c:extLst>
          </c:dPt>
          <c:dPt>
            <c:idx val="6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2-3C93-438E-BA0A-BA31326FE4F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[$£-809]#,##0.00</c:formatCode>
                <c:ptCount val="7"/>
                <c:pt idx="0">
                  <c:v>9.9999999999997868E-3</c:v>
                </c:pt>
                <c:pt idx="1">
                  <c:v>0.35999999999999943</c:v>
                </c:pt>
                <c:pt idx="2">
                  <c:v>8.0000000000000071E-2</c:v>
                </c:pt>
                <c:pt idx="3">
                  <c:v>-0.26999999999999957</c:v>
                </c:pt>
                <c:pt idx="4">
                  <c:v>0.24000000000000021</c:v>
                </c:pt>
                <c:pt idx="5">
                  <c:v>0.95000000000000018</c:v>
                </c:pt>
                <c:pt idx="6">
                  <c:v>8.0000000000000071E-2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3-438E-BA0A-BA31326FE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685824"/>
        <c:axId val="6687360"/>
      </c:barChart>
      <c:catAx>
        <c:axId val="66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6687360"/>
        <c:crosses val="autoZero"/>
        <c:auto val="1"/>
        <c:lblAlgn val="ctr"/>
        <c:lblOffset val="100"/>
        <c:noMultiLvlLbl val="0"/>
      </c:catAx>
      <c:valAx>
        <c:axId val="6687360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66858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480397559808256E-2"/>
          <c:y val="3.4952918643766706E-2"/>
          <c:w val="0.7767552868866876"/>
          <c:h val="0.86185140380879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1-71C2-43B4-AF10-04F2C0FBAE1B}"/>
              </c:ext>
            </c:extLst>
          </c:dPt>
          <c:dPt>
            <c:idx val="6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3-71C2-43B4-AF10-04F2C0FBAE1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[$£-809]#,##0.00</c:formatCode>
                <c:ptCount val="7"/>
                <c:pt idx="0">
                  <c:v>0.90000000000000036</c:v>
                </c:pt>
                <c:pt idx="1">
                  <c:v>0.90000000000000036</c:v>
                </c:pt>
                <c:pt idx="2">
                  <c:v>0.95000000000000018</c:v>
                </c:pt>
                <c:pt idx="3">
                  <c:v>0.74000000000000021</c:v>
                </c:pt>
                <c:pt idx="4">
                  <c:v>-0.57000000000000028</c:v>
                </c:pt>
                <c:pt idx="5">
                  <c:v>0.91999999999999993</c:v>
                </c:pt>
                <c:pt idx="6">
                  <c:v>1.0199999999999996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2-43B4-AF10-04F2C0FBA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614400"/>
        <c:axId val="24626304"/>
      </c:barChart>
      <c:catAx>
        <c:axId val="24614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626304"/>
        <c:crosses val="autoZero"/>
        <c:auto val="1"/>
        <c:lblAlgn val="ctr"/>
        <c:lblOffset val="100"/>
        <c:noMultiLvlLbl val="0"/>
      </c:catAx>
      <c:valAx>
        <c:axId val="24626304"/>
        <c:scaling>
          <c:orientation val="minMax"/>
        </c:scaling>
        <c:delete val="1"/>
        <c:axPos val="t"/>
        <c:numFmt formatCode="[$£-809]#,##0.0" sourceLinked="0"/>
        <c:majorTickMark val="none"/>
        <c:minorTickMark val="none"/>
        <c:tickLblPos val="high"/>
        <c:crossAx val="246144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38867749608845E-2"/>
          <c:y val="3.5044484168773433E-2"/>
          <c:w val="0.59447299089499528"/>
          <c:h val="0.8614894984449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08-4C06-8BDD-1F5621CE3AE9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708-4C06-8BDD-1F5621CE3AE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0.57299999999999995</c:v>
                </c:pt>
                <c:pt idx="1">
                  <c:v>0.68400000000000005</c:v>
                </c:pt>
                <c:pt idx="2">
                  <c:v>0.68400000000000005</c:v>
                </c:pt>
                <c:pt idx="3">
                  <c:v>0.7390000000000001</c:v>
                </c:pt>
                <c:pt idx="4">
                  <c:v>0.95900000000000007</c:v>
                </c:pt>
                <c:pt idx="5">
                  <c:v>0.70299999999999996</c:v>
                </c:pt>
                <c:pt idx="6">
                  <c:v>0.68099999999999994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08-4C06-8BDD-1F5621CE3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365120"/>
        <c:axId val="193366656"/>
      </c:barChart>
      <c:catAx>
        <c:axId val="193365120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193366656"/>
        <c:crosses val="autoZero"/>
        <c:auto val="1"/>
        <c:lblAlgn val="ctr"/>
        <c:lblOffset val="100"/>
        <c:noMultiLvlLbl val="0"/>
      </c:catAx>
      <c:valAx>
        <c:axId val="193366656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193365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62392884515139E-2"/>
          <c:y val="3.4952918643766706E-2"/>
          <c:w val="0.83638872514584972"/>
          <c:h val="0.86185140380879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781C-46F6-B659-E29820287744}"/>
              </c:ext>
            </c:extLst>
          </c:dPt>
          <c:dPt>
            <c:idx val="6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3-781C-46F6-B659-E2982028774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0.11199999999999996</c:v>
                </c:pt>
                <c:pt idx="1">
                  <c:v>0.11600000000000009</c:v>
                </c:pt>
                <c:pt idx="2">
                  <c:v>9.1000000000000081E-2</c:v>
                </c:pt>
                <c:pt idx="3">
                  <c:v>0.12700000000000003</c:v>
                </c:pt>
                <c:pt idx="4">
                  <c:v>0.7380000000000001</c:v>
                </c:pt>
                <c:pt idx="5">
                  <c:v>0.11</c:v>
                </c:pt>
                <c:pt idx="6">
                  <c:v>9.3999999999999917E-2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1C-46F6-B659-E29820287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589632"/>
        <c:axId val="193591168"/>
      </c:barChart>
      <c:catAx>
        <c:axId val="193589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193591168"/>
        <c:crosses val="autoZero"/>
        <c:auto val="1"/>
        <c:lblAlgn val="ctr"/>
        <c:lblOffset val="100"/>
        <c:noMultiLvlLbl val="0"/>
      </c:catAx>
      <c:valAx>
        <c:axId val="193591168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1935896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5.5844668748411035E-2"/>
          <c:w val="0.95526315789473704"/>
          <c:h val="0.7845806979989248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5"/>
              <c:layout>
                <c:manualLayout>
                  <c:x val="6.8701914294993036E-3"/>
                  <c:y val="-5.83719698101777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B-4145-8895-E65567DB656D}"/>
                </c:ext>
              </c:extLst>
            </c:dLbl>
            <c:dLbl>
              <c:idx val="6"/>
              <c:layout>
                <c:manualLayout>
                  <c:x val="-2.2900638098331851E-3"/>
                  <c:y val="-4.17303060707624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8B-4145-8895-E65567DB656D}"/>
                </c:ext>
              </c:extLst>
            </c:dLbl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1.8018018018017834E-2</c:v>
                </c:pt>
                <c:pt idx="1">
                  <c:v>1.7241379310344751E-2</c:v>
                </c:pt>
                <c:pt idx="2">
                  <c:v>1.8867924528301883E-2</c:v>
                </c:pt>
                <c:pt idx="3">
                  <c:v>2.8037383177570208E-2</c:v>
                </c:pt>
                <c:pt idx="4">
                  <c:v>4.4247787610619538E-2</c:v>
                </c:pt>
                <c:pt idx="5">
                  <c:v>-0.60169491525423724</c:v>
                </c:pt>
                <c:pt idx="6">
                  <c:v>-0.41666666666666674</c:v>
                </c:pt>
                <c:pt idx="7">
                  <c:v>6.3636363636363491E-2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E-4877-881D-E2C97F145BF0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2"/>
              <c:layout>
                <c:manualLayout>
                  <c:x val="-2.2900638098331014E-3"/>
                  <c:y val="9.3526150215516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8B-4145-8895-E65567DB656D}"/>
                </c:ext>
              </c:extLst>
            </c:dLbl>
            <c:dLbl>
              <c:idx val="4"/>
              <c:layout>
                <c:manualLayout>
                  <c:x val="-1.6030446668831709E-2"/>
                  <c:y val="-8.25538112806221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8-4BAE-916E-8ECFC5E27C07}"/>
                </c:ext>
              </c:extLst>
            </c:dLbl>
            <c:dLbl>
              <c:idx val="5"/>
              <c:layout>
                <c:manualLayout>
                  <c:x val="-6.8701914294993878E-3"/>
                  <c:y val="-0.138008395549543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8E-4877-881D-E2C97F145BF0}"/>
                </c:ext>
              </c:extLst>
            </c:dLbl>
            <c:dLbl>
              <c:idx val="6"/>
              <c:layout>
                <c:manualLayout>
                  <c:x val="-8.3968036354625804E-17"/>
                  <c:y val="-0.136970110989708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A8-4BAE-916E-8ECFC5E27C07}"/>
                </c:ext>
              </c:extLst>
            </c:dLbl>
            <c:dLbl>
              <c:idx val="7"/>
              <c:layout>
                <c:manualLayout>
                  <c:x val="-4.5801276196663701E-3"/>
                  <c:y val="-0.204749230019814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8E-4877-881D-E2C97F145BF0}"/>
                </c:ext>
              </c:extLst>
            </c:dLbl>
            <c:dLbl>
              <c:idx val="8"/>
              <c:layout>
                <c:manualLayout>
                  <c:x val="2.2900638098331014E-3"/>
                  <c:y val="-0.174879626916217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8E-4877-881D-E2C97F145BF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-1.6977976496841407E-2</c:v>
                </c:pt>
                <c:pt idx="1">
                  <c:v>-1.3767629585003105E-2</c:v>
                </c:pt>
                <c:pt idx="2">
                  <c:v>2.329733371495557E-4</c:v>
                </c:pt>
                <c:pt idx="3">
                  <c:v>-1.627271821783205E-2</c:v>
                </c:pt>
                <c:pt idx="4">
                  <c:v>-0.15815829787151414</c:v>
                </c:pt>
                <c:pt idx="5">
                  <c:v>-0.89809622383144316</c:v>
                </c:pt>
                <c:pt idx="6">
                  <c:v>-0.7132335165612731</c:v>
                </c:pt>
                <c:pt idx="7">
                  <c:v>-0.70735166474313305</c:v>
                </c:pt>
                <c:pt idx="8">
                  <c:v>-0.88173930243595533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8E-4877-881D-E2C97F145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3689088"/>
        <c:axId val="193691008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Sheet1!$B$1:$J$1</c:f>
              <c:strCache>
                <c:ptCount val="9"/>
                <c:pt idx="0">
                  <c:v>Q1 19</c:v>
                </c:pt>
                <c:pt idx="1">
                  <c:v>Q2 19</c:v>
                </c:pt>
                <c:pt idx="2">
                  <c:v>Q3 19</c:v>
                </c:pt>
                <c:pt idx="3">
                  <c:v>Q4 19</c:v>
                </c:pt>
                <c:pt idx="4">
                  <c:v>Q1 20</c:v>
                </c:pt>
                <c:pt idx="5">
                  <c:v>Q2 20</c:v>
                </c:pt>
                <c:pt idx="6">
                  <c:v>Q3 20</c:v>
                </c:pt>
                <c:pt idx="7">
                  <c:v>Q4 20</c:v>
                </c:pt>
                <c:pt idx="8">
                  <c:v>Q1 21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2.32014809621095E-3</c:v>
                </c:pt>
                <c:pt idx="1">
                  <c:v>6.2543476457090907E-3</c:v>
                </c:pt>
                <c:pt idx="2">
                  <c:v>1.8736832230400458E-2</c:v>
                </c:pt>
                <c:pt idx="3">
                  <c:v>1.3941958901188434E-2</c:v>
                </c:pt>
                <c:pt idx="4">
                  <c:v>-0.11611036504477368</c:v>
                </c:pt>
                <c:pt idx="5">
                  <c:v>-0.95963209165606989</c:v>
                </c:pt>
                <c:pt idx="6">
                  <c:v>-0.83228465831371712</c:v>
                </c:pt>
                <c:pt idx="7">
                  <c:v>-0.68942240434032986</c:v>
                </c:pt>
                <c:pt idx="8">
                  <c:v>-0.88267458414962097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8E-4877-881D-E2C97F145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89088"/>
        <c:axId val="193691008"/>
      </c:lineChart>
      <c:catAx>
        <c:axId val="19368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93691008"/>
        <c:crosses val="autoZero"/>
        <c:auto val="0"/>
        <c:lblAlgn val="ctr"/>
        <c:lblOffset val="100"/>
        <c:noMultiLvlLbl val="0"/>
      </c:catAx>
      <c:valAx>
        <c:axId val="193691008"/>
        <c:scaling>
          <c:orientation val="minMax"/>
          <c:max val="1.5"/>
          <c:min val="-1.9000000000000001"/>
        </c:scaling>
        <c:delete val="0"/>
        <c:axPos val="l"/>
        <c:numFmt formatCode="0.0%" sourceLinked="1"/>
        <c:majorTickMark val="none"/>
        <c:minorTickMark val="none"/>
        <c:tickLblPos val="none"/>
        <c:crossAx val="193689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+mn-lt"/>
        </a:defRPr>
      </a:pPr>
      <a:endParaRPr lang="en-US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131961684649312E-2"/>
          <c:y val="0.39877264288686753"/>
          <c:w val="0.95526315789473704"/>
          <c:h val="0.457652442263446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0"/>
              <c:layout>
                <c:manualLayout>
                  <c:x val="-1.3936446147706576E-2"/>
                  <c:y val="-6.952490092916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D8-454B-9E44-30E6B4A1297E}"/>
                </c:ext>
              </c:extLst>
            </c:dLbl>
            <c:dLbl>
              <c:idx val="1"/>
              <c:layout>
                <c:manualLayout>
                  <c:x val="0"/>
                  <c:y val="-7.00863408019814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8-454B-9E44-30E6B4A1297E}"/>
                </c:ext>
              </c:extLst>
            </c:dLbl>
            <c:dLbl>
              <c:idx val="2"/>
              <c:layout>
                <c:manualLayout>
                  <c:x val="-9.2909640984710513E-3"/>
                  <c:y val="6.5967295392539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D8-454B-9E44-30E6B4A1297E}"/>
                </c:ext>
              </c:extLst>
            </c:dLbl>
            <c:numFmt formatCode="0.0%" sourceLinked="0"/>
            <c:spPr>
              <a:noFill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2.8037383177570208E-2</c:v>
                </c:pt>
                <c:pt idx="1">
                  <c:v>2.7272727272727115E-2</c:v>
                </c:pt>
                <c:pt idx="2">
                  <c:v>-0.20353982300884943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8-454B-9E44-30E6B4A1297E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1"/>
              <c:layout>
                <c:manualLayout>
                  <c:x val="-2.7872892295413152E-2"/>
                  <c:y val="-6.33347848744654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9-4008-BC1E-9C8C6AFEA7F4}"/>
                </c:ext>
              </c:extLst>
            </c:dLbl>
            <c:dLbl>
              <c:idx val="2"/>
              <c:layout>
                <c:manualLayout>
                  <c:x val="-4.6462136212117831E-3"/>
                  <c:y val="-0.164332652914679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D8-454B-9E44-30E6B4A129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-1.9505831116641392E-2</c:v>
                </c:pt>
                <c:pt idx="1">
                  <c:v>-4.9466313141613982E-2</c:v>
                </c:pt>
                <c:pt idx="2">
                  <c:v>-0.79261059080533525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D8-454B-9E44-30E6B4A1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4798336"/>
        <c:axId val="194800256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cat>
            <c:strRef>
              <c:f>Sheet1!$B$1:$D$1</c:f>
              <c:strCache>
                <c:ptCount val="3"/>
                <c:pt idx="0">
                  <c:v>YE Mar 19</c:v>
                </c:pt>
                <c:pt idx="1">
                  <c:v>YE Mar 20</c:v>
                </c:pt>
                <c:pt idx="2">
                  <c:v>YE Mar 21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7.467947540719555E-3</c:v>
                </c:pt>
                <c:pt idx="1">
                  <c:v>-2.2187202314450039E-2</c:v>
                </c:pt>
                <c:pt idx="2">
                  <c:v>-0.83566728486825326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D8-454B-9E44-30E6B4A1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798336"/>
        <c:axId val="194800256"/>
      </c:lineChart>
      <c:catAx>
        <c:axId val="19479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94800256"/>
        <c:crosses val="autoZero"/>
        <c:auto val="0"/>
        <c:lblAlgn val="ctr"/>
        <c:lblOffset val="100"/>
        <c:noMultiLvlLbl val="0"/>
      </c:catAx>
      <c:valAx>
        <c:axId val="1948002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9479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</a:defRPr>
      </a:pPr>
      <a:endParaRPr lang="en-US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105242398322998"/>
          <c:y val="1.6746210295141679E-2"/>
          <c:w val="0.59239280655181414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F757-4804-B31F-075FF578C549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F757-4804-B31F-075FF578C549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F757-4804-B31F-075FF578C549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F757-4804-B31F-075FF578C549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F757-4804-B31F-075FF578C549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7-4804-B31F-075FF578C549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7-4804-B31F-075FF578C549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57-4804-B31F-075FF578C549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57-4804-B31F-075FF578C549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57-4804-B31F-075FF578C549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-65840.2</c:v>
                </c:pt>
                <c:pt idx="1">
                  <c:v>-202082.59999999998</c:v>
                </c:pt>
                <c:pt idx="2">
                  <c:v>-3147.1</c:v>
                </c:pt>
                <c:pt idx="3">
                  <c:v>-105790.39999999999</c:v>
                </c:pt>
                <c:pt idx="4">
                  <c:v>-152971.20000000001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757-4804-B31F-075FF578C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4673664"/>
        <c:axId val="194687744"/>
      </c:barChart>
      <c:catAx>
        <c:axId val="19467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194687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687744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19467366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F-4473-AAE3-C36920B505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F-4473-AAE3-C36920B5051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F-4473-AAE3-C36920B5051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F-4473-AAE3-C36920B5051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1F-4473-AAE3-C36920B505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F-4473-AAE3-C36920B50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716032"/>
        <c:axId val="194717568"/>
      </c:barChart>
      <c:catAx>
        <c:axId val="19471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94717568"/>
        <c:crosses val="autoZero"/>
        <c:auto val="1"/>
        <c:lblAlgn val="ctr"/>
        <c:lblOffset val="100"/>
        <c:noMultiLvlLbl val="0"/>
      </c:catAx>
      <c:valAx>
        <c:axId val="19471756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471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23909275086785"/>
          <c:y val="8.9227256399932398E-2"/>
          <c:w val="0.35150581194722691"/>
          <c:h val="0.818031436862411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16652604149587E-2"/>
          <c:y val="2.5286873428896708E-2"/>
          <c:w val="0.90281323884116904"/>
          <c:h val="0.89254187317174494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%Over/Under Performance vs. Channel OOH Growth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7B0-44FE-B1C5-7DD403C67970}"/>
              </c:ext>
            </c:extLst>
          </c:dPt>
          <c:dPt>
            <c:idx val="1"/>
            <c:invertIfNegative val="0"/>
            <c:bubble3D val="1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27B0-44FE-B1C5-7DD403C67970}"/>
              </c:ext>
            </c:extLst>
          </c:dPt>
          <c:dPt>
            <c:idx val="2"/>
            <c:invertIfNegative val="0"/>
            <c:bubble3D val="1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27B0-44FE-B1C5-7DD403C67970}"/>
              </c:ext>
            </c:extLst>
          </c:dPt>
          <c:dPt>
            <c:idx val="3"/>
            <c:invertIfNegative val="0"/>
            <c:bubble3D val="1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27B0-44FE-B1C5-7DD403C67970}"/>
              </c:ext>
            </c:extLst>
          </c:dPt>
          <c:dPt>
            <c:idx val="4"/>
            <c:invertIfNegative val="0"/>
            <c:bubble3D val="1"/>
            <c:spPr>
              <a:solidFill>
                <a:srgbClr val="F0AB00"/>
              </a:solidFill>
            </c:spPr>
            <c:extLst>
              <c:ext xmlns:c16="http://schemas.microsoft.com/office/drawing/2014/chart" uri="{C3380CC4-5D6E-409C-BE32-E72D297353CC}">
                <c16:uniqueId val="{00000009-27B0-44FE-B1C5-7DD403C67970}"/>
              </c:ext>
            </c:extLst>
          </c:dPt>
          <c:dPt>
            <c:idx val="5"/>
            <c:invertIfNegative val="0"/>
            <c:bubble3D val="1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27B0-44FE-B1C5-7DD403C67970}"/>
              </c:ext>
            </c:extLst>
          </c:dPt>
          <c:dPt>
            <c:idx val="6"/>
            <c:invertIfNegative val="0"/>
            <c:bubble3D val="1"/>
            <c:spPr>
              <a:solidFill>
                <a:srgbClr val="E17000"/>
              </a:solidFill>
            </c:spPr>
            <c:extLst>
              <c:ext xmlns:c16="http://schemas.microsoft.com/office/drawing/2014/chart" uri="{C3380CC4-5D6E-409C-BE32-E72D297353CC}">
                <c16:uniqueId val="{0000000D-27B0-44FE-B1C5-7DD403C679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Pubs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B0-44FE-B1C5-7DD403C679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FSR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B0-44FE-B1C5-7DD403C67970}"/>
                </c:ext>
              </c:extLst>
            </c:dLbl>
            <c:dLbl>
              <c:idx val="2"/>
              <c:layout>
                <c:manualLayout>
                  <c:x val="-4.5437334343051876E-3"/>
                  <c:y val="5.32837610395980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Travel &amp; Leisure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B0-44FE-B1C5-7DD403C67970}"/>
                </c:ext>
              </c:extLst>
            </c:dLbl>
            <c:dLbl>
              <c:idx val="3"/>
              <c:layout>
                <c:manualLayout>
                  <c:x val="-0.27489587277546379"/>
                  <c:y val="-1.22960911794558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Workplace/Education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15221507004922"/>
                      <c:h val="0.1442760298918349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7B0-44FE-B1C5-7DD403C67970}"/>
                </c:ext>
              </c:extLst>
            </c:dLbl>
            <c:dLbl>
              <c:idx val="4"/>
              <c:layout>
                <c:manualLayout>
                  <c:x val="-4.7502884555182213E-3"/>
                  <c:y val="8.19750169839971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Fish</a:t>
                    </a:r>
                    <a:r>
                      <a:rPr lang="en-US" baseline="0"/>
                      <a:t> &amp; Chips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B0-44FE-B1C5-7DD403C67970}"/>
                </c:ext>
              </c:extLst>
            </c:dLbl>
            <c:dLbl>
              <c:idx val="5"/>
              <c:layout>
                <c:manualLayout>
                  <c:x val="-1.8174814479125362E-2"/>
                  <c:y val="5.7382673256941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QSR,</a:t>
                    </a:r>
                    <a:r>
                      <a:rPr lang="en-US" baseline="0" dirty="0"/>
                      <a:t> excl F&amp;C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26586803495455"/>
                      <c:h val="0.1442760298918349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27B0-44FE-B1C5-7DD403C679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</c:f>
              <c:numCache>
                <c:formatCode>0.0</c:formatCode>
                <c:ptCount val="7"/>
                <c:pt idx="0">
                  <c:v>1.6000000000000005</c:v>
                </c:pt>
                <c:pt idx="1">
                  <c:v>3.1000000000000014</c:v>
                </c:pt>
                <c:pt idx="2">
                  <c:v>2.5</c:v>
                </c:pt>
                <c:pt idx="3">
                  <c:v>-1.2000000000000002</c:v>
                </c:pt>
                <c:pt idx="4">
                  <c:v>24.1</c:v>
                </c:pt>
                <c:pt idx="5">
                  <c:v>-29.6</c:v>
                </c:pt>
              </c:numCache>
            </c:numRef>
          </c:xVal>
          <c:yVal>
            <c:numRef>
              <c:f>Sheet1!$B$2:$B$8</c:f>
              <c:numCache>
                <c:formatCode>0.0</c:formatCode>
                <c:ptCount val="7"/>
                <c:pt idx="0">
                  <c:v>-1.836017863287239</c:v>
                </c:pt>
                <c:pt idx="1">
                  <c:v>1.3148425095135963</c:v>
                </c:pt>
                <c:pt idx="2">
                  <c:v>7.0399817193122516</c:v>
                </c:pt>
                <c:pt idx="3">
                  <c:v>6.4687089816899856</c:v>
                </c:pt>
                <c:pt idx="4">
                  <c:v>8.5066932499478725</c:v>
                </c:pt>
                <c:pt idx="5">
                  <c:v>-3.5146146066573607</c:v>
                </c:pt>
              </c:numCache>
            </c:numRef>
          </c:yVal>
          <c:bubbleSize>
            <c:numRef>
              <c:f>Sheet1!$C$2:$C$8</c:f>
              <c:numCache>
                <c:formatCode>0.0</c:formatCode>
                <c:ptCount val="7"/>
                <c:pt idx="0">
                  <c:v>8.4</c:v>
                </c:pt>
                <c:pt idx="1">
                  <c:v>12.3</c:v>
                </c:pt>
                <c:pt idx="2">
                  <c:v>7.7</c:v>
                </c:pt>
                <c:pt idx="3">
                  <c:v>4.7</c:v>
                </c:pt>
                <c:pt idx="4">
                  <c:v>28.7</c:v>
                </c:pt>
                <c:pt idx="5">
                  <c:v>38.1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2-27B0-44FE-B1C5-7DD403C67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94196224"/>
        <c:axId val="194197760"/>
      </c:bubbleChart>
      <c:valAx>
        <c:axId val="19419622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94197760"/>
        <c:crosses val="autoZero"/>
        <c:crossBetween val="midCat"/>
      </c:valAx>
      <c:valAx>
        <c:axId val="1941977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low"/>
        <c:txPr>
          <a:bodyPr/>
          <a:lstStyle/>
          <a:p>
            <a:pPr algn="ctr">
              <a:defRPr sz="1200"/>
            </a:pPr>
            <a:endParaRPr lang="en-US"/>
          </a:p>
        </c:txPr>
        <c:crossAx val="1941962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97579013848593E-2"/>
          <c:y val="0"/>
          <c:w val="0.51296662661110326"/>
          <c:h val="0.898061209893516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74204559208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51-4C62-A090-1E48FC68FA68}"/>
                </c:ext>
              </c:extLst>
            </c:dLbl>
            <c:dLbl>
              <c:idx val="1"/>
              <c:layout>
                <c:manualLayout>
                  <c:x val="0"/>
                  <c:y val="-2.574204559208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51-4C62-A090-1E48FC68FA6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36.604114466344875</c:v>
                </c:pt>
                <c:pt idx="1">
                  <c:v>41.472597515674899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51-4C62-A090-1E48FC68FA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25.732337800656786</c:v>
                </c:pt>
                <c:pt idx="1">
                  <c:v>22.865146147922687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51-4C62-A090-1E48FC68FA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3.5406411508080096</c:v>
                </c:pt>
                <c:pt idx="1">
                  <c:v>3.7662395074753587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1-4C62-A090-1E48FC68FA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8.8427658034696286</c:v>
                </c:pt>
                <c:pt idx="1">
                  <c:v>9.6254361565073445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51-4C62-A090-1E48FC68FA6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212556438463429E-3"/>
                  <c:y val="3.6774350845838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51-4C62-A090-1E48FC68FA68}"/>
                </c:ext>
              </c:extLst>
            </c:dLbl>
            <c:dLbl>
              <c:idx val="1"/>
              <c:layout>
                <c:manualLayout>
                  <c:x val="6.0888983409117142E-17"/>
                  <c:y val="1.103230525375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51-4C62-A090-1E48FC68FA6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19.960034750906321</c:v>
                </c:pt>
                <c:pt idx="1">
                  <c:v>18.488335581861477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51-4C62-A090-1E48FC68FA6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 Shellfish Filling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5.3200889595892704</c:v>
                </c:pt>
                <c:pt idx="1">
                  <c:v>3.7822276172142488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51-4C62-A090-1E48FC68F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94410752"/>
        <c:axId val="194433024"/>
      </c:barChart>
      <c:catAx>
        <c:axId val="19441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94433024"/>
        <c:crosses val="autoZero"/>
        <c:auto val="1"/>
        <c:lblAlgn val="ctr"/>
        <c:lblOffset val="100"/>
        <c:noMultiLvlLbl val="0"/>
      </c:catAx>
      <c:valAx>
        <c:axId val="1944330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4410752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 sz="1200"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55041077655925763"/>
          <c:y val="7.4517575533647962E-2"/>
          <c:w val="0.34329701309280819"/>
          <c:h val="0.4253153472975485"/>
        </c:manualLayout>
      </c:layout>
      <c:overlay val="0"/>
      <c:txPr>
        <a:bodyPr/>
        <a:lstStyle/>
        <a:p>
          <a:pPr algn="ctr"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69922262393216E-2"/>
          <c:y val="5.1739831260165729E-2"/>
          <c:w val="0.61848702603170236"/>
          <c:h val="0.717072153465794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Fried Cod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56.0043206665745</c:v>
                </c:pt>
                <c:pt idx="1">
                  <c:v>61.834110111827457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2-4F6C-9CE6-D9FFAA9CAC8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Haddock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17.69901889720418</c:v>
                </c:pt>
                <c:pt idx="1">
                  <c:v>17.605850991667083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2-4F6C-9CE6-D9FFAA9CAC8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Fingers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13.52819542692928</c:v>
                </c:pt>
                <c:pt idx="1">
                  <c:v>11.321950319320424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2-4F6C-9CE6-D9FFAA9CAC8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Crab/Fishcake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742969286390597E-2"/>
                  <c:y val="-7.654484985757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52-4F6C-9CE6-D9FFAA9CAC87}"/>
                </c:ext>
              </c:extLst>
            </c:dLbl>
            <c:dLbl>
              <c:idx val="1"/>
              <c:layout>
                <c:manualLayout>
                  <c:x val="-4.2742969286390611E-2"/>
                  <c:y val="-1.75413254534732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52-4F6C-9CE6-D9FFAA9CA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5.7035736426282773</c:v>
                </c:pt>
                <c:pt idx="1">
                  <c:v>2.9478259330821692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52-4F6C-9CE6-D9FFAA9CAC8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 F.F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592690991454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52-4F6C-9CE6-D9FFAA9CAC87}"/>
                </c:ext>
              </c:extLst>
            </c:dLbl>
            <c:dLbl>
              <c:idx val="1"/>
              <c:layout>
                <c:manualLayout>
                  <c:x val="0"/>
                  <c:y val="-5.358139490030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52-4F6C-9CE6-D9FFAA9CA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7.0648680520373137</c:v>
                </c:pt>
                <c:pt idx="1">
                  <c:v>6.2902626441028726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52-4F6C-9CE6-D9FFAA9CA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95286144"/>
        <c:axId val="195287680"/>
      </c:barChart>
      <c:catAx>
        <c:axId val="19528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95287680"/>
        <c:crosses val="autoZero"/>
        <c:auto val="1"/>
        <c:lblAlgn val="ctr"/>
        <c:lblOffset val="100"/>
        <c:noMultiLvlLbl val="0"/>
      </c:catAx>
      <c:valAx>
        <c:axId val="1952876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528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16556001142807"/>
          <c:y val="5.3483725587736675E-2"/>
          <c:w val="0.37156392149354328"/>
          <c:h val="0.738037076046125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5358543457516281E-2"/>
          <c:w val="0.64935693630841984"/>
          <c:h val="0.816956770323014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Trout N.F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1.427418710262192</c:v>
                </c:pt>
                <c:pt idx="1">
                  <c:v>1.964735631867691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9-4DFE-BBE9-54C28BBDAB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Tuna N.F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43.386033517144448</c:v>
                </c:pt>
                <c:pt idx="1">
                  <c:v>51.119807607217936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9-4DFE-BBE9-54C28BBDAB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Cod N.F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7.5350395806891219</c:v>
                </c:pt>
                <c:pt idx="1">
                  <c:v>6.792819353601212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19-4DFE-BBE9-54C28BBDAB8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Haddock N.F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1781494694898775E-2"/>
                  <c:y val="-5.6016182060531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3A-4DFB-82BE-786DE89B7F73}"/>
                </c:ext>
              </c:extLst>
            </c:dLbl>
            <c:dLbl>
              <c:idx val="1"/>
              <c:layout>
                <c:manualLayout>
                  <c:x val="-4.9427790390585272E-2"/>
                  <c:y val="-1.1203236412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3A-4DFB-82BE-786DE89B7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7.4509664758909189</c:v>
                </c:pt>
                <c:pt idx="1">
                  <c:v>6.0086827406648311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19-4DFE-BBE9-54C28BBDAB8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Mackerel N.F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4.8093795736515217</c:v>
                </c:pt>
                <c:pt idx="1">
                  <c:v>3.3784893926437425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9-4DFE-BBE9-54C28BBDAB8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Salmon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29.261751911046346</c:v>
                </c:pt>
                <c:pt idx="1">
                  <c:v>24.703245443700887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19-4DFE-BBE9-54C28BBDAB8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Other N.F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161780026658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3A-4DFB-82BE-786DE89B7F73}"/>
                </c:ext>
              </c:extLst>
            </c:dLbl>
            <c:dLbl>
              <c:idx val="1"/>
              <c:layout>
                <c:manualLayout>
                  <c:x val="2.3537043043135803E-3"/>
                  <c:y val="-6.1617800266584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3A-4DFB-82BE-786DE89B7F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Mar 20</c:v>
                </c:pt>
                <c:pt idx="1">
                  <c:v>YE Mar 21</c:v>
                </c:pt>
              </c:strCache>
            </c:strRef>
          </c:cat>
          <c:val>
            <c:numRef>
              <c:f>Sheet1!$B$8:$C$8</c:f>
              <c:numCache>
                <c:formatCode>0.0</c:formatCode>
                <c:ptCount val="2"/>
                <c:pt idx="0">
                  <c:v>6.1295097261140361</c:v>
                </c:pt>
                <c:pt idx="1">
                  <c:v>6.0322198303036973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19-4DFE-BBE9-54C28BBDA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95386752"/>
        <c:axId val="195396736"/>
      </c:barChart>
      <c:catAx>
        <c:axId val="19538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95396736"/>
        <c:crosses val="autoZero"/>
        <c:auto val="1"/>
        <c:lblAlgn val="ctr"/>
        <c:lblOffset val="100"/>
        <c:noMultiLvlLbl val="0"/>
      </c:catAx>
      <c:valAx>
        <c:axId val="1953967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538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7168604920539"/>
          <c:y val="3.6405400134353248E-4"/>
          <c:w val="0.3309087707918269"/>
          <c:h val="0.846810078057688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F3C-4069-994F-2D112276CCE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3C-4069-994F-2D112276CCE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0.32600000000000001</c:v>
                </c:pt>
                <c:pt idx="1">
                  <c:v>0.36899999999999999</c:v>
                </c:pt>
                <c:pt idx="2">
                  <c:v>0.39100000000000001</c:v>
                </c:pt>
                <c:pt idx="3">
                  <c:v>0.44299999999999995</c:v>
                </c:pt>
                <c:pt idx="4">
                  <c:v>0.20300000000000001</c:v>
                </c:pt>
                <c:pt idx="5">
                  <c:v>0.36599999999999999</c:v>
                </c:pt>
                <c:pt idx="6">
                  <c:v>0.33899999999999997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3C-4069-994F-2D112276CC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690688"/>
        <c:axId val="185523584"/>
      </c:barChart>
      <c:catAx>
        <c:axId val="24690688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185523584"/>
        <c:crosses val="autoZero"/>
        <c:auto val="1"/>
        <c:lblAlgn val="ctr"/>
        <c:lblOffset val="100"/>
        <c:noMultiLvlLbl val="0"/>
      </c:catAx>
      <c:valAx>
        <c:axId val="185523584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46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77273372176339E-2"/>
          <c:y val="2.35178393260073E-2"/>
          <c:w val="0.92536761829618397"/>
          <c:h val="0.901171178735224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Servings Aged Over 35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accent6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39F-4C3E-A169-75633112D37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039F-4C3E-A169-75633112D37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039F-4C3E-A169-75633112D37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039F-4C3E-A169-75633112D37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039F-4C3E-A169-75633112D37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039F-4C3E-A169-75633112D37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039F-4C3E-A169-75633112D37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039F-4C3E-A169-75633112D37A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039F-4C3E-A169-75633112D37A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9-039F-4C3E-A169-75633112D37A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039F-4C3E-A169-75633112D37A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B-039F-4C3E-A169-75633112D37A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C-039F-4C3E-A169-75633112D37A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D-039F-4C3E-A169-75633112D37A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E-039F-4C3E-A169-75633112D37A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F-039F-4C3E-A169-75633112D37A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0-039F-4C3E-A169-75633112D37A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1-039F-4C3E-A169-75633112D37A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2-039F-4C3E-A169-75633112D37A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3-039F-4C3E-A169-75633112D37A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4-039F-4C3E-A169-75633112D37A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5-039F-4C3E-A169-75633112D37A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6-039F-4C3E-A169-75633112D37A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7-039F-4C3E-A169-75633112D37A}"/>
              </c:ext>
            </c:extLst>
          </c:dPt>
          <c:dLbls>
            <c:dLbl>
              <c:idx val="0"/>
              <c:layout>
                <c:manualLayout>
                  <c:x val="-8.0244808126449782E-2"/>
                  <c:y val="-6.238425755365294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solidFill>
                          <a:srgbClr val="C00000"/>
                        </a:solidFill>
                      </a:defRPr>
                    </a:pPr>
                    <a:fld id="{9D957C4C-1558-4EF0-BF3F-863BCA3F0330}" type="CELLRANGE">
                      <a:rPr lang="en-US" dirty="0">
                        <a:solidFill>
                          <a:srgbClr val="C00000"/>
                        </a:solidFill>
                      </a:rPr>
                      <a:pPr>
                        <a:defRPr b="1">
                          <a:solidFill>
                            <a:srgbClr val="C00000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4058704275538"/>
                      <c:h val="9.469577777912621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39F-4C3E-A169-75633112D3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B39E39-6CEC-4436-B32B-D11D84F2547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039F-4C3E-A169-75633112D3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4A502A-751D-499B-A30E-ACD328344D6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39F-4C3E-A169-75633112D3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1FC891-074D-4CF4-9DD8-44861A5128F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39F-4C3E-A169-75633112D37A}"/>
                </c:ext>
              </c:extLst>
            </c:dLbl>
            <c:dLbl>
              <c:idx val="4"/>
              <c:layout>
                <c:manualLayout>
                  <c:x val="-9.1916780217569702E-2"/>
                  <c:y val="5.1375270926537694E-2"/>
                </c:manualLayout>
              </c:layout>
              <c:tx>
                <c:rich>
                  <a:bodyPr/>
                  <a:lstStyle/>
                  <a:p>
                    <a:fld id="{C58E62F8-ABF1-45FA-962F-C272C7F97DF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39F-4C3E-A169-75633112D37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FFE9E51-180C-444E-9485-3AB1C20B81D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39F-4C3E-A169-75633112D37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F481892-8377-4EF8-8F90-9E5ABDAD35E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39F-4C3E-A169-75633112D37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39F-4C3E-A169-75633112D37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39F-4C3E-A169-75633112D37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39F-4C3E-A169-75633112D37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39F-4C3E-A169-75633112D37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39F-4C3E-A169-75633112D37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39F-4C3E-A169-75633112D37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39F-4C3E-A169-75633112D37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39F-4C3E-A169-75633112D37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39F-4C3E-A169-75633112D37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39F-4C3E-A169-75633112D37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39F-4C3E-A169-75633112D37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39F-4C3E-A169-75633112D37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39F-4C3E-A169-75633112D37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39F-4C3E-A169-75633112D37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39F-4C3E-A169-75633112D37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39F-4C3E-A169-75633112D37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39F-4C3E-A169-75633112D37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39F-4C3E-A169-75633112D37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39F-4C3E-A169-75633112D37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039F-4C3E-A169-75633112D37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39F-4C3E-A169-75633112D37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C3C-434E-9B6B-7D3CA4D77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Sheet1!$B$2:$B$30</c:f>
              <c:numCache>
                <c:formatCode>General</c:formatCode>
                <c:ptCount val="29"/>
                <c:pt idx="0">
                  <c:v>67.900000000000006</c:v>
                </c:pt>
                <c:pt idx="1">
                  <c:v>74.2</c:v>
                </c:pt>
                <c:pt idx="2">
                  <c:v>77.3</c:v>
                </c:pt>
                <c:pt idx="3">
                  <c:v>63.1</c:v>
                </c:pt>
                <c:pt idx="4">
                  <c:v>75.599999999999994</c:v>
                </c:pt>
                <c:pt idx="5">
                  <c:v>67.2</c:v>
                </c:pt>
                <c:pt idx="6">
                  <c:v>64</c:v>
                </c:pt>
              </c:numCache>
            </c:numRef>
          </c:xVal>
          <c:yVal>
            <c:numRef>
              <c:f>Sheet1!$C$2:$C$30</c:f>
              <c:numCache>
                <c:formatCode>General</c:formatCode>
                <c:ptCount val="29"/>
                <c:pt idx="0">
                  <c:v>54.5</c:v>
                </c:pt>
                <c:pt idx="1">
                  <c:v>67.8</c:v>
                </c:pt>
                <c:pt idx="2">
                  <c:v>51.1</c:v>
                </c:pt>
                <c:pt idx="3">
                  <c:v>29.1</c:v>
                </c:pt>
                <c:pt idx="4">
                  <c:v>41</c:v>
                </c:pt>
                <c:pt idx="5">
                  <c:v>72.2</c:v>
                </c:pt>
                <c:pt idx="6">
                  <c:v>47.9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Sheet1!$A$2:$A$8</c15:f>
                <c15:dlblRangeCache>
                  <c:ptCount val="7"/>
                  <c:pt idx="0">
                    <c:v>Total Seafood</c:v>
                  </c:pt>
                  <c:pt idx="1">
                    <c:v> Pubs</c:v>
                  </c:pt>
                  <c:pt idx="2">
                    <c:v> FSR</c:v>
                  </c:pt>
                  <c:pt idx="3">
                    <c:v> Travel &amp;Leisure</c:v>
                  </c:pt>
                  <c:pt idx="4">
                    <c:v> Work/Education</c:v>
                  </c:pt>
                  <c:pt idx="5">
                    <c:v> Fish &amp; Chips</c:v>
                  </c:pt>
                  <c:pt idx="6">
                    <c:v> QSR excl. Fish &amp; Chips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039F-4C3E-A169-75633112D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83648"/>
        <c:axId val="195093632"/>
      </c:scatterChart>
      <c:valAx>
        <c:axId val="195083648"/>
        <c:scaling>
          <c:orientation val="minMax"/>
          <c:max val="80"/>
          <c:min val="60"/>
        </c:scaling>
        <c:delete val="0"/>
        <c:axPos val="b"/>
        <c:numFmt formatCode="General" sourceLinked="1"/>
        <c:majorTickMark val="out"/>
        <c:minorTickMark val="none"/>
        <c:tickLblPos val="low"/>
        <c:crossAx val="195093632"/>
        <c:crossesAt val="55"/>
        <c:crossBetween val="midCat"/>
      </c:valAx>
      <c:valAx>
        <c:axId val="195093632"/>
        <c:scaling>
          <c:orientation val="minMax"/>
          <c:max val="77"/>
          <c:min val="25"/>
        </c:scaling>
        <c:delete val="0"/>
        <c:axPos val="l"/>
        <c:numFmt formatCode="General" sourceLinked="1"/>
        <c:majorTickMark val="out"/>
        <c:minorTickMark val="none"/>
        <c:tickLblPos val="low"/>
        <c:crossAx val="195083648"/>
        <c:crossesAt val="60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44606084153312E-2"/>
          <c:y val="8.5064750666771619E-2"/>
          <c:w val="0.97985539391584664"/>
          <c:h val="0.515878796945266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Parties With Kids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959-4F06-8E5A-9CE38CC49D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59-4F06-8E5A-9CE38CC49D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959-4F06-8E5A-9CE38CC49D5C}"/>
              </c:ext>
            </c:extLst>
          </c:dPt>
          <c:dPt>
            <c:idx val="3"/>
            <c:invertIfNegative val="0"/>
            <c:bubble3D val="0"/>
            <c:spPr>
              <a:solidFill>
                <a:srgbClr val="EC7A08"/>
              </a:solidFill>
            </c:spPr>
            <c:extLst>
              <c:ext xmlns:c16="http://schemas.microsoft.com/office/drawing/2014/chart" uri="{C3380CC4-5D6E-409C-BE32-E72D297353CC}">
                <c16:uniqueId val="{00000007-A959-4F06-8E5A-9CE38CC49D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959-4F06-8E5A-9CE38CC49D5C}"/>
              </c:ext>
            </c:extLst>
          </c:dPt>
          <c:dPt>
            <c:idx val="5"/>
            <c:invertIfNegative val="0"/>
            <c:bubble3D val="0"/>
            <c:spPr>
              <a:solidFill>
                <a:srgbClr val="8E908F"/>
              </a:solidFill>
            </c:spPr>
            <c:extLst>
              <c:ext xmlns:c16="http://schemas.microsoft.com/office/drawing/2014/chart" uri="{C3380CC4-5D6E-409C-BE32-E72D297353CC}">
                <c16:uniqueId val="{0000000B-A959-4F06-8E5A-9CE38CC49D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959-4F06-8E5A-9CE38CC49D5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959-4F06-8E5A-9CE38CC49D5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A959-4F06-8E5A-9CE38CC49D5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A959-4F06-8E5A-9CE38CC49D5C}"/>
              </c:ext>
            </c:extLst>
          </c:dPt>
          <c:dPt>
            <c:idx val="10"/>
            <c:invertIfNegative val="0"/>
            <c:bubble3D val="0"/>
            <c:spPr>
              <a:solidFill>
                <a:srgbClr val="EC7A08"/>
              </a:solidFill>
            </c:spPr>
            <c:extLst>
              <c:ext xmlns:c16="http://schemas.microsoft.com/office/drawing/2014/chart" uri="{C3380CC4-5D6E-409C-BE32-E72D297353CC}">
                <c16:uniqueId val="{00000015-A959-4F06-8E5A-9CE38CC49D5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A959-4F06-8E5A-9CE38CC49D5C}"/>
              </c:ext>
            </c:extLst>
          </c:dPt>
          <c:dPt>
            <c:idx val="12"/>
            <c:invertIfNegative val="0"/>
            <c:bubble3D val="0"/>
            <c:spPr>
              <a:solidFill>
                <a:srgbClr val="8E908F"/>
              </a:solidFill>
            </c:spPr>
            <c:extLst>
              <c:ext xmlns:c16="http://schemas.microsoft.com/office/drawing/2014/chart" uri="{C3380CC4-5D6E-409C-BE32-E72D297353CC}">
                <c16:uniqueId val="{00000019-A959-4F06-8E5A-9CE38CC49D5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A959-4F06-8E5A-9CE38CC49D5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A959-4F06-8E5A-9CE38CC49D5C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A959-4F06-8E5A-9CE38CC49D5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A959-4F06-8E5A-9CE38CC49D5C}"/>
              </c:ext>
            </c:extLst>
          </c:dPt>
          <c:dPt>
            <c:idx val="17"/>
            <c:invertIfNegative val="0"/>
            <c:bubble3D val="0"/>
            <c:spPr>
              <a:solidFill>
                <a:srgbClr val="EC7A08"/>
              </a:solidFill>
            </c:spPr>
            <c:extLst>
              <c:ext xmlns:c16="http://schemas.microsoft.com/office/drawing/2014/chart" uri="{C3380CC4-5D6E-409C-BE32-E72D297353CC}">
                <c16:uniqueId val="{00000023-A959-4F06-8E5A-9CE38CC49D5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A959-4F06-8E5A-9CE38CC49D5C}"/>
              </c:ext>
            </c:extLst>
          </c:dPt>
          <c:dPt>
            <c:idx val="19"/>
            <c:invertIfNegative val="0"/>
            <c:bubble3D val="0"/>
            <c:spPr>
              <a:solidFill>
                <a:srgbClr val="8E908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7-A959-4F06-8E5A-9CE38CC49D5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9-A959-4F06-8E5A-9CE38CC49D5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B-A959-4F06-8E5A-9CE38CC49D5C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D-A959-4F06-8E5A-9CE38CC49D5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F-A959-4F06-8E5A-9CE38CC49D5C}"/>
              </c:ext>
            </c:extLst>
          </c:dPt>
          <c:dPt>
            <c:idx val="24"/>
            <c:invertIfNegative val="0"/>
            <c:bubble3D val="0"/>
            <c:spPr>
              <a:solidFill>
                <a:srgbClr val="EC7A08"/>
              </a:solidFill>
            </c:spPr>
            <c:extLst>
              <c:ext xmlns:c16="http://schemas.microsoft.com/office/drawing/2014/chart" uri="{C3380CC4-5D6E-409C-BE32-E72D297353CC}">
                <c16:uniqueId val="{00000031-A959-4F06-8E5A-9CE38CC49D5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3-A959-4F06-8E5A-9CE38CC49D5C}"/>
              </c:ext>
            </c:extLst>
          </c:dPt>
          <c:dPt>
            <c:idx val="26"/>
            <c:invertIfNegative val="0"/>
            <c:bubble3D val="0"/>
            <c:spPr>
              <a:solidFill>
                <a:srgbClr val="8E908F"/>
              </a:solidFill>
            </c:spPr>
            <c:extLst>
              <c:ext xmlns:c16="http://schemas.microsoft.com/office/drawing/2014/chart" uri="{C3380CC4-5D6E-409C-BE32-E72D297353CC}">
                <c16:uniqueId val="{00000035-A959-4F06-8E5A-9CE38CC49D5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7-A959-4F06-8E5A-9CE38CC49D5C}"/>
              </c:ext>
            </c:extLst>
          </c:dPt>
          <c:dLbls>
            <c:dLbl>
              <c:idx val="0"/>
              <c:layout>
                <c:manualLayout>
                  <c:x val="-1.4357233192394837E-3"/>
                  <c:y val="4.7211246536757673E-3"/>
                </c:manualLayout>
              </c:layout>
              <c:numFmt formatCode="#,##0" sourceLinked="0"/>
              <c:spPr>
                <a:noFill/>
              </c:spPr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59-4F06-8E5A-9CE38CC49D5C}"/>
                </c:ext>
              </c:extLst>
            </c:dLbl>
            <c:dLbl>
              <c:idx val="16"/>
              <c:layout>
                <c:manualLayout>
                  <c:x val="-1.4356102790600302E-3"/>
                  <c:y val="-7.0816869805136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959-4F06-8E5A-9CE38CC49D5C}"/>
                </c:ext>
              </c:extLst>
            </c:dLbl>
            <c:dLbl>
              <c:idx val="26"/>
              <c:layout>
                <c:manualLayout>
                  <c:x val="-1.4356102790600302E-3"/>
                  <c:y val="1.180281163418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959-4F06-8E5A-9CE38CC49D5C}"/>
                </c:ext>
              </c:extLst>
            </c:dLbl>
            <c:dLbl>
              <c:idx val="27"/>
              <c:layout>
                <c:manualLayout>
                  <c:x val="0"/>
                  <c:y val="7.0816869805136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959-4F06-8E5A-9CE38CC49D5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Total OOH</c:v>
                </c:pt>
                <c:pt idx="1">
                  <c:v>Total Pubs</c:v>
                </c:pt>
                <c:pt idx="2">
                  <c:v>Total FSR</c:v>
                </c:pt>
                <c:pt idx="3">
                  <c:v>Total QSR</c:v>
                </c:pt>
                <c:pt idx="4">
                  <c:v>Total T&amp;L</c:v>
                </c:pt>
                <c:pt idx="5">
                  <c:v>Total Work/Edu</c:v>
                </c:pt>
                <c:pt idx="6">
                  <c:v>Total Fish &amp; Chips</c:v>
                </c:pt>
                <c:pt idx="7">
                  <c:v>Seafood OOH</c:v>
                </c:pt>
                <c:pt idx="8">
                  <c:v>Seafood Pubs</c:v>
                </c:pt>
                <c:pt idx="9">
                  <c:v>Seafood FSR</c:v>
                </c:pt>
                <c:pt idx="10">
                  <c:v>Seafood QSR</c:v>
                </c:pt>
                <c:pt idx="11">
                  <c:v>Seafood T&amp;L</c:v>
                </c:pt>
                <c:pt idx="12">
                  <c:v>Seafood Work/Edu</c:v>
                </c:pt>
                <c:pt idx="13">
                  <c:v>Seafood Fish &amp; Chips</c:v>
                </c:pt>
                <c:pt idx="14">
                  <c:v>Fish OOH</c:v>
                </c:pt>
                <c:pt idx="15">
                  <c:v>Fish Pubs</c:v>
                </c:pt>
                <c:pt idx="16">
                  <c:v>Fish FSR</c:v>
                </c:pt>
                <c:pt idx="17">
                  <c:v>FIsh QSR</c:v>
                </c:pt>
                <c:pt idx="18">
                  <c:v>Fish T&amp;L</c:v>
                </c:pt>
                <c:pt idx="19">
                  <c:v>FIsh Work/Edu</c:v>
                </c:pt>
                <c:pt idx="20">
                  <c:v>FIsh Fish &amp; Chips</c:v>
                </c:pt>
                <c:pt idx="21">
                  <c:v>Shellfish OOH</c:v>
                </c:pt>
                <c:pt idx="22">
                  <c:v>Shellfish Pubs</c:v>
                </c:pt>
                <c:pt idx="23">
                  <c:v>Shellfish FSR</c:v>
                </c:pt>
                <c:pt idx="24">
                  <c:v>Shellfish QSR</c:v>
                </c:pt>
                <c:pt idx="25">
                  <c:v>Shellfish T&amp;L</c:v>
                </c:pt>
                <c:pt idx="26">
                  <c:v>Shellfish Work/Edu</c:v>
                </c:pt>
                <c:pt idx="27">
                  <c:v>Shellfish Fish &amp; Chips</c:v>
                </c:pt>
              </c:strCache>
            </c:strRef>
          </c:cat>
          <c:val>
            <c:numRef>
              <c:f>Sheet1!$B$2:$B$29</c:f>
              <c:numCache>
                <c:formatCode>0.0</c:formatCode>
                <c:ptCount val="28"/>
                <c:pt idx="0">
                  <c:v>37.1</c:v>
                </c:pt>
                <c:pt idx="1">
                  <c:v>29.7</c:v>
                </c:pt>
                <c:pt idx="2">
                  <c:v>41.3</c:v>
                </c:pt>
                <c:pt idx="3">
                  <c:v>39</c:v>
                </c:pt>
                <c:pt idx="4">
                  <c:v>41.3</c:v>
                </c:pt>
                <c:pt idx="5">
                  <c:v>17.100000000000001</c:v>
                </c:pt>
                <c:pt idx="6">
                  <c:v>40.799999999999997</c:v>
                </c:pt>
                <c:pt idx="7">
                  <c:v>34.299999999999997</c:v>
                </c:pt>
                <c:pt idx="8">
                  <c:v>30.1</c:v>
                </c:pt>
                <c:pt idx="9">
                  <c:v>40.5</c:v>
                </c:pt>
                <c:pt idx="10">
                  <c:v>33.1</c:v>
                </c:pt>
                <c:pt idx="11">
                  <c:v>48.8</c:v>
                </c:pt>
                <c:pt idx="12">
                  <c:v>14.9</c:v>
                </c:pt>
                <c:pt idx="13">
                  <c:v>31.1</c:v>
                </c:pt>
                <c:pt idx="14">
                  <c:v>34.200000000000003</c:v>
                </c:pt>
                <c:pt idx="15">
                  <c:v>31.4</c:v>
                </c:pt>
                <c:pt idx="16">
                  <c:v>37.4</c:v>
                </c:pt>
                <c:pt idx="17">
                  <c:v>34.200000000000003</c:v>
                </c:pt>
                <c:pt idx="18">
                  <c:v>46.7</c:v>
                </c:pt>
                <c:pt idx="19">
                  <c:v>12.7</c:v>
                </c:pt>
                <c:pt idx="20">
                  <c:v>29.7</c:v>
                </c:pt>
                <c:pt idx="21">
                  <c:v>36.5</c:v>
                </c:pt>
                <c:pt idx="22">
                  <c:v>27.7</c:v>
                </c:pt>
                <c:pt idx="23">
                  <c:v>49.6</c:v>
                </c:pt>
                <c:pt idx="24">
                  <c:v>30.2</c:v>
                </c:pt>
                <c:pt idx="25">
                  <c:v>54.4</c:v>
                </c:pt>
                <c:pt idx="26">
                  <c:v>33.5</c:v>
                </c:pt>
                <c:pt idx="27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A959-4F06-8E5A-9CE38CC49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95168128"/>
        <c:axId val="195169664"/>
      </c:barChart>
      <c:catAx>
        <c:axId val="19516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4140000"/>
          <a:lstStyle/>
          <a:p>
            <a:pPr>
              <a:defRPr/>
            </a:pPr>
            <a:endParaRPr lang="en-US"/>
          </a:p>
        </c:txPr>
        <c:crossAx val="195169664"/>
        <c:crosses val="autoZero"/>
        <c:auto val="1"/>
        <c:lblAlgn val="ctr"/>
        <c:lblOffset val="100"/>
        <c:noMultiLvlLbl val="0"/>
      </c:catAx>
      <c:valAx>
        <c:axId val="1951696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one"/>
        <c:crossAx val="19516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60812900005218E-2"/>
          <c:y val="4.0823365112000784E-2"/>
          <c:w val="0.93243334488179597"/>
          <c:h val="0.63933957906041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%pt Change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0-2BAE-4565-93AD-80BD8690189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B893B9A-BA03-405C-8EE8-6CE37506C63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BAE-4565-93AD-80BD869018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AE-4565-93AD-80BD86901891}"/>
                </c:ext>
              </c:extLst>
            </c:dLbl>
            <c:dLbl>
              <c:idx val="2"/>
              <c:layout>
                <c:manualLayout>
                  <c:x val="5.4703856441434391E-2"/>
                  <c:y val="9.3792488181777225E-2"/>
                </c:manualLayout>
              </c:layout>
              <c:tx>
                <c:rich>
                  <a:bodyPr/>
                  <a:lstStyle/>
                  <a:p>
                    <a:fld id="{81F5831D-2923-4B6B-BC99-75E3DD46248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BAE-4565-93AD-80BD869018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AE-4565-93AD-80BD869018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AE-4565-93AD-80BD869018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AE-4565-93AD-80BD8690189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2224487-97B4-4222-AF98-B232A5175B6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BAE-4565-93AD-80BD869018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AE-4565-93AD-80BD86901891}"/>
                </c:ext>
              </c:extLst>
            </c:dLbl>
            <c:dLbl>
              <c:idx val="8"/>
              <c:layout>
                <c:manualLayout>
                  <c:x val="-2.8091169523979824E-2"/>
                  <c:y val="6.5654741727244059E-2"/>
                </c:manualLayout>
              </c:layout>
              <c:tx>
                <c:rich>
                  <a:bodyPr/>
                  <a:lstStyle/>
                  <a:p>
                    <a:fld id="{621555AA-103C-4BE1-A64C-D7F0251C9AF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BAE-4565-93AD-80BD8690189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42343AA-5BEB-4958-B055-BFDD9898BFB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2BAE-4565-93AD-80BD86901891}"/>
                </c:ext>
              </c:extLst>
            </c:dLbl>
            <c:dLbl>
              <c:idx val="10"/>
              <c:layout>
                <c:manualLayout>
                  <c:x val="-7.6881095539313229E-2"/>
                  <c:y val="-8.4413239363599499E-2"/>
                </c:manualLayout>
              </c:layout>
              <c:tx>
                <c:rich>
                  <a:bodyPr/>
                  <a:lstStyle/>
                  <a:p>
                    <a:fld id="{D65DD818-A4A3-4725-B1C1-AB538682D27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BAE-4565-93AD-80BD86901891}"/>
                </c:ext>
              </c:extLst>
            </c:dLbl>
            <c:dLbl>
              <c:idx val="11"/>
              <c:layout>
                <c:manualLayout>
                  <c:x val="-5.9139304261010429E-3"/>
                  <c:y val="3.282737086362203E-2"/>
                </c:manualLayout>
              </c:layout>
              <c:tx>
                <c:rich>
                  <a:bodyPr/>
                  <a:lstStyle/>
                  <a:p>
                    <a:fld id="{867A814A-2052-4A01-870B-0899741CFA7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BAE-4565-93AD-80BD8690189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AE-4565-93AD-80BD8690189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AE-4565-93AD-80BD86901891}"/>
                </c:ext>
              </c:extLst>
            </c:dLbl>
            <c:dLbl>
              <c:idx val="14"/>
              <c:layout>
                <c:manualLayout>
                  <c:x val="1.4784826065251996E-3"/>
                  <c:y val="-4.6896244090888613E-2"/>
                </c:manualLayout>
              </c:layout>
              <c:tx>
                <c:rich>
                  <a:bodyPr/>
                  <a:lstStyle/>
                  <a:p>
                    <a:fld id="{25D33095-D2A9-4686-8501-92856ED81A0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BAE-4565-93AD-80BD8690189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AE-4565-93AD-80BD86901891}"/>
                </c:ext>
              </c:extLst>
            </c:dLbl>
            <c:dLbl>
              <c:idx val="16"/>
              <c:layout>
                <c:manualLayout>
                  <c:x val="5.9139304261010099E-2"/>
                  <c:y val="-0.15006798109084357"/>
                </c:manualLayout>
              </c:layout>
              <c:tx>
                <c:rich>
                  <a:bodyPr/>
                  <a:lstStyle/>
                  <a:p>
                    <a:fld id="{1FFDEBD9-1D1A-4DD9-8601-16C8BE101EE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BAE-4565-93AD-80BD8690189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AE-4565-93AD-80BD8690189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686D324-9A86-415F-B8F5-B4DB2FFB9D5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2BAE-4565-93AD-80BD8690189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AE-4565-93AD-80BD8690189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AE-4565-93AD-80BD8690189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AE-4565-93AD-80BD86901891}"/>
                </c:ext>
              </c:extLst>
            </c:dLbl>
            <c:dLbl>
              <c:idx val="22"/>
              <c:layout>
                <c:manualLayout>
                  <c:x val="-3.1048134737030331E-2"/>
                  <c:y val="0.12661985904539927"/>
                </c:manualLayout>
              </c:layout>
              <c:tx>
                <c:rich>
                  <a:bodyPr/>
                  <a:lstStyle/>
                  <a:p>
                    <a:fld id="{CB654932-67F2-4439-BDE0-06C553E5839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2BAE-4565-93AD-80BD8690189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E-4565-93AD-80BD86901891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AE-4565-93AD-80BD869018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Sheet1!$B$2:$B$26</c:f>
              <c:numCache>
                <c:formatCode>0.00</c:formatCode>
                <c:ptCount val="25"/>
                <c:pt idx="0">
                  <c:v>22.865146147922687</c:v>
                </c:pt>
                <c:pt idx="1">
                  <c:v>0.44923967364685979</c:v>
                </c:pt>
                <c:pt idx="2">
                  <c:v>11.688618719927282</c:v>
                </c:pt>
                <c:pt idx="3">
                  <c:v>1.5531880727652945</c:v>
                </c:pt>
                <c:pt idx="4">
                  <c:v>1.3738940902180201</c:v>
                </c:pt>
                <c:pt idx="5">
                  <c:v>0.77249653722005729</c:v>
                </c:pt>
                <c:pt idx="6">
                  <c:v>5.6484331739822604</c:v>
                </c:pt>
                <c:pt idx="7">
                  <c:v>1.3792758801629144</c:v>
                </c:pt>
                <c:pt idx="8">
                  <c:v>41.472597515674899</c:v>
                </c:pt>
                <c:pt idx="9">
                  <c:v>25.644211614077435</c:v>
                </c:pt>
                <c:pt idx="10">
                  <c:v>7.3016037209835458</c:v>
                </c:pt>
                <c:pt idx="11">
                  <c:v>4.6955068868564283</c:v>
                </c:pt>
                <c:pt idx="12">
                  <c:v>1.2225399846898559</c:v>
                </c:pt>
                <c:pt idx="13">
                  <c:v>2.6087353090676344</c:v>
                </c:pt>
                <c:pt idx="14">
                  <c:v>12.81262651793123</c:v>
                </c:pt>
                <c:pt idx="15">
                  <c:v>3.7662395074753587</c:v>
                </c:pt>
                <c:pt idx="16">
                  <c:v>9.0463870104558737</c:v>
                </c:pt>
                <c:pt idx="17">
                  <c:v>0.57904914605146973</c:v>
                </c:pt>
                <c:pt idx="18">
                  <c:v>18.488335581861477</c:v>
                </c:pt>
                <c:pt idx="19">
                  <c:v>0.9565956893609876</c:v>
                </c:pt>
                <c:pt idx="20">
                  <c:v>1.6773361817213794</c:v>
                </c:pt>
                <c:pt idx="21">
                  <c:v>1.791367224514822</c:v>
                </c:pt>
                <c:pt idx="22">
                  <c:v>11.229593973653342</c:v>
                </c:pt>
                <c:pt idx="23">
                  <c:v>2.8335298793308334</c:v>
                </c:pt>
                <c:pt idx="24">
                  <c:v>3.7822276172142488</c:v>
                </c:pt>
              </c:numCache>
            </c:numRef>
          </c:xVal>
          <c:yVal>
            <c:numRef>
              <c:f>Sheet1!$C$2:$C$26</c:f>
              <c:numCache>
                <c:formatCode>0.00</c:formatCode>
                <c:ptCount val="25"/>
                <c:pt idx="0">
                  <c:v>-2.8671916527340997</c:v>
                </c:pt>
                <c:pt idx="1">
                  <c:v>8.1931469292414183E-2</c:v>
                </c:pt>
                <c:pt idx="2">
                  <c:v>0.52437801698949826</c:v>
                </c:pt>
                <c:pt idx="3">
                  <c:v>-0.38575376555082275</c:v>
                </c:pt>
                <c:pt idx="4">
                  <c:v>-0.54341377277192326</c:v>
                </c:pt>
                <c:pt idx="5">
                  <c:v>-0.46506926078773947</c:v>
                </c:pt>
                <c:pt idx="6">
                  <c:v>-1.8812996741583268</c:v>
                </c:pt>
                <c:pt idx="7">
                  <c:v>-0.19799026808486198</c:v>
                </c:pt>
                <c:pt idx="8">
                  <c:v>4.868483049330024</c:v>
                </c:pt>
                <c:pt idx="9">
                  <c:v>5.1443259711856655</c:v>
                </c:pt>
                <c:pt idx="10">
                  <c:v>0.8230345844309177</c:v>
                </c:pt>
                <c:pt idx="11">
                  <c:v>-0.25636925244759823</c:v>
                </c:pt>
                <c:pt idx="12">
                  <c:v>-0.86520264013007453</c:v>
                </c:pt>
                <c:pt idx="13">
                  <c:v>2.2702920403666838E-2</c:v>
                </c:pt>
                <c:pt idx="14">
                  <c:v>0.78443493051802271</c:v>
                </c:pt>
                <c:pt idx="15">
                  <c:v>0.22559835666734918</c:v>
                </c:pt>
                <c:pt idx="16">
                  <c:v>0.55883657385067487</c:v>
                </c:pt>
                <c:pt idx="17">
                  <c:v>0.22383377918703923</c:v>
                </c:pt>
                <c:pt idx="18">
                  <c:v>-1.4716991690448431</c:v>
                </c:pt>
                <c:pt idx="19">
                  <c:v>-0.23585025557009087</c:v>
                </c:pt>
                <c:pt idx="20">
                  <c:v>-0.42742346353262994</c:v>
                </c:pt>
                <c:pt idx="21">
                  <c:v>-1.3846027627181456</c:v>
                </c:pt>
                <c:pt idx="22">
                  <c:v>0.84332297120234578</c:v>
                </c:pt>
                <c:pt idx="23">
                  <c:v>-0.26704975759388194</c:v>
                </c:pt>
                <c:pt idx="24">
                  <c:v>-1.5378613423750216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Sheet1!$A$2:$A$26</c15:f>
                <c15:dlblRangeCache>
                  <c:ptCount val="25"/>
                  <c:pt idx="0">
                    <c:v>Non-Fried Fish</c:v>
                  </c:pt>
                  <c:pt idx="1">
                    <c:v>Trout</c:v>
                  </c:pt>
                  <c:pt idx="2">
                    <c:v>Tuna</c:v>
                  </c:pt>
                  <c:pt idx="3">
                    <c:v>Cod-Non Fried</c:v>
                  </c:pt>
                  <c:pt idx="4">
                    <c:v>Haddock-Non Fried</c:v>
                  </c:pt>
                  <c:pt idx="5">
                    <c:v>Mackerel</c:v>
                  </c:pt>
                  <c:pt idx="6">
                    <c:v>Salmon</c:v>
                  </c:pt>
                  <c:pt idx="7">
                    <c:v>Non Fried Fish Other</c:v>
                  </c:pt>
                  <c:pt idx="8">
                    <c:v>Fried Fish</c:v>
                  </c:pt>
                  <c:pt idx="9">
                    <c:v>Cod-Fried</c:v>
                  </c:pt>
                  <c:pt idx="10">
                    <c:v>Haddock-Fried</c:v>
                  </c:pt>
                  <c:pt idx="11">
                    <c:v>Fish Fingers</c:v>
                  </c:pt>
                  <c:pt idx="12">
                    <c:v>Crabcake / Fishcake</c:v>
                  </c:pt>
                  <c:pt idx="13">
                    <c:v>Fried Fish Other</c:v>
                  </c:pt>
                  <c:pt idx="14">
                    <c:v>Fish Filling</c:v>
                  </c:pt>
                  <c:pt idx="15">
                    <c:v>Fish Burger</c:v>
                  </c:pt>
                  <c:pt idx="16">
                    <c:v>Fish Filling Other</c:v>
                  </c:pt>
                  <c:pt idx="17">
                    <c:v>Fish Other</c:v>
                  </c:pt>
                  <c:pt idx="18">
                    <c:v>Total Shellfish</c:v>
                  </c:pt>
                  <c:pt idx="19">
                    <c:v>Mussels</c:v>
                  </c:pt>
                  <c:pt idx="20">
                    <c:v>Calamari</c:v>
                  </c:pt>
                  <c:pt idx="21">
                    <c:v>Scampi</c:v>
                  </c:pt>
                  <c:pt idx="22">
                    <c:v>Prawn</c:v>
                  </c:pt>
                  <c:pt idx="23">
                    <c:v>Shellfish Filling</c:v>
                  </c:pt>
                  <c:pt idx="24">
                    <c:v>Seafood 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2BAE-4565-93AD-80BD86901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65760"/>
        <c:axId val="195767296"/>
      </c:scatterChart>
      <c:valAx>
        <c:axId val="195765760"/>
        <c:scaling>
          <c:orientation val="minMax"/>
          <c:max val="42"/>
          <c:min val="-5"/>
        </c:scaling>
        <c:delete val="0"/>
        <c:axPos val="b"/>
        <c:numFmt formatCode="0.00" sourceLinked="1"/>
        <c:majorTickMark val="out"/>
        <c:minorTickMark val="none"/>
        <c:tickLblPos val="low"/>
        <c:crossAx val="195767296"/>
        <c:crossesAt val="0"/>
        <c:crossBetween val="midCat"/>
        <c:majorUnit val="10"/>
      </c:valAx>
      <c:valAx>
        <c:axId val="195767296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low"/>
        <c:crossAx val="195765760"/>
        <c:crossesAt val="20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A5CB-2663-5A4A-BE9C-39A408ABEEC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CE7A-4043-F74B-B682-A8614A7C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8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3DC6-A49E-434F-AA3E-D5D735FBC95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1A9-4476-1542-A90B-34947157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8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06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332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0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26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506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1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4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9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7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38103"/>
            <a:ext cx="8387999" cy="3779992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0"/>
            <a:ext cx="8387999" cy="3505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21680"/>
            <a:ext cx="8387999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518144"/>
            <a:ext cx="8458200" cy="468146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3515" y="4835409"/>
            <a:ext cx="544410" cy="279244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Placeholder 6" descr="n-flutter-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5590" y="993162"/>
            <a:ext cx="8462335" cy="40455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341313" indent="0">
              <a:buNone/>
              <a:defRPr sz="1600">
                <a:solidFill>
                  <a:schemeClr val="tx2"/>
                </a:solidFill>
              </a:defRPr>
            </a:lvl2pPr>
            <a:lvl3pPr marL="627062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37827" y="1408985"/>
            <a:ext cx="8458181" cy="3081168"/>
          </a:xfrm>
          <a:prstGeom prst="rect">
            <a:avLst/>
          </a:prstGeom>
        </p:spPr>
        <p:txBody>
          <a:bodyPr vert="horz"/>
          <a:lstStyle>
            <a:lvl1pPr marL="168275" indent="-168275">
              <a:lnSpc>
                <a:spcPct val="110000"/>
              </a:lnSpc>
              <a:spcAft>
                <a:spcPts val="600"/>
              </a:spcAft>
              <a:defRPr sz="1100"/>
            </a:lvl1pPr>
            <a:lvl2pPr marL="512763" indent="-171450">
              <a:lnSpc>
                <a:spcPct val="110000"/>
              </a:lnSpc>
              <a:spcAft>
                <a:spcPts val="600"/>
              </a:spcAft>
              <a:defRPr sz="1100"/>
            </a:lvl2pPr>
            <a:lvl3pPr marL="744538" indent="-117475">
              <a:lnSpc>
                <a:spcPct val="110000"/>
              </a:lnSpc>
              <a:spcAft>
                <a:spcPts val="600"/>
              </a:spcAft>
              <a:defRPr sz="1050"/>
            </a:lvl3pPr>
            <a:lvl4pPr marL="1489075" indent="-174625">
              <a:lnSpc>
                <a:spcPct val="110000"/>
              </a:lnSpc>
              <a:spcAft>
                <a:spcPts val="600"/>
              </a:spcAft>
              <a:defRPr sz="900"/>
            </a:lvl4pPr>
            <a:lvl5pPr marL="1946275" indent="-117475">
              <a:lnSpc>
                <a:spcPct val="1100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Corpora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1552885"/>
            <a:ext cx="8458200" cy="712279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2361" y="4836120"/>
            <a:ext cx="544410" cy="279244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6976629" cy="327248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2362" y="4816075"/>
            <a:ext cx="544410" cy="279244"/>
          </a:xfrm>
          <a:prstGeom prst="rect">
            <a:avLst/>
          </a:prstGeom>
        </p:spPr>
        <p:txBody>
          <a:bodyPr/>
          <a:lstStyle/>
          <a:p>
            <a:fld id="{65119A0C-3940-4F90-866A-BE9151D0B6AA}" type="slidenum">
              <a:rPr lang="en-US" smtClean="0">
                <a:solidFill>
                  <a:srgbClr val="00A1DE"/>
                </a:solidFill>
              </a:rPr>
              <a:pPr/>
              <a:t>‹#›</a:t>
            </a:fld>
            <a:endParaRPr lang="en-US">
              <a:solidFill>
                <a:srgbClr val="00A1DE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8572" y="845392"/>
            <a:ext cx="8458200" cy="36451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rgbClr val="0078BE"/>
                </a:solidFill>
              </a:defRPr>
            </a:lvl1pPr>
            <a:lvl2pPr marL="341313" indent="0">
              <a:buNone/>
              <a:defRPr/>
            </a:lvl2pPr>
            <a:lvl3pPr marL="627062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57049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6900429" cy="327248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17523" y="4800600"/>
            <a:ext cx="544410" cy="279244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8572" y="845392"/>
            <a:ext cx="8458200" cy="36451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rgbClr val="0078BE"/>
                </a:solidFill>
              </a:defRPr>
            </a:lvl1pPr>
            <a:lvl2pPr marL="341313" indent="0">
              <a:buNone/>
              <a:defRPr/>
            </a:lvl2pPr>
            <a:lvl3pPr marL="627062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0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Chart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37827" y="1775322"/>
            <a:ext cx="8458181" cy="2724215"/>
          </a:xfrm>
          <a:prstGeom prst="rect">
            <a:avLst/>
          </a:prstGeom>
        </p:spPr>
        <p:txBody>
          <a:bodyPr vert="horz"/>
          <a:lstStyle>
            <a:lvl1pPr marL="168275" indent="-168275">
              <a:lnSpc>
                <a:spcPct val="110000"/>
              </a:lnSpc>
              <a:spcAft>
                <a:spcPts val="600"/>
              </a:spcAft>
              <a:defRPr sz="1100"/>
            </a:lvl1pPr>
            <a:lvl2pPr marL="512763" indent="-171450">
              <a:lnSpc>
                <a:spcPct val="110000"/>
              </a:lnSpc>
              <a:spcAft>
                <a:spcPts val="600"/>
              </a:spcAft>
              <a:defRPr sz="1100"/>
            </a:lvl2pPr>
            <a:lvl3pPr marL="744538" indent="-117475">
              <a:lnSpc>
                <a:spcPct val="110000"/>
              </a:lnSpc>
              <a:spcAft>
                <a:spcPts val="600"/>
              </a:spcAft>
              <a:defRPr sz="1050"/>
            </a:lvl3pPr>
            <a:lvl4pPr marL="1489075" indent="-174625">
              <a:lnSpc>
                <a:spcPct val="110000"/>
              </a:lnSpc>
              <a:spcAft>
                <a:spcPts val="600"/>
              </a:spcAft>
              <a:defRPr sz="900"/>
            </a:lvl4pPr>
            <a:lvl5pPr marL="1946275" indent="-117475">
              <a:lnSpc>
                <a:spcPct val="1100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6976629" cy="462509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3515" y="4800600"/>
            <a:ext cx="544410" cy="279244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5590" y="981887"/>
            <a:ext cx="8462335" cy="4101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341313" indent="0">
              <a:buNone/>
              <a:defRPr sz="1600">
                <a:solidFill>
                  <a:schemeClr val="tx2"/>
                </a:solidFill>
              </a:defRPr>
            </a:lvl2pPr>
            <a:lvl3pPr marL="627062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8572" y="1392077"/>
            <a:ext cx="8458200" cy="35817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27062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6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3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1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3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1"/>
            <a:ext cx="8387999" cy="352799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43997"/>
            <a:ext cx="8387999" cy="36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0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18151"/>
            <a:ext cx="8387999" cy="3779996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0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8AAB-E870-42D1-8D7B-462EB2ACF68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82" r:id="rId4"/>
    <p:sldLayoutId id="2147483683" r:id="rId5"/>
    <p:sldLayoutId id="2147483697" r:id="rId6"/>
    <p:sldLayoutId id="2147483704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650" r:id="rId14"/>
    <p:sldLayoutId id="2147483652" r:id="rId15"/>
    <p:sldLayoutId id="2147483662" r:id="rId16"/>
    <p:sldLayoutId id="2147483685" r:id="rId17"/>
    <p:sldLayoutId id="2147483657" r:id="rId18"/>
    <p:sldLayoutId id="2147483654" r:id="rId19"/>
    <p:sldLayoutId id="2147483686" r:id="rId20"/>
    <p:sldLayoutId id="2147483699" r:id="rId21"/>
    <p:sldLayoutId id="2147483700" r:id="rId22"/>
    <p:sldLayoutId id="2147483701" r:id="rId23"/>
    <p:sldLayoutId id="2147483702" r:id="rId24"/>
    <p:sldLayoutId id="2147483703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71" r:id="rId7"/>
    <p:sldLayoutId id="2147483673" r:id="rId8"/>
    <p:sldLayoutId id="2147483675" r:id="rId9"/>
    <p:sldLayoutId id="2147483694" r:id="rId10"/>
    <p:sldLayoutId id="2147483678" r:id="rId11"/>
    <p:sldLayoutId id="2147483679" r:id="rId12"/>
    <p:sldLayoutId id="214748369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0.xlsx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9.xlsx"/><Relationship Id="rId5" Type="http://schemas.openxmlformats.org/officeDocument/2006/relationships/chart" Target="../charts/chart17.xml"/><Relationship Id="rId10" Type="http://schemas.openxmlformats.org/officeDocument/2006/relationships/chart" Target="../charts/chart18.xml"/><Relationship Id="rId4" Type="http://schemas.openxmlformats.org/officeDocument/2006/relationships/image" Target="../media/image18.PNG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Microsoft_Excel_Worksheet33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32.xlsx"/><Relationship Id="rId10" Type="http://schemas.openxmlformats.org/officeDocument/2006/relationships/image" Target="../media/image22.PNG"/><Relationship Id="rId4" Type="http://schemas.openxmlformats.org/officeDocument/2006/relationships/chart" Target="../charts/chart28.xml"/><Relationship Id="rId9" Type="http://schemas.openxmlformats.org/officeDocument/2006/relationships/chart" Target="../charts/char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5.xlsx"/><Relationship Id="rId5" Type="http://schemas.openxmlformats.org/officeDocument/2006/relationships/image" Target="../media/image23.emf"/><Relationship Id="rId10" Type="http://schemas.openxmlformats.org/officeDocument/2006/relationships/image" Target="../media/image18.PNG"/><Relationship Id="rId4" Type="http://schemas.openxmlformats.org/officeDocument/2006/relationships/package" Target="../embeddings/Microsoft_Excel_Worksheet44.xlsx"/><Relationship Id="rId9" Type="http://schemas.openxmlformats.org/officeDocument/2006/relationships/chart" Target="../charts/char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9.xlsx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58.xlsx"/><Relationship Id="rId5" Type="http://schemas.openxmlformats.org/officeDocument/2006/relationships/chart" Target="../charts/chart50.xml"/><Relationship Id="rId10" Type="http://schemas.openxmlformats.org/officeDocument/2006/relationships/chart" Target="../charts/chart51.xml"/><Relationship Id="rId4" Type="http://schemas.openxmlformats.org/officeDocument/2006/relationships/image" Target="../media/image28.PNG"/><Relationship Id="rId9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chart" Target="../charts/chart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chart" Target="../charts/chart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chart" Target="../charts/char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chart" Target="../charts/char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2.xlsx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71.xlsx"/><Relationship Id="rId5" Type="http://schemas.openxmlformats.org/officeDocument/2006/relationships/chart" Target="../charts/chart61.xml"/><Relationship Id="rId10" Type="http://schemas.openxmlformats.org/officeDocument/2006/relationships/chart" Target="../charts/chart62.xml"/><Relationship Id="rId4" Type="http://schemas.openxmlformats.org/officeDocument/2006/relationships/image" Target="../media/image32.PNG"/><Relationship Id="rId9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chart" Target="../charts/chart6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chart" Target="../charts/chart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1.xml"/><Relationship Id="rId9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chart" Target="../charts/chart6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chart" Target="../charts/chart7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5.xlsx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Worksheet84.xlsx"/><Relationship Id="rId5" Type="http://schemas.openxmlformats.org/officeDocument/2006/relationships/chart" Target="../charts/chart72.xml"/><Relationship Id="rId10" Type="http://schemas.openxmlformats.org/officeDocument/2006/relationships/chart" Target="../charts/chart73.xml"/><Relationship Id="rId4" Type="http://schemas.openxmlformats.org/officeDocument/2006/relationships/image" Target="../media/image22.PNG"/><Relationship Id="rId9" Type="http://schemas.openxmlformats.org/officeDocument/2006/relationships/image" Target="../media/image3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7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7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8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47.xml"/><Relationship Id="rId7" Type="http://schemas.openxmlformats.org/officeDocument/2006/relationships/package" Target="../embeddings/Microsoft_Excel_Worksheet97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96.xlsx"/><Relationship Id="rId10" Type="http://schemas.openxmlformats.org/officeDocument/2006/relationships/image" Target="../media/image39.PNG"/><Relationship Id="rId4" Type="http://schemas.openxmlformats.org/officeDocument/2006/relationships/chart" Target="../charts/chart82.xml"/><Relationship Id="rId9" Type="http://schemas.openxmlformats.org/officeDocument/2006/relationships/chart" Target="../charts/chart8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chart" Target="../charts/chart8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89.xml"/><Relationship Id="rId4" Type="http://schemas.openxmlformats.org/officeDocument/2006/relationships/chart" Target="../charts/chart8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Quarterly CREST Report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to March 2021</a:t>
            </a:r>
          </a:p>
        </p:txBody>
      </p:sp>
      <p:pic>
        <p:nvPicPr>
          <p:cNvPr id="4" name="Picture 3" descr="NPD_Logo_RGB_Positiv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03" y="4217170"/>
            <a:ext cx="898497" cy="8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0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03923366"/>
              </p:ext>
            </p:extLst>
          </p:nvPr>
        </p:nvGraphicFramePr>
        <p:xfrm>
          <a:off x="213757" y="1570165"/>
          <a:ext cx="5005225" cy="308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All proteins but lamb have increased average spend</a:t>
            </a:r>
            <a:endParaRPr lang="en-GB" sz="2400" dirty="0">
              <a:solidFill>
                <a:srgbClr val="00517D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00600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92312" y="4812395"/>
            <a:ext cx="2682875" cy="277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Source: The NPD Group/CREST®, YE Mar '21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Mar'21</a:t>
            </a:r>
          </a:p>
        </p:txBody>
      </p: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695026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956911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YE Mar'21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82974606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20618" y="834690"/>
            <a:ext cx="1897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 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910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9582534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cs typeface="Calibri" pitchFamily="34" charset="0"/>
              </a:rPr>
              <a:t>As before, one third of Seafood visits were on deal</a:t>
            </a:r>
            <a:endParaRPr lang="en-GB" sz="2400" dirty="0">
              <a:solidFill>
                <a:srgbClr val="00517D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00600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10960" y="4802187"/>
            <a:ext cx="2682875" cy="27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828" y="1224049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Mar 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681812" y="1652373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%</a:t>
            </a:r>
            <a:r>
              <a:rPr lang="en-US" sz="1200" b="1" dirty="0" err="1"/>
              <a:t>pts</a:t>
            </a:r>
            <a:r>
              <a:rPr lang="en-US" sz="1200" b="1" dirty="0"/>
              <a:t> Change</a:t>
            </a:r>
          </a:p>
          <a:p>
            <a:pPr algn="r">
              <a:defRPr/>
            </a:pPr>
            <a:r>
              <a:rPr lang="en-US" sz="1200" b="1" dirty="0"/>
              <a:t>YE Mar 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62003034"/>
              </p:ext>
            </p:extLst>
          </p:nvPr>
        </p:nvGraphicFramePr>
        <p:xfrm>
          <a:off x="5218982" y="1576562"/>
          <a:ext cx="3674854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37596" y="1110842"/>
            <a:ext cx="18402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</a:t>
            </a:r>
          </a:p>
        </p:txBody>
      </p:sp>
    </p:spTree>
    <p:extLst>
      <p:ext uri="{BB962C8B-B14F-4D97-AF65-F5344CB8AC3E}">
        <p14:creationId xmlns:p14="http://schemas.microsoft.com/office/powerpoint/2010/main" val="420218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12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76831" y="2345053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cs typeface="Calibri" pitchFamily="34" charset="0"/>
              </a:rPr>
              <a:t>Topline Seafood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14338" y="2874572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All segments were negatively affected by lockdown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Pubs, Workplace/Education, and T&amp;L are the segments hit the hardest due to work from home, lockdown closures, and travel restrictions</a:t>
            </a:r>
          </a:p>
        </p:txBody>
      </p:sp>
    </p:spTree>
    <p:extLst>
      <p:ext uri="{BB962C8B-B14F-4D97-AF65-F5344CB8AC3E}">
        <p14:creationId xmlns:p14="http://schemas.microsoft.com/office/powerpoint/2010/main" val="396305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Q1 2021 Seafood visits were depressed even more than in Q4’20, but spend fared better due to growth in average cheque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13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3" name="Loop_1"/>
          <p:cNvSpPr>
            <a:spLocks noGrp="1"/>
          </p:cNvSpPr>
          <p:nvPr>
            <p:ph type="body" sz="quarter" idx="4294967295"/>
          </p:nvPr>
        </p:nvSpPr>
        <p:spPr>
          <a:xfrm>
            <a:off x="465138" y="897340"/>
            <a:ext cx="8678862" cy="2206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n-GB" sz="1700" dirty="0">
                <a:cs typeface="Calibri" pitchFamily="34" charset="0"/>
              </a:rPr>
              <a:t>Seafood Only</a:t>
            </a: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009650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28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warning"/>
          <p:cNvSpPr/>
          <p:nvPr/>
        </p:nvSpPr>
        <p:spPr>
          <a:xfrm>
            <a:off x="0" y="4985846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n.a.: Low sample / Numbers flagged grey and italic: Please read as tendencies / ++/--: pcya &gt;+/-15% 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6362963" y="4871416"/>
            <a:ext cx="2699205" cy="27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21</a:t>
            </a:r>
          </a:p>
        </p:txBody>
      </p:sp>
      <p:graphicFrame>
        <p:nvGraphicFramePr>
          <p:cNvPr id="20" name="Graph_1"/>
          <p:cNvGraphicFramePr>
            <a:graphicFrameLocks noGrp="1" noChangeAspect="1"/>
          </p:cNvGraphicFramePr>
          <p:nvPr/>
        </p:nvGraphicFramePr>
        <p:xfrm>
          <a:off x="465138" y="1165320"/>
          <a:ext cx="6035554" cy="255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re_3"/>
          <p:cNvSpPr txBox="1">
            <a:spLocks/>
          </p:cNvSpPr>
          <p:nvPr/>
        </p:nvSpPr>
        <p:spPr>
          <a:xfrm>
            <a:off x="0" y="3717341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 dirty="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4" name="Graph_2"/>
          <p:cNvGraphicFramePr>
            <a:graphicFrameLocks noGrp="1" noChangeAspect="1"/>
          </p:cNvGraphicFramePr>
          <p:nvPr/>
        </p:nvGraphicFramePr>
        <p:xfrm>
          <a:off x="6500692" y="1286460"/>
          <a:ext cx="2178170" cy="238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025AAC-7100-4BF2-8FE0-7E44564B5025}"/>
              </a:ext>
            </a:extLst>
          </p:cNvPr>
          <p:cNvGraphicFramePr>
            <a:graphicFrameLocks noGrp="1"/>
          </p:cNvGraphicFramePr>
          <p:nvPr/>
        </p:nvGraphicFramePr>
        <p:xfrm>
          <a:off x="465138" y="4112540"/>
          <a:ext cx="8202451" cy="576452"/>
        </p:xfrm>
        <a:graphic>
          <a:graphicData uri="http://schemas.openxmlformats.org/drawingml/2006/table">
            <a:tbl>
              <a:tblPr/>
              <a:tblGrid>
                <a:gridCol w="1117632">
                  <a:extLst>
                    <a:ext uri="{9D8B030D-6E8A-4147-A177-3AD203B41FA5}">
                      <a16:colId xmlns:a16="http://schemas.microsoft.com/office/drawing/2014/main" val="1751457435"/>
                    </a:ext>
                  </a:extLst>
                </a:gridCol>
                <a:gridCol w="485927">
                  <a:extLst>
                    <a:ext uri="{9D8B030D-6E8A-4147-A177-3AD203B41FA5}">
                      <a16:colId xmlns:a16="http://schemas.microsoft.com/office/drawing/2014/main" val="575925482"/>
                    </a:ext>
                  </a:extLst>
                </a:gridCol>
                <a:gridCol w="563676">
                  <a:extLst>
                    <a:ext uri="{9D8B030D-6E8A-4147-A177-3AD203B41FA5}">
                      <a16:colId xmlns:a16="http://schemas.microsoft.com/office/drawing/2014/main" val="476226659"/>
                    </a:ext>
                  </a:extLst>
                </a:gridCol>
                <a:gridCol w="485927">
                  <a:extLst>
                    <a:ext uri="{9D8B030D-6E8A-4147-A177-3AD203B41FA5}">
                      <a16:colId xmlns:a16="http://schemas.microsoft.com/office/drawing/2014/main" val="755100496"/>
                    </a:ext>
                  </a:extLst>
                </a:gridCol>
                <a:gridCol w="563676">
                  <a:extLst>
                    <a:ext uri="{9D8B030D-6E8A-4147-A177-3AD203B41FA5}">
                      <a16:colId xmlns:a16="http://schemas.microsoft.com/office/drawing/2014/main" val="3995164746"/>
                    </a:ext>
                  </a:extLst>
                </a:gridCol>
                <a:gridCol w="563676">
                  <a:extLst>
                    <a:ext uri="{9D8B030D-6E8A-4147-A177-3AD203B41FA5}">
                      <a16:colId xmlns:a16="http://schemas.microsoft.com/office/drawing/2014/main" val="1603698787"/>
                    </a:ext>
                  </a:extLst>
                </a:gridCol>
                <a:gridCol w="485927">
                  <a:extLst>
                    <a:ext uri="{9D8B030D-6E8A-4147-A177-3AD203B41FA5}">
                      <a16:colId xmlns:a16="http://schemas.microsoft.com/office/drawing/2014/main" val="3444893801"/>
                    </a:ext>
                  </a:extLst>
                </a:gridCol>
                <a:gridCol w="563676">
                  <a:extLst>
                    <a:ext uri="{9D8B030D-6E8A-4147-A177-3AD203B41FA5}">
                      <a16:colId xmlns:a16="http://schemas.microsoft.com/office/drawing/2014/main" val="1250244433"/>
                    </a:ext>
                  </a:extLst>
                </a:gridCol>
                <a:gridCol w="563676">
                  <a:extLst>
                    <a:ext uri="{9D8B030D-6E8A-4147-A177-3AD203B41FA5}">
                      <a16:colId xmlns:a16="http://schemas.microsoft.com/office/drawing/2014/main" val="3286602743"/>
                    </a:ext>
                  </a:extLst>
                </a:gridCol>
                <a:gridCol w="738609">
                  <a:extLst>
                    <a:ext uri="{9D8B030D-6E8A-4147-A177-3AD203B41FA5}">
                      <a16:colId xmlns:a16="http://schemas.microsoft.com/office/drawing/2014/main" val="53668522"/>
                    </a:ext>
                  </a:extLst>
                </a:gridCol>
                <a:gridCol w="495645">
                  <a:extLst>
                    <a:ext uri="{9D8B030D-6E8A-4147-A177-3AD203B41FA5}">
                      <a16:colId xmlns:a16="http://schemas.microsoft.com/office/drawing/2014/main" val="904430252"/>
                    </a:ext>
                  </a:extLst>
                </a:gridCol>
                <a:gridCol w="495645">
                  <a:extLst>
                    <a:ext uri="{9D8B030D-6E8A-4147-A177-3AD203B41FA5}">
                      <a16:colId xmlns:a16="http://schemas.microsoft.com/office/drawing/2014/main" val="624994501"/>
                    </a:ext>
                  </a:extLst>
                </a:gridCol>
                <a:gridCol w="515083">
                  <a:extLst>
                    <a:ext uri="{9D8B030D-6E8A-4147-A177-3AD203B41FA5}">
                      <a16:colId xmlns:a16="http://schemas.microsoft.com/office/drawing/2014/main" val="3414463043"/>
                    </a:ext>
                  </a:extLst>
                </a:gridCol>
                <a:gridCol w="563676">
                  <a:extLst>
                    <a:ext uri="{9D8B030D-6E8A-4147-A177-3AD203B41FA5}">
                      <a16:colId xmlns:a16="http://schemas.microsoft.com/office/drawing/2014/main" val="3868456407"/>
                    </a:ext>
                  </a:extLst>
                </a:gridCol>
              </a:tblGrid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 19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Q2 19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Q3 19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19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 20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Q2 20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Q3 20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20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 21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 Mar 19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 Mar 20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 Mar 21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116898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Visits, m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243.2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271.3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276.8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263.4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215.1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51.5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180.5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156.9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117.3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1,032.6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1,026.5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506.1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609186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Spend, £m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833.3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1,227.8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1,057.9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1,150.3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823.1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271.7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815.5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658.5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713.2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4,380.3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4,183.2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2,512.4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88398"/>
                  </a:ext>
                </a:extLst>
              </a:tr>
              <a:tr h="14411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Eater Check, £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3.43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4.53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3.82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4.37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3.83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5.28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4.52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4.20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6.08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4.24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4.08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4.96 </a:t>
                      </a:r>
                    </a:p>
                  </a:txBody>
                  <a:tcPr marL="4969" marR="4969" marT="496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292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8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572" y="352511"/>
            <a:ext cx="8460433" cy="4625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the past 12 months seafood visits declined the most in Workplace and Pub settings due to closures, restrictions and working from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550457" y="1728000"/>
            <a:ext cx="203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Seafood Visits (bn)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54310" y="1728000"/>
            <a:ext cx="242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Seafood Servings (bn</a:t>
            </a:r>
            <a:r>
              <a:rPr lang="en-GB" sz="1400" dirty="0"/>
              <a:t>)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5638800" y="1731039"/>
            <a:ext cx="0" cy="2942984"/>
          </a:xfrm>
          <a:prstGeom prst="line">
            <a:avLst/>
          </a:prstGeom>
          <a:ln w="28575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93817" y="3685682"/>
            <a:ext cx="8823672" cy="0"/>
          </a:xfrm>
          <a:prstGeom prst="line">
            <a:avLst/>
          </a:prstGeom>
          <a:ln w="28575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25475" y="3379465"/>
            <a:ext cx="8823672" cy="0"/>
          </a:xfrm>
          <a:prstGeom prst="line">
            <a:avLst/>
          </a:prstGeom>
          <a:ln w="28575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96707" y="3053839"/>
            <a:ext cx="8823672" cy="0"/>
          </a:xfrm>
          <a:prstGeom prst="line">
            <a:avLst/>
          </a:prstGeom>
          <a:ln w="28575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Freeform 16"/>
          <p:cNvSpPr>
            <a:spLocks noEditPoints="1"/>
          </p:cNvSpPr>
          <p:nvPr/>
        </p:nvSpPr>
        <p:spPr bwMode="auto">
          <a:xfrm>
            <a:off x="3970844" y="1045321"/>
            <a:ext cx="1115400" cy="694591"/>
          </a:xfrm>
          <a:custGeom>
            <a:avLst/>
            <a:gdLst>
              <a:gd name="T0" fmla="*/ 288 w 309"/>
              <a:gd name="T1" fmla="*/ 55 h 259"/>
              <a:gd name="T2" fmla="*/ 288 w 309"/>
              <a:gd name="T3" fmla="*/ 49 h 259"/>
              <a:gd name="T4" fmla="*/ 285 w 309"/>
              <a:gd name="T5" fmla="*/ 43 h 259"/>
              <a:gd name="T6" fmla="*/ 261 w 309"/>
              <a:gd name="T7" fmla="*/ 47 h 259"/>
              <a:gd name="T8" fmla="*/ 262 w 309"/>
              <a:gd name="T9" fmla="*/ 51 h 259"/>
              <a:gd name="T10" fmla="*/ 251 w 309"/>
              <a:gd name="T11" fmla="*/ 60 h 259"/>
              <a:gd name="T12" fmla="*/ 227 w 309"/>
              <a:gd name="T13" fmla="*/ 26 h 259"/>
              <a:gd name="T14" fmla="*/ 216 w 309"/>
              <a:gd name="T15" fmla="*/ 0 h 259"/>
              <a:gd name="T16" fmla="*/ 206 w 309"/>
              <a:gd name="T17" fmla="*/ 26 h 259"/>
              <a:gd name="T18" fmla="*/ 185 w 309"/>
              <a:gd name="T19" fmla="*/ 57 h 259"/>
              <a:gd name="T20" fmla="*/ 141 w 309"/>
              <a:gd name="T21" fmla="*/ 47 h 259"/>
              <a:gd name="T22" fmla="*/ 110 w 309"/>
              <a:gd name="T23" fmla="*/ 44 h 259"/>
              <a:gd name="T24" fmla="*/ 113 w 309"/>
              <a:gd name="T25" fmla="*/ 26 h 259"/>
              <a:gd name="T26" fmla="*/ 88 w 309"/>
              <a:gd name="T27" fmla="*/ 21 h 259"/>
              <a:gd name="T28" fmla="*/ 75 w 309"/>
              <a:gd name="T29" fmla="*/ 53 h 259"/>
              <a:gd name="T30" fmla="*/ 65 w 309"/>
              <a:gd name="T31" fmla="*/ 51 h 259"/>
              <a:gd name="T32" fmla="*/ 65 w 309"/>
              <a:gd name="T33" fmla="*/ 24 h 259"/>
              <a:gd name="T34" fmla="*/ 36 w 309"/>
              <a:gd name="T35" fmla="*/ 46 h 259"/>
              <a:gd name="T36" fmla="*/ 29 w 309"/>
              <a:gd name="T37" fmla="*/ 51 h 259"/>
              <a:gd name="T38" fmla="*/ 4 w 309"/>
              <a:gd name="T39" fmla="*/ 137 h 259"/>
              <a:gd name="T40" fmla="*/ 14 w 309"/>
              <a:gd name="T41" fmla="*/ 135 h 259"/>
              <a:gd name="T42" fmla="*/ 29 w 309"/>
              <a:gd name="T43" fmla="*/ 108 h 259"/>
              <a:gd name="T44" fmla="*/ 32 w 309"/>
              <a:gd name="T45" fmla="*/ 217 h 259"/>
              <a:gd name="T46" fmla="*/ 44 w 309"/>
              <a:gd name="T47" fmla="*/ 237 h 259"/>
              <a:gd name="T48" fmla="*/ 50 w 309"/>
              <a:gd name="T49" fmla="*/ 216 h 259"/>
              <a:gd name="T50" fmla="*/ 65 w 309"/>
              <a:gd name="T51" fmla="*/ 241 h 259"/>
              <a:gd name="T52" fmla="*/ 72 w 309"/>
              <a:gd name="T53" fmla="*/ 139 h 259"/>
              <a:gd name="T54" fmla="*/ 75 w 309"/>
              <a:gd name="T55" fmla="*/ 145 h 259"/>
              <a:gd name="T56" fmla="*/ 77 w 309"/>
              <a:gd name="T57" fmla="*/ 149 h 259"/>
              <a:gd name="T58" fmla="*/ 78 w 309"/>
              <a:gd name="T59" fmla="*/ 242 h 259"/>
              <a:gd name="T60" fmla="*/ 96 w 309"/>
              <a:gd name="T61" fmla="*/ 239 h 259"/>
              <a:gd name="T62" fmla="*/ 115 w 309"/>
              <a:gd name="T63" fmla="*/ 183 h 259"/>
              <a:gd name="T64" fmla="*/ 126 w 309"/>
              <a:gd name="T65" fmla="*/ 257 h 259"/>
              <a:gd name="T66" fmla="*/ 144 w 309"/>
              <a:gd name="T67" fmla="*/ 250 h 259"/>
              <a:gd name="T68" fmla="*/ 155 w 309"/>
              <a:gd name="T69" fmla="*/ 180 h 259"/>
              <a:gd name="T70" fmla="*/ 165 w 309"/>
              <a:gd name="T71" fmla="*/ 239 h 259"/>
              <a:gd name="T72" fmla="*/ 174 w 309"/>
              <a:gd name="T73" fmla="*/ 258 h 259"/>
              <a:gd name="T74" fmla="*/ 188 w 309"/>
              <a:gd name="T75" fmla="*/ 230 h 259"/>
              <a:gd name="T76" fmla="*/ 222 w 309"/>
              <a:gd name="T77" fmla="*/ 183 h 259"/>
              <a:gd name="T78" fmla="*/ 245 w 309"/>
              <a:gd name="T79" fmla="*/ 238 h 259"/>
              <a:gd name="T80" fmla="*/ 264 w 309"/>
              <a:gd name="T81" fmla="*/ 259 h 259"/>
              <a:gd name="T82" fmla="*/ 268 w 309"/>
              <a:gd name="T83" fmla="*/ 233 h 259"/>
              <a:gd name="T84" fmla="*/ 270 w 309"/>
              <a:gd name="T85" fmla="*/ 240 h 259"/>
              <a:gd name="T86" fmla="*/ 281 w 309"/>
              <a:gd name="T87" fmla="*/ 238 h 259"/>
              <a:gd name="T88" fmla="*/ 290 w 309"/>
              <a:gd name="T89" fmla="*/ 194 h 259"/>
              <a:gd name="T90" fmla="*/ 300 w 309"/>
              <a:gd name="T91" fmla="*/ 151 h 259"/>
              <a:gd name="T92" fmla="*/ 308 w 309"/>
              <a:gd name="T93" fmla="*/ 139 h 259"/>
              <a:gd name="T94" fmla="*/ 141 w 309"/>
              <a:gd name="T95" fmla="*/ 98 h 259"/>
              <a:gd name="T96" fmla="*/ 140 w 309"/>
              <a:gd name="T97" fmla="*/ 113 h 259"/>
              <a:gd name="T98" fmla="*/ 191 w 309"/>
              <a:gd name="T99" fmla="*/ 99 h 259"/>
              <a:gd name="T100" fmla="*/ 175 w 309"/>
              <a:gd name="T101" fmla="*/ 80 h 259"/>
              <a:gd name="T102" fmla="*/ 181 w 309"/>
              <a:gd name="T103" fmla="*/ 102 h 259"/>
              <a:gd name="T104" fmla="*/ 178 w 309"/>
              <a:gd name="T105" fmla="*/ 103 h 259"/>
              <a:gd name="T106" fmla="*/ 182 w 309"/>
              <a:gd name="T107" fmla="*/ 180 h 259"/>
              <a:gd name="T108" fmla="*/ 254 w 309"/>
              <a:gd name="T109" fmla="*/ 97 h 259"/>
              <a:gd name="T110" fmla="*/ 246 w 309"/>
              <a:gd name="T111" fmla="*/ 120 h 259"/>
              <a:gd name="T112" fmla="*/ 258 w 309"/>
              <a:gd name="T113" fmla="*/ 195 h 259"/>
              <a:gd name="T114" fmla="*/ 260 w 309"/>
              <a:gd name="T115" fmla="*/ 23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9" h="259">
                <a:moveTo>
                  <a:pt x="308" y="139"/>
                </a:moveTo>
                <a:cubicBezTo>
                  <a:pt x="304" y="117"/>
                  <a:pt x="302" y="95"/>
                  <a:pt x="302" y="93"/>
                </a:cubicBezTo>
                <a:cubicBezTo>
                  <a:pt x="302" y="92"/>
                  <a:pt x="301" y="87"/>
                  <a:pt x="301" y="85"/>
                </a:cubicBezTo>
                <a:cubicBezTo>
                  <a:pt x="301" y="83"/>
                  <a:pt x="300" y="78"/>
                  <a:pt x="300" y="74"/>
                </a:cubicBezTo>
                <a:cubicBezTo>
                  <a:pt x="300" y="70"/>
                  <a:pt x="298" y="61"/>
                  <a:pt x="290" y="56"/>
                </a:cubicBezTo>
                <a:cubicBezTo>
                  <a:pt x="289" y="56"/>
                  <a:pt x="287" y="55"/>
                  <a:pt x="286" y="55"/>
                </a:cubicBezTo>
                <a:cubicBezTo>
                  <a:pt x="286" y="55"/>
                  <a:pt x="287" y="55"/>
                  <a:pt x="288" y="55"/>
                </a:cubicBezTo>
                <a:cubicBezTo>
                  <a:pt x="289" y="55"/>
                  <a:pt x="287" y="54"/>
                  <a:pt x="286" y="53"/>
                </a:cubicBezTo>
                <a:cubicBezTo>
                  <a:pt x="285" y="52"/>
                  <a:pt x="284" y="50"/>
                  <a:pt x="285" y="50"/>
                </a:cubicBezTo>
                <a:cubicBezTo>
                  <a:pt x="285" y="51"/>
                  <a:pt x="286" y="52"/>
                  <a:pt x="287" y="52"/>
                </a:cubicBezTo>
                <a:cubicBezTo>
                  <a:pt x="289" y="53"/>
                  <a:pt x="287" y="51"/>
                  <a:pt x="286" y="51"/>
                </a:cubicBezTo>
                <a:cubicBezTo>
                  <a:pt x="286" y="51"/>
                  <a:pt x="285" y="49"/>
                  <a:pt x="284" y="48"/>
                </a:cubicBezTo>
                <a:cubicBezTo>
                  <a:pt x="284" y="48"/>
                  <a:pt x="284" y="47"/>
                  <a:pt x="284" y="48"/>
                </a:cubicBezTo>
                <a:cubicBezTo>
                  <a:pt x="285" y="48"/>
                  <a:pt x="286" y="50"/>
                  <a:pt x="288" y="49"/>
                </a:cubicBezTo>
                <a:cubicBezTo>
                  <a:pt x="289" y="49"/>
                  <a:pt x="288" y="49"/>
                  <a:pt x="288" y="49"/>
                </a:cubicBezTo>
                <a:cubicBezTo>
                  <a:pt x="287" y="49"/>
                  <a:pt x="286" y="48"/>
                  <a:pt x="285" y="46"/>
                </a:cubicBezTo>
                <a:cubicBezTo>
                  <a:pt x="284" y="44"/>
                  <a:pt x="285" y="45"/>
                  <a:pt x="285" y="45"/>
                </a:cubicBezTo>
                <a:cubicBezTo>
                  <a:pt x="285" y="45"/>
                  <a:pt x="285" y="45"/>
                  <a:pt x="286" y="47"/>
                </a:cubicBezTo>
                <a:cubicBezTo>
                  <a:pt x="287" y="48"/>
                  <a:pt x="287" y="47"/>
                  <a:pt x="287" y="47"/>
                </a:cubicBezTo>
                <a:cubicBezTo>
                  <a:pt x="287" y="46"/>
                  <a:pt x="286" y="46"/>
                  <a:pt x="285" y="44"/>
                </a:cubicBezTo>
                <a:cubicBezTo>
                  <a:pt x="285" y="43"/>
                  <a:pt x="285" y="42"/>
                  <a:pt x="285" y="43"/>
                </a:cubicBezTo>
                <a:cubicBezTo>
                  <a:pt x="286" y="44"/>
                  <a:pt x="286" y="46"/>
                  <a:pt x="288" y="46"/>
                </a:cubicBezTo>
                <a:cubicBezTo>
                  <a:pt x="287" y="46"/>
                  <a:pt x="286" y="43"/>
                  <a:pt x="286" y="43"/>
                </a:cubicBezTo>
                <a:cubicBezTo>
                  <a:pt x="286" y="43"/>
                  <a:pt x="287" y="39"/>
                  <a:pt x="287" y="36"/>
                </a:cubicBezTo>
                <a:cubicBezTo>
                  <a:pt x="288" y="7"/>
                  <a:pt x="265" y="16"/>
                  <a:pt x="263" y="23"/>
                </a:cubicBezTo>
                <a:cubicBezTo>
                  <a:pt x="260" y="29"/>
                  <a:pt x="261" y="34"/>
                  <a:pt x="261" y="36"/>
                </a:cubicBezTo>
                <a:cubicBezTo>
                  <a:pt x="261" y="38"/>
                  <a:pt x="262" y="43"/>
                  <a:pt x="262" y="44"/>
                </a:cubicBezTo>
                <a:cubicBezTo>
                  <a:pt x="262" y="45"/>
                  <a:pt x="261" y="46"/>
                  <a:pt x="261" y="47"/>
                </a:cubicBezTo>
                <a:cubicBezTo>
                  <a:pt x="260" y="48"/>
                  <a:pt x="260" y="48"/>
                  <a:pt x="261" y="48"/>
                </a:cubicBezTo>
                <a:cubicBezTo>
                  <a:pt x="261" y="48"/>
                  <a:pt x="262" y="46"/>
                  <a:pt x="262" y="46"/>
                </a:cubicBezTo>
                <a:cubicBezTo>
                  <a:pt x="262" y="47"/>
                  <a:pt x="262" y="48"/>
                  <a:pt x="262" y="48"/>
                </a:cubicBezTo>
                <a:cubicBezTo>
                  <a:pt x="261" y="49"/>
                  <a:pt x="259" y="50"/>
                  <a:pt x="260" y="50"/>
                </a:cubicBezTo>
                <a:cubicBezTo>
                  <a:pt x="260" y="50"/>
                  <a:pt x="261" y="50"/>
                  <a:pt x="261" y="51"/>
                </a:cubicBezTo>
                <a:cubicBezTo>
                  <a:pt x="260" y="51"/>
                  <a:pt x="260" y="52"/>
                  <a:pt x="261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1" y="52"/>
                </a:cubicBezTo>
                <a:cubicBezTo>
                  <a:pt x="259" y="53"/>
                  <a:pt x="262" y="52"/>
                  <a:pt x="262" y="52"/>
                </a:cubicBezTo>
                <a:cubicBezTo>
                  <a:pt x="261" y="53"/>
                  <a:pt x="261" y="53"/>
                  <a:pt x="260" y="53"/>
                </a:cubicBezTo>
                <a:cubicBezTo>
                  <a:pt x="259" y="54"/>
                  <a:pt x="260" y="54"/>
                  <a:pt x="261" y="53"/>
                </a:cubicBezTo>
                <a:cubicBezTo>
                  <a:pt x="262" y="53"/>
                  <a:pt x="262" y="54"/>
                  <a:pt x="260" y="55"/>
                </a:cubicBezTo>
                <a:cubicBezTo>
                  <a:pt x="258" y="55"/>
                  <a:pt x="255" y="57"/>
                  <a:pt x="251" y="59"/>
                </a:cubicBezTo>
                <a:cubicBezTo>
                  <a:pt x="251" y="60"/>
                  <a:pt x="251" y="60"/>
                  <a:pt x="251" y="60"/>
                </a:cubicBezTo>
                <a:cubicBezTo>
                  <a:pt x="251" y="59"/>
                  <a:pt x="251" y="58"/>
                  <a:pt x="251" y="56"/>
                </a:cubicBezTo>
                <a:cubicBezTo>
                  <a:pt x="251" y="52"/>
                  <a:pt x="248" y="48"/>
                  <a:pt x="247" y="48"/>
                </a:cubicBezTo>
                <a:cubicBezTo>
                  <a:pt x="246" y="47"/>
                  <a:pt x="242" y="45"/>
                  <a:pt x="238" y="44"/>
                </a:cubicBezTo>
                <a:cubicBezTo>
                  <a:pt x="234" y="43"/>
                  <a:pt x="230" y="42"/>
                  <a:pt x="228" y="41"/>
                </a:cubicBezTo>
                <a:cubicBezTo>
                  <a:pt x="227" y="39"/>
                  <a:pt x="227" y="39"/>
                  <a:pt x="226" y="37"/>
                </a:cubicBezTo>
                <a:cubicBezTo>
                  <a:pt x="226" y="36"/>
                  <a:pt x="227" y="27"/>
                  <a:pt x="227" y="27"/>
                </a:cubicBezTo>
                <a:cubicBezTo>
                  <a:pt x="227" y="27"/>
                  <a:pt x="227" y="26"/>
                  <a:pt x="227" y="26"/>
                </a:cubicBezTo>
                <a:cubicBezTo>
                  <a:pt x="228" y="26"/>
                  <a:pt x="229" y="26"/>
                  <a:pt x="230" y="25"/>
                </a:cubicBezTo>
                <a:cubicBezTo>
                  <a:pt x="231" y="23"/>
                  <a:pt x="231" y="20"/>
                  <a:pt x="231" y="19"/>
                </a:cubicBezTo>
                <a:cubicBezTo>
                  <a:pt x="231" y="18"/>
                  <a:pt x="230" y="18"/>
                  <a:pt x="230" y="18"/>
                </a:cubicBezTo>
                <a:cubicBezTo>
                  <a:pt x="230" y="18"/>
                  <a:pt x="229" y="18"/>
                  <a:pt x="229" y="18"/>
                </a:cubicBezTo>
                <a:cubicBezTo>
                  <a:pt x="229" y="18"/>
                  <a:pt x="230" y="14"/>
                  <a:pt x="230" y="11"/>
                </a:cubicBezTo>
                <a:cubicBezTo>
                  <a:pt x="230" y="8"/>
                  <a:pt x="227" y="5"/>
                  <a:pt x="226" y="3"/>
                </a:cubicBezTo>
                <a:cubicBezTo>
                  <a:pt x="224" y="1"/>
                  <a:pt x="219" y="0"/>
                  <a:pt x="216" y="0"/>
                </a:cubicBezTo>
                <a:cubicBezTo>
                  <a:pt x="213" y="0"/>
                  <a:pt x="208" y="3"/>
                  <a:pt x="206" y="6"/>
                </a:cubicBezTo>
                <a:cubicBezTo>
                  <a:pt x="204" y="10"/>
                  <a:pt x="205" y="15"/>
                  <a:pt x="205" y="16"/>
                </a:cubicBezTo>
                <a:cubicBezTo>
                  <a:pt x="205" y="17"/>
                  <a:pt x="206" y="18"/>
                  <a:pt x="206" y="18"/>
                </a:cubicBezTo>
                <a:cubicBezTo>
                  <a:pt x="206" y="18"/>
                  <a:pt x="205" y="18"/>
                  <a:pt x="205" y="18"/>
                </a:cubicBezTo>
                <a:cubicBezTo>
                  <a:pt x="205" y="18"/>
                  <a:pt x="204" y="19"/>
                  <a:pt x="204" y="20"/>
                </a:cubicBezTo>
                <a:cubicBezTo>
                  <a:pt x="204" y="21"/>
                  <a:pt x="205" y="24"/>
                  <a:pt x="205" y="25"/>
                </a:cubicBezTo>
                <a:cubicBezTo>
                  <a:pt x="205" y="25"/>
                  <a:pt x="206" y="26"/>
                  <a:pt x="206" y="26"/>
                </a:cubicBezTo>
                <a:cubicBezTo>
                  <a:pt x="207" y="26"/>
                  <a:pt x="207" y="25"/>
                  <a:pt x="207" y="25"/>
                </a:cubicBezTo>
                <a:cubicBezTo>
                  <a:pt x="207" y="25"/>
                  <a:pt x="208" y="27"/>
                  <a:pt x="208" y="28"/>
                </a:cubicBezTo>
                <a:cubicBezTo>
                  <a:pt x="209" y="29"/>
                  <a:pt x="209" y="39"/>
                  <a:pt x="209" y="39"/>
                </a:cubicBezTo>
                <a:cubicBezTo>
                  <a:pt x="206" y="41"/>
                  <a:pt x="206" y="41"/>
                  <a:pt x="206" y="41"/>
                </a:cubicBezTo>
                <a:cubicBezTo>
                  <a:pt x="206" y="41"/>
                  <a:pt x="202" y="42"/>
                  <a:pt x="199" y="43"/>
                </a:cubicBezTo>
                <a:cubicBezTo>
                  <a:pt x="196" y="43"/>
                  <a:pt x="190" y="44"/>
                  <a:pt x="188" y="46"/>
                </a:cubicBezTo>
                <a:cubicBezTo>
                  <a:pt x="186" y="48"/>
                  <a:pt x="185" y="54"/>
                  <a:pt x="185" y="57"/>
                </a:cubicBezTo>
                <a:cubicBezTo>
                  <a:pt x="185" y="58"/>
                  <a:pt x="184" y="59"/>
                  <a:pt x="184" y="60"/>
                </a:cubicBezTo>
                <a:cubicBezTo>
                  <a:pt x="184" y="60"/>
                  <a:pt x="184" y="59"/>
                  <a:pt x="183" y="59"/>
                </a:cubicBezTo>
                <a:cubicBezTo>
                  <a:pt x="182" y="56"/>
                  <a:pt x="176" y="53"/>
                  <a:pt x="175" y="50"/>
                </a:cubicBezTo>
                <a:cubicBezTo>
                  <a:pt x="174" y="48"/>
                  <a:pt x="174" y="40"/>
                  <a:pt x="174" y="38"/>
                </a:cubicBezTo>
                <a:cubicBezTo>
                  <a:pt x="172" y="5"/>
                  <a:pt x="155" y="7"/>
                  <a:pt x="155" y="7"/>
                </a:cubicBezTo>
                <a:cubicBezTo>
                  <a:pt x="155" y="7"/>
                  <a:pt x="142" y="3"/>
                  <a:pt x="139" y="37"/>
                </a:cubicBezTo>
                <a:cubicBezTo>
                  <a:pt x="139" y="40"/>
                  <a:pt x="139" y="44"/>
                  <a:pt x="141" y="47"/>
                </a:cubicBezTo>
                <a:cubicBezTo>
                  <a:pt x="142" y="50"/>
                  <a:pt x="143" y="49"/>
                  <a:pt x="142" y="50"/>
                </a:cubicBezTo>
                <a:cubicBezTo>
                  <a:pt x="141" y="51"/>
                  <a:pt x="141" y="52"/>
                  <a:pt x="141" y="52"/>
                </a:cubicBezTo>
                <a:cubicBezTo>
                  <a:pt x="135" y="53"/>
                  <a:pt x="135" y="53"/>
                  <a:pt x="135" y="53"/>
                </a:cubicBezTo>
                <a:cubicBezTo>
                  <a:pt x="135" y="53"/>
                  <a:pt x="133" y="54"/>
                  <a:pt x="131" y="55"/>
                </a:cubicBezTo>
                <a:cubicBezTo>
                  <a:pt x="130" y="54"/>
                  <a:pt x="129" y="53"/>
                  <a:pt x="128" y="53"/>
                </a:cubicBezTo>
                <a:cubicBezTo>
                  <a:pt x="125" y="51"/>
                  <a:pt x="118" y="48"/>
                  <a:pt x="115" y="47"/>
                </a:cubicBezTo>
                <a:cubicBezTo>
                  <a:pt x="112" y="46"/>
                  <a:pt x="110" y="46"/>
                  <a:pt x="110" y="44"/>
                </a:cubicBezTo>
                <a:cubicBezTo>
                  <a:pt x="110" y="43"/>
                  <a:pt x="110" y="41"/>
                  <a:pt x="110" y="41"/>
                </a:cubicBezTo>
                <a:cubicBezTo>
                  <a:pt x="110" y="41"/>
                  <a:pt x="110" y="37"/>
                  <a:pt x="111" y="36"/>
                </a:cubicBezTo>
                <a:cubicBezTo>
                  <a:pt x="111" y="36"/>
                  <a:pt x="112" y="33"/>
                  <a:pt x="112" y="32"/>
                </a:cubicBezTo>
                <a:cubicBezTo>
                  <a:pt x="112" y="31"/>
                  <a:pt x="113" y="32"/>
                  <a:pt x="113" y="31"/>
                </a:cubicBezTo>
                <a:cubicBezTo>
                  <a:pt x="113" y="31"/>
                  <a:pt x="113" y="31"/>
                  <a:pt x="113" y="30"/>
                </a:cubicBezTo>
                <a:cubicBezTo>
                  <a:pt x="113" y="30"/>
                  <a:pt x="113" y="29"/>
                  <a:pt x="113" y="29"/>
                </a:cubicBezTo>
                <a:cubicBezTo>
                  <a:pt x="113" y="28"/>
                  <a:pt x="113" y="26"/>
                  <a:pt x="113" y="26"/>
                </a:cubicBezTo>
                <a:cubicBezTo>
                  <a:pt x="113" y="25"/>
                  <a:pt x="113" y="22"/>
                  <a:pt x="113" y="21"/>
                </a:cubicBezTo>
                <a:cubicBezTo>
                  <a:pt x="113" y="21"/>
                  <a:pt x="113" y="18"/>
                  <a:pt x="113" y="17"/>
                </a:cubicBezTo>
                <a:cubicBezTo>
                  <a:pt x="113" y="17"/>
                  <a:pt x="113" y="13"/>
                  <a:pt x="112" y="11"/>
                </a:cubicBezTo>
                <a:cubicBezTo>
                  <a:pt x="111" y="8"/>
                  <a:pt x="109" y="4"/>
                  <a:pt x="105" y="4"/>
                </a:cubicBezTo>
                <a:cubicBezTo>
                  <a:pt x="100" y="3"/>
                  <a:pt x="96" y="4"/>
                  <a:pt x="94" y="5"/>
                </a:cubicBezTo>
                <a:cubicBezTo>
                  <a:pt x="93" y="6"/>
                  <a:pt x="89" y="10"/>
                  <a:pt x="88" y="12"/>
                </a:cubicBezTo>
                <a:cubicBezTo>
                  <a:pt x="88" y="15"/>
                  <a:pt x="88" y="21"/>
                  <a:pt x="88" y="21"/>
                </a:cubicBezTo>
                <a:cubicBezTo>
                  <a:pt x="88" y="22"/>
                  <a:pt x="88" y="26"/>
                  <a:pt x="88" y="27"/>
                </a:cubicBezTo>
                <a:cubicBezTo>
                  <a:pt x="88" y="28"/>
                  <a:pt x="89" y="30"/>
                  <a:pt x="90" y="30"/>
                </a:cubicBezTo>
                <a:cubicBezTo>
                  <a:pt x="92" y="30"/>
                  <a:pt x="91" y="30"/>
                  <a:pt x="91" y="30"/>
                </a:cubicBezTo>
                <a:cubicBezTo>
                  <a:pt x="91" y="30"/>
                  <a:pt x="92" y="33"/>
                  <a:pt x="92" y="36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3" y="43"/>
                  <a:pt x="91" y="44"/>
                </a:cubicBezTo>
                <a:cubicBezTo>
                  <a:pt x="89" y="45"/>
                  <a:pt x="75" y="53"/>
                  <a:pt x="75" y="53"/>
                </a:cubicBezTo>
                <a:cubicBezTo>
                  <a:pt x="75" y="53"/>
                  <a:pt x="71" y="55"/>
                  <a:pt x="69" y="58"/>
                </a:cubicBezTo>
                <a:cubicBezTo>
                  <a:pt x="67" y="57"/>
                  <a:pt x="62" y="55"/>
                  <a:pt x="62" y="55"/>
                </a:cubicBezTo>
                <a:cubicBezTo>
                  <a:pt x="62" y="55"/>
                  <a:pt x="63" y="54"/>
                  <a:pt x="64" y="54"/>
                </a:cubicBezTo>
                <a:cubicBezTo>
                  <a:pt x="64" y="54"/>
                  <a:pt x="65" y="54"/>
                  <a:pt x="65" y="54"/>
                </a:cubicBezTo>
                <a:cubicBezTo>
                  <a:pt x="65" y="54"/>
                  <a:pt x="63" y="53"/>
                  <a:pt x="63" y="52"/>
                </a:cubicBezTo>
                <a:cubicBezTo>
                  <a:pt x="63" y="52"/>
                  <a:pt x="64" y="50"/>
                  <a:pt x="64" y="50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0"/>
                  <a:pt x="64" y="49"/>
                  <a:pt x="64" y="49"/>
                </a:cubicBezTo>
                <a:cubicBezTo>
                  <a:pt x="63" y="48"/>
                  <a:pt x="62" y="45"/>
                  <a:pt x="63" y="45"/>
                </a:cubicBezTo>
                <a:cubicBezTo>
                  <a:pt x="64" y="45"/>
                  <a:pt x="65" y="44"/>
                  <a:pt x="64" y="44"/>
                </a:cubicBezTo>
                <a:cubicBezTo>
                  <a:pt x="64" y="44"/>
                  <a:pt x="64" y="44"/>
                  <a:pt x="63" y="43"/>
                </a:cubicBezTo>
                <a:cubicBezTo>
                  <a:pt x="63" y="43"/>
                  <a:pt x="64" y="39"/>
                  <a:pt x="65" y="39"/>
                </a:cubicBezTo>
                <a:cubicBezTo>
                  <a:pt x="65" y="38"/>
                  <a:pt x="66" y="34"/>
                  <a:pt x="66" y="34"/>
                </a:cubicBezTo>
                <a:cubicBezTo>
                  <a:pt x="66" y="33"/>
                  <a:pt x="66" y="25"/>
                  <a:pt x="65" y="24"/>
                </a:cubicBezTo>
                <a:cubicBezTo>
                  <a:pt x="65" y="23"/>
                  <a:pt x="62" y="17"/>
                  <a:pt x="61" y="15"/>
                </a:cubicBezTo>
                <a:cubicBezTo>
                  <a:pt x="60" y="13"/>
                  <a:pt x="58" y="12"/>
                  <a:pt x="55" y="11"/>
                </a:cubicBezTo>
                <a:cubicBezTo>
                  <a:pt x="53" y="10"/>
                  <a:pt x="49" y="10"/>
                  <a:pt x="45" y="13"/>
                </a:cubicBezTo>
                <a:cubicBezTo>
                  <a:pt x="41" y="15"/>
                  <a:pt x="39" y="23"/>
                  <a:pt x="39" y="25"/>
                </a:cubicBezTo>
                <a:cubicBezTo>
                  <a:pt x="39" y="27"/>
                  <a:pt x="38" y="38"/>
                  <a:pt x="37" y="40"/>
                </a:cubicBezTo>
                <a:cubicBezTo>
                  <a:pt x="36" y="42"/>
                  <a:pt x="35" y="44"/>
                  <a:pt x="35" y="45"/>
                </a:cubicBezTo>
                <a:cubicBezTo>
                  <a:pt x="35" y="47"/>
                  <a:pt x="35" y="46"/>
                  <a:pt x="36" y="46"/>
                </a:cubicBezTo>
                <a:cubicBezTo>
                  <a:pt x="36" y="46"/>
                  <a:pt x="36" y="45"/>
                  <a:pt x="36" y="45"/>
                </a:cubicBezTo>
                <a:cubicBezTo>
                  <a:pt x="36" y="45"/>
                  <a:pt x="36" y="48"/>
                  <a:pt x="36" y="49"/>
                </a:cubicBezTo>
                <a:cubicBezTo>
                  <a:pt x="36" y="50"/>
                  <a:pt x="34" y="51"/>
                  <a:pt x="35" y="51"/>
                </a:cubicBezTo>
                <a:cubicBezTo>
                  <a:pt x="35" y="51"/>
                  <a:pt x="35" y="50"/>
                  <a:pt x="3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6" y="51"/>
                </a:cubicBezTo>
                <a:cubicBezTo>
                  <a:pt x="35" y="51"/>
                  <a:pt x="32" y="51"/>
                  <a:pt x="29" y="51"/>
                </a:cubicBezTo>
                <a:cubicBezTo>
                  <a:pt x="26" y="51"/>
                  <a:pt x="24" y="54"/>
                  <a:pt x="24" y="5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19" y="84"/>
                  <a:pt x="18" y="89"/>
                </a:cubicBezTo>
                <a:cubicBezTo>
                  <a:pt x="17" y="93"/>
                  <a:pt x="14" y="99"/>
                  <a:pt x="13" y="102"/>
                </a:cubicBezTo>
                <a:cubicBezTo>
                  <a:pt x="13" y="105"/>
                  <a:pt x="10" y="124"/>
                  <a:pt x="9" y="127"/>
                </a:cubicBezTo>
                <a:cubicBezTo>
                  <a:pt x="9" y="129"/>
                  <a:pt x="4" y="134"/>
                  <a:pt x="4" y="135"/>
                </a:cubicBezTo>
                <a:cubicBezTo>
                  <a:pt x="3" y="135"/>
                  <a:pt x="4" y="137"/>
                  <a:pt x="4" y="137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2" y="173"/>
                  <a:pt x="2" y="175"/>
                </a:cubicBezTo>
                <a:cubicBezTo>
                  <a:pt x="2" y="176"/>
                  <a:pt x="5" y="177"/>
                  <a:pt x="5" y="177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4" y="138"/>
                  <a:pt x="13" y="137"/>
                  <a:pt x="14" y="135"/>
                </a:cubicBezTo>
                <a:cubicBezTo>
                  <a:pt x="15" y="134"/>
                  <a:pt x="15" y="129"/>
                  <a:pt x="15" y="127"/>
                </a:cubicBezTo>
                <a:cubicBezTo>
                  <a:pt x="15" y="124"/>
                  <a:pt x="18" y="116"/>
                  <a:pt x="18" y="115"/>
                </a:cubicBezTo>
                <a:cubicBezTo>
                  <a:pt x="18" y="114"/>
                  <a:pt x="24" y="102"/>
                  <a:pt x="25" y="99"/>
                </a:cubicBezTo>
                <a:cubicBezTo>
                  <a:pt x="27" y="96"/>
                  <a:pt x="29" y="84"/>
                  <a:pt x="29" y="8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3" y="80"/>
                  <a:pt x="33" y="83"/>
                </a:cubicBezTo>
                <a:cubicBezTo>
                  <a:pt x="33" y="86"/>
                  <a:pt x="30" y="103"/>
                  <a:pt x="29" y="108"/>
                </a:cubicBezTo>
                <a:cubicBezTo>
                  <a:pt x="27" y="114"/>
                  <a:pt x="25" y="132"/>
                  <a:pt x="25" y="135"/>
                </a:cubicBezTo>
                <a:cubicBezTo>
                  <a:pt x="25" y="138"/>
                  <a:pt x="28" y="163"/>
                  <a:pt x="28" y="163"/>
                </a:cubicBezTo>
                <a:cubicBezTo>
                  <a:pt x="30" y="189"/>
                  <a:pt x="30" y="189"/>
                  <a:pt x="30" y="189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196"/>
                  <a:pt x="31" y="196"/>
                  <a:pt x="31" y="196"/>
                </a:cubicBezTo>
                <a:cubicBezTo>
                  <a:pt x="30" y="196"/>
                  <a:pt x="31" y="203"/>
                  <a:pt x="31" y="205"/>
                </a:cubicBezTo>
                <a:cubicBezTo>
                  <a:pt x="31" y="206"/>
                  <a:pt x="32" y="216"/>
                  <a:pt x="32" y="217"/>
                </a:cubicBezTo>
                <a:cubicBezTo>
                  <a:pt x="32" y="217"/>
                  <a:pt x="35" y="230"/>
                  <a:pt x="35" y="230"/>
                </a:cubicBezTo>
                <a:cubicBezTo>
                  <a:pt x="35" y="230"/>
                  <a:pt x="36" y="236"/>
                  <a:pt x="35" y="241"/>
                </a:cubicBezTo>
                <a:cubicBezTo>
                  <a:pt x="34" y="242"/>
                  <a:pt x="34" y="248"/>
                  <a:pt x="33" y="250"/>
                </a:cubicBezTo>
                <a:cubicBezTo>
                  <a:pt x="32" y="252"/>
                  <a:pt x="32" y="257"/>
                  <a:pt x="33" y="258"/>
                </a:cubicBezTo>
                <a:cubicBezTo>
                  <a:pt x="35" y="259"/>
                  <a:pt x="38" y="259"/>
                  <a:pt x="40" y="258"/>
                </a:cubicBezTo>
                <a:cubicBezTo>
                  <a:pt x="41" y="258"/>
                  <a:pt x="42" y="249"/>
                  <a:pt x="42" y="248"/>
                </a:cubicBezTo>
                <a:cubicBezTo>
                  <a:pt x="42" y="247"/>
                  <a:pt x="45" y="240"/>
                  <a:pt x="44" y="237"/>
                </a:cubicBezTo>
                <a:cubicBezTo>
                  <a:pt x="44" y="236"/>
                  <a:pt x="43" y="229"/>
                  <a:pt x="43" y="227"/>
                </a:cubicBezTo>
                <a:cubicBezTo>
                  <a:pt x="43" y="226"/>
                  <a:pt x="44" y="216"/>
                  <a:pt x="45" y="215"/>
                </a:cubicBezTo>
                <a:cubicBezTo>
                  <a:pt x="45" y="213"/>
                  <a:pt x="46" y="199"/>
                  <a:pt x="46" y="199"/>
                </a:cubicBezTo>
                <a:cubicBezTo>
                  <a:pt x="46" y="198"/>
                  <a:pt x="46" y="197"/>
                  <a:pt x="46" y="197"/>
                </a:cubicBezTo>
                <a:cubicBezTo>
                  <a:pt x="50" y="196"/>
                  <a:pt x="50" y="196"/>
                  <a:pt x="50" y="196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50" y="225"/>
                  <a:pt x="49" y="230"/>
                  <a:pt x="48" y="232"/>
                </a:cubicBezTo>
                <a:cubicBezTo>
                  <a:pt x="47" y="234"/>
                  <a:pt x="48" y="235"/>
                  <a:pt x="48" y="235"/>
                </a:cubicBezTo>
                <a:cubicBezTo>
                  <a:pt x="48" y="236"/>
                  <a:pt x="52" y="238"/>
                  <a:pt x="53" y="239"/>
                </a:cubicBezTo>
                <a:cubicBezTo>
                  <a:pt x="54" y="240"/>
                  <a:pt x="58" y="243"/>
                  <a:pt x="59" y="244"/>
                </a:cubicBezTo>
                <a:cubicBezTo>
                  <a:pt x="59" y="244"/>
                  <a:pt x="62" y="245"/>
                  <a:pt x="64" y="245"/>
                </a:cubicBezTo>
                <a:cubicBezTo>
                  <a:pt x="65" y="244"/>
                  <a:pt x="65" y="242"/>
                  <a:pt x="65" y="241"/>
                </a:cubicBezTo>
                <a:cubicBezTo>
                  <a:pt x="65" y="241"/>
                  <a:pt x="62" y="238"/>
                  <a:pt x="61" y="237"/>
                </a:cubicBezTo>
                <a:cubicBezTo>
                  <a:pt x="60" y="236"/>
                  <a:pt x="58" y="231"/>
                  <a:pt x="57" y="228"/>
                </a:cubicBezTo>
                <a:cubicBezTo>
                  <a:pt x="56" y="225"/>
                  <a:pt x="60" y="214"/>
                  <a:pt x="60" y="214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96"/>
                  <a:pt x="70" y="195"/>
                  <a:pt x="70" y="194"/>
                </a:cubicBezTo>
                <a:cubicBezTo>
                  <a:pt x="70" y="194"/>
                  <a:pt x="71" y="155"/>
                  <a:pt x="71" y="155"/>
                </a:cubicBezTo>
                <a:cubicBezTo>
                  <a:pt x="72" y="139"/>
                  <a:pt x="72" y="139"/>
                  <a:pt x="72" y="139"/>
                </a:cubicBezTo>
                <a:cubicBezTo>
                  <a:pt x="72" y="139"/>
                  <a:pt x="72" y="128"/>
                  <a:pt x="72" y="127"/>
                </a:cubicBezTo>
                <a:cubicBezTo>
                  <a:pt x="72" y="126"/>
                  <a:pt x="72" y="121"/>
                  <a:pt x="72" y="119"/>
                </a:cubicBezTo>
                <a:cubicBezTo>
                  <a:pt x="72" y="119"/>
                  <a:pt x="72" y="119"/>
                  <a:pt x="72" y="120"/>
                </a:cubicBezTo>
                <a:cubicBezTo>
                  <a:pt x="72" y="121"/>
                  <a:pt x="73" y="122"/>
                  <a:pt x="73" y="122"/>
                </a:cubicBezTo>
                <a:cubicBezTo>
                  <a:pt x="73" y="122"/>
                  <a:pt x="75" y="130"/>
                  <a:pt x="75" y="133"/>
                </a:cubicBezTo>
                <a:cubicBezTo>
                  <a:pt x="75" y="135"/>
                  <a:pt x="76" y="140"/>
                  <a:pt x="76" y="140"/>
                </a:cubicBezTo>
                <a:cubicBezTo>
                  <a:pt x="76" y="140"/>
                  <a:pt x="76" y="145"/>
                  <a:pt x="75" y="145"/>
                </a:cubicBezTo>
                <a:cubicBezTo>
                  <a:pt x="75" y="145"/>
                  <a:pt x="74" y="146"/>
                  <a:pt x="75" y="146"/>
                </a:cubicBezTo>
                <a:cubicBezTo>
                  <a:pt x="75" y="147"/>
                  <a:pt x="75" y="147"/>
                  <a:pt x="74" y="147"/>
                </a:cubicBezTo>
                <a:cubicBezTo>
                  <a:pt x="74" y="147"/>
                  <a:pt x="74" y="147"/>
                  <a:pt x="74" y="148"/>
                </a:cubicBezTo>
                <a:cubicBezTo>
                  <a:pt x="74" y="148"/>
                  <a:pt x="74" y="148"/>
                  <a:pt x="74" y="148"/>
                </a:cubicBezTo>
                <a:cubicBezTo>
                  <a:pt x="74" y="148"/>
                  <a:pt x="74" y="149"/>
                  <a:pt x="74" y="149"/>
                </a:cubicBezTo>
                <a:cubicBezTo>
                  <a:pt x="74" y="149"/>
                  <a:pt x="75" y="149"/>
                  <a:pt x="75" y="149"/>
                </a:cubicBezTo>
                <a:cubicBezTo>
                  <a:pt x="75" y="149"/>
                  <a:pt x="77" y="149"/>
                  <a:pt x="77" y="149"/>
                </a:cubicBezTo>
                <a:cubicBezTo>
                  <a:pt x="77" y="149"/>
                  <a:pt x="76" y="150"/>
                  <a:pt x="76" y="151"/>
                </a:cubicBezTo>
                <a:cubicBezTo>
                  <a:pt x="76" y="151"/>
                  <a:pt x="76" y="151"/>
                  <a:pt x="77" y="151"/>
                </a:cubicBezTo>
                <a:cubicBezTo>
                  <a:pt x="76" y="156"/>
                  <a:pt x="75" y="164"/>
                  <a:pt x="76" y="174"/>
                </a:cubicBezTo>
                <a:cubicBezTo>
                  <a:pt x="77" y="194"/>
                  <a:pt x="78" y="219"/>
                  <a:pt x="78" y="222"/>
                </a:cubicBezTo>
                <a:cubicBezTo>
                  <a:pt x="77" y="225"/>
                  <a:pt x="79" y="229"/>
                  <a:pt x="79" y="229"/>
                </a:cubicBezTo>
                <a:cubicBezTo>
                  <a:pt x="79" y="230"/>
                  <a:pt x="77" y="234"/>
                  <a:pt x="76" y="236"/>
                </a:cubicBezTo>
                <a:cubicBezTo>
                  <a:pt x="76" y="237"/>
                  <a:pt x="78" y="240"/>
                  <a:pt x="78" y="242"/>
                </a:cubicBezTo>
                <a:cubicBezTo>
                  <a:pt x="79" y="244"/>
                  <a:pt x="79" y="251"/>
                  <a:pt x="79" y="252"/>
                </a:cubicBezTo>
                <a:cubicBezTo>
                  <a:pt x="79" y="252"/>
                  <a:pt x="81" y="256"/>
                  <a:pt x="83" y="258"/>
                </a:cubicBezTo>
                <a:cubicBezTo>
                  <a:pt x="86" y="259"/>
                  <a:pt x="96" y="259"/>
                  <a:pt x="96" y="257"/>
                </a:cubicBezTo>
                <a:cubicBezTo>
                  <a:pt x="96" y="256"/>
                  <a:pt x="97" y="253"/>
                  <a:pt x="95" y="250"/>
                </a:cubicBezTo>
                <a:cubicBezTo>
                  <a:pt x="94" y="247"/>
                  <a:pt x="94" y="244"/>
                  <a:pt x="94" y="244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96" y="242"/>
                  <a:pt x="97" y="242"/>
                  <a:pt x="96" y="239"/>
                </a:cubicBezTo>
                <a:cubicBezTo>
                  <a:pt x="95" y="236"/>
                  <a:pt x="96" y="235"/>
                  <a:pt x="96" y="233"/>
                </a:cubicBezTo>
                <a:cubicBezTo>
                  <a:pt x="97" y="231"/>
                  <a:pt x="98" y="229"/>
                  <a:pt x="97" y="226"/>
                </a:cubicBezTo>
                <a:cubicBezTo>
                  <a:pt x="96" y="223"/>
                  <a:pt x="96" y="208"/>
                  <a:pt x="96" y="208"/>
                </a:cubicBezTo>
                <a:cubicBezTo>
                  <a:pt x="96" y="208"/>
                  <a:pt x="96" y="196"/>
                  <a:pt x="98" y="186"/>
                </a:cubicBezTo>
                <a:cubicBezTo>
                  <a:pt x="100" y="177"/>
                  <a:pt x="106" y="161"/>
                  <a:pt x="106" y="160"/>
                </a:cubicBezTo>
                <a:cubicBezTo>
                  <a:pt x="107" y="159"/>
                  <a:pt x="107" y="157"/>
                  <a:pt x="109" y="161"/>
                </a:cubicBezTo>
                <a:cubicBezTo>
                  <a:pt x="111" y="165"/>
                  <a:pt x="115" y="183"/>
                  <a:pt x="115" y="183"/>
                </a:cubicBezTo>
                <a:cubicBezTo>
                  <a:pt x="115" y="183"/>
                  <a:pt x="118" y="199"/>
                  <a:pt x="118" y="202"/>
                </a:cubicBezTo>
                <a:cubicBezTo>
                  <a:pt x="118" y="205"/>
                  <a:pt x="123" y="227"/>
                  <a:pt x="124" y="227"/>
                </a:cubicBezTo>
                <a:cubicBezTo>
                  <a:pt x="124" y="228"/>
                  <a:pt x="125" y="228"/>
                  <a:pt x="125" y="228"/>
                </a:cubicBezTo>
                <a:cubicBezTo>
                  <a:pt x="122" y="237"/>
                  <a:pt x="121" y="244"/>
                  <a:pt x="121" y="244"/>
                </a:cubicBezTo>
                <a:cubicBezTo>
                  <a:pt x="121" y="244"/>
                  <a:pt x="122" y="244"/>
                  <a:pt x="124" y="245"/>
                </a:cubicBezTo>
                <a:cubicBezTo>
                  <a:pt x="124" y="245"/>
                  <a:pt x="123" y="252"/>
                  <a:pt x="123" y="253"/>
                </a:cubicBezTo>
                <a:cubicBezTo>
                  <a:pt x="123" y="254"/>
                  <a:pt x="124" y="255"/>
                  <a:pt x="126" y="257"/>
                </a:cubicBezTo>
                <a:cubicBezTo>
                  <a:pt x="128" y="258"/>
                  <a:pt x="132" y="259"/>
                  <a:pt x="134" y="259"/>
                </a:cubicBezTo>
                <a:cubicBezTo>
                  <a:pt x="135" y="258"/>
                  <a:pt x="135" y="257"/>
                  <a:pt x="135" y="256"/>
                </a:cubicBezTo>
                <a:cubicBezTo>
                  <a:pt x="135" y="255"/>
                  <a:pt x="135" y="247"/>
                  <a:pt x="135" y="247"/>
                </a:cubicBezTo>
                <a:cubicBezTo>
                  <a:pt x="135" y="246"/>
                  <a:pt x="135" y="246"/>
                  <a:pt x="135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39" y="248"/>
                  <a:pt x="143" y="250"/>
                  <a:pt x="144" y="250"/>
                </a:cubicBezTo>
                <a:cubicBezTo>
                  <a:pt x="146" y="251"/>
                  <a:pt x="151" y="251"/>
                  <a:pt x="152" y="250"/>
                </a:cubicBezTo>
                <a:cubicBezTo>
                  <a:pt x="153" y="248"/>
                  <a:pt x="153" y="247"/>
                  <a:pt x="151" y="244"/>
                </a:cubicBezTo>
                <a:cubicBezTo>
                  <a:pt x="148" y="241"/>
                  <a:pt x="145" y="238"/>
                  <a:pt x="143" y="235"/>
                </a:cubicBezTo>
                <a:cubicBezTo>
                  <a:pt x="142" y="234"/>
                  <a:pt x="142" y="232"/>
                  <a:pt x="141" y="230"/>
                </a:cubicBezTo>
                <a:cubicBezTo>
                  <a:pt x="141" y="229"/>
                  <a:pt x="141" y="229"/>
                  <a:pt x="142" y="228"/>
                </a:cubicBezTo>
                <a:cubicBezTo>
                  <a:pt x="142" y="224"/>
                  <a:pt x="146" y="212"/>
                  <a:pt x="147" y="209"/>
                </a:cubicBezTo>
                <a:cubicBezTo>
                  <a:pt x="148" y="205"/>
                  <a:pt x="154" y="184"/>
                  <a:pt x="155" y="180"/>
                </a:cubicBezTo>
                <a:cubicBezTo>
                  <a:pt x="156" y="175"/>
                  <a:pt x="160" y="150"/>
                  <a:pt x="161" y="146"/>
                </a:cubicBezTo>
                <a:cubicBezTo>
                  <a:pt x="161" y="143"/>
                  <a:pt x="162" y="142"/>
                  <a:pt x="162" y="141"/>
                </a:cubicBezTo>
                <a:cubicBezTo>
                  <a:pt x="162" y="141"/>
                  <a:pt x="163" y="140"/>
                  <a:pt x="163" y="141"/>
                </a:cubicBezTo>
                <a:cubicBezTo>
                  <a:pt x="163" y="142"/>
                  <a:pt x="163" y="142"/>
                  <a:pt x="164" y="150"/>
                </a:cubicBezTo>
                <a:cubicBezTo>
                  <a:pt x="164" y="158"/>
                  <a:pt x="166" y="180"/>
                  <a:pt x="166" y="183"/>
                </a:cubicBezTo>
                <a:cubicBezTo>
                  <a:pt x="166" y="186"/>
                  <a:pt x="165" y="217"/>
                  <a:pt x="165" y="220"/>
                </a:cubicBezTo>
                <a:cubicBezTo>
                  <a:pt x="165" y="222"/>
                  <a:pt x="165" y="237"/>
                  <a:pt x="165" y="239"/>
                </a:cubicBezTo>
                <a:cubicBezTo>
                  <a:pt x="165" y="242"/>
                  <a:pt x="164" y="246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62" y="249"/>
                  <a:pt x="160" y="254"/>
                  <a:pt x="160" y="255"/>
                </a:cubicBezTo>
                <a:cubicBezTo>
                  <a:pt x="160" y="256"/>
                  <a:pt x="161" y="256"/>
                  <a:pt x="163" y="257"/>
                </a:cubicBezTo>
                <a:cubicBezTo>
                  <a:pt x="164" y="257"/>
                  <a:pt x="165" y="257"/>
                  <a:pt x="167" y="257"/>
                </a:cubicBezTo>
                <a:cubicBezTo>
                  <a:pt x="167" y="257"/>
                  <a:pt x="167" y="258"/>
                  <a:pt x="167" y="258"/>
                </a:cubicBezTo>
                <a:cubicBezTo>
                  <a:pt x="167" y="259"/>
                  <a:pt x="172" y="259"/>
                  <a:pt x="174" y="258"/>
                </a:cubicBezTo>
                <a:cubicBezTo>
                  <a:pt x="177" y="257"/>
                  <a:pt x="178" y="256"/>
                  <a:pt x="178" y="255"/>
                </a:cubicBezTo>
                <a:cubicBezTo>
                  <a:pt x="178" y="255"/>
                  <a:pt x="178" y="253"/>
                  <a:pt x="178" y="252"/>
                </a:cubicBezTo>
                <a:cubicBezTo>
                  <a:pt x="179" y="251"/>
                  <a:pt x="180" y="250"/>
                  <a:pt x="180" y="250"/>
                </a:cubicBezTo>
                <a:cubicBezTo>
                  <a:pt x="181" y="249"/>
                  <a:pt x="186" y="247"/>
                  <a:pt x="188" y="246"/>
                </a:cubicBezTo>
                <a:cubicBezTo>
                  <a:pt x="190" y="246"/>
                  <a:pt x="189" y="240"/>
                  <a:pt x="189" y="238"/>
                </a:cubicBezTo>
                <a:cubicBezTo>
                  <a:pt x="188" y="235"/>
                  <a:pt x="187" y="233"/>
                  <a:pt x="187" y="233"/>
                </a:cubicBezTo>
                <a:cubicBezTo>
                  <a:pt x="187" y="233"/>
                  <a:pt x="188" y="232"/>
                  <a:pt x="188" y="230"/>
                </a:cubicBezTo>
                <a:cubicBezTo>
                  <a:pt x="189" y="228"/>
                  <a:pt x="194" y="210"/>
                  <a:pt x="196" y="206"/>
                </a:cubicBezTo>
                <a:cubicBezTo>
                  <a:pt x="198" y="202"/>
                  <a:pt x="199" y="189"/>
                  <a:pt x="199" y="189"/>
                </a:cubicBezTo>
                <a:cubicBezTo>
                  <a:pt x="199" y="189"/>
                  <a:pt x="206" y="187"/>
                  <a:pt x="207" y="186"/>
                </a:cubicBezTo>
                <a:cubicBezTo>
                  <a:pt x="209" y="185"/>
                  <a:pt x="209" y="185"/>
                  <a:pt x="209" y="183"/>
                </a:cubicBezTo>
                <a:cubicBezTo>
                  <a:pt x="209" y="181"/>
                  <a:pt x="213" y="162"/>
                  <a:pt x="214" y="159"/>
                </a:cubicBezTo>
                <a:cubicBezTo>
                  <a:pt x="215" y="156"/>
                  <a:pt x="216" y="156"/>
                  <a:pt x="217" y="157"/>
                </a:cubicBezTo>
                <a:cubicBezTo>
                  <a:pt x="218" y="158"/>
                  <a:pt x="222" y="183"/>
                  <a:pt x="222" y="183"/>
                </a:cubicBezTo>
                <a:cubicBezTo>
                  <a:pt x="222" y="183"/>
                  <a:pt x="222" y="186"/>
                  <a:pt x="222" y="186"/>
                </a:cubicBezTo>
                <a:cubicBezTo>
                  <a:pt x="223" y="186"/>
                  <a:pt x="227" y="187"/>
                  <a:pt x="229" y="187"/>
                </a:cubicBezTo>
                <a:cubicBezTo>
                  <a:pt x="231" y="188"/>
                  <a:pt x="235" y="187"/>
                  <a:pt x="235" y="187"/>
                </a:cubicBezTo>
                <a:cubicBezTo>
                  <a:pt x="235" y="188"/>
                  <a:pt x="236" y="198"/>
                  <a:pt x="237" y="201"/>
                </a:cubicBezTo>
                <a:cubicBezTo>
                  <a:pt x="237" y="203"/>
                  <a:pt x="241" y="212"/>
                  <a:pt x="241" y="213"/>
                </a:cubicBezTo>
                <a:cubicBezTo>
                  <a:pt x="242" y="215"/>
                  <a:pt x="247" y="233"/>
                  <a:pt x="247" y="235"/>
                </a:cubicBezTo>
                <a:cubicBezTo>
                  <a:pt x="247" y="236"/>
                  <a:pt x="246" y="236"/>
                  <a:pt x="245" y="238"/>
                </a:cubicBezTo>
                <a:cubicBezTo>
                  <a:pt x="245" y="239"/>
                  <a:pt x="245" y="241"/>
                  <a:pt x="244" y="243"/>
                </a:cubicBezTo>
                <a:cubicBezTo>
                  <a:pt x="244" y="245"/>
                  <a:pt x="244" y="247"/>
                  <a:pt x="245" y="248"/>
                </a:cubicBezTo>
                <a:cubicBezTo>
                  <a:pt x="245" y="249"/>
                  <a:pt x="249" y="250"/>
                  <a:pt x="251" y="251"/>
                </a:cubicBezTo>
                <a:cubicBezTo>
                  <a:pt x="252" y="251"/>
                  <a:pt x="253" y="252"/>
                  <a:pt x="253" y="253"/>
                </a:cubicBezTo>
                <a:cubicBezTo>
                  <a:pt x="253" y="254"/>
                  <a:pt x="253" y="255"/>
                  <a:pt x="254" y="256"/>
                </a:cubicBezTo>
                <a:cubicBezTo>
                  <a:pt x="254" y="256"/>
                  <a:pt x="256" y="257"/>
                  <a:pt x="259" y="257"/>
                </a:cubicBezTo>
                <a:cubicBezTo>
                  <a:pt x="260" y="258"/>
                  <a:pt x="262" y="258"/>
                  <a:pt x="264" y="259"/>
                </a:cubicBezTo>
                <a:cubicBezTo>
                  <a:pt x="266" y="259"/>
                  <a:pt x="270" y="259"/>
                  <a:pt x="271" y="258"/>
                </a:cubicBezTo>
                <a:cubicBezTo>
                  <a:pt x="272" y="257"/>
                  <a:pt x="273" y="256"/>
                  <a:pt x="272" y="254"/>
                </a:cubicBezTo>
                <a:cubicBezTo>
                  <a:pt x="272" y="253"/>
                  <a:pt x="269" y="250"/>
                  <a:pt x="266" y="247"/>
                </a:cubicBezTo>
                <a:cubicBezTo>
                  <a:pt x="266" y="246"/>
                  <a:pt x="266" y="245"/>
                  <a:pt x="266" y="245"/>
                </a:cubicBezTo>
                <a:cubicBezTo>
                  <a:pt x="266" y="244"/>
                  <a:pt x="268" y="244"/>
                  <a:pt x="268" y="241"/>
                </a:cubicBezTo>
                <a:cubicBezTo>
                  <a:pt x="269" y="239"/>
                  <a:pt x="268" y="237"/>
                  <a:pt x="268" y="236"/>
                </a:cubicBezTo>
                <a:cubicBezTo>
                  <a:pt x="268" y="234"/>
                  <a:pt x="268" y="235"/>
                  <a:pt x="268" y="233"/>
                </a:cubicBezTo>
                <a:cubicBezTo>
                  <a:pt x="268" y="232"/>
                  <a:pt x="268" y="231"/>
                  <a:pt x="268" y="229"/>
                </a:cubicBezTo>
                <a:cubicBezTo>
                  <a:pt x="268" y="228"/>
                  <a:pt x="270" y="218"/>
                  <a:pt x="270" y="218"/>
                </a:cubicBezTo>
                <a:cubicBezTo>
                  <a:pt x="270" y="218"/>
                  <a:pt x="270" y="217"/>
                  <a:pt x="272" y="217"/>
                </a:cubicBezTo>
                <a:cubicBezTo>
                  <a:pt x="273" y="216"/>
                  <a:pt x="275" y="211"/>
                  <a:pt x="275" y="212"/>
                </a:cubicBezTo>
                <a:cubicBezTo>
                  <a:pt x="275" y="213"/>
                  <a:pt x="273" y="232"/>
                  <a:pt x="273" y="232"/>
                </a:cubicBezTo>
                <a:cubicBezTo>
                  <a:pt x="273" y="232"/>
                  <a:pt x="273" y="232"/>
                  <a:pt x="272" y="233"/>
                </a:cubicBezTo>
                <a:cubicBezTo>
                  <a:pt x="272" y="233"/>
                  <a:pt x="270" y="239"/>
                  <a:pt x="270" y="240"/>
                </a:cubicBezTo>
                <a:cubicBezTo>
                  <a:pt x="270" y="242"/>
                  <a:pt x="270" y="242"/>
                  <a:pt x="272" y="245"/>
                </a:cubicBezTo>
                <a:cubicBezTo>
                  <a:pt x="275" y="247"/>
                  <a:pt x="276" y="246"/>
                  <a:pt x="277" y="248"/>
                </a:cubicBezTo>
                <a:cubicBezTo>
                  <a:pt x="278" y="249"/>
                  <a:pt x="278" y="250"/>
                  <a:pt x="280" y="253"/>
                </a:cubicBezTo>
                <a:cubicBezTo>
                  <a:pt x="281" y="257"/>
                  <a:pt x="283" y="258"/>
                  <a:pt x="284" y="259"/>
                </a:cubicBezTo>
                <a:cubicBezTo>
                  <a:pt x="286" y="259"/>
                  <a:pt x="292" y="258"/>
                  <a:pt x="292" y="255"/>
                </a:cubicBezTo>
                <a:cubicBezTo>
                  <a:pt x="292" y="252"/>
                  <a:pt x="290" y="249"/>
                  <a:pt x="288" y="247"/>
                </a:cubicBezTo>
                <a:cubicBezTo>
                  <a:pt x="287" y="245"/>
                  <a:pt x="283" y="241"/>
                  <a:pt x="281" y="238"/>
                </a:cubicBezTo>
                <a:cubicBezTo>
                  <a:pt x="280" y="235"/>
                  <a:pt x="281" y="229"/>
                  <a:pt x="282" y="226"/>
                </a:cubicBezTo>
                <a:cubicBezTo>
                  <a:pt x="283" y="223"/>
                  <a:pt x="286" y="211"/>
                  <a:pt x="286" y="211"/>
                </a:cubicBezTo>
                <a:cubicBezTo>
                  <a:pt x="286" y="211"/>
                  <a:pt x="286" y="211"/>
                  <a:pt x="288" y="211"/>
                </a:cubicBezTo>
                <a:cubicBezTo>
                  <a:pt x="289" y="211"/>
                  <a:pt x="289" y="209"/>
                  <a:pt x="289" y="209"/>
                </a:cubicBezTo>
                <a:cubicBezTo>
                  <a:pt x="289" y="209"/>
                  <a:pt x="291" y="203"/>
                  <a:pt x="292" y="200"/>
                </a:cubicBezTo>
                <a:cubicBezTo>
                  <a:pt x="293" y="196"/>
                  <a:pt x="292" y="197"/>
                  <a:pt x="291" y="196"/>
                </a:cubicBezTo>
                <a:cubicBezTo>
                  <a:pt x="290" y="195"/>
                  <a:pt x="289" y="195"/>
                  <a:pt x="290" y="194"/>
                </a:cubicBezTo>
                <a:cubicBezTo>
                  <a:pt x="290" y="194"/>
                  <a:pt x="291" y="183"/>
                  <a:pt x="292" y="181"/>
                </a:cubicBezTo>
                <a:cubicBezTo>
                  <a:pt x="292" y="179"/>
                  <a:pt x="294" y="165"/>
                  <a:pt x="295" y="164"/>
                </a:cubicBezTo>
                <a:cubicBezTo>
                  <a:pt x="295" y="163"/>
                  <a:pt x="298" y="148"/>
                  <a:pt x="298" y="149"/>
                </a:cubicBezTo>
                <a:cubicBezTo>
                  <a:pt x="298" y="151"/>
                  <a:pt x="299" y="151"/>
                  <a:pt x="300" y="150"/>
                </a:cubicBezTo>
                <a:cubicBezTo>
                  <a:pt x="301" y="150"/>
                  <a:pt x="301" y="148"/>
                  <a:pt x="301" y="146"/>
                </a:cubicBezTo>
                <a:cubicBezTo>
                  <a:pt x="301" y="144"/>
                  <a:pt x="302" y="145"/>
                  <a:pt x="302" y="146"/>
                </a:cubicBezTo>
                <a:cubicBezTo>
                  <a:pt x="302" y="148"/>
                  <a:pt x="301" y="151"/>
                  <a:pt x="300" y="151"/>
                </a:cubicBezTo>
                <a:cubicBezTo>
                  <a:pt x="299" y="152"/>
                  <a:pt x="298" y="152"/>
                  <a:pt x="298" y="153"/>
                </a:cubicBezTo>
                <a:cubicBezTo>
                  <a:pt x="298" y="154"/>
                  <a:pt x="299" y="155"/>
                  <a:pt x="300" y="155"/>
                </a:cubicBezTo>
                <a:cubicBezTo>
                  <a:pt x="301" y="155"/>
                  <a:pt x="302" y="154"/>
                  <a:pt x="301" y="154"/>
                </a:cubicBezTo>
                <a:cubicBezTo>
                  <a:pt x="301" y="154"/>
                  <a:pt x="301" y="154"/>
                  <a:pt x="302" y="154"/>
                </a:cubicBezTo>
                <a:cubicBezTo>
                  <a:pt x="302" y="154"/>
                  <a:pt x="306" y="152"/>
                  <a:pt x="307" y="151"/>
                </a:cubicBezTo>
                <a:cubicBezTo>
                  <a:pt x="308" y="150"/>
                  <a:pt x="308" y="148"/>
                  <a:pt x="308" y="146"/>
                </a:cubicBezTo>
                <a:cubicBezTo>
                  <a:pt x="309" y="144"/>
                  <a:pt x="309" y="142"/>
                  <a:pt x="308" y="139"/>
                </a:cubicBezTo>
                <a:close/>
                <a:moveTo>
                  <a:pt x="81" y="132"/>
                </a:moveTo>
                <a:cubicBezTo>
                  <a:pt x="80" y="130"/>
                  <a:pt x="80" y="129"/>
                  <a:pt x="80" y="129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9"/>
                  <a:pt x="81" y="130"/>
                  <a:pt x="81" y="132"/>
                </a:cubicBezTo>
                <a:close/>
                <a:moveTo>
                  <a:pt x="140" y="94"/>
                </a:moveTo>
                <a:cubicBezTo>
                  <a:pt x="141" y="95"/>
                  <a:pt x="141" y="97"/>
                  <a:pt x="141" y="98"/>
                </a:cubicBezTo>
                <a:cubicBezTo>
                  <a:pt x="141" y="99"/>
                  <a:pt x="141" y="99"/>
                  <a:pt x="141" y="100"/>
                </a:cubicBezTo>
                <a:cubicBezTo>
                  <a:pt x="141" y="98"/>
                  <a:pt x="140" y="96"/>
                  <a:pt x="140" y="94"/>
                </a:cubicBezTo>
                <a:close/>
                <a:moveTo>
                  <a:pt x="136" y="173"/>
                </a:moveTo>
                <a:cubicBezTo>
                  <a:pt x="135" y="158"/>
                  <a:pt x="132" y="136"/>
                  <a:pt x="133" y="132"/>
                </a:cubicBezTo>
                <a:cubicBezTo>
                  <a:pt x="134" y="130"/>
                  <a:pt x="138" y="119"/>
                  <a:pt x="140" y="112"/>
                </a:cubicBezTo>
                <a:cubicBezTo>
                  <a:pt x="140" y="112"/>
                  <a:pt x="140" y="113"/>
                  <a:pt x="140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9" y="129"/>
                  <a:pt x="139" y="129"/>
                  <a:pt x="138" y="145"/>
                </a:cubicBezTo>
                <a:cubicBezTo>
                  <a:pt x="136" y="160"/>
                  <a:pt x="138" y="179"/>
                  <a:pt x="137" y="183"/>
                </a:cubicBezTo>
                <a:cubicBezTo>
                  <a:pt x="137" y="183"/>
                  <a:pt x="137" y="184"/>
                  <a:pt x="136" y="186"/>
                </a:cubicBezTo>
                <a:cubicBezTo>
                  <a:pt x="136" y="182"/>
                  <a:pt x="136" y="177"/>
                  <a:pt x="136" y="173"/>
                </a:cubicBezTo>
                <a:close/>
                <a:moveTo>
                  <a:pt x="192" y="80"/>
                </a:moveTo>
                <a:cubicBezTo>
                  <a:pt x="192" y="80"/>
                  <a:pt x="193" y="82"/>
                  <a:pt x="193" y="84"/>
                </a:cubicBezTo>
                <a:cubicBezTo>
                  <a:pt x="193" y="84"/>
                  <a:pt x="192" y="92"/>
                  <a:pt x="191" y="99"/>
                </a:cubicBezTo>
                <a:cubicBezTo>
                  <a:pt x="191" y="97"/>
                  <a:pt x="190" y="96"/>
                  <a:pt x="190" y="95"/>
                </a:cubicBezTo>
                <a:cubicBezTo>
                  <a:pt x="190" y="94"/>
                  <a:pt x="189" y="89"/>
                  <a:pt x="188" y="84"/>
                </a:cubicBezTo>
                <a:cubicBezTo>
                  <a:pt x="188" y="83"/>
                  <a:pt x="187" y="81"/>
                  <a:pt x="187" y="79"/>
                </a:cubicBezTo>
                <a:cubicBezTo>
                  <a:pt x="189" y="80"/>
                  <a:pt x="192" y="80"/>
                  <a:pt x="192" y="80"/>
                </a:cubicBezTo>
                <a:close/>
                <a:moveTo>
                  <a:pt x="175" y="80"/>
                </a:moveTo>
                <a:cubicBezTo>
                  <a:pt x="175" y="81"/>
                  <a:pt x="175" y="81"/>
                  <a:pt x="174" y="82"/>
                </a:cubicBezTo>
                <a:cubicBezTo>
                  <a:pt x="175" y="81"/>
                  <a:pt x="175" y="80"/>
                  <a:pt x="175" y="80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5" y="78"/>
                  <a:pt x="175" y="79"/>
                  <a:pt x="175" y="80"/>
                </a:cubicBezTo>
                <a:close/>
                <a:moveTo>
                  <a:pt x="174" y="88"/>
                </a:moveTo>
                <a:cubicBezTo>
                  <a:pt x="174" y="86"/>
                  <a:pt x="174" y="84"/>
                  <a:pt x="174" y="83"/>
                </a:cubicBezTo>
                <a:cubicBezTo>
                  <a:pt x="175" y="83"/>
                  <a:pt x="177" y="82"/>
                  <a:pt x="178" y="79"/>
                </a:cubicBezTo>
                <a:cubicBezTo>
                  <a:pt x="179" y="84"/>
                  <a:pt x="179" y="88"/>
                  <a:pt x="179" y="89"/>
                </a:cubicBezTo>
                <a:cubicBezTo>
                  <a:pt x="179" y="91"/>
                  <a:pt x="179" y="96"/>
                  <a:pt x="181" y="102"/>
                </a:cubicBezTo>
                <a:cubicBezTo>
                  <a:pt x="182" y="109"/>
                  <a:pt x="185" y="120"/>
                  <a:pt x="186" y="123"/>
                </a:cubicBezTo>
                <a:cubicBezTo>
                  <a:pt x="186" y="124"/>
                  <a:pt x="186" y="125"/>
                  <a:pt x="187" y="125"/>
                </a:cubicBezTo>
                <a:cubicBezTo>
                  <a:pt x="186" y="127"/>
                  <a:pt x="186" y="129"/>
                  <a:pt x="185" y="130"/>
                </a:cubicBezTo>
                <a:cubicBezTo>
                  <a:pt x="185" y="130"/>
                  <a:pt x="185" y="131"/>
                  <a:pt x="185" y="131"/>
                </a:cubicBezTo>
                <a:cubicBezTo>
                  <a:pt x="184" y="124"/>
                  <a:pt x="184" y="118"/>
                  <a:pt x="183" y="114"/>
                </a:cubicBezTo>
                <a:cubicBezTo>
                  <a:pt x="182" y="112"/>
                  <a:pt x="182" y="110"/>
                  <a:pt x="181" y="110"/>
                </a:cubicBezTo>
                <a:cubicBezTo>
                  <a:pt x="181" y="110"/>
                  <a:pt x="178" y="103"/>
                  <a:pt x="178" y="103"/>
                </a:cubicBezTo>
                <a:cubicBezTo>
                  <a:pt x="179" y="103"/>
                  <a:pt x="179" y="102"/>
                  <a:pt x="179" y="102"/>
                </a:cubicBezTo>
                <a:cubicBezTo>
                  <a:pt x="179" y="102"/>
                  <a:pt x="175" y="99"/>
                  <a:pt x="175" y="97"/>
                </a:cubicBezTo>
                <a:cubicBezTo>
                  <a:pt x="174" y="95"/>
                  <a:pt x="173" y="91"/>
                  <a:pt x="174" y="88"/>
                </a:cubicBezTo>
                <a:close/>
                <a:moveTo>
                  <a:pt x="182" y="186"/>
                </a:moveTo>
                <a:cubicBezTo>
                  <a:pt x="182" y="186"/>
                  <a:pt x="182" y="186"/>
                  <a:pt x="182" y="187"/>
                </a:cubicBezTo>
                <a:cubicBezTo>
                  <a:pt x="182" y="185"/>
                  <a:pt x="182" y="183"/>
                  <a:pt x="182" y="183"/>
                </a:cubicBezTo>
                <a:cubicBezTo>
                  <a:pt x="182" y="183"/>
                  <a:pt x="182" y="181"/>
                  <a:pt x="182" y="180"/>
                </a:cubicBezTo>
                <a:cubicBezTo>
                  <a:pt x="183" y="182"/>
                  <a:pt x="183" y="183"/>
                  <a:pt x="183" y="183"/>
                </a:cubicBezTo>
                <a:cubicBezTo>
                  <a:pt x="183" y="183"/>
                  <a:pt x="183" y="184"/>
                  <a:pt x="182" y="186"/>
                </a:cubicBezTo>
                <a:close/>
                <a:moveTo>
                  <a:pt x="254" y="97"/>
                </a:moveTo>
                <a:cubicBezTo>
                  <a:pt x="254" y="95"/>
                  <a:pt x="254" y="91"/>
                  <a:pt x="254" y="92"/>
                </a:cubicBezTo>
                <a:cubicBezTo>
                  <a:pt x="254" y="93"/>
                  <a:pt x="256" y="101"/>
                  <a:pt x="256" y="104"/>
                </a:cubicBezTo>
                <a:cubicBezTo>
                  <a:pt x="256" y="105"/>
                  <a:pt x="256" y="107"/>
                  <a:pt x="255" y="109"/>
                </a:cubicBezTo>
                <a:cubicBezTo>
                  <a:pt x="255" y="107"/>
                  <a:pt x="253" y="106"/>
                  <a:pt x="254" y="97"/>
                </a:cubicBezTo>
                <a:close/>
                <a:moveTo>
                  <a:pt x="245" y="86"/>
                </a:moveTo>
                <a:cubicBezTo>
                  <a:pt x="245" y="88"/>
                  <a:pt x="244" y="91"/>
                  <a:pt x="244" y="94"/>
                </a:cubicBezTo>
                <a:cubicBezTo>
                  <a:pt x="244" y="90"/>
                  <a:pt x="243" y="86"/>
                  <a:pt x="243" y="86"/>
                </a:cubicBezTo>
                <a:cubicBezTo>
                  <a:pt x="243" y="86"/>
                  <a:pt x="244" y="86"/>
                  <a:pt x="245" y="86"/>
                </a:cubicBezTo>
                <a:close/>
                <a:moveTo>
                  <a:pt x="251" y="184"/>
                </a:moveTo>
                <a:cubicBezTo>
                  <a:pt x="252" y="183"/>
                  <a:pt x="254" y="179"/>
                  <a:pt x="253" y="174"/>
                </a:cubicBezTo>
                <a:cubicBezTo>
                  <a:pt x="252" y="168"/>
                  <a:pt x="246" y="124"/>
                  <a:pt x="246" y="120"/>
                </a:cubicBezTo>
                <a:cubicBezTo>
                  <a:pt x="246" y="119"/>
                  <a:pt x="246" y="117"/>
                  <a:pt x="246" y="114"/>
                </a:cubicBezTo>
                <a:cubicBezTo>
                  <a:pt x="248" y="121"/>
                  <a:pt x="252" y="123"/>
                  <a:pt x="255" y="125"/>
                </a:cubicBezTo>
                <a:cubicBezTo>
                  <a:pt x="255" y="129"/>
                  <a:pt x="255" y="132"/>
                  <a:pt x="255" y="135"/>
                </a:cubicBezTo>
                <a:cubicBezTo>
                  <a:pt x="256" y="140"/>
                  <a:pt x="257" y="158"/>
                  <a:pt x="258" y="160"/>
                </a:cubicBezTo>
                <a:cubicBezTo>
                  <a:pt x="258" y="162"/>
                  <a:pt x="259" y="179"/>
                  <a:pt x="259" y="180"/>
                </a:cubicBezTo>
                <a:cubicBezTo>
                  <a:pt x="259" y="182"/>
                  <a:pt x="260" y="189"/>
                  <a:pt x="260" y="189"/>
                </a:cubicBezTo>
                <a:cubicBezTo>
                  <a:pt x="259" y="190"/>
                  <a:pt x="259" y="194"/>
                  <a:pt x="258" y="195"/>
                </a:cubicBezTo>
                <a:cubicBezTo>
                  <a:pt x="257" y="196"/>
                  <a:pt x="255" y="198"/>
                  <a:pt x="255" y="200"/>
                </a:cubicBezTo>
                <a:cubicBezTo>
                  <a:pt x="255" y="202"/>
                  <a:pt x="256" y="203"/>
                  <a:pt x="256" y="205"/>
                </a:cubicBezTo>
                <a:cubicBezTo>
                  <a:pt x="257" y="206"/>
                  <a:pt x="256" y="209"/>
                  <a:pt x="256" y="211"/>
                </a:cubicBezTo>
                <a:cubicBezTo>
                  <a:pt x="257" y="213"/>
                  <a:pt x="259" y="214"/>
                  <a:pt x="259" y="215"/>
                </a:cubicBezTo>
                <a:cubicBezTo>
                  <a:pt x="260" y="215"/>
                  <a:pt x="261" y="227"/>
                  <a:pt x="261" y="229"/>
                </a:cubicBezTo>
                <a:cubicBezTo>
                  <a:pt x="261" y="230"/>
                  <a:pt x="261" y="231"/>
                  <a:pt x="261" y="233"/>
                </a:cubicBezTo>
                <a:cubicBezTo>
                  <a:pt x="261" y="234"/>
                  <a:pt x="260" y="236"/>
                  <a:pt x="260" y="236"/>
                </a:cubicBezTo>
                <a:cubicBezTo>
                  <a:pt x="260" y="237"/>
                  <a:pt x="259" y="237"/>
                  <a:pt x="259" y="238"/>
                </a:cubicBezTo>
                <a:cubicBezTo>
                  <a:pt x="259" y="238"/>
                  <a:pt x="259" y="237"/>
                  <a:pt x="258" y="237"/>
                </a:cubicBezTo>
                <a:cubicBezTo>
                  <a:pt x="258" y="237"/>
                  <a:pt x="257" y="230"/>
                  <a:pt x="256" y="227"/>
                </a:cubicBezTo>
                <a:cubicBezTo>
                  <a:pt x="256" y="224"/>
                  <a:pt x="254" y="202"/>
                  <a:pt x="254" y="198"/>
                </a:cubicBezTo>
                <a:cubicBezTo>
                  <a:pt x="253" y="193"/>
                  <a:pt x="250" y="184"/>
                  <a:pt x="251" y="184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459961" y="1037430"/>
            <a:ext cx="1364613" cy="674552"/>
            <a:chOff x="7400605" y="1520201"/>
            <a:chExt cx="1364613" cy="899402"/>
          </a:xfrm>
        </p:grpSpPr>
        <p:grpSp>
          <p:nvGrpSpPr>
            <p:cNvPr id="35" name="Group 117"/>
            <p:cNvGrpSpPr>
              <a:grpSpLocks noChangeAspect="1"/>
            </p:cNvGrpSpPr>
            <p:nvPr/>
          </p:nvGrpSpPr>
          <p:grpSpPr bwMode="auto">
            <a:xfrm>
              <a:off x="7400605" y="1520201"/>
              <a:ext cx="1364613" cy="899402"/>
              <a:chOff x="2528" y="1927"/>
              <a:chExt cx="704" cy="464"/>
            </a:xfrm>
            <a:solidFill>
              <a:srgbClr val="0078BE"/>
            </a:solidFill>
          </p:grpSpPr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3172" y="1929"/>
                <a:ext cx="60" cy="462"/>
              </a:xfrm>
              <a:custGeom>
                <a:avLst/>
                <a:gdLst>
                  <a:gd name="T0" fmla="*/ 29 w 29"/>
                  <a:gd name="T1" fmla="*/ 9 h 222"/>
                  <a:gd name="T2" fmla="*/ 29 w 29"/>
                  <a:gd name="T3" fmla="*/ 208 h 222"/>
                  <a:gd name="T4" fmla="*/ 15 w 29"/>
                  <a:gd name="T5" fmla="*/ 222 h 222"/>
                  <a:gd name="T6" fmla="*/ 2 w 29"/>
                  <a:gd name="T7" fmla="*/ 208 h 222"/>
                  <a:gd name="T8" fmla="*/ 9 w 29"/>
                  <a:gd name="T9" fmla="*/ 127 h 222"/>
                  <a:gd name="T10" fmla="*/ 6 w 29"/>
                  <a:gd name="T11" fmla="*/ 118 h 222"/>
                  <a:gd name="T12" fmla="*/ 2 w 29"/>
                  <a:gd name="T13" fmla="*/ 109 h 222"/>
                  <a:gd name="T14" fmla="*/ 2 w 29"/>
                  <a:gd name="T15" fmla="*/ 53 h 222"/>
                  <a:gd name="T16" fmla="*/ 20 w 29"/>
                  <a:gd name="T17" fmla="*/ 0 h 222"/>
                  <a:gd name="T18" fmla="*/ 29 w 29"/>
                  <a:gd name="T19" fmla="*/ 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2">
                    <a:moveTo>
                      <a:pt x="29" y="9"/>
                    </a:moveTo>
                    <a:cubicBezTo>
                      <a:pt x="29" y="208"/>
                      <a:pt x="29" y="208"/>
                      <a:pt x="29" y="208"/>
                    </a:cubicBezTo>
                    <a:cubicBezTo>
                      <a:pt x="29" y="215"/>
                      <a:pt x="23" y="222"/>
                      <a:pt x="15" y="222"/>
                    </a:cubicBezTo>
                    <a:cubicBezTo>
                      <a:pt x="8" y="222"/>
                      <a:pt x="2" y="215"/>
                      <a:pt x="2" y="2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9" y="124"/>
                      <a:pt x="8" y="121"/>
                      <a:pt x="6" y="118"/>
                    </a:cubicBezTo>
                    <a:cubicBezTo>
                      <a:pt x="3" y="116"/>
                      <a:pt x="2" y="112"/>
                      <a:pt x="2" y="109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0" y="0"/>
                      <a:pt x="20" y="0"/>
                    </a:cubicBezTo>
                    <a:cubicBezTo>
                      <a:pt x="25" y="0"/>
                      <a:pt x="29" y="4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9"/>
              <p:cNvSpPr>
                <a:spLocks/>
              </p:cNvSpPr>
              <p:nvPr/>
            </p:nvSpPr>
            <p:spPr bwMode="auto">
              <a:xfrm>
                <a:off x="2528" y="1929"/>
                <a:ext cx="93" cy="460"/>
              </a:xfrm>
              <a:custGeom>
                <a:avLst/>
                <a:gdLst>
                  <a:gd name="T0" fmla="*/ 45 w 45"/>
                  <a:gd name="T1" fmla="*/ 68 h 221"/>
                  <a:gd name="T2" fmla="*/ 39 w 45"/>
                  <a:gd name="T3" fmla="*/ 1 h 221"/>
                  <a:gd name="T4" fmla="*/ 37 w 45"/>
                  <a:gd name="T5" fmla="*/ 0 h 221"/>
                  <a:gd name="T6" fmla="*/ 35 w 45"/>
                  <a:gd name="T7" fmla="*/ 2 h 221"/>
                  <a:gd name="T8" fmla="*/ 36 w 45"/>
                  <a:gd name="T9" fmla="*/ 64 h 221"/>
                  <a:gd name="T10" fmla="*/ 33 w 45"/>
                  <a:gd name="T11" fmla="*/ 66 h 221"/>
                  <a:gd name="T12" fmla="*/ 30 w 45"/>
                  <a:gd name="T13" fmla="*/ 64 h 221"/>
                  <a:gd name="T14" fmla="*/ 29 w 45"/>
                  <a:gd name="T15" fmla="*/ 2 h 221"/>
                  <a:gd name="T16" fmla="*/ 27 w 45"/>
                  <a:gd name="T17" fmla="*/ 0 h 221"/>
                  <a:gd name="T18" fmla="*/ 25 w 45"/>
                  <a:gd name="T19" fmla="*/ 2 h 221"/>
                  <a:gd name="T20" fmla="*/ 25 w 45"/>
                  <a:gd name="T21" fmla="*/ 64 h 221"/>
                  <a:gd name="T22" fmla="*/ 23 w 45"/>
                  <a:gd name="T23" fmla="*/ 66 h 221"/>
                  <a:gd name="T24" fmla="*/ 20 w 45"/>
                  <a:gd name="T25" fmla="*/ 64 h 221"/>
                  <a:gd name="T26" fmla="*/ 20 w 45"/>
                  <a:gd name="T27" fmla="*/ 2 h 221"/>
                  <a:gd name="T28" fmla="*/ 18 w 45"/>
                  <a:gd name="T29" fmla="*/ 0 h 221"/>
                  <a:gd name="T30" fmla="*/ 16 w 45"/>
                  <a:gd name="T31" fmla="*/ 2 h 221"/>
                  <a:gd name="T32" fmla="*/ 15 w 45"/>
                  <a:gd name="T33" fmla="*/ 64 h 221"/>
                  <a:gd name="T34" fmla="*/ 12 w 45"/>
                  <a:gd name="T35" fmla="*/ 66 h 221"/>
                  <a:gd name="T36" fmla="*/ 9 w 45"/>
                  <a:gd name="T37" fmla="*/ 64 h 221"/>
                  <a:gd name="T38" fmla="*/ 10 w 45"/>
                  <a:gd name="T39" fmla="*/ 2 h 221"/>
                  <a:gd name="T40" fmla="*/ 8 w 45"/>
                  <a:gd name="T41" fmla="*/ 0 h 221"/>
                  <a:gd name="T42" fmla="*/ 6 w 45"/>
                  <a:gd name="T43" fmla="*/ 1 h 221"/>
                  <a:gd name="T44" fmla="*/ 0 w 45"/>
                  <a:gd name="T45" fmla="*/ 68 h 221"/>
                  <a:gd name="T46" fmla="*/ 0 w 45"/>
                  <a:gd name="T47" fmla="*/ 71 h 221"/>
                  <a:gd name="T48" fmla="*/ 3 w 45"/>
                  <a:gd name="T49" fmla="*/ 83 h 221"/>
                  <a:gd name="T50" fmla="*/ 3 w 45"/>
                  <a:gd name="T51" fmla="*/ 83 h 221"/>
                  <a:gd name="T52" fmla="*/ 12 w 45"/>
                  <a:gd name="T53" fmla="*/ 97 h 221"/>
                  <a:gd name="T54" fmla="*/ 15 w 45"/>
                  <a:gd name="T55" fmla="*/ 108 h 221"/>
                  <a:gd name="T56" fmla="*/ 9 w 45"/>
                  <a:gd name="T57" fmla="*/ 208 h 221"/>
                  <a:gd name="T58" fmla="*/ 23 w 45"/>
                  <a:gd name="T59" fmla="*/ 221 h 221"/>
                  <a:gd name="T60" fmla="*/ 36 w 45"/>
                  <a:gd name="T61" fmla="*/ 208 h 221"/>
                  <a:gd name="T62" fmla="*/ 30 w 45"/>
                  <a:gd name="T63" fmla="*/ 108 h 221"/>
                  <a:gd name="T64" fmla="*/ 33 w 45"/>
                  <a:gd name="T65" fmla="*/ 97 h 221"/>
                  <a:gd name="T66" fmla="*/ 42 w 45"/>
                  <a:gd name="T67" fmla="*/ 83 h 221"/>
                  <a:gd name="T68" fmla="*/ 42 w 45"/>
                  <a:gd name="T69" fmla="*/ 83 h 221"/>
                  <a:gd name="T70" fmla="*/ 45 w 45"/>
                  <a:gd name="T71" fmla="*/ 71 h 221"/>
                  <a:gd name="T72" fmla="*/ 45 w 45"/>
                  <a:gd name="T73" fmla="*/ 6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221">
                    <a:moveTo>
                      <a:pt x="45" y="68"/>
                    </a:move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0"/>
                      <a:pt x="35" y="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5"/>
                      <a:pt x="35" y="66"/>
                      <a:pt x="33" y="66"/>
                    </a:cubicBezTo>
                    <a:cubicBezTo>
                      <a:pt x="32" y="66"/>
                      <a:pt x="30" y="65"/>
                      <a:pt x="30" y="6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26" y="0"/>
                      <a:pt x="25" y="0"/>
                      <a:pt x="25" y="2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5"/>
                      <a:pt x="24" y="66"/>
                      <a:pt x="23" y="66"/>
                    </a:cubicBezTo>
                    <a:cubicBezTo>
                      <a:pt x="21" y="66"/>
                      <a:pt x="20" y="65"/>
                      <a:pt x="20" y="6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17" y="0"/>
                      <a:pt x="16" y="0"/>
                      <a:pt x="16" y="2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3" y="66"/>
                      <a:pt x="12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9"/>
                      <a:pt x="0" y="70"/>
                      <a:pt x="0" y="71"/>
                    </a:cubicBezTo>
                    <a:cubicBezTo>
                      <a:pt x="0" y="75"/>
                      <a:pt x="1" y="79"/>
                      <a:pt x="3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4" y="100"/>
                      <a:pt x="15" y="104"/>
                      <a:pt x="15" y="108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9" y="215"/>
                      <a:pt x="15" y="221"/>
                      <a:pt x="23" y="221"/>
                    </a:cubicBezTo>
                    <a:cubicBezTo>
                      <a:pt x="30" y="221"/>
                      <a:pt x="36" y="215"/>
                      <a:pt x="36" y="2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4"/>
                      <a:pt x="31" y="100"/>
                      <a:pt x="33" y="97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4" y="79"/>
                      <a:pt x="45" y="75"/>
                      <a:pt x="45" y="71"/>
                    </a:cubicBezTo>
                    <a:cubicBezTo>
                      <a:pt x="45" y="70"/>
                      <a:pt x="45" y="69"/>
                      <a:pt x="45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0"/>
              <p:cNvSpPr>
                <a:spLocks noEditPoints="1"/>
              </p:cNvSpPr>
              <p:nvPr/>
            </p:nvSpPr>
            <p:spPr bwMode="auto">
              <a:xfrm>
                <a:off x="2663" y="1927"/>
                <a:ext cx="459" cy="462"/>
              </a:xfrm>
              <a:custGeom>
                <a:avLst/>
                <a:gdLst>
                  <a:gd name="T0" fmla="*/ 111 w 222"/>
                  <a:gd name="T1" fmla="*/ 0 h 222"/>
                  <a:gd name="T2" fmla="*/ 0 w 222"/>
                  <a:gd name="T3" fmla="*/ 111 h 222"/>
                  <a:gd name="T4" fmla="*/ 111 w 222"/>
                  <a:gd name="T5" fmla="*/ 222 h 222"/>
                  <a:gd name="T6" fmla="*/ 222 w 222"/>
                  <a:gd name="T7" fmla="*/ 111 h 222"/>
                  <a:gd name="T8" fmla="*/ 111 w 222"/>
                  <a:gd name="T9" fmla="*/ 0 h 222"/>
                  <a:gd name="T10" fmla="*/ 152 w 222"/>
                  <a:gd name="T11" fmla="*/ 70 h 222"/>
                  <a:gd name="T12" fmla="*/ 161 w 222"/>
                  <a:gd name="T13" fmla="*/ 71 h 222"/>
                  <a:gd name="T14" fmla="*/ 160 w 222"/>
                  <a:gd name="T15" fmla="*/ 79 h 222"/>
                  <a:gd name="T16" fmla="*/ 151 w 222"/>
                  <a:gd name="T17" fmla="*/ 79 h 222"/>
                  <a:gd name="T18" fmla="*/ 152 w 222"/>
                  <a:gd name="T19" fmla="*/ 70 h 222"/>
                  <a:gd name="T20" fmla="*/ 156 w 222"/>
                  <a:gd name="T21" fmla="*/ 157 h 222"/>
                  <a:gd name="T22" fmla="*/ 156 w 222"/>
                  <a:gd name="T23" fmla="*/ 157 h 222"/>
                  <a:gd name="T24" fmla="*/ 70 w 222"/>
                  <a:gd name="T25" fmla="*/ 161 h 222"/>
                  <a:gd name="T26" fmla="*/ 69 w 222"/>
                  <a:gd name="T27" fmla="*/ 153 h 222"/>
                  <a:gd name="T28" fmla="*/ 78 w 222"/>
                  <a:gd name="T29" fmla="*/ 152 h 222"/>
                  <a:gd name="T30" fmla="*/ 148 w 222"/>
                  <a:gd name="T31" fmla="*/ 148 h 222"/>
                  <a:gd name="T32" fmla="*/ 148 w 222"/>
                  <a:gd name="T33" fmla="*/ 148 h 222"/>
                  <a:gd name="T34" fmla="*/ 161 w 222"/>
                  <a:gd name="T35" fmla="*/ 97 h 222"/>
                  <a:gd name="T36" fmla="*/ 165 w 222"/>
                  <a:gd name="T37" fmla="*/ 89 h 222"/>
                  <a:gd name="T38" fmla="*/ 172 w 222"/>
                  <a:gd name="T39" fmla="*/ 93 h 222"/>
                  <a:gd name="T40" fmla="*/ 156 w 222"/>
                  <a:gd name="T41" fmla="*/ 15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2" h="222">
                    <a:moveTo>
                      <a:pt x="111" y="0"/>
                    </a:moveTo>
                    <a:cubicBezTo>
                      <a:pt x="50" y="0"/>
                      <a:pt x="0" y="50"/>
                      <a:pt x="0" y="111"/>
                    </a:cubicBezTo>
                    <a:cubicBezTo>
                      <a:pt x="0" y="173"/>
                      <a:pt x="50" y="222"/>
                      <a:pt x="111" y="222"/>
                    </a:cubicBezTo>
                    <a:cubicBezTo>
                      <a:pt x="172" y="222"/>
                      <a:pt x="222" y="173"/>
                      <a:pt x="222" y="111"/>
                    </a:cubicBezTo>
                    <a:cubicBezTo>
                      <a:pt x="222" y="50"/>
                      <a:pt x="172" y="0"/>
                      <a:pt x="111" y="0"/>
                    </a:cubicBezTo>
                    <a:close/>
                    <a:moveTo>
                      <a:pt x="152" y="70"/>
                    </a:moveTo>
                    <a:cubicBezTo>
                      <a:pt x="155" y="68"/>
                      <a:pt x="158" y="68"/>
                      <a:pt x="161" y="71"/>
                    </a:cubicBezTo>
                    <a:cubicBezTo>
                      <a:pt x="163" y="74"/>
                      <a:pt x="162" y="77"/>
                      <a:pt x="160" y="79"/>
                    </a:cubicBezTo>
                    <a:cubicBezTo>
                      <a:pt x="157" y="81"/>
                      <a:pt x="153" y="81"/>
                      <a:pt x="151" y="79"/>
                    </a:cubicBezTo>
                    <a:cubicBezTo>
                      <a:pt x="149" y="76"/>
                      <a:pt x="150" y="72"/>
                      <a:pt x="152" y="70"/>
                    </a:cubicBezTo>
                    <a:close/>
                    <a:moveTo>
                      <a:pt x="156" y="157"/>
                    </a:move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33" y="180"/>
                      <a:pt x="96" y="182"/>
                      <a:pt x="70" y="161"/>
                    </a:cubicBezTo>
                    <a:cubicBezTo>
                      <a:pt x="68" y="159"/>
                      <a:pt x="67" y="155"/>
                      <a:pt x="69" y="153"/>
                    </a:cubicBezTo>
                    <a:cubicBezTo>
                      <a:pt x="72" y="150"/>
                      <a:pt x="75" y="150"/>
                      <a:pt x="78" y="152"/>
                    </a:cubicBezTo>
                    <a:cubicBezTo>
                      <a:pt x="99" y="169"/>
                      <a:pt x="129" y="167"/>
                      <a:pt x="148" y="148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61" y="135"/>
                      <a:pt x="166" y="116"/>
                      <a:pt x="161" y="97"/>
                    </a:cubicBezTo>
                    <a:cubicBezTo>
                      <a:pt x="160" y="93"/>
                      <a:pt x="162" y="90"/>
                      <a:pt x="165" y="89"/>
                    </a:cubicBezTo>
                    <a:cubicBezTo>
                      <a:pt x="168" y="88"/>
                      <a:pt x="171" y="90"/>
                      <a:pt x="172" y="93"/>
                    </a:cubicBezTo>
                    <a:cubicBezTo>
                      <a:pt x="179" y="116"/>
                      <a:pt x="172" y="141"/>
                      <a:pt x="15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6" name="Picture 12" descr="http://etc-mysitemyway.s3.amazonaws.com/icons/legacy-previews/icons/glossy-black-icons-animals/012617-glossy-black-icon-animals-animal-fish7-sc37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artisticPhotocopy trans="6000" detail="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840" y="1648450"/>
              <a:ext cx="664439" cy="664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533"/>
              </p:ext>
            </p:extLst>
          </p:nvPr>
        </p:nvGraphicFramePr>
        <p:xfrm>
          <a:off x="338572" y="2140688"/>
          <a:ext cx="8100443" cy="2403176"/>
        </p:xfrm>
        <a:graphic>
          <a:graphicData uri="http://schemas.openxmlformats.org/drawingml/2006/table">
            <a:tbl>
              <a:tblPr/>
              <a:tblGrid>
                <a:gridCol w="2843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OOH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-50.7%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-51.2%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QSR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-32.9%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-33.2%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marL="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   QSR excl. Fish &amp; Chip Shops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-41.6%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-41.0%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marL="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   QSR Fish &amp; Chip Shops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-16.2%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-17.8%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Pubs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-73.0%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-73.4%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Full Service(incl. Cafe/Bistro)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-58.0%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-58.9%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Workplace/College/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Uni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-72.8%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-70.1%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Travel &amp; Leisure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-69.9%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-69.7%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907915" y="4866109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2749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03023"/>
            <a:ext cx="8619978" cy="46250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cs typeface="Calibri" pitchFamily="34" charset="0"/>
              </a:rPr>
              <a:t>QSR share grew to 68% of all OOH visits and 38% of all seafood servings. 37% of seafood sold through F&amp;C shops</a:t>
            </a:r>
            <a:endParaRPr lang="en-GB" sz="2400" dirty="0">
              <a:solidFill>
                <a:srgbClr val="00517D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1" y="1158274"/>
            <a:ext cx="8462335" cy="410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Total Out of Home</a:t>
            </a:r>
          </a:p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Channel Shares                                                                                                  Incidence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2131450"/>
              </p:ext>
            </p:extLst>
          </p:nvPr>
        </p:nvGraphicFramePr>
        <p:xfrm>
          <a:off x="74305" y="1274554"/>
          <a:ext cx="6527217" cy="379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58640316"/>
              </p:ext>
            </p:extLst>
          </p:nvPr>
        </p:nvGraphicFramePr>
        <p:xfrm>
          <a:off x="6021238" y="1174652"/>
          <a:ext cx="2958860" cy="345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28888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3002708"/>
              </p:ext>
            </p:extLst>
          </p:nvPr>
        </p:nvGraphicFramePr>
        <p:xfrm>
          <a:off x="74305" y="1462177"/>
          <a:ext cx="8861498" cy="349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99" y="342901"/>
            <a:ext cx="8631003" cy="46250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Fish &amp; Chips Shops hugely rely on dinner;</a:t>
            </a:r>
            <a:b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</a:br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Lunch is under-represented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590" y="1030261"/>
            <a:ext cx="8462335" cy="410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Total Out of Home </a:t>
            </a:r>
          </a:p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Servings % by </a:t>
            </a:r>
            <a:r>
              <a:rPr lang="en-US" dirty="0" err="1">
                <a:solidFill>
                  <a:srgbClr val="008AC0"/>
                </a:solidFill>
                <a:cs typeface="Calibri" pitchFamily="34" charset="0"/>
              </a:rPr>
              <a:t>Daypart</a:t>
            </a:r>
            <a:endParaRPr lang="en-US" dirty="0">
              <a:solidFill>
                <a:srgbClr val="008AC0"/>
              </a:solidFill>
              <a:cs typeface="Calibri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38089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6566186"/>
              </p:ext>
            </p:extLst>
          </p:nvPr>
        </p:nvGraphicFramePr>
        <p:xfrm>
          <a:off x="74305" y="1397479"/>
          <a:ext cx="8923046" cy="371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5751"/>
            <a:ext cx="8839199" cy="46250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Fridays and Saturdays are over-represented at F&amp;C 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Total Out of Home </a:t>
            </a:r>
          </a:p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Servings % by Day of the Week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7442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14338" y="2823247"/>
            <a:ext cx="8450262" cy="2012277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QSR visits decline improved further to “only” -23.6% in Q1 2021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Seafood lost servings but gained incidence; poultry is the protein that has gained the most incidence during the pandemic</a:t>
            </a:r>
            <a:endParaRPr lang="en-GB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14338" y="2219806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chemeClr val="bg1"/>
                </a:solidFill>
                <a:latin typeface="+mn-lt"/>
              </a:rPr>
              <a:t>Quick Service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2"/>
          <a:stretch/>
        </p:blipFill>
        <p:spPr>
          <a:xfrm>
            <a:off x="-2" y="0"/>
            <a:ext cx="9144001" cy="21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4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QSR </a:t>
            </a:r>
            <a:r>
              <a:rPr lang="fr-FR" sz="2400" dirty="0" err="1">
                <a:solidFill>
                  <a:srgbClr val="00517D"/>
                </a:solidFill>
                <a:latin typeface="+mn-lt"/>
                <a:cs typeface="Calibri" pitchFamily="34" charset="0"/>
              </a:rPr>
              <a:t>visits</a:t>
            </a:r>
            <a:r>
              <a:rPr lang="fr-FR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 </a:t>
            </a:r>
            <a:r>
              <a:rPr lang="fr-FR" sz="2400" dirty="0" err="1">
                <a:solidFill>
                  <a:srgbClr val="00517D"/>
                </a:solidFill>
                <a:latin typeface="+mn-lt"/>
                <a:cs typeface="Calibri" pitchFamily="34" charset="0"/>
              </a:rPr>
              <a:t>recovered</a:t>
            </a:r>
            <a:r>
              <a:rPr lang="fr-FR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 to 76.4% of </a:t>
            </a:r>
            <a:r>
              <a:rPr lang="fr-FR" sz="2400" dirty="0" err="1">
                <a:solidFill>
                  <a:srgbClr val="00517D"/>
                </a:solidFill>
                <a:latin typeface="+mn-lt"/>
                <a:cs typeface="Calibri" pitchFamily="34" charset="0"/>
              </a:rPr>
              <a:t>pre-lockdown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19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3" name="Loop_1"/>
          <p:cNvSpPr>
            <a:spLocks noGrp="1"/>
          </p:cNvSpPr>
          <p:nvPr>
            <p:ph type="body" sz="quarter" idx="4294967295"/>
          </p:nvPr>
        </p:nvSpPr>
        <p:spPr>
          <a:xfrm>
            <a:off x="465138" y="788988"/>
            <a:ext cx="8678862" cy="2206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fr-FR" sz="1700" dirty="0">
                <a:cs typeface="Calibri" pitchFamily="34" charset="0"/>
              </a:rPr>
              <a:t>Total Quick Service</a:t>
            </a: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009650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461125" y="4800600"/>
            <a:ext cx="2682875" cy="27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140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warning"/>
          <p:cNvSpPr/>
          <p:nvPr/>
        </p:nvSpPr>
        <p:spPr>
          <a:xfrm>
            <a:off x="0" y="4985846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n.a.: Low sample / Numbers flagged grey and italic: Please read as tendencies / ++/--: pcya &gt;+/-15% </a:t>
            </a:r>
          </a:p>
        </p:txBody>
      </p:sp>
      <p:sp>
        <p:nvSpPr>
          <p:cNvPr id="18" name="ID"/>
          <p:cNvSpPr txBox="1"/>
          <p:nvPr/>
        </p:nvSpPr>
        <p:spPr>
          <a:xfrm>
            <a:off x="8534538" y="4981917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cs typeface="Calibri" pitchFamily="34" charset="0"/>
              </a:rPr>
              <a:t>slide 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  <p:sp>
        <p:nvSpPr>
          <p:cNvPr id="25" name="Titre_3"/>
          <p:cNvSpPr txBox="1">
            <a:spLocks/>
          </p:cNvSpPr>
          <p:nvPr/>
        </p:nvSpPr>
        <p:spPr>
          <a:xfrm>
            <a:off x="232569" y="3447947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 dirty="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Graph_1">
            <a:extLst>
              <a:ext uri="{FF2B5EF4-FFF2-40B4-BE49-F238E27FC236}">
                <a16:creationId xmlns:a16="http://schemas.microsoft.com/office/drawing/2014/main" id="{E051F9DC-0F85-48AA-A8D8-1F2C0015F0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62498552"/>
              </p:ext>
            </p:extLst>
          </p:nvPr>
        </p:nvGraphicFramePr>
        <p:xfrm>
          <a:off x="465138" y="948856"/>
          <a:ext cx="5697457" cy="249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Excel_2">
            <a:extLst>
              <a:ext uri="{FF2B5EF4-FFF2-40B4-BE49-F238E27FC236}">
                <a16:creationId xmlns:a16="http://schemas.microsoft.com/office/drawing/2014/main" id="{00179B41-580C-44CB-8D2B-D51944A74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243950"/>
              </p:ext>
            </p:extLst>
          </p:nvPr>
        </p:nvGraphicFramePr>
        <p:xfrm>
          <a:off x="6806954" y="3828462"/>
          <a:ext cx="1609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6" imgW="1609560" imgH="780877" progId="Excel.Sheet.12">
                  <p:embed/>
                </p:oleObj>
              </mc:Choice>
              <mc:Fallback>
                <p:oleObj name="Worksheet" r:id="rId6" imgW="1609560" imgH="780877" progId="Excel.Sheet.12">
                  <p:embed/>
                  <p:pic>
                    <p:nvPicPr>
                      <p:cNvPr id="29" name="Excel_2">
                        <a:extLst>
                          <a:ext uri="{FF2B5EF4-FFF2-40B4-BE49-F238E27FC236}">
                            <a16:creationId xmlns:a16="http://schemas.microsoft.com/office/drawing/2014/main" id="{00179B41-580C-44CB-8D2B-D51944A74D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954" y="3828462"/>
                        <a:ext cx="1609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Excel_1">
            <a:extLst>
              <a:ext uri="{FF2B5EF4-FFF2-40B4-BE49-F238E27FC236}">
                <a16:creationId xmlns:a16="http://schemas.microsoft.com/office/drawing/2014/main" id="{FF4F7487-25F5-4F17-B166-BC505115C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223632"/>
              </p:ext>
            </p:extLst>
          </p:nvPr>
        </p:nvGraphicFramePr>
        <p:xfrm>
          <a:off x="465138" y="3828462"/>
          <a:ext cx="5800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8" imgW="5800680" imgH="780877" progId="Excel.Sheet.12">
                  <p:embed/>
                </p:oleObj>
              </mc:Choice>
              <mc:Fallback>
                <p:oleObj name="Worksheet" r:id="rId8" imgW="5800680" imgH="780877" progId="Excel.Sheet.12">
                  <p:embed/>
                  <p:pic>
                    <p:nvPicPr>
                      <p:cNvPr id="30" name="Excel_1">
                        <a:extLst>
                          <a:ext uri="{FF2B5EF4-FFF2-40B4-BE49-F238E27FC236}">
                            <a16:creationId xmlns:a16="http://schemas.microsoft.com/office/drawing/2014/main" id="{FF4F7487-25F5-4F17-B166-BC505115CF78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138" y="3828462"/>
                        <a:ext cx="5800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Graph_2">
            <a:extLst>
              <a:ext uri="{FF2B5EF4-FFF2-40B4-BE49-F238E27FC236}">
                <a16:creationId xmlns:a16="http://schemas.microsoft.com/office/drawing/2014/main" id="{48FE1876-2790-4B69-BDC6-B06A4E3E18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34923045"/>
              </p:ext>
            </p:extLst>
          </p:nvPr>
        </p:nvGraphicFramePr>
        <p:xfrm>
          <a:off x="6162595" y="1005856"/>
          <a:ext cx="2254084" cy="244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3002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29B5-AC2F-4F7A-B2D0-32E9DA34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Executive Summary – GB – Q1 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4294967295"/>
          </p:nvPr>
        </p:nvSpPr>
        <p:spPr>
          <a:xfrm>
            <a:off x="367296" y="853979"/>
            <a:ext cx="8388000" cy="4034544"/>
          </a:xfrm>
        </p:spPr>
        <p:txBody>
          <a:bodyPr>
            <a:noAutofit/>
          </a:bodyPr>
          <a:lstStyle/>
          <a:p>
            <a:r>
              <a:rPr lang="en-US" sz="1100" dirty="0"/>
              <a:t>UK GDP is estimated to have decreased by 1.5% in Q1 2021. All non-essential shops and hospitality outlets were closed in Q1 2021, apart from takeaway, drive thru and delivery services. In March, consumer confidence improved as the “roadmap to re-opening” was put in action and reached -15. Inflation was rather flat at 0.6% in the first quarter. </a:t>
            </a:r>
          </a:p>
          <a:p>
            <a:pPr marL="0" indent="0">
              <a:buNone/>
            </a:pPr>
            <a:r>
              <a:rPr lang="en-US" sz="1100" dirty="0"/>
              <a:t> </a:t>
            </a:r>
            <a:endParaRPr lang="en-GB" sz="1100" dirty="0"/>
          </a:p>
          <a:p>
            <a:r>
              <a:rPr lang="en-US" sz="1100" dirty="0"/>
              <a:t>CREST data showed traffic was down -52% in the foodservice industry in Q1 2021, down from the -45% drop in Q4 2020. Pubs were the worst hit as lockdown practically wiped out all their visits, with Travel and Leisure as well as Workplace/Education settings suffering similar declines of near 90%. A strict national lockdown and instructions to continue to work from home have had a significant impact on these parts of the market. QSR continues to be the best performing segment, with a comparatively low -24% drop in visits, thanks to its ability to offer delivery, drive thru and takeaway services.</a:t>
            </a:r>
          </a:p>
          <a:p>
            <a:endParaRPr lang="en-GB" sz="1100" dirty="0"/>
          </a:p>
          <a:p>
            <a:r>
              <a:rPr lang="en-US" sz="1100" dirty="0"/>
              <a:t>All dayparts saw declines in Q1 2021, with lunch hit the hardest, resulting in a -61% drop in visits. Remote working and studying have removed many of the occasions associated with workday lunch visits. Dinner was the most resilient daypart, seeing a drop of -31% in visits, driven by a strong increase in delivery orders, up +16% in Q1 2021.</a:t>
            </a:r>
            <a:endParaRPr lang="en-GB" sz="1100" dirty="0"/>
          </a:p>
          <a:p>
            <a:endParaRPr lang="en-US" sz="1100" dirty="0"/>
          </a:p>
          <a:p>
            <a:r>
              <a:rPr lang="en-US" sz="1100" dirty="0"/>
              <a:t>Although QSR fared better than the market, individual QS segments performed differently. QS Burger visits declined by -26%, as on-premise visits were not allowed during the national lockdown. In contrast, segments with a stronger focus on delivery saw double-digit growth in visits. QS Pizza visits were up +14%, and QS Indian visits increased by +46%. Coffee bars saw the greatest drop in visits, at -41%, as consumers continued to work from home.</a:t>
            </a:r>
          </a:p>
          <a:p>
            <a:endParaRPr lang="en-GB" sz="1100" dirty="0"/>
          </a:p>
          <a:p>
            <a:r>
              <a:rPr lang="en-US" sz="1100" dirty="0"/>
              <a:t>Visits declined for all age groups. Families (kids 0 to 15) did better than other groups, with a drop of -28% for family visits, compared with -60% for Adult Only trips. Ordering a delivery has become a regular treat for many families. Younger adults were also more active in the market than older consumers, with 16-34s seeing a -54% drop in visits, compared to -70% for 35-49s and -59% for the 50+.</a:t>
            </a:r>
            <a:endParaRPr lang="en-GB" sz="11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599488" y="4835525"/>
            <a:ext cx="544512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5A454EE-6717-4973-901E-6A90AD009CF4}" type="slidenum">
              <a:rPr lang="en-US" sz="1200" smtClean="0"/>
              <a:pPr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016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352778"/>
            <a:ext cx="7673745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cs typeface="Calibri" pitchFamily="34" charset="0"/>
              </a:rPr>
              <a:t>Seafood incidence in QSR grew in the last 12 months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707471" y="1293287"/>
            <a:ext cx="4612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6226"/>
              </p:ext>
            </p:extLst>
          </p:nvPr>
        </p:nvGraphicFramePr>
        <p:xfrm>
          <a:off x="4458796" y="1871291"/>
          <a:ext cx="4267344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48168794"/>
              </p:ext>
            </p:extLst>
          </p:nvPr>
        </p:nvGraphicFramePr>
        <p:xfrm>
          <a:off x="74305" y="1482514"/>
          <a:ext cx="4649660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8674"/>
              </p:ext>
            </p:extLst>
          </p:nvPr>
        </p:nvGraphicFramePr>
        <p:xfrm>
          <a:off x="4307106" y="1891001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1.10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-3.90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0.60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-0.90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2.60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3222" y="1654030"/>
            <a:ext cx="249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430904"/>
            <a:ext cx="7872921" cy="32724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Fried Fish share grew to nearly half of the QSR seafood market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201831122"/>
              </p:ext>
            </p:extLst>
          </p:nvPr>
        </p:nvGraphicFramePr>
        <p:xfrm>
          <a:off x="249376" y="1659987"/>
          <a:ext cx="3955829" cy="314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70388050"/>
              </p:ext>
            </p:extLst>
          </p:nvPr>
        </p:nvGraphicFramePr>
        <p:xfrm>
          <a:off x="4537597" y="1723292"/>
          <a:ext cx="4637963" cy="322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93854" y="126518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657767" y="1268656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1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24775883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427614"/>
            <a:ext cx="7537943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cs typeface="Calibri" pitchFamily="34" charset="0"/>
              </a:rPr>
              <a:t>Average individual spend continued to grow in the last 12 months; Seafood was growing the most</a:t>
            </a:r>
            <a:endParaRPr lang="en-GB" sz="2400" dirty="0">
              <a:solidFill>
                <a:srgbClr val="00517D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Mar'21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479010" y="1697490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22342" y="1199073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YE Mar'21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22416378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54918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5" name="Oval 14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0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29704153"/>
              </p:ext>
            </p:extLst>
          </p:nvPr>
        </p:nvGraphicFramePr>
        <p:xfrm>
          <a:off x="244528" y="1185814"/>
          <a:ext cx="7941540" cy="336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06" y="202876"/>
            <a:ext cx="7757384" cy="6576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Sandwiches are the largest sub-type in QSR, but lost some share due to closures and less commute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40802" y="845392"/>
            <a:ext cx="3439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</a:p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Mar '21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50774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26924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8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25781693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87" y="457200"/>
            <a:ext cx="6900429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Deal rates at QSR have decreased the most for Seafood over last 12 months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27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Mar 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21936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825638" y="1576562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927555" y="1187730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>
              <a:defRPr/>
            </a:pPr>
            <a:r>
              <a:rPr lang="en-US" sz="1200" b="1" dirty="0"/>
              <a:t>YE Mar 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79441144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6" name="Oval 15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2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5"/>
          <a:stretch/>
        </p:blipFill>
        <p:spPr>
          <a:xfrm>
            <a:off x="-5031" y="-14003"/>
            <a:ext cx="9149031" cy="21687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25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46869" y="2384458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chemeClr val="bg1"/>
                </a:solidFill>
              </a:rPr>
              <a:t>Fish &amp; Chip Shops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4353" y="2993468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Visits to Fish &amp; Chip Shops nearly recovered to pre-pandemic levels in Q1 of 2021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Seafood represents 70% of protein sold in F&amp;C Shops and its incidence grew substantially in Q1/21</a:t>
            </a:r>
          </a:p>
        </p:txBody>
      </p:sp>
    </p:spTree>
    <p:extLst>
      <p:ext uri="{BB962C8B-B14F-4D97-AF65-F5344CB8AC3E}">
        <p14:creationId xmlns:p14="http://schemas.microsoft.com/office/powerpoint/2010/main" val="310097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52580" y="1139927"/>
            <a:ext cx="41280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Components of Spending vs. Year Ago</a:t>
            </a:r>
            <a:endParaRPr lang="fr-FR" sz="1600" dirty="0">
              <a:solidFill>
                <a:srgbClr val="008AC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572" y="418976"/>
            <a:ext cx="7514510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Visit to Fish &amp; Chip Shops declined only by -0.2% in Q1 – the best performance in the market</a:t>
            </a:r>
          </a:p>
        </p:txBody>
      </p:sp>
      <p:graphicFrame>
        <p:nvGraphicFramePr>
          <p:cNvPr id="15" name="Graph_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88810332"/>
              </p:ext>
            </p:extLst>
          </p:nvPr>
        </p:nvGraphicFramePr>
        <p:xfrm>
          <a:off x="422031" y="1478482"/>
          <a:ext cx="5479085" cy="217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re_3"/>
          <p:cNvSpPr txBox="1">
            <a:spLocks noGrp="1"/>
          </p:cNvSpPr>
          <p:nvPr>
            <p:ph type="body" sz="quarter" idx="4294967295"/>
          </p:nvPr>
        </p:nvSpPr>
        <p:spPr>
          <a:xfrm>
            <a:off x="-35625" y="3637329"/>
            <a:ext cx="9144000" cy="2518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Total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Spend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, Visits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 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Avg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. Eater Check</a:t>
            </a:r>
            <a:endParaRPr lang="en-US" sz="1600" dirty="0">
              <a:solidFill>
                <a:srgbClr val="008AC0"/>
              </a:solidFill>
              <a:ea typeface="+mn-ea"/>
              <a:cs typeface="Calibri" pitchFamily="34" charset="0"/>
            </a:endParaRPr>
          </a:p>
        </p:txBody>
      </p:sp>
      <p:graphicFrame>
        <p:nvGraphicFramePr>
          <p:cNvPr id="21" name="Excel_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464195"/>
              </p:ext>
            </p:extLst>
          </p:nvPr>
        </p:nvGraphicFramePr>
        <p:xfrm>
          <a:off x="6676986" y="3958938"/>
          <a:ext cx="1609725" cy="66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5" imgW="1609722" imgH="781110" progId="Excel.Sheet.12">
                  <p:embed/>
                </p:oleObj>
              </mc:Choice>
              <mc:Fallback>
                <p:oleObj name="Worksheet" r:id="rId5" imgW="1609722" imgH="781110" progId="Excel.Sheet.12">
                  <p:embed/>
                  <p:pic>
                    <p:nvPicPr>
                      <p:cNvPr id="21" name="Excel_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986" y="3958938"/>
                        <a:ext cx="1609725" cy="6650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Excel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651796"/>
              </p:ext>
            </p:extLst>
          </p:nvPr>
        </p:nvGraphicFramePr>
        <p:xfrm>
          <a:off x="652463" y="3959225"/>
          <a:ext cx="58007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7" imgW="5800835" imgH="781110" progId="Excel.Sheet.12">
                  <p:embed/>
                </p:oleObj>
              </mc:Choice>
              <mc:Fallback>
                <p:oleObj name="Worksheet" r:id="rId7" imgW="5800835" imgH="781110" progId="Excel.Sheet.12">
                  <p:embed/>
                  <p:pic>
                    <p:nvPicPr>
                      <p:cNvPr id="22" name="Excel_1"/>
                      <p:cNvPicPr preferRelativeResize="0"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2463" y="3959225"/>
                        <a:ext cx="5800725" cy="665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Graph_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7275188"/>
              </p:ext>
            </p:extLst>
          </p:nvPr>
        </p:nvGraphicFramePr>
        <p:xfrm>
          <a:off x="6182752" y="1201940"/>
          <a:ext cx="2511082" cy="240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23" y="351311"/>
            <a:ext cx="7741802" cy="47851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is the largest protein for Fish &amp; Chip Shops, and it gained its share over the last 12 months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9" y="996658"/>
            <a:ext cx="4612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8817"/>
              </p:ext>
            </p:extLst>
          </p:nvPr>
        </p:nvGraphicFramePr>
        <p:xfrm>
          <a:off x="5043269" y="1594263"/>
          <a:ext cx="3967880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964714375"/>
              </p:ext>
            </p:extLst>
          </p:nvPr>
        </p:nvGraphicFramePr>
        <p:xfrm>
          <a:off x="74305" y="1267362"/>
          <a:ext cx="4244477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8888"/>
              </p:ext>
            </p:extLst>
          </p:nvPr>
        </p:nvGraphicFramePr>
        <p:xfrm>
          <a:off x="4158053" y="1662185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5.60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629465" y="1452855"/>
            <a:ext cx="189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2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468870"/>
            <a:ext cx="7604993" cy="327248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Fried Fish is the largest product group for Fish &amp; Chip Shops and thus declined the most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2367064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21092523"/>
              </p:ext>
            </p:extLst>
          </p:nvPr>
        </p:nvGraphicFramePr>
        <p:xfrm>
          <a:off x="4506038" y="1557305"/>
          <a:ext cx="4637963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42005" y="1275254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19303" y="1275254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6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303973027"/>
              </p:ext>
            </p:extLst>
          </p:nvPr>
        </p:nvGraphicFramePr>
        <p:xfrm>
          <a:off x="74304" y="1379530"/>
          <a:ext cx="7941540" cy="336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35" y="300857"/>
            <a:ext cx="7783710" cy="57648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Cod is the most popular of at Fish and Chip Shops; haddock losing its share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07322" y="1087142"/>
            <a:ext cx="4492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</a:p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Mar '21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50774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26924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5" name="Oval 14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kern="0" dirty="0" err="1">
                <a:solidFill>
                  <a:srgbClr val="00517D"/>
                </a:solidFill>
                <a:latin typeface="+mn-lt"/>
                <a:cs typeface="Calibri" pitchFamily="34" charset="0"/>
              </a:rPr>
              <a:t>Executive</a:t>
            </a:r>
            <a:r>
              <a:rPr lang="fr-FR" sz="2400" kern="0" dirty="0">
                <a:solidFill>
                  <a:srgbClr val="00517D"/>
                </a:solidFill>
                <a:latin typeface="+mn-lt"/>
                <a:cs typeface="Calibri" pitchFamily="34" charset="0"/>
              </a:rPr>
              <a:t> </a:t>
            </a:r>
            <a:r>
              <a:rPr lang="fr-FR" sz="2400" kern="0" dirty="0" err="1">
                <a:solidFill>
                  <a:srgbClr val="00517D"/>
                </a:solidFill>
                <a:latin typeface="+mn-lt"/>
                <a:cs typeface="Calibri" pitchFamily="34" charset="0"/>
              </a:rPr>
              <a:t>Summary</a:t>
            </a:r>
            <a:r>
              <a:rPr lang="fr-FR" sz="2400" kern="0" dirty="0">
                <a:solidFill>
                  <a:srgbClr val="00517D"/>
                </a:solidFill>
                <a:latin typeface="+mn-lt"/>
                <a:cs typeface="Calibri" pitchFamily="34" charset="0"/>
              </a:rPr>
              <a:t> - </a:t>
            </a:r>
            <a:r>
              <a:rPr lang="fr-FR" sz="2400" kern="0" dirty="0" err="1">
                <a:solidFill>
                  <a:srgbClr val="00517D"/>
                </a:solidFill>
                <a:latin typeface="+mn-lt"/>
                <a:cs typeface="Calibri" pitchFamily="34" charset="0"/>
              </a:rPr>
              <a:t>Seafood</a:t>
            </a:r>
            <a:r>
              <a:rPr lang="fr-FR" sz="2400" kern="0" dirty="0">
                <a:solidFill>
                  <a:srgbClr val="00517D"/>
                </a:solidFill>
                <a:latin typeface="+mn-lt"/>
                <a:cs typeface="Calibri" pitchFamily="34" charset="0"/>
              </a:rPr>
              <a:t> Q1 2021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67296" y="836613"/>
            <a:ext cx="8095667" cy="1042987"/>
          </a:xfrm>
        </p:spPr>
        <p:txBody>
          <a:bodyPr anchor="ctr">
            <a:normAutofit lnSpcReduction="10000"/>
          </a:bodyPr>
          <a:lstStyle/>
          <a:p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QSR, and Fish &amp; Chip Shops in particular, are the biggest opportunity for all seafood; </a:t>
            </a:r>
          </a:p>
          <a:p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F&amp;C Shops performed better during the pandemic than the market due to the better adaptability of the busines model and already developed takeaway and delivery;</a:t>
            </a:r>
          </a:p>
          <a:p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Keeping the gains of the delivery and offering a compelling and competitive offer after the reopening will key to grow in the market. Pubs is the channel to watch.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362963" y="4871416"/>
            <a:ext cx="2699205" cy="27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21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70552" y="2031636"/>
            <a:ext cx="6748033" cy="508330"/>
            <a:chOff x="777624" y="1872796"/>
            <a:chExt cx="6748033" cy="677773"/>
          </a:xfrm>
        </p:grpSpPr>
        <p:grpSp>
          <p:nvGrpSpPr>
            <p:cNvPr id="19" name="Group 18"/>
            <p:cNvGrpSpPr/>
            <p:nvPr/>
          </p:nvGrpSpPr>
          <p:grpSpPr>
            <a:xfrm>
              <a:off x="777624" y="1872796"/>
              <a:ext cx="1530387" cy="677773"/>
              <a:chOff x="777624" y="1872796"/>
              <a:chExt cx="1530387" cy="67777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777624" y="1872796"/>
                <a:ext cx="1391265" cy="677773"/>
              </a:xfrm>
              <a:prstGeom prst="roundRect">
                <a:avLst>
                  <a:gd name="adj" fmla="val 11404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/>
                  <a:t>SERVINGS AFFECTED BY LOCKDOWN</a:t>
                </a:r>
                <a:endParaRPr lang="en-US" sz="1000" b="1" dirty="0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2126079" y="2140338"/>
                <a:ext cx="221175" cy="14268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404334" y="1872796"/>
              <a:ext cx="5121323" cy="67777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GB" sz="1200" b="1" dirty="0">
                  <a:solidFill>
                    <a:schemeClr val="tx1">
                      <a:lumMod val="50000"/>
                    </a:schemeClr>
                  </a:solidFill>
                </a:rPr>
                <a:t>Seafood serving are only marginally less depressed than the rest of the market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58871" y="2673734"/>
            <a:ext cx="6713533" cy="517384"/>
            <a:chOff x="1465943" y="2728931"/>
            <a:chExt cx="6713533" cy="689846"/>
          </a:xfrm>
        </p:grpSpPr>
        <p:grpSp>
          <p:nvGrpSpPr>
            <p:cNvPr id="24" name="Group 23"/>
            <p:cNvGrpSpPr/>
            <p:nvPr/>
          </p:nvGrpSpPr>
          <p:grpSpPr>
            <a:xfrm>
              <a:off x="6652779" y="2728931"/>
              <a:ext cx="1526697" cy="677773"/>
              <a:chOff x="6652779" y="2728931"/>
              <a:chExt cx="1526697" cy="677773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788211" y="2728931"/>
                <a:ext cx="1391265" cy="677773"/>
              </a:xfrm>
              <a:prstGeom prst="roundRect">
                <a:avLst>
                  <a:gd name="adj" fmla="val 1140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GB" sz="1000" b="1" dirty="0"/>
                  <a:t>ALL CHANNELS IN DECLINE</a:t>
                </a:r>
                <a:endParaRPr lang="en-US" sz="1000" b="1" dirty="0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6200000">
                <a:off x="6613536" y="2996473"/>
                <a:ext cx="221175" cy="14268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465943" y="2741002"/>
              <a:ext cx="5086823" cy="677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en-GB" sz="1200" b="1" dirty="0">
                  <a:solidFill>
                    <a:schemeClr val="tx1">
                      <a:lumMod val="50000"/>
                    </a:schemeClr>
                  </a:solidFill>
                </a:rPr>
                <a:t>All channels affected with Pubs, Travel &amp; Leisure and Work/Education suffering the most due to lockdown restrictions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0551" y="3294196"/>
            <a:ext cx="7204670" cy="578648"/>
            <a:chOff x="777624" y="3498443"/>
            <a:chExt cx="7204670" cy="771531"/>
          </a:xfrm>
        </p:grpSpPr>
        <p:grpSp>
          <p:nvGrpSpPr>
            <p:cNvPr id="29" name="Group 28"/>
            <p:cNvGrpSpPr/>
            <p:nvPr/>
          </p:nvGrpSpPr>
          <p:grpSpPr>
            <a:xfrm>
              <a:off x="777624" y="3592201"/>
              <a:ext cx="1530387" cy="677773"/>
              <a:chOff x="777624" y="3592201"/>
              <a:chExt cx="1530387" cy="67777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77624" y="3592201"/>
                <a:ext cx="1391265" cy="677773"/>
              </a:xfrm>
              <a:prstGeom prst="roundRect">
                <a:avLst>
                  <a:gd name="adj" fmla="val 11404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/>
                  <a:t>ENGAGING WITH YOUGER CONSUMERS</a:t>
                </a:r>
                <a:endParaRPr lang="en-US" sz="1000" b="1" dirty="0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5400000">
                <a:off x="2126079" y="3859743"/>
                <a:ext cx="221175" cy="142689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404334" y="3498443"/>
              <a:ext cx="5577960" cy="77153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GB" sz="1200" b="1" dirty="0">
                  <a:solidFill>
                    <a:schemeClr val="tx1">
                      <a:lumMod val="50000"/>
                    </a:schemeClr>
                  </a:solidFill>
                </a:rPr>
                <a:t>Travel and Leisure, and Workplace/Education settings are convenient channels to engage with younger customers post lockdown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0553" y="3963291"/>
            <a:ext cx="7401851" cy="508330"/>
            <a:chOff x="777625" y="4448336"/>
            <a:chExt cx="7401851" cy="677773"/>
          </a:xfrm>
        </p:grpSpPr>
        <p:grpSp>
          <p:nvGrpSpPr>
            <p:cNvPr id="34" name="Group 33"/>
            <p:cNvGrpSpPr/>
            <p:nvPr/>
          </p:nvGrpSpPr>
          <p:grpSpPr>
            <a:xfrm>
              <a:off x="6652779" y="4448336"/>
              <a:ext cx="1526697" cy="677773"/>
              <a:chOff x="6652779" y="4448336"/>
              <a:chExt cx="1526697" cy="67777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788211" y="4448336"/>
                <a:ext cx="1391265" cy="677773"/>
              </a:xfrm>
              <a:prstGeom prst="roundRect">
                <a:avLst>
                  <a:gd name="adj" fmla="val 11404"/>
                </a:avLst>
              </a:prstGeom>
              <a:solidFill>
                <a:srgbClr val="F0AB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/>
                  <a:t>DEAL RATES &amp; PRICE</a:t>
                </a:r>
                <a:endParaRPr lang="en-US" sz="1000" b="1" dirty="0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6200000">
                <a:off x="6613536" y="4715878"/>
                <a:ext cx="221175" cy="142689"/>
              </a:xfrm>
              <a:prstGeom prst="triangle">
                <a:avLst/>
              </a:prstGeom>
              <a:solidFill>
                <a:srgbClr val="F0AB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777625" y="4448336"/>
              <a:ext cx="5775142" cy="677773"/>
            </a:xfrm>
            <a:prstGeom prst="rect">
              <a:avLst/>
            </a:prstGeom>
            <a:noFill/>
            <a:ln>
              <a:solidFill>
                <a:srgbClr val="F0AB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GB" sz="1200" b="1" dirty="0">
                  <a:solidFill>
                    <a:schemeClr val="tx1">
                      <a:lumMod val="50000"/>
                    </a:schemeClr>
                  </a:solidFill>
                </a:rPr>
                <a:t>1/3 of Seafood visits were on deal. The price paid for seafood have increased over last 12 months: value will be important when economy re-opens.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354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0872221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Seafood’s average spend has grown the most in the past year to March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Mar'21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354846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299227" y="1576562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64545" y="1185903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YE Mar'21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83722725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2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20601997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43" y="518144"/>
            <a:ext cx="7893235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deal rate within the Fish &amp; Chip Shops has declined insignificantly in 12 months to March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Mar 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041680" y="1652373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897139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>
              <a:defRPr/>
            </a:pPr>
            <a:r>
              <a:rPr lang="en-US" sz="1200" b="1" dirty="0"/>
              <a:t>YE Mar 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33354211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7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32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17283" y="2349109"/>
            <a:ext cx="8926717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chemeClr val="bg2"/>
                </a:solidFill>
                <a:latin typeface="+mn-lt"/>
              </a:rPr>
              <a:t>Quick Service </a:t>
            </a:r>
            <a:r>
              <a:rPr lang="en-GB" sz="3600" dirty="0">
                <a:solidFill>
                  <a:schemeClr val="bg2"/>
                </a:solidFill>
                <a:latin typeface="+mn-lt"/>
              </a:rPr>
              <a:t>excl. Fish &amp; Chip Shops</a:t>
            </a:r>
            <a:endParaRPr lang="en-US" altLang="en-US" sz="3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6870" y="2943964"/>
            <a:ext cx="8450262" cy="1620601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QS excl. Fish and Chip Shops decline slowed down to 		-25%;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The recovery in Q1 was halted by the national lockdown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2"/>
          <a:stretch/>
        </p:blipFill>
        <p:spPr>
          <a:xfrm>
            <a:off x="-2" y="0"/>
            <a:ext cx="9144001" cy="21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2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35725" y="970651"/>
            <a:ext cx="41280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Components of Spending vs. Year Ago</a:t>
            </a:r>
            <a:endParaRPr lang="fr-FR" sz="1600" dirty="0">
              <a:solidFill>
                <a:srgbClr val="008AC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464" y="484417"/>
            <a:ext cx="7077936" cy="32724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QSR excl. Fish and Chip Shops declined by 24.9% in Q1 2021</a:t>
            </a:r>
          </a:p>
        </p:txBody>
      </p:sp>
      <p:sp>
        <p:nvSpPr>
          <p:cNvPr id="19" name="Titre_3"/>
          <p:cNvSpPr txBox="1">
            <a:spLocks noGrp="1"/>
          </p:cNvSpPr>
          <p:nvPr>
            <p:ph type="body" sz="quarter" idx="4294967295"/>
          </p:nvPr>
        </p:nvSpPr>
        <p:spPr>
          <a:xfrm>
            <a:off x="-35625" y="3637329"/>
            <a:ext cx="9144000" cy="2518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Total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Spend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, Visits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 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Avg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. Eater Check</a:t>
            </a:r>
            <a:endParaRPr lang="en-US" sz="1600" dirty="0">
              <a:solidFill>
                <a:srgbClr val="008AC0"/>
              </a:solidFill>
              <a:ea typeface="+mn-ea"/>
              <a:cs typeface="Calibri" pitchFamily="34" charset="0"/>
            </a:endParaRPr>
          </a:p>
        </p:txBody>
      </p:sp>
      <p:graphicFrame>
        <p:nvGraphicFramePr>
          <p:cNvPr id="12" name="Excel_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254510"/>
              </p:ext>
            </p:extLst>
          </p:nvPr>
        </p:nvGraphicFramePr>
        <p:xfrm>
          <a:off x="6664452" y="3959072"/>
          <a:ext cx="1609725" cy="643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4" imgW="1609722" imgH="781110" progId="Excel.Sheet.12">
                  <p:embed/>
                </p:oleObj>
              </mc:Choice>
              <mc:Fallback>
                <p:oleObj name="Worksheet" r:id="rId4" imgW="1609722" imgH="781110" progId="Excel.Sheet.12">
                  <p:embed/>
                  <p:pic>
                    <p:nvPicPr>
                      <p:cNvPr id="12" name="Excel_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452" y="3959072"/>
                        <a:ext cx="1609725" cy="6436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Excel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381597"/>
              </p:ext>
            </p:extLst>
          </p:nvPr>
        </p:nvGraphicFramePr>
        <p:xfrm>
          <a:off x="525329" y="3949710"/>
          <a:ext cx="5800725" cy="65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6" imgW="5800835" imgH="781110" progId="Excel.Sheet.12">
                  <p:embed/>
                </p:oleObj>
              </mc:Choice>
              <mc:Fallback>
                <p:oleObj name="Worksheet" r:id="rId6" imgW="5800835" imgH="781110" progId="Excel.Sheet.12">
                  <p:embed/>
                  <p:pic>
                    <p:nvPicPr>
                      <p:cNvPr id="13" name="Excel_1"/>
                      <p:cNvPicPr preferRelativeResize="0"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329" y="3949710"/>
                        <a:ext cx="5800725" cy="6530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Graph_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44061622"/>
              </p:ext>
            </p:extLst>
          </p:nvPr>
        </p:nvGraphicFramePr>
        <p:xfrm>
          <a:off x="6222854" y="1219961"/>
          <a:ext cx="2639079" cy="235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Graph_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39606037"/>
              </p:ext>
            </p:extLst>
          </p:nvPr>
        </p:nvGraphicFramePr>
        <p:xfrm>
          <a:off x="147711" y="1219961"/>
          <a:ext cx="5836532" cy="235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10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9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3" y="518144"/>
            <a:ext cx="758394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Poultry and Beef had the biggest servings share in QSR excl. F&amp;C Shops in the last 12 months; seafood is down to 8.7%.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399135" y="1170895"/>
            <a:ext cx="4612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00075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666109463"/>
              </p:ext>
            </p:extLst>
          </p:nvPr>
        </p:nvGraphicFramePr>
        <p:xfrm>
          <a:off x="74305" y="1267362"/>
          <a:ext cx="4649660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52300"/>
              </p:ext>
            </p:extLst>
          </p:nvPr>
        </p:nvGraphicFramePr>
        <p:xfrm>
          <a:off x="4458795" y="1663777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-4.00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3.90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28092" y="1525278"/>
            <a:ext cx="198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7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680966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</a:rPr>
              <a:t>Non-fried Fish is the largest category in the QSR excl. Fish &amp; Chip Shops; Shellfish share increased over last year 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318421227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04200296"/>
              </p:ext>
            </p:extLst>
          </p:nvPr>
        </p:nvGraphicFramePr>
        <p:xfrm>
          <a:off x="4537597" y="1724722"/>
          <a:ext cx="4637963" cy="32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123074" y="1312296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40974" y="1312296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583944" cy="32724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  <a:cs typeface="Calibri" pitchFamily="34" charset="0"/>
              </a:rPr>
              <a:t>Seafood Sandwiches is the most important sub-category, but its share declined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04107" y="1094626"/>
            <a:ext cx="3439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</a:p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Mar '21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50774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26924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69793987"/>
              </p:ext>
            </p:extLst>
          </p:nvPr>
        </p:nvGraphicFramePr>
        <p:xfrm>
          <a:off x="633863" y="1406249"/>
          <a:ext cx="7120725" cy="331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5" name="Oval 14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0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11014206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3" y="419670"/>
            <a:ext cx="758394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products have seen significant increase in individual spend of £1.60 over year ago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Mar'21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487522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YE Mar'21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74089766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1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47874572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492676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All proteins with the exception of beef are seeing slight deal rates decrease in the last year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Mar 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753063" y="1652373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PPT Change</a:t>
            </a:r>
          </a:p>
          <a:p>
            <a:pPr algn="r">
              <a:defRPr/>
            </a:pPr>
            <a:r>
              <a:rPr lang="en-US" sz="1200" b="1" dirty="0"/>
              <a:t>YE Mar 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67592741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9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39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14338" y="2343988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solidFill>
                  <a:schemeClr val="bg1"/>
                </a:solidFill>
                <a:latin typeface="+mn-lt"/>
              </a:rPr>
              <a:t>Pubs</a:t>
            </a:r>
            <a:endParaRPr lang="en-US" alt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2276" y="2896608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Pubs remained closed in Q1 of 2021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12-month seafood incidence is rather stable while pork gained share; largest losses in servings are among (the largest in share) pork and beef items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2" r="1367" b="29845"/>
          <a:stretch/>
        </p:blipFill>
        <p:spPr>
          <a:xfrm>
            <a:off x="1" y="8"/>
            <a:ext cx="914399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600173" y="271809"/>
            <a:ext cx="5196598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latin typeface="+mn-lt"/>
                <a:cs typeface="Calibri" pitchFamily="34" charset="0"/>
              </a:rPr>
              <a:t>Topline Industry</a:t>
            </a:r>
          </a:p>
          <a:p>
            <a:pPr>
              <a:defRPr/>
            </a:pPr>
            <a:r>
              <a:rPr lang="en-US" sz="3600" dirty="0">
                <a:latin typeface="+mn-lt"/>
                <a:cs typeface="Calibri" pitchFamily="34" charset="0"/>
              </a:rPr>
              <a:t>&amp; Protein Performance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600173" y="1575302"/>
            <a:ext cx="5062145" cy="3260817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cs typeface="Calibri" pitchFamily="34" charset="0"/>
              </a:rPr>
              <a:t>Visits declined further in Q1 2021 amid national lockdown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>
                <a:cs typeface="Calibri" pitchFamily="34" charset="0"/>
              </a:rPr>
              <a:t>All segments declined with Pubs, Travel &amp; Leisure, and Workplace/Education affected the most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>
                <a:cs typeface="Calibri" pitchFamily="34" charset="0"/>
              </a:rPr>
              <a:t>Fish &amp; Chip Shops ended Q1of 2021 almost at the last year’s level of visits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6" y="-1003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296" y="205980"/>
            <a:ext cx="7728660" cy="64799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Pub visits got annihilated to almost zero in Q1/2021 amid lockdown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latin typeface="Calibri" pitchFamily="34" charset="0"/>
                <a:cs typeface="Calibri" pitchFamily="34" charset="0"/>
              </a:rPr>
              <a:pPr>
                <a:defRPr/>
              </a:pPr>
              <a:t>40</a:t>
            </a:fld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141328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latin typeface="Calibri" pitchFamily="34" charset="0"/>
                <a:cs typeface="Calibri" pitchFamily="34" charset="0"/>
              </a:rPr>
              <a:t>Components of Spending vs. Year Ago</a:t>
            </a:r>
            <a:endParaRPr lang="fr-FR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99343" y="4800600"/>
            <a:ext cx="2682875" cy="277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Source: The NPD Group/CREST®, YE Mar '21</a:t>
            </a: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228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warning"/>
          <p:cNvSpPr/>
          <p:nvPr/>
        </p:nvSpPr>
        <p:spPr>
          <a:xfrm>
            <a:off x="0" y="4985846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n.a.: Low sample / Numbers flagged grey and italic: Please read as tendencies / ++/--: pcya &gt;+/-15%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  <p:sp>
        <p:nvSpPr>
          <p:cNvPr id="25" name="Titre_3"/>
          <p:cNvSpPr txBox="1">
            <a:spLocks/>
          </p:cNvSpPr>
          <p:nvPr/>
        </p:nvSpPr>
        <p:spPr>
          <a:xfrm>
            <a:off x="148683" y="3500797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Graph_1">
            <a:extLst>
              <a:ext uri="{FF2B5EF4-FFF2-40B4-BE49-F238E27FC236}">
                <a16:creationId xmlns:a16="http://schemas.microsoft.com/office/drawing/2014/main" id="{A276E2DB-EE06-4584-A2E4-56A8A81B7C0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43444408"/>
              </p:ext>
            </p:extLst>
          </p:nvPr>
        </p:nvGraphicFramePr>
        <p:xfrm>
          <a:off x="304199" y="1207514"/>
          <a:ext cx="5995144" cy="244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Excel_2">
            <a:extLst>
              <a:ext uri="{FF2B5EF4-FFF2-40B4-BE49-F238E27FC236}">
                <a16:creationId xmlns:a16="http://schemas.microsoft.com/office/drawing/2014/main" id="{DE0E7EAC-8C18-45CB-86D8-0823132C5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74022"/>
              </p:ext>
            </p:extLst>
          </p:nvPr>
        </p:nvGraphicFramePr>
        <p:xfrm>
          <a:off x="6878963" y="3878377"/>
          <a:ext cx="1609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6" imgW="1609560" imgH="780877" progId="Excel.Sheet.12">
                  <p:embed/>
                </p:oleObj>
              </mc:Choice>
              <mc:Fallback>
                <p:oleObj name="Worksheet" r:id="rId6" imgW="1609560" imgH="780877" progId="Excel.Sheet.12">
                  <p:embed/>
                  <p:pic>
                    <p:nvPicPr>
                      <p:cNvPr id="29" name="Excel_2">
                        <a:extLst>
                          <a:ext uri="{FF2B5EF4-FFF2-40B4-BE49-F238E27FC236}">
                            <a16:creationId xmlns:a16="http://schemas.microsoft.com/office/drawing/2014/main" id="{DE0E7EAC-8C18-45CB-86D8-0823132C5A2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963" y="3878377"/>
                        <a:ext cx="1609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Excel_1">
            <a:extLst>
              <a:ext uri="{FF2B5EF4-FFF2-40B4-BE49-F238E27FC236}">
                <a16:creationId xmlns:a16="http://schemas.microsoft.com/office/drawing/2014/main" id="{801A8E82-EDBD-4A09-A13B-E107FA629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65725"/>
              </p:ext>
            </p:extLst>
          </p:nvPr>
        </p:nvGraphicFramePr>
        <p:xfrm>
          <a:off x="498618" y="3917862"/>
          <a:ext cx="5800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8" imgW="5800680" imgH="780877" progId="Excel.Sheet.12">
                  <p:embed/>
                </p:oleObj>
              </mc:Choice>
              <mc:Fallback>
                <p:oleObj name="Worksheet" r:id="rId8" imgW="5800680" imgH="780877" progId="Excel.Sheet.12">
                  <p:embed/>
                  <p:pic>
                    <p:nvPicPr>
                      <p:cNvPr id="30" name="Excel_1">
                        <a:extLst>
                          <a:ext uri="{FF2B5EF4-FFF2-40B4-BE49-F238E27FC236}">
                            <a16:creationId xmlns:a16="http://schemas.microsoft.com/office/drawing/2014/main" id="{801A8E82-EDBD-4A09-A13B-E107FA629EAC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618" y="3917862"/>
                        <a:ext cx="5800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Graph_2">
            <a:extLst>
              <a:ext uri="{FF2B5EF4-FFF2-40B4-BE49-F238E27FC236}">
                <a16:creationId xmlns:a16="http://schemas.microsoft.com/office/drawing/2014/main" id="{A7EAA12D-7BF9-4610-BAA9-DB35A235ECC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591309"/>
              </p:ext>
            </p:extLst>
          </p:nvPr>
        </p:nvGraphicFramePr>
        <p:xfrm>
          <a:off x="6299343" y="1740796"/>
          <a:ext cx="2282158" cy="264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280143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410371"/>
            <a:ext cx="6900429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incidence is rather stable while pork gained share</a:t>
            </a:r>
            <a:endParaRPr lang="en-GB" sz="2400" dirty="0"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6" y="914852"/>
            <a:ext cx="4612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913588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093519974"/>
              </p:ext>
            </p:extLst>
          </p:nvPr>
        </p:nvGraphicFramePr>
        <p:xfrm>
          <a:off x="74305" y="1267362"/>
          <a:ext cx="4195240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2331"/>
              </p:ext>
            </p:extLst>
          </p:nvPr>
        </p:nvGraphicFramePr>
        <p:xfrm>
          <a:off x="4458795" y="1658358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5.80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-1.10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-3.70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00995" y="1519859"/>
            <a:ext cx="18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itchFamily="34" charset="0"/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2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375100"/>
            <a:ext cx="6900429" cy="327248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Non-fried fish share grew in the last 12 months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02929881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142042019"/>
              </p:ext>
            </p:extLst>
          </p:nvPr>
        </p:nvGraphicFramePr>
        <p:xfrm>
          <a:off x="4537597" y="1492216"/>
          <a:ext cx="4637963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16904" y="103610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57164" y="1045009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60929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4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849472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Cod and Salmon are the most popular fish species in Pubs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75253" y="1094626"/>
            <a:ext cx="3497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  <a:r>
              <a:rPr lang="en-GB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Mar '21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50774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26924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21 vs. 20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700527379"/>
              </p:ext>
            </p:extLst>
          </p:nvPr>
        </p:nvGraphicFramePr>
        <p:xfrm>
          <a:off x="712519" y="1282536"/>
          <a:ext cx="6935190" cy="346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98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39346792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7" y="466566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Average cheque in Pubs has increased only marginally, seafood spend is increasing  ahead of the market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Mar'21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230608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YE Mar'21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92264172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97911180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Different to other segments, Pubs have seen an increase in the percentage of deal/promotions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Mar 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560341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 algn="r">
              <a:defRPr/>
            </a:pPr>
            <a:r>
              <a:rPr lang="en-US" sz="1200" b="1" dirty="0"/>
              <a:t>YE Mar 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7762676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7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parisdc2\European Photo Library\FOODSERVICE\chef preparing vegetables in his kitch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" y="0"/>
            <a:ext cx="9143996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46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42900" y="2333221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solidFill>
                  <a:schemeClr val="bg1"/>
                </a:solidFill>
              </a:rPr>
              <a:t>Full Service </a:t>
            </a:r>
            <a:r>
              <a:rPr lang="en-GB" altLang="en-US" sz="2000" dirty="0">
                <a:solidFill>
                  <a:schemeClr val="bg1"/>
                </a:solidFill>
              </a:rPr>
              <a:t>(Including Café/Bistro) 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50838" y="3095160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Visit losses intensified in Q1 of 2021 amid lockdown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Seafood incidence were stable over the last 12 months</a:t>
            </a:r>
          </a:p>
        </p:txBody>
      </p:sp>
    </p:spTree>
    <p:extLst>
      <p:ext uri="{BB962C8B-B14F-4D97-AF65-F5344CB8AC3E}">
        <p14:creationId xmlns:p14="http://schemas.microsoft.com/office/powerpoint/2010/main" val="2306476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296" y="205980"/>
            <a:ext cx="7653077" cy="64799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Visits to Full Service restaurants slumped in Q1/21 due to lockdown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47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009650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72421" y="4821678"/>
            <a:ext cx="2682875" cy="27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185</a:t>
            </a:r>
            <a:endParaRPr lang="fr-FR" sz="8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  <p:sp>
        <p:nvSpPr>
          <p:cNvPr id="18" name="Titre_3"/>
          <p:cNvSpPr txBox="1">
            <a:spLocks/>
          </p:cNvSpPr>
          <p:nvPr/>
        </p:nvSpPr>
        <p:spPr>
          <a:xfrm>
            <a:off x="453358" y="3444164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 dirty="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Graph_1">
            <a:extLst>
              <a:ext uri="{FF2B5EF4-FFF2-40B4-BE49-F238E27FC236}">
                <a16:creationId xmlns:a16="http://schemas.microsoft.com/office/drawing/2014/main" id="{6FF225FA-70F2-4EAB-BDB6-10BAD6F9AD7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31560153"/>
              </p:ext>
            </p:extLst>
          </p:nvPr>
        </p:nvGraphicFramePr>
        <p:xfrm>
          <a:off x="251671" y="995878"/>
          <a:ext cx="6056921" cy="240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Excel_2">
            <a:extLst>
              <a:ext uri="{FF2B5EF4-FFF2-40B4-BE49-F238E27FC236}">
                <a16:creationId xmlns:a16="http://schemas.microsoft.com/office/drawing/2014/main" id="{AA43E45A-7415-4651-A9EA-1C3B747EEB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064314"/>
              </p:ext>
            </p:extLst>
          </p:nvPr>
        </p:nvGraphicFramePr>
        <p:xfrm>
          <a:off x="7010400" y="3804174"/>
          <a:ext cx="1609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Worksheet" r:id="rId6" imgW="1609560" imgH="780877" progId="Excel.Sheet.12">
                  <p:embed/>
                </p:oleObj>
              </mc:Choice>
              <mc:Fallback>
                <p:oleObj name="Worksheet" r:id="rId6" imgW="1609560" imgH="780877" progId="Excel.Sheet.12">
                  <p:embed/>
                  <p:pic>
                    <p:nvPicPr>
                      <p:cNvPr id="27" name="Excel_2">
                        <a:extLst>
                          <a:ext uri="{FF2B5EF4-FFF2-40B4-BE49-F238E27FC236}">
                            <a16:creationId xmlns:a16="http://schemas.microsoft.com/office/drawing/2014/main" id="{AA43E45A-7415-4651-A9EA-1C3B747EEB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04174"/>
                        <a:ext cx="1609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Excel_1">
            <a:extLst>
              <a:ext uri="{FF2B5EF4-FFF2-40B4-BE49-F238E27FC236}">
                <a16:creationId xmlns:a16="http://schemas.microsoft.com/office/drawing/2014/main" id="{786E668E-427F-43E5-8CF9-968314EA6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3982"/>
              </p:ext>
            </p:extLst>
          </p:nvPr>
        </p:nvGraphicFramePr>
        <p:xfrm>
          <a:off x="453358" y="3821806"/>
          <a:ext cx="5800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8" imgW="5800680" imgH="780877" progId="Excel.Sheet.12">
                  <p:embed/>
                </p:oleObj>
              </mc:Choice>
              <mc:Fallback>
                <p:oleObj name="Worksheet" r:id="rId8" imgW="5800680" imgH="780877" progId="Excel.Sheet.12">
                  <p:embed/>
                  <p:pic>
                    <p:nvPicPr>
                      <p:cNvPr id="28" name="Excel_1">
                        <a:extLst>
                          <a:ext uri="{FF2B5EF4-FFF2-40B4-BE49-F238E27FC236}">
                            <a16:creationId xmlns:a16="http://schemas.microsoft.com/office/drawing/2014/main" id="{786E668E-427F-43E5-8CF9-968314EA6242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3358" y="3821806"/>
                        <a:ext cx="5800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Graph_2">
            <a:extLst>
              <a:ext uri="{FF2B5EF4-FFF2-40B4-BE49-F238E27FC236}">
                <a16:creationId xmlns:a16="http://schemas.microsoft.com/office/drawing/2014/main" id="{3155AACC-E3BF-47D6-A471-7969428B3A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67212340"/>
              </p:ext>
            </p:extLst>
          </p:nvPr>
        </p:nvGraphicFramePr>
        <p:xfrm>
          <a:off x="6254083" y="995878"/>
          <a:ext cx="2366042" cy="244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06912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incidence stayed unchanged in Full Service over last 12 months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97996" y="996658"/>
            <a:ext cx="4051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89564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29830920"/>
              </p:ext>
            </p:extLst>
          </p:nvPr>
        </p:nvGraphicFramePr>
        <p:xfrm>
          <a:off x="74305" y="1267362"/>
          <a:ext cx="4039231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67031"/>
              </p:ext>
            </p:extLst>
          </p:nvPr>
        </p:nvGraphicFramePr>
        <p:xfrm>
          <a:off x="4480498" y="1595374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-1.40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3.90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86927" y="1318375"/>
            <a:ext cx="178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7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422655"/>
            <a:ext cx="7720654" cy="327248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Fried fish and other products with fish-based fillings showed growth over last 12 months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483303648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549919877"/>
              </p:ext>
            </p:extLst>
          </p:nvPr>
        </p:nvGraphicFramePr>
        <p:xfrm>
          <a:off x="4537597" y="1492216"/>
          <a:ext cx="4637963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64358" y="1080000"/>
            <a:ext cx="161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764067" y="1080000"/>
            <a:ext cx="21852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5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Amid Lockdown #3, visits declined even further in Q1 2021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5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3" name="Loop_1"/>
          <p:cNvSpPr>
            <a:spLocks noGrp="1"/>
          </p:cNvSpPr>
          <p:nvPr>
            <p:ph type="body" sz="quarter" idx="4294967295"/>
          </p:nvPr>
        </p:nvSpPr>
        <p:spPr>
          <a:xfrm>
            <a:off x="465138" y="788988"/>
            <a:ext cx="8678862" cy="2206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fr-FR" sz="1700" dirty="0">
                <a:cs typeface="Calibri" pitchFamily="34" charset="0"/>
              </a:rPr>
              <a:t>Total Out of Home</a:t>
            </a: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009650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28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warning"/>
          <p:cNvSpPr/>
          <p:nvPr/>
        </p:nvSpPr>
        <p:spPr>
          <a:xfrm>
            <a:off x="0" y="4985846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n.a.: Low sample / Numbers flagged grey and italic: Please read as tendencies / ++/--: pcya &gt;+/-15% 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6362963" y="4871416"/>
            <a:ext cx="2699205" cy="27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21</a:t>
            </a:r>
          </a:p>
        </p:txBody>
      </p:sp>
      <p:sp>
        <p:nvSpPr>
          <p:cNvPr id="21" name="Titre_3"/>
          <p:cNvSpPr txBox="1">
            <a:spLocks/>
          </p:cNvSpPr>
          <p:nvPr/>
        </p:nvSpPr>
        <p:spPr>
          <a:xfrm>
            <a:off x="0" y="3717341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Graph_1">
            <a:extLst>
              <a:ext uri="{FF2B5EF4-FFF2-40B4-BE49-F238E27FC236}">
                <a16:creationId xmlns:a16="http://schemas.microsoft.com/office/drawing/2014/main" id="{027CBAE2-9660-42EB-BF64-BC31E5B52DD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01499324"/>
              </p:ext>
            </p:extLst>
          </p:nvPr>
        </p:nvGraphicFramePr>
        <p:xfrm>
          <a:off x="550088" y="915154"/>
          <a:ext cx="5074167" cy="285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Excel_2">
            <a:extLst>
              <a:ext uri="{FF2B5EF4-FFF2-40B4-BE49-F238E27FC236}">
                <a16:creationId xmlns:a16="http://schemas.microsoft.com/office/drawing/2014/main" id="{00945C52-3060-4D07-85B2-1B51B325B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408153"/>
              </p:ext>
            </p:extLst>
          </p:nvPr>
        </p:nvGraphicFramePr>
        <p:xfrm>
          <a:off x="6815458" y="3971900"/>
          <a:ext cx="1609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5" imgW="1609560" imgH="780877" progId="Excel.Sheet.12">
                  <p:embed/>
                </p:oleObj>
              </mc:Choice>
              <mc:Fallback>
                <p:oleObj name="Worksheet" r:id="rId5" imgW="1609560" imgH="780877" progId="Excel.Sheet.12">
                  <p:embed/>
                  <p:pic>
                    <p:nvPicPr>
                      <p:cNvPr id="19" name="Excel_2">
                        <a:extLst>
                          <a:ext uri="{FF2B5EF4-FFF2-40B4-BE49-F238E27FC236}">
                            <a16:creationId xmlns:a16="http://schemas.microsoft.com/office/drawing/2014/main" id="{00945C52-3060-4D07-85B2-1B51B325BD8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458" y="3971900"/>
                        <a:ext cx="1609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Excel_1">
            <a:extLst>
              <a:ext uri="{FF2B5EF4-FFF2-40B4-BE49-F238E27FC236}">
                <a16:creationId xmlns:a16="http://schemas.microsoft.com/office/drawing/2014/main" id="{D5193117-92EA-487D-AC5A-FDD39D1DA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952169"/>
              </p:ext>
            </p:extLst>
          </p:nvPr>
        </p:nvGraphicFramePr>
        <p:xfrm>
          <a:off x="562238" y="3989309"/>
          <a:ext cx="5800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7" imgW="5800680" imgH="780877" progId="Excel.Sheet.12">
                  <p:embed/>
                </p:oleObj>
              </mc:Choice>
              <mc:Fallback>
                <p:oleObj name="Worksheet" r:id="rId7" imgW="5800680" imgH="780877" progId="Excel.Sheet.12">
                  <p:embed/>
                  <p:pic>
                    <p:nvPicPr>
                      <p:cNvPr id="25" name="Excel_1">
                        <a:extLst>
                          <a:ext uri="{FF2B5EF4-FFF2-40B4-BE49-F238E27FC236}">
                            <a16:creationId xmlns:a16="http://schemas.microsoft.com/office/drawing/2014/main" id="{D5193117-92EA-487D-AC5A-FDD39D1DA16B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238" y="3989309"/>
                        <a:ext cx="5800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Graph_2">
            <a:extLst>
              <a:ext uri="{FF2B5EF4-FFF2-40B4-BE49-F238E27FC236}">
                <a16:creationId xmlns:a16="http://schemas.microsoft.com/office/drawing/2014/main" id="{691F01FB-ACCD-4016-A0F0-980205A5C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7346391"/>
              </p:ext>
            </p:extLst>
          </p:nvPr>
        </p:nvGraphicFramePr>
        <p:xfrm>
          <a:off x="6044774" y="915154"/>
          <a:ext cx="2105665" cy="284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3255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99450779"/>
              </p:ext>
            </p:extLst>
          </p:nvPr>
        </p:nvGraphicFramePr>
        <p:xfrm>
          <a:off x="736271" y="1309254"/>
          <a:ext cx="7267699" cy="345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Salmon is the most important species in full service restaurants, followed by shellfish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09933" y="1094626"/>
            <a:ext cx="3028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</a:p>
          <a:p>
            <a:pPr algn="ctr">
              <a:defRPr/>
            </a:pPr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Mar '21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50774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26924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Mar 21 vs. 20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21" name="Oval 20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0883797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The data shows that Seafood individual spend grew the slowest over last 12 months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Mar'21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78595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414226" y="1576562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YE Mar'21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06487576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3565" y="300857"/>
            <a:ext cx="110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cs typeface="Calibri" pitchFamily="34" charset="0"/>
              </a:rPr>
              <a:t>FSR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0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12399210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672979" cy="44375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deal rates were ahead of all other proteins but beef but were growing the slowest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Mar 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744656" y="1652373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 algn="r">
              <a:defRPr/>
            </a:pPr>
            <a:r>
              <a:rPr lang="en-US" sz="1200" b="1" dirty="0"/>
              <a:t>YE Mar 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67861884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48899" y="1110842"/>
            <a:ext cx="2417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Full Service Restaurants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22276" y="3090886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Travel &amp; Leisure visits were nearly wiped out in Q1 after some recovery in Q4 with travel at its lowest in years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Seafood increased incidence in 12 months to March’21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14338" y="2337495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solidFill>
                  <a:schemeClr val="bg1"/>
                </a:solidFill>
                <a:latin typeface="+mn-lt"/>
              </a:rPr>
              <a:t>Travel &amp; Leisure 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1" b="44154"/>
          <a:stretch/>
        </p:blipFill>
        <p:spPr>
          <a:xfrm>
            <a:off x="0" y="0"/>
            <a:ext cx="9144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219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296" y="205980"/>
            <a:ext cx="7728660" cy="64799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517D"/>
                </a:solidFill>
                <a:latin typeface="+mn-lt"/>
                <a:cs typeface="Calibri" pitchFamily="34" charset="0"/>
              </a:rPr>
              <a:t>Travel &amp; Leisure visits are the slowest to recover with tourism still at historically low level</a:t>
            </a:r>
            <a:endParaRPr lang="en-GB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54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009650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323428" y="4825870"/>
            <a:ext cx="2682875" cy="27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77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8" name="ID"/>
          <p:cNvSpPr txBox="1"/>
          <p:nvPr/>
        </p:nvSpPr>
        <p:spPr>
          <a:xfrm>
            <a:off x="8534538" y="4981917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cs typeface="Calibri" pitchFamily="34" charset="0"/>
              </a:rPr>
              <a:t>slide 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  <p:sp>
        <p:nvSpPr>
          <p:cNvPr id="24" name="Titre_3"/>
          <p:cNvSpPr txBox="1">
            <a:spLocks/>
          </p:cNvSpPr>
          <p:nvPr/>
        </p:nvSpPr>
        <p:spPr>
          <a:xfrm>
            <a:off x="-16030" y="3268081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Graph_1">
            <a:extLst>
              <a:ext uri="{FF2B5EF4-FFF2-40B4-BE49-F238E27FC236}">
                <a16:creationId xmlns:a16="http://schemas.microsoft.com/office/drawing/2014/main" id="{A732DD39-7CCE-4EF7-A390-F9D5071BF90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65585185"/>
              </p:ext>
            </p:extLst>
          </p:nvPr>
        </p:nvGraphicFramePr>
        <p:xfrm>
          <a:off x="367296" y="1041969"/>
          <a:ext cx="5883080" cy="222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Excel_2">
            <a:extLst>
              <a:ext uri="{FF2B5EF4-FFF2-40B4-BE49-F238E27FC236}">
                <a16:creationId xmlns:a16="http://schemas.microsoft.com/office/drawing/2014/main" id="{0A79568A-AD12-4DB4-8B52-AFCE150BF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924422"/>
              </p:ext>
            </p:extLst>
          </p:nvPr>
        </p:nvGraphicFramePr>
        <p:xfrm>
          <a:off x="7010400" y="3792287"/>
          <a:ext cx="1609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Worksheet" r:id="rId6" imgW="1609560" imgH="780877" progId="Excel.Sheet.12">
                  <p:embed/>
                </p:oleObj>
              </mc:Choice>
              <mc:Fallback>
                <p:oleObj name="Worksheet" r:id="rId6" imgW="1609560" imgH="780877" progId="Excel.Sheet.12">
                  <p:embed/>
                  <p:pic>
                    <p:nvPicPr>
                      <p:cNvPr id="28" name="Excel_2">
                        <a:extLst>
                          <a:ext uri="{FF2B5EF4-FFF2-40B4-BE49-F238E27FC236}">
                            <a16:creationId xmlns:a16="http://schemas.microsoft.com/office/drawing/2014/main" id="{0A79568A-AD12-4DB4-8B52-AFCE150BFD7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792287"/>
                        <a:ext cx="1609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Excel_1">
            <a:extLst>
              <a:ext uri="{FF2B5EF4-FFF2-40B4-BE49-F238E27FC236}">
                <a16:creationId xmlns:a16="http://schemas.microsoft.com/office/drawing/2014/main" id="{5EAB13A3-3A7B-4815-B420-93B55A8FA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500607"/>
              </p:ext>
            </p:extLst>
          </p:nvPr>
        </p:nvGraphicFramePr>
        <p:xfrm>
          <a:off x="449651" y="3791857"/>
          <a:ext cx="58007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8" imgW="5800680" imgH="780877" progId="Excel.Sheet.12">
                  <p:embed/>
                </p:oleObj>
              </mc:Choice>
              <mc:Fallback>
                <p:oleObj name="Worksheet" r:id="rId8" imgW="5800680" imgH="780877" progId="Excel.Sheet.12">
                  <p:embed/>
                  <p:pic>
                    <p:nvPicPr>
                      <p:cNvPr id="29" name="Excel_1">
                        <a:extLst>
                          <a:ext uri="{FF2B5EF4-FFF2-40B4-BE49-F238E27FC236}">
                            <a16:creationId xmlns:a16="http://schemas.microsoft.com/office/drawing/2014/main" id="{5EAB13A3-3A7B-4815-B420-93B55A8FA78E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651" y="3791857"/>
                        <a:ext cx="58007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Graph_2">
            <a:extLst>
              <a:ext uri="{FF2B5EF4-FFF2-40B4-BE49-F238E27FC236}">
                <a16:creationId xmlns:a16="http://schemas.microsoft.com/office/drawing/2014/main" id="{016A5B48-A1F8-41BC-856C-CB8B56BCAD7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30231015"/>
              </p:ext>
            </p:extLst>
          </p:nvPr>
        </p:nvGraphicFramePr>
        <p:xfrm>
          <a:off x="6329084" y="1306383"/>
          <a:ext cx="2291041" cy="187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700087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680013" cy="4785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servings in Travel and Leisure grew in incidence</a:t>
            </a:r>
            <a:endParaRPr lang="en-GB" sz="2400" dirty="0">
              <a:solidFill>
                <a:srgbClr val="00517D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z="1400" smtClean="0"/>
              <a:pPr/>
              <a:t>55</a:t>
            </a:fld>
            <a:endParaRPr lang="en-US" sz="1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97996" y="996658"/>
            <a:ext cx="4051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11280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57913270"/>
              </p:ext>
            </p:extLst>
          </p:nvPr>
        </p:nvGraphicFramePr>
        <p:xfrm>
          <a:off x="74305" y="1267362"/>
          <a:ext cx="3752107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49769"/>
              </p:ext>
            </p:extLst>
          </p:nvPr>
        </p:nvGraphicFramePr>
        <p:xfrm>
          <a:off x="4458795" y="1594263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3.60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5.10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-2.90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72684" y="1456250"/>
            <a:ext cx="2219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11998" y="4800599"/>
            <a:ext cx="2683723" cy="277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8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Fish, both fried and non-fried, lost share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80183746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31270499"/>
              </p:ext>
            </p:extLst>
          </p:nvPr>
        </p:nvGraphicFramePr>
        <p:xfrm>
          <a:off x="4537597" y="1492216"/>
          <a:ext cx="4637963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183593" y="105204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57164" y="1052043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6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1858466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individual spend has stayed stable in Travel and Leisure over last 12 months to March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Mar'21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392039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YE Mar'21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0751722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3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58901688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604993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Deal rates for Seafood are on par with the market for proteins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Mar '21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149815" y="1649397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 algn="r">
              <a:defRPr/>
            </a:pPr>
            <a:r>
              <a:rPr lang="en-US" sz="1200" b="1" dirty="0"/>
              <a:t>YE Mar '21 vs. '20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70633562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6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14338" y="3166538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It’s one of the biggest losers of Q1 with a lot of people still  working from home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Seafood gained incidence, while pork and lamb lost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14338" y="2337495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solidFill>
                  <a:schemeClr val="bg1"/>
                </a:solidFill>
                <a:latin typeface="+mn-lt"/>
              </a:rPr>
              <a:t>Workplace &amp; Education 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0" b="38394"/>
          <a:stretch/>
        </p:blipFill>
        <p:spPr>
          <a:xfrm>
            <a:off x="0" y="0"/>
            <a:ext cx="9144000" cy="214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4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49908"/>
              </p:ext>
            </p:extLst>
          </p:nvPr>
        </p:nvGraphicFramePr>
        <p:xfrm>
          <a:off x="367300" y="2335235"/>
          <a:ext cx="8397915" cy="2186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OOH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£30.9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-45.4%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-53.6%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£6.0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17.5%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12,891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-54.7%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Pubs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£3.2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-69.7%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-71.1%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£9.1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1,060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-73.7%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FSR*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£5.7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-53.7%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-59.4%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£12.0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13.9%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1,377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-63.6%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QSR**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£20.0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-17.0%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-37.4%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£5.4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32.8%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8,934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-36.2%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Travel &amp; Leisure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£1.7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-78.0%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-77.0%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£6.3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-4.2%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691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-77.8%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Work/Education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£0.3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-83.6%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-79.3%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£0.9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-20.4%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761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-76.9%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Fish &amp; Chips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£0.9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-18.6%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-24.7%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£3.8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8.3%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555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-26.0%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QSR excl. Fish &amp; Chips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£19.1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-17.0%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-38.1%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£5.5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34.5%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8,379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-36.8%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Total Food and Drink Servings declined across all channels with T&amp;L, Pubs, Work/Education, and FSR losing the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77038" y="4790840"/>
            <a:ext cx="544513" cy="279400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z="1100" smtClean="0">
                <a:latin typeface="Calibri" pitchFamily="34" charset="0"/>
                <a:cs typeface="Calibri" pitchFamily="34" charset="0"/>
              </a:rPr>
              <a:pPr/>
              <a:t>6</a:t>
            </a:fld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70334" y="1865603"/>
            <a:ext cx="119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Spend(£</a:t>
            </a:r>
            <a:r>
              <a:rPr lang="en-GB" sz="1200" b="1" dirty="0" err="1">
                <a:cs typeface="Calibri" pitchFamily="34" charset="0"/>
              </a:rPr>
              <a:t>bn</a:t>
            </a:r>
            <a:r>
              <a:rPr lang="en-GB" sz="1200" b="1" dirty="0">
                <a:cs typeface="Calibri" pitchFamily="34" charset="0"/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26836" y="1864135"/>
            <a:ext cx="113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Visits(</a:t>
            </a:r>
            <a:r>
              <a:rPr lang="en-GB" sz="1200" b="1" dirty="0" err="1">
                <a:cs typeface="Calibri" pitchFamily="34" charset="0"/>
              </a:rPr>
              <a:t>bn</a:t>
            </a:r>
            <a:r>
              <a:rPr lang="en-GB" sz="1200" b="1" dirty="0">
                <a:cs typeface="Calibri" pitchFamily="34" charset="0"/>
              </a:rPr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10313" y="1818846"/>
            <a:ext cx="184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Av</a:t>
            </a:r>
            <a:r>
              <a:rPr lang="en-GB" dirty="0"/>
              <a:t>. </a:t>
            </a:r>
            <a:r>
              <a:rPr lang="en-GB" sz="1200" b="1" dirty="0">
                <a:cs typeface="Calibri" pitchFamily="34" charset="0"/>
              </a:rPr>
              <a:t>Ind</a:t>
            </a:r>
            <a:r>
              <a:rPr lang="en-GB" dirty="0"/>
              <a:t>. </a:t>
            </a:r>
            <a:r>
              <a:rPr lang="en-GB" sz="1200" b="1" dirty="0">
                <a:cs typeface="Calibri" pitchFamily="34" charset="0"/>
              </a:rPr>
              <a:t>Spend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869513" y="4740861"/>
            <a:ext cx="188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*FSR includes Café/Bistro</a:t>
            </a:r>
          </a:p>
          <a:p>
            <a:r>
              <a:rPr lang="en-GB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**QSR includes Fish &amp; Chips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5436270" y="1754099"/>
            <a:ext cx="0" cy="2942984"/>
          </a:xfrm>
          <a:prstGeom prst="line">
            <a:avLst/>
          </a:prstGeom>
          <a:ln w="28575" cmpd="sng">
            <a:solidFill>
              <a:schemeClr val="tx1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49242" y="1739009"/>
            <a:ext cx="0" cy="2942984"/>
          </a:xfrm>
          <a:prstGeom prst="line">
            <a:avLst/>
          </a:prstGeom>
          <a:ln w="28575" cmpd="sng">
            <a:solidFill>
              <a:schemeClr val="tx1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780394" y="1764887"/>
            <a:ext cx="0" cy="2942984"/>
          </a:xfrm>
          <a:prstGeom prst="line">
            <a:avLst/>
          </a:prstGeom>
          <a:ln w="28575" cmpd="sng">
            <a:solidFill>
              <a:schemeClr val="tx1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341418" y="1121063"/>
            <a:ext cx="969542" cy="732181"/>
            <a:chOff x="719469" y="2900492"/>
            <a:chExt cx="749643" cy="749643"/>
          </a:xfrm>
        </p:grpSpPr>
        <p:sp>
          <p:nvSpPr>
            <p:cNvPr id="93" name="Money - oval"/>
            <p:cNvSpPr/>
            <p:nvPr/>
          </p:nvSpPr>
          <p:spPr>
            <a:xfrm>
              <a:off x="719469" y="2900492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40"/>
            <p:cNvSpPr>
              <a:spLocks noEditPoints="1"/>
            </p:cNvSpPr>
            <p:nvPr/>
          </p:nvSpPr>
          <p:spPr bwMode="auto">
            <a:xfrm>
              <a:off x="836887" y="3118138"/>
              <a:ext cx="587831" cy="450058"/>
            </a:xfrm>
            <a:custGeom>
              <a:avLst/>
              <a:gdLst>
                <a:gd name="T0" fmla="*/ 707 w 931"/>
                <a:gd name="T1" fmla="*/ 0 h 712"/>
                <a:gd name="T2" fmla="*/ 0 w 931"/>
                <a:gd name="T3" fmla="*/ 385 h 712"/>
                <a:gd name="T4" fmla="*/ 304 w 931"/>
                <a:gd name="T5" fmla="*/ 226 h 712"/>
                <a:gd name="T6" fmla="*/ 311 w 931"/>
                <a:gd name="T7" fmla="*/ 289 h 712"/>
                <a:gd name="T8" fmla="*/ 346 w 931"/>
                <a:gd name="T9" fmla="*/ 318 h 712"/>
                <a:gd name="T10" fmla="*/ 364 w 931"/>
                <a:gd name="T11" fmla="*/ 318 h 712"/>
                <a:gd name="T12" fmla="*/ 372 w 931"/>
                <a:gd name="T13" fmla="*/ 294 h 712"/>
                <a:gd name="T14" fmla="*/ 428 w 931"/>
                <a:gd name="T15" fmla="*/ 226 h 712"/>
                <a:gd name="T16" fmla="*/ 413 w 931"/>
                <a:gd name="T17" fmla="*/ 185 h 712"/>
                <a:gd name="T18" fmla="*/ 367 w 931"/>
                <a:gd name="T19" fmla="*/ 165 h 712"/>
                <a:gd name="T20" fmla="*/ 341 w 931"/>
                <a:gd name="T21" fmla="*/ 144 h 712"/>
                <a:gd name="T22" fmla="*/ 363 w 931"/>
                <a:gd name="T23" fmla="*/ 127 h 712"/>
                <a:gd name="T24" fmla="*/ 401 w 931"/>
                <a:gd name="T25" fmla="*/ 143 h 712"/>
                <a:gd name="T26" fmla="*/ 396 w 931"/>
                <a:gd name="T27" fmla="*/ 92 h 712"/>
                <a:gd name="T28" fmla="*/ 372 w 931"/>
                <a:gd name="T29" fmla="*/ 67 h 712"/>
                <a:gd name="T30" fmla="*/ 346 w 931"/>
                <a:gd name="T31" fmla="*/ 67 h 712"/>
                <a:gd name="T32" fmla="*/ 306 w 931"/>
                <a:gd name="T33" fmla="*/ 107 h 712"/>
                <a:gd name="T34" fmla="*/ 302 w 931"/>
                <a:gd name="T35" fmla="*/ 186 h 712"/>
                <a:gd name="T36" fmla="*/ 371 w 931"/>
                <a:gd name="T37" fmla="*/ 218 h 712"/>
                <a:gd name="T38" fmla="*/ 370 w 931"/>
                <a:gd name="T39" fmla="*/ 248 h 712"/>
                <a:gd name="T40" fmla="*/ 328 w 931"/>
                <a:gd name="T41" fmla="*/ 247 h 712"/>
                <a:gd name="T42" fmla="*/ 124 w 931"/>
                <a:gd name="T43" fmla="*/ 162 h 712"/>
                <a:gd name="T44" fmla="*/ 124 w 931"/>
                <a:gd name="T45" fmla="*/ 223 h 712"/>
                <a:gd name="T46" fmla="*/ 124 w 931"/>
                <a:gd name="T47" fmla="*/ 162 h 712"/>
                <a:gd name="T48" fmla="*/ 552 w 931"/>
                <a:gd name="T49" fmla="*/ 193 h 712"/>
                <a:gd name="T50" fmla="*/ 614 w 931"/>
                <a:gd name="T51" fmla="*/ 193 h 712"/>
                <a:gd name="T52" fmla="*/ 405 w 931"/>
                <a:gd name="T53" fmla="*/ 42 h 712"/>
                <a:gd name="T54" fmla="*/ 405 w 931"/>
                <a:gd name="T55" fmla="*/ 344 h 712"/>
                <a:gd name="T56" fmla="*/ 665 w 931"/>
                <a:gd name="T57" fmla="*/ 299 h 712"/>
                <a:gd name="T58" fmla="*/ 620 w 931"/>
                <a:gd name="T59" fmla="*/ 42 h 712"/>
                <a:gd name="T60" fmla="*/ 301 w 931"/>
                <a:gd name="T61" fmla="*/ 344 h 712"/>
                <a:gd name="T62" fmla="*/ 301 w 931"/>
                <a:gd name="T63" fmla="*/ 42 h 712"/>
                <a:gd name="T64" fmla="*/ 42 w 931"/>
                <a:gd name="T65" fmla="*/ 87 h 712"/>
                <a:gd name="T66" fmla="*/ 87 w 931"/>
                <a:gd name="T67" fmla="*/ 344 h 712"/>
                <a:gd name="T68" fmla="*/ 728 w 931"/>
                <a:gd name="T69" fmla="*/ 54 h 712"/>
                <a:gd name="T70" fmla="*/ 728 w 931"/>
                <a:gd name="T71" fmla="*/ 379 h 712"/>
                <a:gd name="T72" fmla="*/ 737 w 931"/>
                <a:gd name="T73" fmla="*/ 331 h 712"/>
                <a:gd name="T74" fmla="*/ 728 w 931"/>
                <a:gd name="T75" fmla="*/ 177 h 712"/>
                <a:gd name="T76" fmla="*/ 653 w 931"/>
                <a:gd name="T77" fmla="*/ 406 h 712"/>
                <a:gd name="T78" fmla="*/ 103 w 931"/>
                <a:gd name="T79" fmla="*/ 406 h 712"/>
                <a:gd name="T80" fmla="*/ 177 w 931"/>
                <a:gd name="T81" fmla="*/ 487 h 712"/>
                <a:gd name="T82" fmla="*/ 437 w 931"/>
                <a:gd name="T83" fmla="*/ 441 h 712"/>
                <a:gd name="T84" fmla="*/ 653 w 931"/>
                <a:gd name="T85" fmla="*/ 406 h 712"/>
                <a:gd name="T86" fmla="*/ 784 w 931"/>
                <a:gd name="T87" fmla="*/ 148 h 712"/>
                <a:gd name="T88" fmla="*/ 837 w 931"/>
                <a:gd name="T89" fmla="*/ 281 h 712"/>
                <a:gd name="T90" fmla="*/ 849 w 931"/>
                <a:gd name="T91" fmla="*/ 325 h 712"/>
                <a:gd name="T92" fmla="*/ 743 w 931"/>
                <a:gd name="T93" fmla="*/ 33 h 712"/>
                <a:gd name="T94" fmla="*/ 503 w 931"/>
                <a:gd name="T95" fmla="*/ 483 h 712"/>
                <a:gd name="T96" fmla="*/ 428 w 931"/>
                <a:gd name="T97" fmla="*/ 624 h 712"/>
                <a:gd name="T98" fmla="*/ 311 w 931"/>
                <a:gd name="T99" fmla="*/ 553 h 712"/>
                <a:gd name="T100" fmla="*/ 389 w 931"/>
                <a:gd name="T10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712">
                  <a:moveTo>
                    <a:pt x="0" y="0"/>
                  </a:moveTo>
                  <a:cubicBezTo>
                    <a:pt x="707" y="0"/>
                    <a:pt x="707" y="0"/>
                    <a:pt x="707" y="0"/>
                  </a:cubicBezTo>
                  <a:cubicBezTo>
                    <a:pt x="707" y="385"/>
                    <a:pt x="707" y="385"/>
                    <a:pt x="707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04" y="226"/>
                  </a:moveTo>
                  <a:cubicBezTo>
                    <a:pt x="279" y="267"/>
                    <a:pt x="279" y="267"/>
                    <a:pt x="279" y="267"/>
                  </a:cubicBezTo>
                  <a:cubicBezTo>
                    <a:pt x="289" y="277"/>
                    <a:pt x="300" y="284"/>
                    <a:pt x="311" y="289"/>
                  </a:cubicBezTo>
                  <a:cubicBezTo>
                    <a:pt x="321" y="293"/>
                    <a:pt x="333" y="296"/>
                    <a:pt x="346" y="296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64" y="318"/>
                    <a:pt x="364" y="318"/>
                    <a:pt x="364" y="318"/>
                  </a:cubicBezTo>
                  <a:cubicBezTo>
                    <a:pt x="372" y="318"/>
                    <a:pt x="372" y="318"/>
                    <a:pt x="372" y="318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8" y="291"/>
                    <a:pt x="401" y="284"/>
                    <a:pt x="411" y="273"/>
                  </a:cubicBezTo>
                  <a:cubicBezTo>
                    <a:pt x="422" y="261"/>
                    <a:pt x="428" y="245"/>
                    <a:pt x="428" y="226"/>
                  </a:cubicBezTo>
                  <a:cubicBezTo>
                    <a:pt x="428" y="218"/>
                    <a:pt x="427" y="210"/>
                    <a:pt x="424" y="203"/>
                  </a:cubicBezTo>
                  <a:cubicBezTo>
                    <a:pt x="422" y="196"/>
                    <a:pt x="418" y="190"/>
                    <a:pt x="413" y="185"/>
                  </a:cubicBezTo>
                  <a:cubicBezTo>
                    <a:pt x="406" y="178"/>
                    <a:pt x="391" y="171"/>
                    <a:pt x="369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57" y="162"/>
                    <a:pt x="349" y="159"/>
                    <a:pt x="346" y="156"/>
                  </a:cubicBezTo>
                  <a:cubicBezTo>
                    <a:pt x="342" y="153"/>
                    <a:pt x="341" y="149"/>
                    <a:pt x="341" y="144"/>
                  </a:cubicBezTo>
                  <a:cubicBezTo>
                    <a:pt x="341" y="139"/>
                    <a:pt x="343" y="135"/>
                    <a:pt x="347" y="132"/>
                  </a:cubicBezTo>
                  <a:cubicBezTo>
                    <a:pt x="351" y="129"/>
                    <a:pt x="356" y="127"/>
                    <a:pt x="363" y="127"/>
                  </a:cubicBezTo>
                  <a:cubicBezTo>
                    <a:pt x="369" y="127"/>
                    <a:pt x="376" y="129"/>
                    <a:pt x="382" y="131"/>
                  </a:cubicBezTo>
                  <a:cubicBezTo>
                    <a:pt x="389" y="134"/>
                    <a:pt x="395" y="138"/>
                    <a:pt x="401" y="143"/>
                  </a:cubicBezTo>
                  <a:cubicBezTo>
                    <a:pt x="419" y="104"/>
                    <a:pt x="419" y="104"/>
                    <a:pt x="419" y="104"/>
                  </a:cubicBezTo>
                  <a:cubicBezTo>
                    <a:pt x="411" y="99"/>
                    <a:pt x="403" y="95"/>
                    <a:pt x="396" y="92"/>
                  </a:cubicBezTo>
                  <a:cubicBezTo>
                    <a:pt x="388" y="89"/>
                    <a:pt x="380" y="87"/>
                    <a:pt x="372" y="86"/>
                  </a:cubicBezTo>
                  <a:cubicBezTo>
                    <a:pt x="372" y="67"/>
                    <a:pt x="372" y="67"/>
                    <a:pt x="372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46" y="67"/>
                    <a:pt x="346" y="67"/>
                    <a:pt x="346" y="67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30" y="91"/>
                    <a:pt x="316" y="97"/>
                    <a:pt x="306" y="107"/>
                  </a:cubicBezTo>
                  <a:cubicBezTo>
                    <a:pt x="295" y="118"/>
                    <a:pt x="289" y="133"/>
                    <a:pt x="289" y="151"/>
                  </a:cubicBezTo>
                  <a:cubicBezTo>
                    <a:pt x="289" y="166"/>
                    <a:pt x="293" y="177"/>
                    <a:pt x="302" y="186"/>
                  </a:cubicBezTo>
                  <a:cubicBezTo>
                    <a:pt x="310" y="194"/>
                    <a:pt x="324" y="201"/>
                    <a:pt x="345" y="207"/>
                  </a:cubicBezTo>
                  <a:cubicBezTo>
                    <a:pt x="359" y="211"/>
                    <a:pt x="367" y="214"/>
                    <a:pt x="371" y="218"/>
                  </a:cubicBezTo>
                  <a:cubicBezTo>
                    <a:pt x="375" y="221"/>
                    <a:pt x="377" y="226"/>
                    <a:pt x="377" y="233"/>
                  </a:cubicBezTo>
                  <a:cubicBezTo>
                    <a:pt x="377" y="239"/>
                    <a:pt x="375" y="244"/>
                    <a:pt x="370" y="248"/>
                  </a:cubicBezTo>
                  <a:cubicBezTo>
                    <a:pt x="366" y="252"/>
                    <a:pt x="360" y="254"/>
                    <a:pt x="353" y="254"/>
                  </a:cubicBezTo>
                  <a:cubicBezTo>
                    <a:pt x="344" y="254"/>
                    <a:pt x="336" y="252"/>
                    <a:pt x="328" y="247"/>
                  </a:cubicBezTo>
                  <a:cubicBezTo>
                    <a:pt x="320" y="242"/>
                    <a:pt x="312" y="236"/>
                    <a:pt x="304" y="226"/>
                  </a:cubicBezTo>
                  <a:close/>
                  <a:moveTo>
                    <a:pt x="124" y="162"/>
                  </a:moveTo>
                  <a:cubicBezTo>
                    <a:pt x="107" y="162"/>
                    <a:pt x="93" y="176"/>
                    <a:pt x="93" y="193"/>
                  </a:cubicBezTo>
                  <a:cubicBezTo>
                    <a:pt x="93" y="210"/>
                    <a:pt x="107" y="223"/>
                    <a:pt x="124" y="223"/>
                  </a:cubicBezTo>
                  <a:cubicBezTo>
                    <a:pt x="141" y="223"/>
                    <a:pt x="155" y="210"/>
                    <a:pt x="155" y="193"/>
                  </a:cubicBezTo>
                  <a:cubicBezTo>
                    <a:pt x="155" y="176"/>
                    <a:pt x="141" y="162"/>
                    <a:pt x="124" y="162"/>
                  </a:cubicBezTo>
                  <a:close/>
                  <a:moveTo>
                    <a:pt x="583" y="162"/>
                  </a:moveTo>
                  <a:cubicBezTo>
                    <a:pt x="566" y="162"/>
                    <a:pt x="552" y="176"/>
                    <a:pt x="552" y="193"/>
                  </a:cubicBezTo>
                  <a:cubicBezTo>
                    <a:pt x="552" y="210"/>
                    <a:pt x="566" y="223"/>
                    <a:pt x="583" y="223"/>
                  </a:cubicBezTo>
                  <a:cubicBezTo>
                    <a:pt x="600" y="223"/>
                    <a:pt x="614" y="210"/>
                    <a:pt x="614" y="193"/>
                  </a:cubicBezTo>
                  <a:cubicBezTo>
                    <a:pt x="614" y="176"/>
                    <a:pt x="600" y="162"/>
                    <a:pt x="583" y="162"/>
                  </a:cubicBezTo>
                  <a:close/>
                  <a:moveTo>
                    <a:pt x="405" y="42"/>
                  </a:moveTo>
                  <a:cubicBezTo>
                    <a:pt x="460" y="65"/>
                    <a:pt x="498" y="124"/>
                    <a:pt x="498" y="193"/>
                  </a:cubicBezTo>
                  <a:cubicBezTo>
                    <a:pt x="498" y="261"/>
                    <a:pt x="460" y="320"/>
                    <a:pt x="405" y="344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620" y="319"/>
                    <a:pt x="641" y="299"/>
                    <a:pt x="665" y="299"/>
                  </a:cubicBezTo>
                  <a:cubicBezTo>
                    <a:pt x="665" y="87"/>
                    <a:pt x="665" y="87"/>
                    <a:pt x="665" y="87"/>
                  </a:cubicBezTo>
                  <a:cubicBezTo>
                    <a:pt x="641" y="87"/>
                    <a:pt x="620" y="66"/>
                    <a:pt x="620" y="42"/>
                  </a:cubicBezTo>
                  <a:cubicBezTo>
                    <a:pt x="405" y="42"/>
                    <a:pt x="405" y="42"/>
                    <a:pt x="405" y="42"/>
                  </a:cubicBezTo>
                  <a:close/>
                  <a:moveTo>
                    <a:pt x="301" y="344"/>
                  </a:moveTo>
                  <a:cubicBezTo>
                    <a:pt x="247" y="320"/>
                    <a:pt x="209" y="261"/>
                    <a:pt x="209" y="193"/>
                  </a:cubicBezTo>
                  <a:cubicBezTo>
                    <a:pt x="209" y="124"/>
                    <a:pt x="247" y="65"/>
                    <a:pt x="301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66"/>
                    <a:pt x="66" y="87"/>
                    <a:pt x="42" y="87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66" y="299"/>
                    <a:pt x="87" y="319"/>
                    <a:pt x="87" y="344"/>
                  </a:cubicBezTo>
                  <a:cubicBezTo>
                    <a:pt x="301" y="344"/>
                    <a:pt x="301" y="344"/>
                    <a:pt x="301" y="344"/>
                  </a:cubicBezTo>
                  <a:close/>
                  <a:moveTo>
                    <a:pt x="728" y="54"/>
                  </a:moveTo>
                  <a:cubicBezTo>
                    <a:pt x="833" y="341"/>
                    <a:pt x="833" y="341"/>
                    <a:pt x="833" y="341"/>
                  </a:cubicBezTo>
                  <a:cubicBezTo>
                    <a:pt x="728" y="379"/>
                    <a:pt x="728" y="379"/>
                    <a:pt x="728" y="379"/>
                  </a:cubicBezTo>
                  <a:cubicBezTo>
                    <a:pt x="728" y="334"/>
                    <a:pt x="728" y="334"/>
                    <a:pt x="728" y="334"/>
                  </a:cubicBezTo>
                  <a:cubicBezTo>
                    <a:pt x="737" y="331"/>
                    <a:pt x="737" y="331"/>
                    <a:pt x="737" y="331"/>
                  </a:cubicBezTo>
                  <a:cubicBezTo>
                    <a:pt x="728" y="308"/>
                    <a:pt x="740" y="282"/>
                    <a:pt x="763" y="274"/>
                  </a:cubicBezTo>
                  <a:cubicBezTo>
                    <a:pt x="728" y="177"/>
                    <a:pt x="728" y="177"/>
                    <a:pt x="728" y="177"/>
                  </a:cubicBezTo>
                  <a:cubicBezTo>
                    <a:pt x="728" y="54"/>
                    <a:pt x="728" y="54"/>
                    <a:pt x="728" y="54"/>
                  </a:cubicBezTo>
                  <a:close/>
                  <a:moveTo>
                    <a:pt x="653" y="406"/>
                  </a:moveTo>
                  <a:cubicBezTo>
                    <a:pt x="168" y="583"/>
                    <a:pt x="168" y="583"/>
                    <a:pt x="168" y="583"/>
                  </a:cubicBezTo>
                  <a:cubicBezTo>
                    <a:pt x="103" y="406"/>
                    <a:pt x="103" y="406"/>
                    <a:pt x="103" y="406"/>
                  </a:cubicBezTo>
                  <a:cubicBezTo>
                    <a:pt x="148" y="406"/>
                    <a:pt x="148" y="406"/>
                    <a:pt x="148" y="406"/>
                  </a:cubicBezTo>
                  <a:cubicBezTo>
                    <a:pt x="177" y="487"/>
                    <a:pt x="177" y="487"/>
                    <a:pt x="177" y="487"/>
                  </a:cubicBezTo>
                  <a:cubicBezTo>
                    <a:pt x="201" y="479"/>
                    <a:pt x="227" y="491"/>
                    <a:pt x="235" y="514"/>
                  </a:cubicBezTo>
                  <a:cubicBezTo>
                    <a:pt x="437" y="441"/>
                    <a:pt x="437" y="441"/>
                    <a:pt x="437" y="441"/>
                  </a:cubicBezTo>
                  <a:cubicBezTo>
                    <a:pt x="406" y="439"/>
                    <a:pt x="377" y="427"/>
                    <a:pt x="352" y="406"/>
                  </a:cubicBezTo>
                  <a:cubicBezTo>
                    <a:pt x="653" y="406"/>
                    <a:pt x="653" y="406"/>
                    <a:pt x="653" y="406"/>
                  </a:cubicBezTo>
                  <a:close/>
                  <a:moveTo>
                    <a:pt x="743" y="33"/>
                  </a:moveTo>
                  <a:cubicBezTo>
                    <a:pt x="784" y="148"/>
                    <a:pt x="784" y="148"/>
                    <a:pt x="784" y="148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24" y="233"/>
                    <a:pt x="821" y="262"/>
                    <a:pt x="837" y="281"/>
                  </a:cubicBezTo>
                  <a:cubicBezTo>
                    <a:pt x="834" y="284"/>
                    <a:pt x="834" y="284"/>
                    <a:pt x="834" y="284"/>
                  </a:cubicBezTo>
                  <a:cubicBezTo>
                    <a:pt x="849" y="325"/>
                    <a:pt x="849" y="325"/>
                    <a:pt x="849" y="325"/>
                  </a:cubicBezTo>
                  <a:cubicBezTo>
                    <a:pt x="931" y="257"/>
                    <a:pt x="931" y="257"/>
                    <a:pt x="931" y="257"/>
                  </a:cubicBezTo>
                  <a:cubicBezTo>
                    <a:pt x="743" y="33"/>
                    <a:pt x="743" y="33"/>
                    <a:pt x="743" y="33"/>
                  </a:cubicBezTo>
                  <a:close/>
                  <a:moveTo>
                    <a:pt x="782" y="382"/>
                  </a:moveTo>
                  <a:cubicBezTo>
                    <a:pt x="503" y="483"/>
                    <a:pt x="503" y="483"/>
                    <a:pt x="503" y="483"/>
                  </a:cubicBezTo>
                  <a:cubicBezTo>
                    <a:pt x="533" y="493"/>
                    <a:pt x="564" y="494"/>
                    <a:pt x="593" y="486"/>
                  </a:cubicBezTo>
                  <a:cubicBezTo>
                    <a:pt x="428" y="624"/>
                    <a:pt x="428" y="624"/>
                    <a:pt x="428" y="624"/>
                  </a:cubicBezTo>
                  <a:cubicBezTo>
                    <a:pt x="413" y="605"/>
                    <a:pt x="384" y="602"/>
                    <a:pt x="365" y="618"/>
                  </a:cubicBezTo>
                  <a:cubicBezTo>
                    <a:pt x="311" y="553"/>
                    <a:pt x="311" y="553"/>
                    <a:pt x="311" y="553"/>
                  </a:cubicBezTo>
                  <a:cubicBezTo>
                    <a:pt x="269" y="569"/>
                    <a:pt x="269" y="569"/>
                    <a:pt x="269" y="569"/>
                  </a:cubicBezTo>
                  <a:cubicBezTo>
                    <a:pt x="389" y="712"/>
                    <a:pt x="389" y="712"/>
                    <a:pt x="389" y="712"/>
                  </a:cubicBezTo>
                  <a:lnTo>
                    <a:pt x="782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Freeform 16"/>
          <p:cNvSpPr>
            <a:spLocks noEditPoints="1"/>
          </p:cNvSpPr>
          <p:nvPr/>
        </p:nvSpPr>
        <p:spPr bwMode="auto">
          <a:xfrm>
            <a:off x="3926836" y="1120112"/>
            <a:ext cx="1115400" cy="694591"/>
          </a:xfrm>
          <a:custGeom>
            <a:avLst/>
            <a:gdLst>
              <a:gd name="T0" fmla="*/ 288 w 309"/>
              <a:gd name="T1" fmla="*/ 55 h 259"/>
              <a:gd name="T2" fmla="*/ 288 w 309"/>
              <a:gd name="T3" fmla="*/ 49 h 259"/>
              <a:gd name="T4" fmla="*/ 285 w 309"/>
              <a:gd name="T5" fmla="*/ 43 h 259"/>
              <a:gd name="T6" fmla="*/ 261 w 309"/>
              <a:gd name="T7" fmla="*/ 47 h 259"/>
              <a:gd name="T8" fmla="*/ 262 w 309"/>
              <a:gd name="T9" fmla="*/ 51 h 259"/>
              <a:gd name="T10" fmla="*/ 251 w 309"/>
              <a:gd name="T11" fmla="*/ 60 h 259"/>
              <a:gd name="T12" fmla="*/ 227 w 309"/>
              <a:gd name="T13" fmla="*/ 26 h 259"/>
              <a:gd name="T14" fmla="*/ 216 w 309"/>
              <a:gd name="T15" fmla="*/ 0 h 259"/>
              <a:gd name="T16" fmla="*/ 206 w 309"/>
              <a:gd name="T17" fmla="*/ 26 h 259"/>
              <a:gd name="T18" fmla="*/ 185 w 309"/>
              <a:gd name="T19" fmla="*/ 57 h 259"/>
              <a:gd name="T20" fmla="*/ 141 w 309"/>
              <a:gd name="T21" fmla="*/ 47 h 259"/>
              <a:gd name="T22" fmla="*/ 110 w 309"/>
              <a:gd name="T23" fmla="*/ 44 h 259"/>
              <a:gd name="T24" fmla="*/ 113 w 309"/>
              <a:gd name="T25" fmla="*/ 26 h 259"/>
              <a:gd name="T26" fmla="*/ 88 w 309"/>
              <a:gd name="T27" fmla="*/ 21 h 259"/>
              <a:gd name="T28" fmla="*/ 75 w 309"/>
              <a:gd name="T29" fmla="*/ 53 h 259"/>
              <a:gd name="T30" fmla="*/ 65 w 309"/>
              <a:gd name="T31" fmla="*/ 51 h 259"/>
              <a:gd name="T32" fmla="*/ 65 w 309"/>
              <a:gd name="T33" fmla="*/ 24 h 259"/>
              <a:gd name="T34" fmla="*/ 36 w 309"/>
              <a:gd name="T35" fmla="*/ 46 h 259"/>
              <a:gd name="T36" fmla="*/ 29 w 309"/>
              <a:gd name="T37" fmla="*/ 51 h 259"/>
              <a:gd name="T38" fmla="*/ 4 w 309"/>
              <a:gd name="T39" fmla="*/ 137 h 259"/>
              <a:gd name="T40" fmla="*/ 14 w 309"/>
              <a:gd name="T41" fmla="*/ 135 h 259"/>
              <a:gd name="T42" fmla="*/ 29 w 309"/>
              <a:gd name="T43" fmla="*/ 108 h 259"/>
              <a:gd name="T44" fmla="*/ 32 w 309"/>
              <a:gd name="T45" fmla="*/ 217 h 259"/>
              <a:gd name="T46" fmla="*/ 44 w 309"/>
              <a:gd name="T47" fmla="*/ 237 h 259"/>
              <a:gd name="T48" fmla="*/ 50 w 309"/>
              <a:gd name="T49" fmla="*/ 216 h 259"/>
              <a:gd name="T50" fmla="*/ 65 w 309"/>
              <a:gd name="T51" fmla="*/ 241 h 259"/>
              <a:gd name="T52" fmla="*/ 72 w 309"/>
              <a:gd name="T53" fmla="*/ 139 h 259"/>
              <a:gd name="T54" fmla="*/ 75 w 309"/>
              <a:gd name="T55" fmla="*/ 145 h 259"/>
              <a:gd name="T56" fmla="*/ 77 w 309"/>
              <a:gd name="T57" fmla="*/ 149 h 259"/>
              <a:gd name="T58" fmla="*/ 78 w 309"/>
              <a:gd name="T59" fmla="*/ 242 h 259"/>
              <a:gd name="T60" fmla="*/ 96 w 309"/>
              <a:gd name="T61" fmla="*/ 239 h 259"/>
              <a:gd name="T62" fmla="*/ 115 w 309"/>
              <a:gd name="T63" fmla="*/ 183 h 259"/>
              <a:gd name="T64" fmla="*/ 126 w 309"/>
              <a:gd name="T65" fmla="*/ 257 h 259"/>
              <a:gd name="T66" fmla="*/ 144 w 309"/>
              <a:gd name="T67" fmla="*/ 250 h 259"/>
              <a:gd name="T68" fmla="*/ 155 w 309"/>
              <a:gd name="T69" fmla="*/ 180 h 259"/>
              <a:gd name="T70" fmla="*/ 165 w 309"/>
              <a:gd name="T71" fmla="*/ 239 h 259"/>
              <a:gd name="T72" fmla="*/ 174 w 309"/>
              <a:gd name="T73" fmla="*/ 258 h 259"/>
              <a:gd name="T74" fmla="*/ 188 w 309"/>
              <a:gd name="T75" fmla="*/ 230 h 259"/>
              <a:gd name="T76" fmla="*/ 222 w 309"/>
              <a:gd name="T77" fmla="*/ 183 h 259"/>
              <a:gd name="T78" fmla="*/ 245 w 309"/>
              <a:gd name="T79" fmla="*/ 238 h 259"/>
              <a:gd name="T80" fmla="*/ 264 w 309"/>
              <a:gd name="T81" fmla="*/ 259 h 259"/>
              <a:gd name="T82" fmla="*/ 268 w 309"/>
              <a:gd name="T83" fmla="*/ 233 h 259"/>
              <a:gd name="T84" fmla="*/ 270 w 309"/>
              <a:gd name="T85" fmla="*/ 240 h 259"/>
              <a:gd name="T86" fmla="*/ 281 w 309"/>
              <a:gd name="T87" fmla="*/ 238 h 259"/>
              <a:gd name="T88" fmla="*/ 290 w 309"/>
              <a:gd name="T89" fmla="*/ 194 h 259"/>
              <a:gd name="T90" fmla="*/ 300 w 309"/>
              <a:gd name="T91" fmla="*/ 151 h 259"/>
              <a:gd name="T92" fmla="*/ 308 w 309"/>
              <a:gd name="T93" fmla="*/ 139 h 259"/>
              <a:gd name="T94" fmla="*/ 141 w 309"/>
              <a:gd name="T95" fmla="*/ 98 h 259"/>
              <a:gd name="T96" fmla="*/ 140 w 309"/>
              <a:gd name="T97" fmla="*/ 113 h 259"/>
              <a:gd name="T98" fmla="*/ 191 w 309"/>
              <a:gd name="T99" fmla="*/ 99 h 259"/>
              <a:gd name="T100" fmla="*/ 175 w 309"/>
              <a:gd name="T101" fmla="*/ 80 h 259"/>
              <a:gd name="T102" fmla="*/ 181 w 309"/>
              <a:gd name="T103" fmla="*/ 102 h 259"/>
              <a:gd name="T104" fmla="*/ 178 w 309"/>
              <a:gd name="T105" fmla="*/ 103 h 259"/>
              <a:gd name="T106" fmla="*/ 182 w 309"/>
              <a:gd name="T107" fmla="*/ 180 h 259"/>
              <a:gd name="T108" fmla="*/ 254 w 309"/>
              <a:gd name="T109" fmla="*/ 97 h 259"/>
              <a:gd name="T110" fmla="*/ 246 w 309"/>
              <a:gd name="T111" fmla="*/ 120 h 259"/>
              <a:gd name="T112" fmla="*/ 258 w 309"/>
              <a:gd name="T113" fmla="*/ 195 h 259"/>
              <a:gd name="T114" fmla="*/ 260 w 309"/>
              <a:gd name="T115" fmla="*/ 23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9" h="259">
                <a:moveTo>
                  <a:pt x="308" y="139"/>
                </a:moveTo>
                <a:cubicBezTo>
                  <a:pt x="304" y="117"/>
                  <a:pt x="302" y="95"/>
                  <a:pt x="302" y="93"/>
                </a:cubicBezTo>
                <a:cubicBezTo>
                  <a:pt x="302" y="92"/>
                  <a:pt x="301" y="87"/>
                  <a:pt x="301" y="85"/>
                </a:cubicBezTo>
                <a:cubicBezTo>
                  <a:pt x="301" y="83"/>
                  <a:pt x="300" y="78"/>
                  <a:pt x="300" y="74"/>
                </a:cubicBezTo>
                <a:cubicBezTo>
                  <a:pt x="300" y="70"/>
                  <a:pt x="298" y="61"/>
                  <a:pt x="290" y="56"/>
                </a:cubicBezTo>
                <a:cubicBezTo>
                  <a:pt x="289" y="56"/>
                  <a:pt x="287" y="55"/>
                  <a:pt x="286" y="55"/>
                </a:cubicBezTo>
                <a:cubicBezTo>
                  <a:pt x="286" y="55"/>
                  <a:pt x="287" y="55"/>
                  <a:pt x="288" y="55"/>
                </a:cubicBezTo>
                <a:cubicBezTo>
                  <a:pt x="289" y="55"/>
                  <a:pt x="287" y="54"/>
                  <a:pt x="286" y="53"/>
                </a:cubicBezTo>
                <a:cubicBezTo>
                  <a:pt x="285" y="52"/>
                  <a:pt x="284" y="50"/>
                  <a:pt x="285" y="50"/>
                </a:cubicBezTo>
                <a:cubicBezTo>
                  <a:pt x="285" y="51"/>
                  <a:pt x="286" y="52"/>
                  <a:pt x="287" y="52"/>
                </a:cubicBezTo>
                <a:cubicBezTo>
                  <a:pt x="289" y="53"/>
                  <a:pt x="287" y="51"/>
                  <a:pt x="286" y="51"/>
                </a:cubicBezTo>
                <a:cubicBezTo>
                  <a:pt x="286" y="51"/>
                  <a:pt x="285" y="49"/>
                  <a:pt x="284" y="48"/>
                </a:cubicBezTo>
                <a:cubicBezTo>
                  <a:pt x="284" y="48"/>
                  <a:pt x="284" y="47"/>
                  <a:pt x="284" y="48"/>
                </a:cubicBezTo>
                <a:cubicBezTo>
                  <a:pt x="285" y="48"/>
                  <a:pt x="286" y="50"/>
                  <a:pt x="288" y="49"/>
                </a:cubicBezTo>
                <a:cubicBezTo>
                  <a:pt x="289" y="49"/>
                  <a:pt x="288" y="49"/>
                  <a:pt x="288" y="49"/>
                </a:cubicBezTo>
                <a:cubicBezTo>
                  <a:pt x="287" y="49"/>
                  <a:pt x="286" y="48"/>
                  <a:pt x="285" y="46"/>
                </a:cubicBezTo>
                <a:cubicBezTo>
                  <a:pt x="284" y="44"/>
                  <a:pt x="285" y="45"/>
                  <a:pt x="285" y="45"/>
                </a:cubicBezTo>
                <a:cubicBezTo>
                  <a:pt x="285" y="45"/>
                  <a:pt x="285" y="45"/>
                  <a:pt x="286" y="47"/>
                </a:cubicBezTo>
                <a:cubicBezTo>
                  <a:pt x="287" y="48"/>
                  <a:pt x="287" y="47"/>
                  <a:pt x="287" y="47"/>
                </a:cubicBezTo>
                <a:cubicBezTo>
                  <a:pt x="287" y="46"/>
                  <a:pt x="286" y="46"/>
                  <a:pt x="285" y="44"/>
                </a:cubicBezTo>
                <a:cubicBezTo>
                  <a:pt x="285" y="43"/>
                  <a:pt x="285" y="42"/>
                  <a:pt x="285" y="43"/>
                </a:cubicBezTo>
                <a:cubicBezTo>
                  <a:pt x="286" y="44"/>
                  <a:pt x="286" y="46"/>
                  <a:pt x="288" y="46"/>
                </a:cubicBezTo>
                <a:cubicBezTo>
                  <a:pt x="287" y="46"/>
                  <a:pt x="286" y="43"/>
                  <a:pt x="286" y="43"/>
                </a:cubicBezTo>
                <a:cubicBezTo>
                  <a:pt x="286" y="43"/>
                  <a:pt x="287" y="39"/>
                  <a:pt x="287" y="36"/>
                </a:cubicBezTo>
                <a:cubicBezTo>
                  <a:pt x="288" y="7"/>
                  <a:pt x="265" y="16"/>
                  <a:pt x="263" y="23"/>
                </a:cubicBezTo>
                <a:cubicBezTo>
                  <a:pt x="260" y="29"/>
                  <a:pt x="261" y="34"/>
                  <a:pt x="261" y="36"/>
                </a:cubicBezTo>
                <a:cubicBezTo>
                  <a:pt x="261" y="38"/>
                  <a:pt x="262" y="43"/>
                  <a:pt x="262" y="44"/>
                </a:cubicBezTo>
                <a:cubicBezTo>
                  <a:pt x="262" y="45"/>
                  <a:pt x="261" y="46"/>
                  <a:pt x="261" y="47"/>
                </a:cubicBezTo>
                <a:cubicBezTo>
                  <a:pt x="260" y="48"/>
                  <a:pt x="260" y="48"/>
                  <a:pt x="261" y="48"/>
                </a:cubicBezTo>
                <a:cubicBezTo>
                  <a:pt x="261" y="48"/>
                  <a:pt x="262" y="46"/>
                  <a:pt x="262" y="46"/>
                </a:cubicBezTo>
                <a:cubicBezTo>
                  <a:pt x="262" y="47"/>
                  <a:pt x="262" y="48"/>
                  <a:pt x="262" y="48"/>
                </a:cubicBezTo>
                <a:cubicBezTo>
                  <a:pt x="261" y="49"/>
                  <a:pt x="259" y="50"/>
                  <a:pt x="260" y="50"/>
                </a:cubicBezTo>
                <a:cubicBezTo>
                  <a:pt x="260" y="50"/>
                  <a:pt x="261" y="50"/>
                  <a:pt x="261" y="51"/>
                </a:cubicBezTo>
                <a:cubicBezTo>
                  <a:pt x="260" y="51"/>
                  <a:pt x="260" y="52"/>
                  <a:pt x="261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1" y="52"/>
                </a:cubicBezTo>
                <a:cubicBezTo>
                  <a:pt x="259" y="53"/>
                  <a:pt x="262" y="52"/>
                  <a:pt x="262" y="52"/>
                </a:cubicBezTo>
                <a:cubicBezTo>
                  <a:pt x="261" y="53"/>
                  <a:pt x="261" y="53"/>
                  <a:pt x="260" y="53"/>
                </a:cubicBezTo>
                <a:cubicBezTo>
                  <a:pt x="259" y="54"/>
                  <a:pt x="260" y="54"/>
                  <a:pt x="261" y="53"/>
                </a:cubicBezTo>
                <a:cubicBezTo>
                  <a:pt x="262" y="53"/>
                  <a:pt x="262" y="54"/>
                  <a:pt x="260" y="55"/>
                </a:cubicBezTo>
                <a:cubicBezTo>
                  <a:pt x="258" y="55"/>
                  <a:pt x="255" y="57"/>
                  <a:pt x="251" y="59"/>
                </a:cubicBezTo>
                <a:cubicBezTo>
                  <a:pt x="251" y="60"/>
                  <a:pt x="251" y="60"/>
                  <a:pt x="251" y="60"/>
                </a:cubicBezTo>
                <a:cubicBezTo>
                  <a:pt x="251" y="59"/>
                  <a:pt x="251" y="58"/>
                  <a:pt x="251" y="56"/>
                </a:cubicBezTo>
                <a:cubicBezTo>
                  <a:pt x="251" y="52"/>
                  <a:pt x="248" y="48"/>
                  <a:pt x="247" y="48"/>
                </a:cubicBezTo>
                <a:cubicBezTo>
                  <a:pt x="246" y="47"/>
                  <a:pt x="242" y="45"/>
                  <a:pt x="238" y="44"/>
                </a:cubicBezTo>
                <a:cubicBezTo>
                  <a:pt x="234" y="43"/>
                  <a:pt x="230" y="42"/>
                  <a:pt x="228" y="41"/>
                </a:cubicBezTo>
                <a:cubicBezTo>
                  <a:pt x="227" y="39"/>
                  <a:pt x="227" y="39"/>
                  <a:pt x="226" y="37"/>
                </a:cubicBezTo>
                <a:cubicBezTo>
                  <a:pt x="226" y="36"/>
                  <a:pt x="227" y="27"/>
                  <a:pt x="227" y="27"/>
                </a:cubicBezTo>
                <a:cubicBezTo>
                  <a:pt x="227" y="27"/>
                  <a:pt x="227" y="26"/>
                  <a:pt x="227" y="26"/>
                </a:cubicBezTo>
                <a:cubicBezTo>
                  <a:pt x="228" y="26"/>
                  <a:pt x="229" y="26"/>
                  <a:pt x="230" y="25"/>
                </a:cubicBezTo>
                <a:cubicBezTo>
                  <a:pt x="231" y="23"/>
                  <a:pt x="231" y="20"/>
                  <a:pt x="231" y="19"/>
                </a:cubicBezTo>
                <a:cubicBezTo>
                  <a:pt x="231" y="18"/>
                  <a:pt x="230" y="18"/>
                  <a:pt x="230" y="18"/>
                </a:cubicBezTo>
                <a:cubicBezTo>
                  <a:pt x="230" y="18"/>
                  <a:pt x="229" y="18"/>
                  <a:pt x="229" y="18"/>
                </a:cubicBezTo>
                <a:cubicBezTo>
                  <a:pt x="229" y="18"/>
                  <a:pt x="230" y="14"/>
                  <a:pt x="230" y="11"/>
                </a:cubicBezTo>
                <a:cubicBezTo>
                  <a:pt x="230" y="8"/>
                  <a:pt x="227" y="5"/>
                  <a:pt x="226" y="3"/>
                </a:cubicBezTo>
                <a:cubicBezTo>
                  <a:pt x="224" y="1"/>
                  <a:pt x="219" y="0"/>
                  <a:pt x="216" y="0"/>
                </a:cubicBezTo>
                <a:cubicBezTo>
                  <a:pt x="213" y="0"/>
                  <a:pt x="208" y="3"/>
                  <a:pt x="206" y="6"/>
                </a:cubicBezTo>
                <a:cubicBezTo>
                  <a:pt x="204" y="10"/>
                  <a:pt x="205" y="15"/>
                  <a:pt x="205" y="16"/>
                </a:cubicBezTo>
                <a:cubicBezTo>
                  <a:pt x="205" y="17"/>
                  <a:pt x="206" y="18"/>
                  <a:pt x="206" y="18"/>
                </a:cubicBezTo>
                <a:cubicBezTo>
                  <a:pt x="206" y="18"/>
                  <a:pt x="205" y="18"/>
                  <a:pt x="205" y="18"/>
                </a:cubicBezTo>
                <a:cubicBezTo>
                  <a:pt x="205" y="18"/>
                  <a:pt x="204" y="19"/>
                  <a:pt x="204" y="20"/>
                </a:cubicBezTo>
                <a:cubicBezTo>
                  <a:pt x="204" y="21"/>
                  <a:pt x="205" y="24"/>
                  <a:pt x="205" y="25"/>
                </a:cubicBezTo>
                <a:cubicBezTo>
                  <a:pt x="205" y="25"/>
                  <a:pt x="206" y="26"/>
                  <a:pt x="206" y="26"/>
                </a:cubicBezTo>
                <a:cubicBezTo>
                  <a:pt x="207" y="26"/>
                  <a:pt x="207" y="25"/>
                  <a:pt x="207" y="25"/>
                </a:cubicBezTo>
                <a:cubicBezTo>
                  <a:pt x="207" y="25"/>
                  <a:pt x="208" y="27"/>
                  <a:pt x="208" y="28"/>
                </a:cubicBezTo>
                <a:cubicBezTo>
                  <a:pt x="209" y="29"/>
                  <a:pt x="209" y="39"/>
                  <a:pt x="209" y="39"/>
                </a:cubicBezTo>
                <a:cubicBezTo>
                  <a:pt x="206" y="41"/>
                  <a:pt x="206" y="41"/>
                  <a:pt x="206" y="41"/>
                </a:cubicBezTo>
                <a:cubicBezTo>
                  <a:pt x="206" y="41"/>
                  <a:pt x="202" y="42"/>
                  <a:pt x="199" y="43"/>
                </a:cubicBezTo>
                <a:cubicBezTo>
                  <a:pt x="196" y="43"/>
                  <a:pt x="190" y="44"/>
                  <a:pt x="188" y="46"/>
                </a:cubicBezTo>
                <a:cubicBezTo>
                  <a:pt x="186" y="48"/>
                  <a:pt x="185" y="54"/>
                  <a:pt x="185" y="57"/>
                </a:cubicBezTo>
                <a:cubicBezTo>
                  <a:pt x="185" y="58"/>
                  <a:pt x="184" y="59"/>
                  <a:pt x="184" y="60"/>
                </a:cubicBezTo>
                <a:cubicBezTo>
                  <a:pt x="184" y="60"/>
                  <a:pt x="184" y="59"/>
                  <a:pt x="183" y="59"/>
                </a:cubicBezTo>
                <a:cubicBezTo>
                  <a:pt x="182" y="56"/>
                  <a:pt x="176" y="53"/>
                  <a:pt x="175" y="50"/>
                </a:cubicBezTo>
                <a:cubicBezTo>
                  <a:pt x="174" y="48"/>
                  <a:pt x="174" y="40"/>
                  <a:pt x="174" y="38"/>
                </a:cubicBezTo>
                <a:cubicBezTo>
                  <a:pt x="172" y="5"/>
                  <a:pt x="155" y="7"/>
                  <a:pt x="155" y="7"/>
                </a:cubicBezTo>
                <a:cubicBezTo>
                  <a:pt x="155" y="7"/>
                  <a:pt x="142" y="3"/>
                  <a:pt x="139" y="37"/>
                </a:cubicBezTo>
                <a:cubicBezTo>
                  <a:pt x="139" y="40"/>
                  <a:pt x="139" y="44"/>
                  <a:pt x="141" y="47"/>
                </a:cubicBezTo>
                <a:cubicBezTo>
                  <a:pt x="142" y="50"/>
                  <a:pt x="143" y="49"/>
                  <a:pt x="142" y="50"/>
                </a:cubicBezTo>
                <a:cubicBezTo>
                  <a:pt x="141" y="51"/>
                  <a:pt x="141" y="52"/>
                  <a:pt x="141" y="52"/>
                </a:cubicBezTo>
                <a:cubicBezTo>
                  <a:pt x="135" y="53"/>
                  <a:pt x="135" y="53"/>
                  <a:pt x="135" y="53"/>
                </a:cubicBezTo>
                <a:cubicBezTo>
                  <a:pt x="135" y="53"/>
                  <a:pt x="133" y="54"/>
                  <a:pt x="131" y="55"/>
                </a:cubicBezTo>
                <a:cubicBezTo>
                  <a:pt x="130" y="54"/>
                  <a:pt x="129" y="53"/>
                  <a:pt x="128" y="53"/>
                </a:cubicBezTo>
                <a:cubicBezTo>
                  <a:pt x="125" y="51"/>
                  <a:pt x="118" y="48"/>
                  <a:pt x="115" y="47"/>
                </a:cubicBezTo>
                <a:cubicBezTo>
                  <a:pt x="112" y="46"/>
                  <a:pt x="110" y="46"/>
                  <a:pt x="110" y="44"/>
                </a:cubicBezTo>
                <a:cubicBezTo>
                  <a:pt x="110" y="43"/>
                  <a:pt x="110" y="41"/>
                  <a:pt x="110" y="41"/>
                </a:cubicBezTo>
                <a:cubicBezTo>
                  <a:pt x="110" y="41"/>
                  <a:pt x="110" y="37"/>
                  <a:pt x="111" y="36"/>
                </a:cubicBezTo>
                <a:cubicBezTo>
                  <a:pt x="111" y="36"/>
                  <a:pt x="112" y="33"/>
                  <a:pt x="112" y="32"/>
                </a:cubicBezTo>
                <a:cubicBezTo>
                  <a:pt x="112" y="31"/>
                  <a:pt x="113" y="32"/>
                  <a:pt x="113" y="31"/>
                </a:cubicBezTo>
                <a:cubicBezTo>
                  <a:pt x="113" y="31"/>
                  <a:pt x="113" y="31"/>
                  <a:pt x="113" y="30"/>
                </a:cubicBezTo>
                <a:cubicBezTo>
                  <a:pt x="113" y="30"/>
                  <a:pt x="113" y="29"/>
                  <a:pt x="113" y="29"/>
                </a:cubicBezTo>
                <a:cubicBezTo>
                  <a:pt x="113" y="28"/>
                  <a:pt x="113" y="26"/>
                  <a:pt x="113" y="26"/>
                </a:cubicBezTo>
                <a:cubicBezTo>
                  <a:pt x="113" y="25"/>
                  <a:pt x="113" y="22"/>
                  <a:pt x="113" y="21"/>
                </a:cubicBezTo>
                <a:cubicBezTo>
                  <a:pt x="113" y="21"/>
                  <a:pt x="113" y="18"/>
                  <a:pt x="113" y="17"/>
                </a:cubicBezTo>
                <a:cubicBezTo>
                  <a:pt x="113" y="17"/>
                  <a:pt x="113" y="13"/>
                  <a:pt x="112" y="11"/>
                </a:cubicBezTo>
                <a:cubicBezTo>
                  <a:pt x="111" y="8"/>
                  <a:pt x="109" y="4"/>
                  <a:pt x="105" y="4"/>
                </a:cubicBezTo>
                <a:cubicBezTo>
                  <a:pt x="100" y="3"/>
                  <a:pt x="96" y="4"/>
                  <a:pt x="94" y="5"/>
                </a:cubicBezTo>
                <a:cubicBezTo>
                  <a:pt x="93" y="6"/>
                  <a:pt x="89" y="10"/>
                  <a:pt x="88" y="12"/>
                </a:cubicBezTo>
                <a:cubicBezTo>
                  <a:pt x="88" y="15"/>
                  <a:pt x="88" y="21"/>
                  <a:pt x="88" y="21"/>
                </a:cubicBezTo>
                <a:cubicBezTo>
                  <a:pt x="88" y="22"/>
                  <a:pt x="88" y="26"/>
                  <a:pt x="88" y="27"/>
                </a:cubicBezTo>
                <a:cubicBezTo>
                  <a:pt x="88" y="28"/>
                  <a:pt x="89" y="30"/>
                  <a:pt x="90" y="30"/>
                </a:cubicBezTo>
                <a:cubicBezTo>
                  <a:pt x="92" y="30"/>
                  <a:pt x="91" y="30"/>
                  <a:pt x="91" y="30"/>
                </a:cubicBezTo>
                <a:cubicBezTo>
                  <a:pt x="91" y="30"/>
                  <a:pt x="92" y="33"/>
                  <a:pt x="92" y="36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3" y="43"/>
                  <a:pt x="91" y="44"/>
                </a:cubicBezTo>
                <a:cubicBezTo>
                  <a:pt x="89" y="45"/>
                  <a:pt x="75" y="53"/>
                  <a:pt x="75" y="53"/>
                </a:cubicBezTo>
                <a:cubicBezTo>
                  <a:pt x="75" y="53"/>
                  <a:pt x="71" y="55"/>
                  <a:pt x="69" y="58"/>
                </a:cubicBezTo>
                <a:cubicBezTo>
                  <a:pt x="67" y="57"/>
                  <a:pt x="62" y="55"/>
                  <a:pt x="62" y="55"/>
                </a:cubicBezTo>
                <a:cubicBezTo>
                  <a:pt x="62" y="55"/>
                  <a:pt x="63" y="54"/>
                  <a:pt x="64" y="54"/>
                </a:cubicBezTo>
                <a:cubicBezTo>
                  <a:pt x="64" y="54"/>
                  <a:pt x="65" y="54"/>
                  <a:pt x="65" y="54"/>
                </a:cubicBezTo>
                <a:cubicBezTo>
                  <a:pt x="65" y="54"/>
                  <a:pt x="63" y="53"/>
                  <a:pt x="63" y="52"/>
                </a:cubicBezTo>
                <a:cubicBezTo>
                  <a:pt x="63" y="52"/>
                  <a:pt x="64" y="50"/>
                  <a:pt x="64" y="50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0"/>
                  <a:pt x="64" y="49"/>
                  <a:pt x="64" y="49"/>
                </a:cubicBezTo>
                <a:cubicBezTo>
                  <a:pt x="63" y="48"/>
                  <a:pt x="62" y="45"/>
                  <a:pt x="63" y="45"/>
                </a:cubicBezTo>
                <a:cubicBezTo>
                  <a:pt x="64" y="45"/>
                  <a:pt x="65" y="44"/>
                  <a:pt x="64" y="44"/>
                </a:cubicBezTo>
                <a:cubicBezTo>
                  <a:pt x="64" y="44"/>
                  <a:pt x="64" y="44"/>
                  <a:pt x="63" y="43"/>
                </a:cubicBezTo>
                <a:cubicBezTo>
                  <a:pt x="63" y="43"/>
                  <a:pt x="64" y="39"/>
                  <a:pt x="65" y="39"/>
                </a:cubicBezTo>
                <a:cubicBezTo>
                  <a:pt x="65" y="38"/>
                  <a:pt x="66" y="34"/>
                  <a:pt x="66" y="34"/>
                </a:cubicBezTo>
                <a:cubicBezTo>
                  <a:pt x="66" y="33"/>
                  <a:pt x="66" y="25"/>
                  <a:pt x="65" y="24"/>
                </a:cubicBezTo>
                <a:cubicBezTo>
                  <a:pt x="65" y="23"/>
                  <a:pt x="62" y="17"/>
                  <a:pt x="61" y="15"/>
                </a:cubicBezTo>
                <a:cubicBezTo>
                  <a:pt x="60" y="13"/>
                  <a:pt x="58" y="12"/>
                  <a:pt x="55" y="11"/>
                </a:cubicBezTo>
                <a:cubicBezTo>
                  <a:pt x="53" y="10"/>
                  <a:pt x="49" y="10"/>
                  <a:pt x="45" y="13"/>
                </a:cubicBezTo>
                <a:cubicBezTo>
                  <a:pt x="41" y="15"/>
                  <a:pt x="39" y="23"/>
                  <a:pt x="39" y="25"/>
                </a:cubicBezTo>
                <a:cubicBezTo>
                  <a:pt x="39" y="27"/>
                  <a:pt x="38" y="38"/>
                  <a:pt x="37" y="40"/>
                </a:cubicBezTo>
                <a:cubicBezTo>
                  <a:pt x="36" y="42"/>
                  <a:pt x="35" y="44"/>
                  <a:pt x="35" y="45"/>
                </a:cubicBezTo>
                <a:cubicBezTo>
                  <a:pt x="35" y="47"/>
                  <a:pt x="35" y="46"/>
                  <a:pt x="36" y="46"/>
                </a:cubicBezTo>
                <a:cubicBezTo>
                  <a:pt x="36" y="46"/>
                  <a:pt x="36" y="45"/>
                  <a:pt x="36" y="45"/>
                </a:cubicBezTo>
                <a:cubicBezTo>
                  <a:pt x="36" y="45"/>
                  <a:pt x="36" y="48"/>
                  <a:pt x="36" y="49"/>
                </a:cubicBezTo>
                <a:cubicBezTo>
                  <a:pt x="36" y="50"/>
                  <a:pt x="34" y="51"/>
                  <a:pt x="35" y="51"/>
                </a:cubicBezTo>
                <a:cubicBezTo>
                  <a:pt x="35" y="51"/>
                  <a:pt x="35" y="50"/>
                  <a:pt x="3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6" y="51"/>
                </a:cubicBezTo>
                <a:cubicBezTo>
                  <a:pt x="35" y="51"/>
                  <a:pt x="32" y="51"/>
                  <a:pt x="29" y="51"/>
                </a:cubicBezTo>
                <a:cubicBezTo>
                  <a:pt x="26" y="51"/>
                  <a:pt x="24" y="54"/>
                  <a:pt x="24" y="5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19" y="84"/>
                  <a:pt x="18" y="89"/>
                </a:cubicBezTo>
                <a:cubicBezTo>
                  <a:pt x="17" y="93"/>
                  <a:pt x="14" y="99"/>
                  <a:pt x="13" y="102"/>
                </a:cubicBezTo>
                <a:cubicBezTo>
                  <a:pt x="13" y="105"/>
                  <a:pt x="10" y="124"/>
                  <a:pt x="9" y="127"/>
                </a:cubicBezTo>
                <a:cubicBezTo>
                  <a:pt x="9" y="129"/>
                  <a:pt x="4" y="134"/>
                  <a:pt x="4" y="135"/>
                </a:cubicBezTo>
                <a:cubicBezTo>
                  <a:pt x="3" y="135"/>
                  <a:pt x="4" y="137"/>
                  <a:pt x="4" y="137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2" y="173"/>
                  <a:pt x="2" y="175"/>
                </a:cubicBezTo>
                <a:cubicBezTo>
                  <a:pt x="2" y="176"/>
                  <a:pt x="5" y="177"/>
                  <a:pt x="5" y="177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4" y="138"/>
                  <a:pt x="13" y="137"/>
                  <a:pt x="14" y="135"/>
                </a:cubicBezTo>
                <a:cubicBezTo>
                  <a:pt x="15" y="134"/>
                  <a:pt x="15" y="129"/>
                  <a:pt x="15" y="127"/>
                </a:cubicBezTo>
                <a:cubicBezTo>
                  <a:pt x="15" y="124"/>
                  <a:pt x="18" y="116"/>
                  <a:pt x="18" y="115"/>
                </a:cubicBezTo>
                <a:cubicBezTo>
                  <a:pt x="18" y="114"/>
                  <a:pt x="24" y="102"/>
                  <a:pt x="25" y="99"/>
                </a:cubicBezTo>
                <a:cubicBezTo>
                  <a:pt x="27" y="96"/>
                  <a:pt x="29" y="84"/>
                  <a:pt x="29" y="8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3" y="80"/>
                  <a:pt x="33" y="83"/>
                </a:cubicBezTo>
                <a:cubicBezTo>
                  <a:pt x="33" y="86"/>
                  <a:pt x="30" y="103"/>
                  <a:pt x="29" y="108"/>
                </a:cubicBezTo>
                <a:cubicBezTo>
                  <a:pt x="27" y="114"/>
                  <a:pt x="25" y="132"/>
                  <a:pt x="25" y="135"/>
                </a:cubicBezTo>
                <a:cubicBezTo>
                  <a:pt x="25" y="138"/>
                  <a:pt x="28" y="163"/>
                  <a:pt x="28" y="163"/>
                </a:cubicBezTo>
                <a:cubicBezTo>
                  <a:pt x="30" y="189"/>
                  <a:pt x="30" y="189"/>
                  <a:pt x="30" y="189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196"/>
                  <a:pt x="31" y="196"/>
                  <a:pt x="31" y="196"/>
                </a:cubicBezTo>
                <a:cubicBezTo>
                  <a:pt x="30" y="196"/>
                  <a:pt x="31" y="203"/>
                  <a:pt x="31" y="205"/>
                </a:cubicBezTo>
                <a:cubicBezTo>
                  <a:pt x="31" y="206"/>
                  <a:pt x="32" y="216"/>
                  <a:pt x="32" y="217"/>
                </a:cubicBezTo>
                <a:cubicBezTo>
                  <a:pt x="32" y="217"/>
                  <a:pt x="35" y="230"/>
                  <a:pt x="35" y="230"/>
                </a:cubicBezTo>
                <a:cubicBezTo>
                  <a:pt x="35" y="230"/>
                  <a:pt x="36" y="236"/>
                  <a:pt x="35" y="241"/>
                </a:cubicBezTo>
                <a:cubicBezTo>
                  <a:pt x="34" y="242"/>
                  <a:pt x="34" y="248"/>
                  <a:pt x="33" y="250"/>
                </a:cubicBezTo>
                <a:cubicBezTo>
                  <a:pt x="32" y="252"/>
                  <a:pt x="32" y="257"/>
                  <a:pt x="33" y="258"/>
                </a:cubicBezTo>
                <a:cubicBezTo>
                  <a:pt x="35" y="259"/>
                  <a:pt x="38" y="259"/>
                  <a:pt x="40" y="258"/>
                </a:cubicBezTo>
                <a:cubicBezTo>
                  <a:pt x="41" y="258"/>
                  <a:pt x="42" y="249"/>
                  <a:pt x="42" y="248"/>
                </a:cubicBezTo>
                <a:cubicBezTo>
                  <a:pt x="42" y="247"/>
                  <a:pt x="45" y="240"/>
                  <a:pt x="44" y="237"/>
                </a:cubicBezTo>
                <a:cubicBezTo>
                  <a:pt x="44" y="236"/>
                  <a:pt x="43" y="229"/>
                  <a:pt x="43" y="227"/>
                </a:cubicBezTo>
                <a:cubicBezTo>
                  <a:pt x="43" y="226"/>
                  <a:pt x="44" y="216"/>
                  <a:pt x="45" y="215"/>
                </a:cubicBezTo>
                <a:cubicBezTo>
                  <a:pt x="45" y="213"/>
                  <a:pt x="46" y="199"/>
                  <a:pt x="46" y="199"/>
                </a:cubicBezTo>
                <a:cubicBezTo>
                  <a:pt x="46" y="198"/>
                  <a:pt x="46" y="197"/>
                  <a:pt x="46" y="197"/>
                </a:cubicBezTo>
                <a:cubicBezTo>
                  <a:pt x="50" y="196"/>
                  <a:pt x="50" y="196"/>
                  <a:pt x="50" y="196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50" y="225"/>
                  <a:pt x="49" y="230"/>
                  <a:pt x="48" y="232"/>
                </a:cubicBezTo>
                <a:cubicBezTo>
                  <a:pt x="47" y="234"/>
                  <a:pt x="48" y="235"/>
                  <a:pt x="48" y="235"/>
                </a:cubicBezTo>
                <a:cubicBezTo>
                  <a:pt x="48" y="236"/>
                  <a:pt x="52" y="238"/>
                  <a:pt x="53" y="239"/>
                </a:cubicBezTo>
                <a:cubicBezTo>
                  <a:pt x="54" y="240"/>
                  <a:pt x="58" y="243"/>
                  <a:pt x="59" y="244"/>
                </a:cubicBezTo>
                <a:cubicBezTo>
                  <a:pt x="59" y="244"/>
                  <a:pt x="62" y="245"/>
                  <a:pt x="64" y="245"/>
                </a:cubicBezTo>
                <a:cubicBezTo>
                  <a:pt x="65" y="244"/>
                  <a:pt x="65" y="242"/>
                  <a:pt x="65" y="241"/>
                </a:cubicBezTo>
                <a:cubicBezTo>
                  <a:pt x="65" y="241"/>
                  <a:pt x="62" y="238"/>
                  <a:pt x="61" y="237"/>
                </a:cubicBezTo>
                <a:cubicBezTo>
                  <a:pt x="60" y="236"/>
                  <a:pt x="58" y="231"/>
                  <a:pt x="57" y="228"/>
                </a:cubicBezTo>
                <a:cubicBezTo>
                  <a:pt x="56" y="225"/>
                  <a:pt x="60" y="214"/>
                  <a:pt x="60" y="214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96"/>
                  <a:pt x="70" y="195"/>
                  <a:pt x="70" y="194"/>
                </a:cubicBezTo>
                <a:cubicBezTo>
                  <a:pt x="70" y="194"/>
                  <a:pt x="71" y="155"/>
                  <a:pt x="71" y="155"/>
                </a:cubicBezTo>
                <a:cubicBezTo>
                  <a:pt x="72" y="139"/>
                  <a:pt x="72" y="139"/>
                  <a:pt x="72" y="139"/>
                </a:cubicBezTo>
                <a:cubicBezTo>
                  <a:pt x="72" y="139"/>
                  <a:pt x="72" y="128"/>
                  <a:pt x="72" y="127"/>
                </a:cubicBezTo>
                <a:cubicBezTo>
                  <a:pt x="72" y="126"/>
                  <a:pt x="72" y="121"/>
                  <a:pt x="72" y="119"/>
                </a:cubicBezTo>
                <a:cubicBezTo>
                  <a:pt x="72" y="119"/>
                  <a:pt x="72" y="119"/>
                  <a:pt x="72" y="120"/>
                </a:cubicBezTo>
                <a:cubicBezTo>
                  <a:pt x="72" y="121"/>
                  <a:pt x="73" y="122"/>
                  <a:pt x="73" y="122"/>
                </a:cubicBezTo>
                <a:cubicBezTo>
                  <a:pt x="73" y="122"/>
                  <a:pt x="75" y="130"/>
                  <a:pt x="75" y="133"/>
                </a:cubicBezTo>
                <a:cubicBezTo>
                  <a:pt x="75" y="135"/>
                  <a:pt x="76" y="140"/>
                  <a:pt x="76" y="140"/>
                </a:cubicBezTo>
                <a:cubicBezTo>
                  <a:pt x="76" y="140"/>
                  <a:pt x="76" y="145"/>
                  <a:pt x="75" y="145"/>
                </a:cubicBezTo>
                <a:cubicBezTo>
                  <a:pt x="75" y="145"/>
                  <a:pt x="74" y="146"/>
                  <a:pt x="75" y="146"/>
                </a:cubicBezTo>
                <a:cubicBezTo>
                  <a:pt x="75" y="147"/>
                  <a:pt x="75" y="147"/>
                  <a:pt x="74" y="147"/>
                </a:cubicBezTo>
                <a:cubicBezTo>
                  <a:pt x="74" y="147"/>
                  <a:pt x="74" y="147"/>
                  <a:pt x="74" y="148"/>
                </a:cubicBezTo>
                <a:cubicBezTo>
                  <a:pt x="74" y="148"/>
                  <a:pt x="74" y="148"/>
                  <a:pt x="74" y="148"/>
                </a:cubicBezTo>
                <a:cubicBezTo>
                  <a:pt x="74" y="148"/>
                  <a:pt x="74" y="149"/>
                  <a:pt x="74" y="149"/>
                </a:cubicBezTo>
                <a:cubicBezTo>
                  <a:pt x="74" y="149"/>
                  <a:pt x="75" y="149"/>
                  <a:pt x="75" y="149"/>
                </a:cubicBezTo>
                <a:cubicBezTo>
                  <a:pt x="75" y="149"/>
                  <a:pt x="77" y="149"/>
                  <a:pt x="77" y="149"/>
                </a:cubicBezTo>
                <a:cubicBezTo>
                  <a:pt x="77" y="149"/>
                  <a:pt x="76" y="150"/>
                  <a:pt x="76" y="151"/>
                </a:cubicBezTo>
                <a:cubicBezTo>
                  <a:pt x="76" y="151"/>
                  <a:pt x="76" y="151"/>
                  <a:pt x="77" y="151"/>
                </a:cubicBezTo>
                <a:cubicBezTo>
                  <a:pt x="76" y="156"/>
                  <a:pt x="75" y="164"/>
                  <a:pt x="76" y="174"/>
                </a:cubicBezTo>
                <a:cubicBezTo>
                  <a:pt x="77" y="194"/>
                  <a:pt x="78" y="219"/>
                  <a:pt x="78" y="222"/>
                </a:cubicBezTo>
                <a:cubicBezTo>
                  <a:pt x="77" y="225"/>
                  <a:pt x="79" y="229"/>
                  <a:pt x="79" y="229"/>
                </a:cubicBezTo>
                <a:cubicBezTo>
                  <a:pt x="79" y="230"/>
                  <a:pt x="77" y="234"/>
                  <a:pt x="76" y="236"/>
                </a:cubicBezTo>
                <a:cubicBezTo>
                  <a:pt x="76" y="237"/>
                  <a:pt x="78" y="240"/>
                  <a:pt x="78" y="242"/>
                </a:cubicBezTo>
                <a:cubicBezTo>
                  <a:pt x="79" y="244"/>
                  <a:pt x="79" y="251"/>
                  <a:pt x="79" y="252"/>
                </a:cubicBezTo>
                <a:cubicBezTo>
                  <a:pt x="79" y="252"/>
                  <a:pt x="81" y="256"/>
                  <a:pt x="83" y="258"/>
                </a:cubicBezTo>
                <a:cubicBezTo>
                  <a:pt x="86" y="259"/>
                  <a:pt x="96" y="259"/>
                  <a:pt x="96" y="257"/>
                </a:cubicBezTo>
                <a:cubicBezTo>
                  <a:pt x="96" y="256"/>
                  <a:pt x="97" y="253"/>
                  <a:pt x="95" y="250"/>
                </a:cubicBezTo>
                <a:cubicBezTo>
                  <a:pt x="94" y="247"/>
                  <a:pt x="94" y="244"/>
                  <a:pt x="94" y="244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96" y="242"/>
                  <a:pt x="97" y="242"/>
                  <a:pt x="96" y="239"/>
                </a:cubicBezTo>
                <a:cubicBezTo>
                  <a:pt x="95" y="236"/>
                  <a:pt x="96" y="235"/>
                  <a:pt x="96" y="233"/>
                </a:cubicBezTo>
                <a:cubicBezTo>
                  <a:pt x="97" y="231"/>
                  <a:pt x="98" y="229"/>
                  <a:pt x="97" y="226"/>
                </a:cubicBezTo>
                <a:cubicBezTo>
                  <a:pt x="96" y="223"/>
                  <a:pt x="96" y="208"/>
                  <a:pt x="96" y="208"/>
                </a:cubicBezTo>
                <a:cubicBezTo>
                  <a:pt x="96" y="208"/>
                  <a:pt x="96" y="196"/>
                  <a:pt x="98" y="186"/>
                </a:cubicBezTo>
                <a:cubicBezTo>
                  <a:pt x="100" y="177"/>
                  <a:pt x="106" y="161"/>
                  <a:pt x="106" y="160"/>
                </a:cubicBezTo>
                <a:cubicBezTo>
                  <a:pt x="107" y="159"/>
                  <a:pt x="107" y="157"/>
                  <a:pt x="109" y="161"/>
                </a:cubicBezTo>
                <a:cubicBezTo>
                  <a:pt x="111" y="165"/>
                  <a:pt x="115" y="183"/>
                  <a:pt x="115" y="183"/>
                </a:cubicBezTo>
                <a:cubicBezTo>
                  <a:pt x="115" y="183"/>
                  <a:pt x="118" y="199"/>
                  <a:pt x="118" y="202"/>
                </a:cubicBezTo>
                <a:cubicBezTo>
                  <a:pt x="118" y="205"/>
                  <a:pt x="123" y="227"/>
                  <a:pt x="124" y="227"/>
                </a:cubicBezTo>
                <a:cubicBezTo>
                  <a:pt x="124" y="228"/>
                  <a:pt x="125" y="228"/>
                  <a:pt x="125" y="228"/>
                </a:cubicBezTo>
                <a:cubicBezTo>
                  <a:pt x="122" y="237"/>
                  <a:pt x="121" y="244"/>
                  <a:pt x="121" y="244"/>
                </a:cubicBezTo>
                <a:cubicBezTo>
                  <a:pt x="121" y="244"/>
                  <a:pt x="122" y="244"/>
                  <a:pt x="124" y="245"/>
                </a:cubicBezTo>
                <a:cubicBezTo>
                  <a:pt x="124" y="245"/>
                  <a:pt x="123" y="252"/>
                  <a:pt x="123" y="253"/>
                </a:cubicBezTo>
                <a:cubicBezTo>
                  <a:pt x="123" y="254"/>
                  <a:pt x="124" y="255"/>
                  <a:pt x="126" y="257"/>
                </a:cubicBezTo>
                <a:cubicBezTo>
                  <a:pt x="128" y="258"/>
                  <a:pt x="132" y="259"/>
                  <a:pt x="134" y="259"/>
                </a:cubicBezTo>
                <a:cubicBezTo>
                  <a:pt x="135" y="258"/>
                  <a:pt x="135" y="257"/>
                  <a:pt x="135" y="256"/>
                </a:cubicBezTo>
                <a:cubicBezTo>
                  <a:pt x="135" y="255"/>
                  <a:pt x="135" y="247"/>
                  <a:pt x="135" y="247"/>
                </a:cubicBezTo>
                <a:cubicBezTo>
                  <a:pt x="135" y="246"/>
                  <a:pt x="135" y="246"/>
                  <a:pt x="135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39" y="248"/>
                  <a:pt x="143" y="250"/>
                  <a:pt x="144" y="250"/>
                </a:cubicBezTo>
                <a:cubicBezTo>
                  <a:pt x="146" y="251"/>
                  <a:pt x="151" y="251"/>
                  <a:pt x="152" y="250"/>
                </a:cubicBezTo>
                <a:cubicBezTo>
                  <a:pt x="153" y="248"/>
                  <a:pt x="153" y="247"/>
                  <a:pt x="151" y="244"/>
                </a:cubicBezTo>
                <a:cubicBezTo>
                  <a:pt x="148" y="241"/>
                  <a:pt x="145" y="238"/>
                  <a:pt x="143" y="235"/>
                </a:cubicBezTo>
                <a:cubicBezTo>
                  <a:pt x="142" y="234"/>
                  <a:pt x="142" y="232"/>
                  <a:pt x="141" y="230"/>
                </a:cubicBezTo>
                <a:cubicBezTo>
                  <a:pt x="141" y="229"/>
                  <a:pt x="141" y="229"/>
                  <a:pt x="142" y="228"/>
                </a:cubicBezTo>
                <a:cubicBezTo>
                  <a:pt x="142" y="224"/>
                  <a:pt x="146" y="212"/>
                  <a:pt x="147" y="209"/>
                </a:cubicBezTo>
                <a:cubicBezTo>
                  <a:pt x="148" y="205"/>
                  <a:pt x="154" y="184"/>
                  <a:pt x="155" y="180"/>
                </a:cubicBezTo>
                <a:cubicBezTo>
                  <a:pt x="156" y="175"/>
                  <a:pt x="160" y="150"/>
                  <a:pt x="161" y="146"/>
                </a:cubicBezTo>
                <a:cubicBezTo>
                  <a:pt x="161" y="143"/>
                  <a:pt x="162" y="142"/>
                  <a:pt x="162" y="141"/>
                </a:cubicBezTo>
                <a:cubicBezTo>
                  <a:pt x="162" y="141"/>
                  <a:pt x="163" y="140"/>
                  <a:pt x="163" y="141"/>
                </a:cubicBezTo>
                <a:cubicBezTo>
                  <a:pt x="163" y="142"/>
                  <a:pt x="163" y="142"/>
                  <a:pt x="164" y="150"/>
                </a:cubicBezTo>
                <a:cubicBezTo>
                  <a:pt x="164" y="158"/>
                  <a:pt x="166" y="180"/>
                  <a:pt x="166" y="183"/>
                </a:cubicBezTo>
                <a:cubicBezTo>
                  <a:pt x="166" y="186"/>
                  <a:pt x="165" y="217"/>
                  <a:pt x="165" y="220"/>
                </a:cubicBezTo>
                <a:cubicBezTo>
                  <a:pt x="165" y="222"/>
                  <a:pt x="165" y="237"/>
                  <a:pt x="165" y="239"/>
                </a:cubicBezTo>
                <a:cubicBezTo>
                  <a:pt x="165" y="242"/>
                  <a:pt x="164" y="246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62" y="249"/>
                  <a:pt x="160" y="254"/>
                  <a:pt x="160" y="255"/>
                </a:cubicBezTo>
                <a:cubicBezTo>
                  <a:pt x="160" y="256"/>
                  <a:pt x="161" y="256"/>
                  <a:pt x="163" y="257"/>
                </a:cubicBezTo>
                <a:cubicBezTo>
                  <a:pt x="164" y="257"/>
                  <a:pt x="165" y="257"/>
                  <a:pt x="167" y="257"/>
                </a:cubicBezTo>
                <a:cubicBezTo>
                  <a:pt x="167" y="257"/>
                  <a:pt x="167" y="258"/>
                  <a:pt x="167" y="258"/>
                </a:cubicBezTo>
                <a:cubicBezTo>
                  <a:pt x="167" y="259"/>
                  <a:pt x="172" y="259"/>
                  <a:pt x="174" y="258"/>
                </a:cubicBezTo>
                <a:cubicBezTo>
                  <a:pt x="177" y="257"/>
                  <a:pt x="178" y="256"/>
                  <a:pt x="178" y="255"/>
                </a:cubicBezTo>
                <a:cubicBezTo>
                  <a:pt x="178" y="255"/>
                  <a:pt x="178" y="253"/>
                  <a:pt x="178" y="252"/>
                </a:cubicBezTo>
                <a:cubicBezTo>
                  <a:pt x="179" y="251"/>
                  <a:pt x="180" y="250"/>
                  <a:pt x="180" y="250"/>
                </a:cubicBezTo>
                <a:cubicBezTo>
                  <a:pt x="181" y="249"/>
                  <a:pt x="186" y="247"/>
                  <a:pt x="188" y="246"/>
                </a:cubicBezTo>
                <a:cubicBezTo>
                  <a:pt x="190" y="246"/>
                  <a:pt x="189" y="240"/>
                  <a:pt x="189" y="238"/>
                </a:cubicBezTo>
                <a:cubicBezTo>
                  <a:pt x="188" y="235"/>
                  <a:pt x="187" y="233"/>
                  <a:pt x="187" y="233"/>
                </a:cubicBezTo>
                <a:cubicBezTo>
                  <a:pt x="187" y="233"/>
                  <a:pt x="188" y="232"/>
                  <a:pt x="188" y="230"/>
                </a:cubicBezTo>
                <a:cubicBezTo>
                  <a:pt x="189" y="228"/>
                  <a:pt x="194" y="210"/>
                  <a:pt x="196" y="206"/>
                </a:cubicBezTo>
                <a:cubicBezTo>
                  <a:pt x="198" y="202"/>
                  <a:pt x="199" y="189"/>
                  <a:pt x="199" y="189"/>
                </a:cubicBezTo>
                <a:cubicBezTo>
                  <a:pt x="199" y="189"/>
                  <a:pt x="206" y="187"/>
                  <a:pt x="207" y="186"/>
                </a:cubicBezTo>
                <a:cubicBezTo>
                  <a:pt x="209" y="185"/>
                  <a:pt x="209" y="185"/>
                  <a:pt x="209" y="183"/>
                </a:cubicBezTo>
                <a:cubicBezTo>
                  <a:pt x="209" y="181"/>
                  <a:pt x="213" y="162"/>
                  <a:pt x="214" y="159"/>
                </a:cubicBezTo>
                <a:cubicBezTo>
                  <a:pt x="215" y="156"/>
                  <a:pt x="216" y="156"/>
                  <a:pt x="217" y="157"/>
                </a:cubicBezTo>
                <a:cubicBezTo>
                  <a:pt x="218" y="158"/>
                  <a:pt x="222" y="183"/>
                  <a:pt x="222" y="183"/>
                </a:cubicBezTo>
                <a:cubicBezTo>
                  <a:pt x="222" y="183"/>
                  <a:pt x="222" y="186"/>
                  <a:pt x="222" y="186"/>
                </a:cubicBezTo>
                <a:cubicBezTo>
                  <a:pt x="223" y="186"/>
                  <a:pt x="227" y="187"/>
                  <a:pt x="229" y="187"/>
                </a:cubicBezTo>
                <a:cubicBezTo>
                  <a:pt x="231" y="188"/>
                  <a:pt x="235" y="187"/>
                  <a:pt x="235" y="187"/>
                </a:cubicBezTo>
                <a:cubicBezTo>
                  <a:pt x="235" y="188"/>
                  <a:pt x="236" y="198"/>
                  <a:pt x="237" y="201"/>
                </a:cubicBezTo>
                <a:cubicBezTo>
                  <a:pt x="237" y="203"/>
                  <a:pt x="241" y="212"/>
                  <a:pt x="241" y="213"/>
                </a:cubicBezTo>
                <a:cubicBezTo>
                  <a:pt x="242" y="215"/>
                  <a:pt x="247" y="233"/>
                  <a:pt x="247" y="235"/>
                </a:cubicBezTo>
                <a:cubicBezTo>
                  <a:pt x="247" y="236"/>
                  <a:pt x="246" y="236"/>
                  <a:pt x="245" y="238"/>
                </a:cubicBezTo>
                <a:cubicBezTo>
                  <a:pt x="245" y="239"/>
                  <a:pt x="245" y="241"/>
                  <a:pt x="244" y="243"/>
                </a:cubicBezTo>
                <a:cubicBezTo>
                  <a:pt x="244" y="245"/>
                  <a:pt x="244" y="247"/>
                  <a:pt x="245" y="248"/>
                </a:cubicBezTo>
                <a:cubicBezTo>
                  <a:pt x="245" y="249"/>
                  <a:pt x="249" y="250"/>
                  <a:pt x="251" y="251"/>
                </a:cubicBezTo>
                <a:cubicBezTo>
                  <a:pt x="252" y="251"/>
                  <a:pt x="253" y="252"/>
                  <a:pt x="253" y="253"/>
                </a:cubicBezTo>
                <a:cubicBezTo>
                  <a:pt x="253" y="254"/>
                  <a:pt x="253" y="255"/>
                  <a:pt x="254" y="256"/>
                </a:cubicBezTo>
                <a:cubicBezTo>
                  <a:pt x="254" y="256"/>
                  <a:pt x="256" y="257"/>
                  <a:pt x="259" y="257"/>
                </a:cubicBezTo>
                <a:cubicBezTo>
                  <a:pt x="260" y="258"/>
                  <a:pt x="262" y="258"/>
                  <a:pt x="264" y="259"/>
                </a:cubicBezTo>
                <a:cubicBezTo>
                  <a:pt x="266" y="259"/>
                  <a:pt x="270" y="259"/>
                  <a:pt x="271" y="258"/>
                </a:cubicBezTo>
                <a:cubicBezTo>
                  <a:pt x="272" y="257"/>
                  <a:pt x="273" y="256"/>
                  <a:pt x="272" y="254"/>
                </a:cubicBezTo>
                <a:cubicBezTo>
                  <a:pt x="272" y="253"/>
                  <a:pt x="269" y="250"/>
                  <a:pt x="266" y="247"/>
                </a:cubicBezTo>
                <a:cubicBezTo>
                  <a:pt x="266" y="246"/>
                  <a:pt x="266" y="245"/>
                  <a:pt x="266" y="245"/>
                </a:cubicBezTo>
                <a:cubicBezTo>
                  <a:pt x="266" y="244"/>
                  <a:pt x="268" y="244"/>
                  <a:pt x="268" y="241"/>
                </a:cubicBezTo>
                <a:cubicBezTo>
                  <a:pt x="269" y="239"/>
                  <a:pt x="268" y="237"/>
                  <a:pt x="268" y="236"/>
                </a:cubicBezTo>
                <a:cubicBezTo>
                  <a:pt x="268" y="234"/>
                  <a:pt x="268" y="235"/>
                  <a:pt x="268" y="233"/>
                </a:cubicBezTo>
                <a:cubicBezTo>
                  <a:pt x="268" y="232"/>
                  <a:pt x="268" y="231"/>
                  <a:pt x="268" y="229"/>
                </a:cubicBezTo>
                <a:cubicBezTo>
                  <a:pt x="268" y="228"/>
                  <a:pt x="270" y="218"/>
                  <a:pt x="270" y="218"/>
                </a:cubicBezTo>
                <a:cubicBezTo>
                  <a:pt x="270" y="218"/>
                  <a:pt x="270" y="217"/>
                  <a:pt x="272" y="217"/>
                </a:cubicBezTo>
                <a:cubicBezTo>
                  <a:pt x="273" y="216"/>
                  <a:pt x="275" y="211"/>
                  <a:pt x="275" y="212"/>
                </a:cubicBezTo>
                <a:cubicBezTo>
                  <a:pt x="275" y="213"/>
                  <a:pt x="273" y="232"/>
                  <a:pt x="273" y="232"/>
                </a:cubicBezTo>
                <a:cubicBezTo>
                  <a:pt x="273" y="232"/>
                  <a:pt x="273" y="232"/>
                  <a:pt x="272" y="233"/>
                </a:cubicBezTo>
                <a:cubicBezTo>
                  <a:pt x="272" y="233"/>
                  <a:pt x="270" y="239"/>
                  <a:pt x="270" y="240"/>
                </a:cubicBezTo>
                <a:cubicBezTo>
                  <a:pt x="270" y="242"/>
                  <a:pt x="270" y="242"/>
                  <a:pt x="272" y="245"/>
                </a:cubicBezTo>
                <a:cubicBezTo>
                  <a:pt x="275" y="247"/>
                  <a:pt x="276" y="246"/>
                  <a:pt x="277" y="248"/>
                </a:cubicBezTo>
                <a:cubicBezTo>
                  <a:pt x="278" y="249"/>
                  <a:pt x="278" y="250"/>
                  <a:pt x="280" y="253"/>
                </a:cubicBezTo>
                <a:cubicBezTo>
                  <a:pt x="281" y="257"/>
                  <a:pt x="283" y="258"/>
                  <a:pt x="284" y="259"/>
                </a:cubicBezTo>
                <a:cubicBezTo>
                  <a:pt x="286" y="259"/>
                  <a:pt x="292" y="258"/>
                  <a:pt x="292" y="255"/>
                </a:cubicBezTo>
                <a:cubicBezTo>
                  <a:pt x="292" y="252"/>
                  <a:pt x="290" y="249"/>
                  <a:pt x="288" y="247"/>
                </a:cubicBezTo>
                <a:cubicBezTo>
                  <a:pt x="287" y="245"/>
                  <a:pt x="283" y="241"/>
                  <a:pt x="281" y="238"/>
                </a:cubicBezTo>
                <a:cubicBezTo>
                  <a:pt x="280" y="235"/>
                  <a:pt x="281" y="229"/>
                  <a:pt x="282" y="226"/>
                </a:cubicBezTo>
                <a:cubicBezTo>
                  <a:pt x="283" y="223"/>
                  <a:pt x="286" y="211"/>
                  <a:pt x="286" y="211"/>
                </a:cubicBezTo>
                <a:cubicBezTo>
                  <a:pt x="286" y="211"/>
                  <a:pt x="286" y="211"/>
                  <a:pt x="288" y="211"/>
                </a:cubicBezTo>
                <a:cubicBezTo>
                  <a:pt x="289" y="211"/>
                  <a:pt x="289" y="209"/>
                  <a:pt x="289" y="209"/>
                </a:cubicBezTo>
                <a:cubicBezTo>
                  <a:pt x="289" y="209"/>
                  <a:pt x="291" y="203"/>
                  <a:pt x="292" y="200"/>
                </a:cubicBezTo>
                <a:cubicBezTo>
                  <a:pt x="293" y="196"/>
                  <a:pt x="292" y="197"/>
                  <a:pt x="291" y="196"/>
                </a:cubicBezTo>
                <a:cubicBezTo>
                  <a:pt x="290" y="195"/>
                  <a:pt x="289" y="195"/>
                  <a:pt x="290" y="194"/>
                </a:cubicBezTo>
                <a:cubicBezTo>
                  <a:pt x="290" y="194"/>
                  <a:pt x="291" y="183"/>
                  <a:pt x="292" y="181"/>
                </a:cubicBezTo>
                <a:cubicBezTo>
                  <a:pt x="292" y="179"/>
                  <a:pt x="294" y="165"/>
                  <a:pt x="295" y="164"/>
                </a:cubicBezTo>
                <a:cubicBezTo>
                  <a:pt x="295" y="163"/>
                  <a:pt x="298" y="148"/>
                  <a:pt x="298" y="149"/>
                </a:cubicBezTo>
                <a:cubicBezTo>
                  <a:pt x="298" y="151"/>
                  <a:pt x="299" y="151"/>
                  <a:pt x="300" y="150"/>
                </a:cubicBezTo>
                <a:cubicBezTo>
                  <a:pt x="301" y="150"/>
                  <a:pt x="301" y="148"/>
                  <a:pt x="301" y="146"/>
                </a:cubicBezTo>
                <a:cubicBezTo>
                  <a:pt x="301" y="144"/>
                  <a:pt x="302" y="145"/>
                  <a:pt x="302" y="146"/>
                </a:cubicBezTo>
                <a:cubicBezTo>
                  <a:pt x="302" y="148"/>
                  <a:pt x="301" y="151"/>
                  <a:pt x="300" y="151"/>
                </a:cubicBezTo>
                <a:cubicBezTo>
                  <a:pt x="299" y="152"/>
                  <a:pt x="298" y="152"/>
                  <a:pt x="298" y="153"/>
                </a:cubicBezTo>
                <a:cubicBezTo>
                  <a:pt x="298" y="154"/>
                  <a:pt x="299" y="155"/>
                  <a:pt x="300" y="155"/>
                </a:cubicBezTo>
                <a:cubicBezTo>
                  <a:pt x="301" y="155"/>
                  <a:pt x="302" y="154"/>
                  <a:pt x="301" y="154"/>
                </a:cubicBezTo>
                <a:cubicBezTo>
                  <a:pt x="301" y="154"/>
                  <a:pt x="301" y="154"/>
                  <a:pt x="302" y="154"/>
                </a:cubicBezTo>
                <a:cubicBezTo>
                  <a:pt x="302" y="154"/>
                  <a:pt x="306" y="152"/>
                  <a:pt x="307" y="151"/>
                </a:cubicBezTo>
                <a:cubicBezTo>
                  <a:pt x="308" y="150"/>
                  <a:pt x="308" y="148"/>
                  <a:pt x="308" y="146"/>
                </a:cubicBezTo>
                <a:cubicBezTo>
                  <a:pt x="309" y="144"/>
                  <a:pt x="309" y="142"/>
                  <a:pt x="308" y="139"/>
                </a:cubicBezTo>
                <a:close/>
                <a:moveTo>
                  <a:pt x="81" y="132"/>
                </a:moveTo>
                <a:cubicBezTo>
                  <a:pt x="80" y="130"/>
                  <a:pt x="80" y="129"/>
                  <a:pt x="80" y="129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9"/>
                  <a:pt x="81" y="130"/>
                  <a:pt x="81" y="132"/>
                </a:cubicBezTo>
                <a:close/>
                <a:moveTo>
                  <a:pt x="140" y="94"/>
                </a:moveTo>
                <a:cubicBezTo>
                  <a:pt x="141" y="95"/>
                  <a:pt x="141" y="97"/>
                  <a:pt x="141" y="98"/>
                </a:cubicBezTo>
                <a:cubicBezTo>
                  <a:pt x="141" y="99"/>
                  <a:pt x="141" y="99"/>
                  <a:pt x="141" y="100"/>
                </a:cubicBezTo>
                <a:cubicBezTo>
                  <a:pt x="141" y="98"/>
                  <a:pt x="140" y="96"/>
                  <a:pt x="140" y="94"/>
                </a:cubicBezTo>
                <a:close/>
                <a:moveTo>
                  <a:pt x="136" y="173"/>
                </a:moveTo>
                <a:cubicBezTo>
                  <a:pt x="135" y="158"/>
                  <a:pt x="132" y="136"/>
                  <a:pt x="133" y="132"/>
                </a:cubicBezTo>
                <a:cubicBezTo>
                  <a:pt x="134" y="130"/>
                  <a:pt x="138" y="119"/>
                  <a:pt x="140" y="112"/>
                </a:cubicBezTo>
                <a:cubicBezTo>
                  <a:pt x="140" y="112"/>
                  <a:pt x="140" y="113"/>
                  <a:pt x="140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9" y="129"/>
                  <a:pt x="139" y="129"/>
                  <a:pt x="138" y="145"/>
                </a:cubicBezTo>
                <a:cubicBezTo>
                  <a:pt x="136" y="160"/>
                  <a:pt x="138" y="179"/>
                  <a:pt x="137" y="183"/>
                </a:cubicBezTo>
                <a:cubicBezTo>
                  <a:pt x="137" y="183"/>
                  <a:pt x="137" y="184"/>
                  <a:pt x="136" y="186"/>
                </a:cubicBezTo>
                <a:cubicBezTo>
                  <a:pt x="136" y="182"/>
                  <a:pt x="136" y="177"/>
                  <a:pt x="136" y="173"/>
                </a:cubicBezTo>
                <a:close/>
                <a:moveTo>
                  <a:pt x="192" y="80"/>
                </a:moveTo>
                <a:cubicBezTo>
                  <a:pt x="192" y="80"/>
                  <a:pt x="193" y="82"/>
                  <a:pt x="193" y="84"/>
                </a:cubicBezTo>
                <a:cubicBezTo>
                  <a:pt x="193" y="84"/>
                  <a:pt x="192" y="92"/>
                  <a:pt x="191" y="99"/>
                </a:cubicBezTo>
                <a:cubicBezTo>
                  <a:pt x="191" y="97"/>
                  <a:pt x="190" y="96"/>
                  <a:pt x="190" y="95"/>
                </a:cubicBezTo>
                <a:cubicBezTo>
                  <a:pt x="190" y="94"/>
                  <a:pt x="189" y="89"/>
                  <a:pt x="188" y="84"/>
                </a:cubicBezTo>
                <a:cubicBezTo>
                  <a:pt x="188" y="83"/>
                  <a:pt x="187" y="81"/>
                  <a:pt x="187" y="79"/>
                </a:cubicBezTo>
                <a:cubicBezTo>
                  <a:pt x="189" y="80"/>
                  <a:pt x="192" y="80"/>
                  <a:pt x="192" y="80"/>
                </a:cubicBezTo>
                <a:close/>
                <a:moveTo>
                  <a:pt x="175" y="80"/>
                </a:moveTo>
                <a:cubicBezTo>
                  <a:pt x="175" y="81"/>
                  <a:pt x="175" y="81"/>
                  <a:pt x="174" y="82"/>
                </a:cubicBezTo>
                <a:cubicBezTo>
                  <a:pt x="175" y="81"/>
                  <a:pt x="175" y="80"/>
                  <a:pt x="175" y="80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5" y="78"/>
                  <a:pt x="175" y="79"/>
                  <a:pt x="175" y="80"/>
                </a:cubicBezTo>
                <a:close/>
                <a:moveTo>
                  <a:pt x="174" y="88"/>
                </a:moveTo>
                <a:cubicBezTo>
                  <a:pt x="174" y="86"/>
                  <a:pt x="174" y="84"/>
                  <a:pt x="174" y="83"/>
                </a:cubicBezTo>
                <a:cubicBezTo>
                  <a:pt x="175" y="83"/>
                  <a:pt x="177" y="82"/>
                  <a:pt x="178" y="79"/>
                </a:cubicBezTo>
                <a:cubicBezTo>
                  <a:pt x="179" y="84"/>
                  <a:pt x="179" y="88"/>
                  <a:pt x="179" y="89"/>
                </a:cubicBezTo>
                <a:cubicBezTo>
                  <a:pt x="179" y="91"/>
                  <a:pt x="179" y="96"/>
                  <a:pt x="181" y="102"/>
                </a:cubicBezTo>
                <a:cubicBezTo>
                  <a:pt x="182" y="109"/>
                  <a:pt x="185" y="120"/>
                  <a:pt x="186" y="123"/>
                </a:cubicBezTo>
                <a:cubicBezTo>
                  <a:pt x="186" y="124"/>
                  <a:pt x="186" y="125"/>
                  <a:pt x="187" y="125"/>
                </a:cubicBezTo>
                <a:cubicBezTo>
                  <a:pt x="186" y="127"/>
                  <a:pt x="186" y="129"/>
                  <a:pt x="185" y="130"/>
                </a:cubicBezTo>
                <a:cubicBezTo>
                  <a:pt x="185" y="130"/>
                  <a:pt x="185" y="131"/>
                  <a:pt x="185" y="131"/>
                </a:cubicBezTo>
                <a:cubicBezTo>
                  <a:pt x="184" y="124"/>
                  <a:pt x="184" y="118"/>
                  <a:pt x="183" y="114"/>
                </a:cubicBezTo>
                <a:cubicBezTo>
                  <a:pt x="182" y="112"/>
                  <a:pt x="182" y="110"/>
                  <a:pt x="181" y="110"/>
                </a:cubicBezTo>
                <a:cubicBezTo>
                  <a:pt x="181" y="110"/>
                  <a:pt x="178" y="103"/>
                  <a:pt x="178" y="103"/>
                </a:cubicBezTo>
                <a:cubicBezTo>
                  <a:pt x="179" y="103"/>
                  <a:pt x="179" y="102"/>
                  <a:pt x="179" y="102"/>
                </a:cubicBezTo>
                <a:cubicBezTo>
                  <a:pt x="179" y="102"/>
                  <a:pt x="175" y="99"/>
                  <a:pt x="175" y="97"/>
                </a:cubicBezTo>
                <a:cubicBezTo>
                  <a:pt x="174" y="95"/>
                  <a:pt x="173" y="91"/>
                  <a:pt x="174" y="88"/>
                </a:cubicBezTo>
                <a:close/>
                <a:moveTo>
                  <a:pt x="182" y="186"/>
                </a:moveTo>
                <a:cubicBezTo>
                  <a:pt x="182" y="186"/>
                  <a:pt x="182" y="186"/>
                  <a:pt x="182" y="187"/>
                </a:cubicBezTo>
                <a:cubicBezTo>
                  <a:pt x="182" y="185"/>
                  <a:pt x="182" y="183"/>
                  <a:pt x="182" y="183"/>
                </a:cubicBezTo>
                <a:cubicBezTo>
                  <a:pt x="182" y="183"/>
                  <a:pt x="182" y="181"/>
                  <a:pt x="182" y="180"/>
                </a:cubicBezTo>
                <a:cubicBezTo>
                  <a:pt x="183" y="182"/>
                  <a:pt x="183" y="183"/>
                  <a:pt x="183" y="183"/>
                </a:cubicBezTo>
                <a:cubicBezTo>
                  <a:pt x="183" y="183"/>
                  <a:pt x="183" y="184"/>
                  <a:pt x="182" y="186"/>
                </a:cubicBezTo>
                <a:close/>
                <a:moveTo>
                  <a:pt x="254" y="97"/>
                </a:moveTo>
                <a:cubicBezTo>
                  <a:pt x="254" y="95"/>
                  <a:pt x="254" y="91"/>
                  <a:pt x="254" y="92"/>
                </a:cubicBezTo>
                <a:cubicBezTo>
                  <a:pt x="254" y="93"/>
                  <a:pt x="256" y="101"/>
                  <a:pt x="256" y="104"/>
                </a:cubicBezTo>
                <a:cubicBezTo>
                  <a:pt x="256" y="105"/>
                  <a:pt x="256" y="107"/>
                  <a:pt x="255" y="109"/>
                </a:cubicBezTo>
                <a:cubicBezTo>
                  <a:pt x="255" y="107"/>
                  <a:pt x="253" y="106"/>
                  <a:pt x="254" y="97"/>
                </a:cubicBezTo>
                <a:close/>
                <a:moveTo>
                  <a:pt x="245" y="86"/>
                </a:moveTo>
                <a:cubicBezTo>
                  <a:pt x="245" y="88"/>
                  <a:pt x="244" y="91"/>
                  <a:pt x="244" y="94"/>
                </a:cubicBezTo>
                <a:cubicBezTo>
                  <a:pt x="244" y="90"/>
                  <a:pt x="243" y="86"/>
                  <a:pt x="243" y="86"/>
                </a:cubicBezTo>
                <a:cubicBezTo>
                  <a:pt x="243" y="86"/>
                  <a:pt x="244" y="86"/>
                  <a:pt x="245" y="86"/>
                </a:cubicBezTo>
                <a:close/>
                <a:moveTo>
                  <a:pt x="251" y="184"/>
                </a:moveTo>
                <a:cubicBezTo>
                  <a:pt x="252" y="183"/>
                  <a:pt x="254" y="179"/>
                  <a:pt x="253" y="174"/>
                </a:cubicBezTo>
                <a:cubicBezTo>
                  <a:pt x="252" y="168"/>
                  <a:pt x="246" y="124"/>
                  <a:pt x="246" y="120"/>
                </a:cubicBezTo>
                <a:cubicBezTo>
                  <a:pt x="246" y="119"/>
                  <a:pt x="246" y="117"/>
                  <a:pt x="246" y="114"/>
                </a:cubicBezTo>
                <a:cubicBezTo>
                  <a:pt x="248" y="121"/>
                  <a:pt x="252" y="123"/>
                  <a:pt x="255" y="125"/>
                </a:cubicBezTo>
                <a:cubicBezTo>
                  <a:pt x="255" y="129"/>
                  <a:pt x="255" y="132"/>
                  <a:pt x="255" y="135"/>
                </a:cubicBezTo>
                <a:cubicBezTo>
                  <a:pt x="256" y="140"/>
                  <a:pt x="257" y="158"/>
                  <a:pt x="258" y="160"/>
                </a:cubicBezTo>
                <a:cubicBezTo>
                  <a:pt x="258" y="162"/>
                  <a:pt x="259" y="179"/>
                  <a:pt x="259" y="180"/>
                </a:cubicBezTo>
                <a:cubicBezTo>
                  <a:pt x="259" y="182"/>
                  <a:pt x="260" y="189"/>
                  <a:pt x="260" y="189"/>
                </a:cubicBezTo>
                <a:cubicBezTo>
                  <a:pt x="259" y="190"/>
                  <a:pt x="259" y="194"/>
                  <a:pt x="258" y="195"/>
                </a:cubicBezTo>
                <a:cubicBezTo>
                  <a:pt x="257" y="196"/>
                  <a:pt x="255" y="198"/>
                  <a:pt x="255" y="200"/>
                </a:cubicBezTo>
                <a:cubicBezTo>
                  <a:pt x="255" y="202"/>
                  <a:pt x="256" y="203"/>
                  <a:pt x="256" y="205"/>
                </a:cubicBezTo>
                <a:cubicBezTo>
                  <a:pt x="257" y="206"/>
                  <a:pt x="256" y="209"/>
                  <a:pt x="256" y="211"/>
                </a:cubicBezTo>
                <a:cubicBezTo>
                  <a:pt x="257" y="213"/>
                  <a:pt x="259" y="214"/>
                  <a:pt x="259" y="215"/>
                </a:cubicBezTo>
                <a:cubicBezTo>
                  <a:pt x="260" y="215"/>
                  <a:pt x="261" y="227"/>
                  <a:pt x="261" y="229"/>
                </a:cubicBezTo>
                <a:cubicBezTo>
                  <a:pt x="261" y="230"/>
                  <a:pt x="261" y="231"/>
                  <a:pt x="261" y="233"/>
                </a:cubicBezTo>
                <a:cubicBezTo>
                  <a:pt x="261" y="234"/>
                  <a:pt x="260" y="236"/>
                  <a:pt x="260" y="236"/>
                </a:cubicBezTo>
                <a:cubicBezTo>
                  <a:pt x="260" y="237"/>
                  <a:pt x="259" y="237"/>
                  <a:pt x="259" y="238"/>
                </a:cubicBezTo>
                <a:cubicBezTo>
                  <a:pt x="259" y="238"/>
                  <a:pt x="259" y="237"/>
                  <a:pt x="258" y="237"/>
                </a:cubicBezTo>
                <a:cubicBezTo>
                  <a:pt x="258" y="237"/>
                  <a:pt x="257" y="230"/>
                  <a:pt x="256" y="227"/>
                </a:cubicBezTo>
                <a:cubicBezTo>
                  <a:pt x="256" y="224"/>
                  <a:pt x="254" y="202"/>
                  <a:pt x="254" y="198"/>
                </a:cubicBezTo>
                <a:cubicBezTo>
                  <a:pt x="253" y="193"/>
                  <a:pt x="250" y="184"/>
                  <a:pt x="251" y="184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9"/>
          <p:cNvSpPr>
            <a:spLocks noEditPoints="1"/>
          </p:cNvSpPr>
          <p:nvPr/>
        </p:nvSpPr>
        <p:spPr bwMode="auto">
          <a:xfrm>
            <a:off x="5825228" y="1145765"/>
            <a:ext cx="367355" cy="694591"/>
          </a:xfrm>
          <a:custGeom>
            <a:avLst/>
            <a:gdLst>
              <a:gd name="T0" fmla="*/ 118 w 121"/>
              <a:gd name="T1" fmla="*/ 92 h 292"/>
              <a:gd name="T2" fmla="*/ 111 w 121"/>
              <a:gd name="T3" fmla="*/ 77 h 292"/>
              <a:gd name="T4" fmla="*/ 104 w 121"/>
              <a:gd name="T5" fmla="*/ 61 h 292"/>
              <a:gd name="T6" fmla="*/ 81 w 121"/>
              <a:gd name="T7" fmla="*/ 47 h 292"/>
              <a:gd name="T8" fmla="*/ 78 w 121"/>
              <a:gd name="T9" fmla="*/ 36 h 292"/>
              <a:gd name="T10" fmla="*/ 83 w 121"/>
              <a:gd name="T11" fmla="*/ 23 h 292"/>
              <a:gd name="T12" fmla="*/ 83 w 121"/>
              <a:gd name="T13" fmla="*/ 9 h 292"/>
              <a:gd name="T14" fmla="*/ 78 w 121"/>
              <a:gd name="T15" fmla="*/ 3 h 292"/>
              <a:gd name="T16" fmla="*/ 75 w 121"/>
              <a:gd name="T17" fmla="*/ 1 h 292"/>
              <a:gd name="T18" fmla="*/ 68 w 121"/>
              <a:gd name="T19" fmla="*/ 0 h 292"/>
              <a:gd name="T20" fmla="*/ 65 w 121"/>
              <a:gd name="T21" fmla="*/ 1 h 292"/>
              <a:gd name="T22" fmla="*/ 57 w 121"/>
              <a:gd name="T23" fmla="*/ 5 h 292"/>
              <a:gd name="T24" fmla="*/ 53 w 121"/>
              <a:gd name="T25" fmla="*/ 19 h 292"/>
              <a:gd name="T26" fmla="*/ 54 w 121"/>
              <a:gd name="T27" fmla="*/ 31 h 292"/>
              <a:gd name="T28" fmla="*/ 57 w 121"/>
              <a:gd name="T29" fmla="*/ 42 h 292"/>
              <a:gd name="T30" fmla="*/ 39 w 121"/>
              <a:gd name="T31" fmla="*/ 48 h 292"/>
              <a:gd name="T32" fmla="*/ 7 w 121"/>
              <a:gd name="T33" fmla="*/ 72 h 292"/>
              <a:gd name="T34" fmla="*/ 3 w 121"/>
              <a:gd name="T35" fmla="*/ 93 h 292"/>
              <a:gd name="T36" fmla="*/ 22 w 121"/>
              <a:gd name="T37" fmla="*/ 123 h 292"/>
              <a:gd name="T38" fmla="*/ 28 w 121"/>
              <a:gd name="T39" fmla="*/ 129 h 292"/>
              <a:gd name="T40" fmla="*/ 32 w 121"/>
              <a:gd name="T41" fmla="*/ 129 h 292"/>
              <a:gd name="T42" fmla="*/ 30 w 121"/>
              <a:gd name="T43" fmla="*/ 143 h 292"/>
              <a:gd name="T44" fmla="*/ 30 w 121"/>
              <a:gd name="T45" fmla="*/ 145 h 292"/>
              <a:gd name="T46" fmla="*/ 28 w 121"/>
              <a:gd name="T47" fmla="*/ 152 h 292"/>
              <a:gd name="T48" fmla="*/ 26 w 121"/>
              <a:gd name="T49" fmla="*/ 187 h 292"/>
              <a:gd name="T50" fmla="*/ 24 w 121"/>
              <a:gd name="T51" fmla="*/ 236 h 292"/>
              <a:gd name="T52" fmla="*/ 23 w 121"/>
              <a:gd name="T53" fmla="*/ 277 h 292"/>
              <a:gd name="T54" fmla="*/ 6 w 121"/>
              <a:gd name="T55" fmla="*/ 286 h 292"/>
              <a:gd name="T56" fmla="*/ 46 w 121"/>
              <a:gd name="T57" fmla="*/ 280 h 292"/>
              <a:gd name="T58" fmla="*/ 49 w 121"/>
              <a:gd name="T59" fmla="*/ 233 h 292"/>
              <a:gd name="T60" fmla="*/ 52 w 121"/>
              <a:gd name="T61" fmla="*/ 195 h 292"/>
              <a:gd name="T62" fmla="*/ 55 w 121"/>
              <a:gd name="T63" fmla="*/ 185 h 292"/>
              <a:gd name="T64" fmla="*/ 60 w 121"/>
              <a:gd name="T65" fmla="*/ 231 h 292"/>
              <a:gd name="T66" fmla="*/ 58 w 121"/>
              <a:gd name="T67" fmla="*/ 275 h 292"/>
              <a:gd name="T68" fmla="*/ 58 w 121"/>
              <a:gd name="T69" fmla="*/ 282 h 292"/>
              <a:gd name="T70" fmla="*/ 79 w 121"/>
              <a:gd name="T71" fmla="*/ 291 h 292"/>
              <a:gd name="T72" fmla="*/ 76 w 121"/>
              <a:gd name="T73" fmla="*/ 277 h 292"/>
              <a:gd name="T74" fmla="*/ 84 w 121"/>
              <a:gd name="T75" fmla="*/ 210 h 292"/>
              <a:gd name="T76" fmla="*/ 89 w 121"/>
              <a:gd name="T77" fmla="*/ 158 h 292"/>
              <a:gd name="T78" fmla="*/ 101 w 121"/>
              <a:gd name="T79" fmla="*/ 137 h 292"/>
              <a:gd name="T80" fmla="*/ 121 w 121"/>
              <a:gd name="T81" fmla="*/ 106 h 292"/>
              <a:gd name="T82" fmla="*/ 17 w 121"/>
              <a:gd name="T83" fmla="*/ 96 h 292"/>
              <a:gd name="T84" fmla="*/ 16 w 121"/>
              <a:gd name="T85" fmla="*/ 85 h 292"/>
              <a:gd name="T86" fmla="*/ 25 w 121"/>
              <a:gd name="T87" fmla="*/ 80 h 292"/>
              <a:gd name="T88" fmla="*/ 32 w 121"/>
              <a:gd name="T89" fmla="*/ 87 h 292"/>
              <a:gd name="T90" fmla="*/ 33 w 121"/>
              <a:gd name="T91" fmla="*/ 109 h 292"/>
              <a:gd name="T92" fmla="*/ 106 w 121"/>
              <a:gd name="T93" fmla="*/ 114 h 292"/>
              <a:gd name="T94" fmla="*/ 91 w 121"/>
              <a:gd name="T95" fmla="*/ 135 h 292"/>
              <a:gd name="T96" fmla="*/ 90 w 121"/>
              <a:gd name="T97" fmla="*/ 121 h 292"/>
              <a:gd name="T98" fmla="*/ 91 w 121"/>
              <a:gd name="T99" fmla="*/ 103 h 292"/>
              <a:gd name="T100" fmla="*/ 95 w 121"/>
              <a:gd name="T101" fmla="*/ 93 h 292"/>
              <a:gd name="T102" fmla="*/ 97 w 121"/>
              <a:gd name="T103" fmla="*/ 91 h 292"/>
              <a:gd name="T104" fmla="*/ 104 w 121"/>
              <a:gd name="T105" fmla="*/ 99 h 292"/>
              <a:gd name="T106" fmla="*/ 106 w 121"/>
              <a:gd name="T107" fmla="*/ 114 h 292"/>
              <a:gd name="T108" fmla="*/ 107 w 121"/>
              <a:gd name="T109" fmla="*/ 9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" h="292">
                <a:moveTo>
                  <a:pt x="121" y="106"/>
                </a:moveTo>
                <a:cubicBezTo>
                  <a:pt x="121" y="103"/>
                  <a:pt x="117" y="94"/>
                  <a:pt x="117" y="93"/>
                </a:cubicBezTo>
                <a:cubicBezTo>
                  <a:pt x="117" y="93"/>
                  <a:pt x="118" y="92"/>
                  <a:pt x="118" y="92"/>
                </a:cubicBezTo>
                <a:cubicBezTo>
                  <a:pt x="118" y="92"/>
                  <a:pt x="118" y="90"/>
                  <a:pt x="116" y="88"/>
                </a:cubicBezTo>
                <a:cubicBezTo>
                  <a:pt x="115" y="86"/>
                  <a:pt x="114" y="84"/>
                  <a:pt x="113" y="82"/>
                </a:cubicBezTo>
                <a:cubicBezTo>
                  <a:pt x="112" y="80"/>
                  <a:pt x="111" y="77"/>
                  <a:pt x="111" y="77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7" y="67"/>
                  <a:pt x="106" y="64"/>
                  <a:pt x="104" y="61"/>
                </a:cubicBezTo>
                <a:cubicBezTo>
                  <a:pt x="102" y="58"/>
                  <a:pt x="94" y="55"/>
                  <a:pt x="92" y="54"/>
                </a:cubicBezTo>
                <a:cubicBezTo>
                  <a:pt x="91" y="52"/>
                  <a:pt x="87" y="50"/>
                  <a:pt x="85" y="49"/>
                </a:cubicBezTo>
                <a:cubicBezTo>
                  <a:pt x="83" y="48"/>
                  <a:pt x="81" y="47"/>
                  <a:pt x="81" y="47"/>
                </a:cubicBezTo>
                <a:cubicBezTo>
                  <a:pt x="81" y="47"/>
                  <a:pt x="80" y="47"/>
                  <a:pt x="79" y="46"/>
                </a:cubicBezTo>
                <a:cubicBezTo>
                  <a:pt x="78" y="46"/>
                  <a:pt x="77" y="45"/>
                  <a:pt x="76" y="43"/>
                </a:cubicBezTo>
                <a:cubicBezTo>
                  <a:pt x="75" y="40"/>
                  <a:pt x="77" y="37"/>
                  <a:pt x="78" y="36"/>
                </a:cubicBezTo>
                <a:cubicBezTo>
                  <a:pt x="79" y="35"/>
                  <a:pt x="80" y="36"/>
                  <a:pt x="81" y="33"/>
                </a:cubicBezTo>
                <a:cubicBezTo>
                  <a:pt x="82" y="31"/>
                  <a:pt x="84" y="26"/>
                  <a:pt x="84" y="25"/>
                </a:cubicBezTo>
                <a:cubicBezTo>
                  <a:pt x="84" y="24"/>
                  <a:pt x="83" y="23"/>
                  <a:pt x="83" y="23"/>
                </a:cubicBezTo>
                <a:cubicBezTo>
                  <a:pt x="83" y="23"/>
                  <a:pt x="84" y="19"/>
                  <a:pt x="84" y="18"/>
                </a:cubicBezTo>
                <a:cubicBezTo>
                  <a:pt x="84" y="18"/>
                  <a:pt x="85" y="17"/>
                  <a:pt x="85" y="15"/>
                </a:cubicBezTo>
                <a:cubicBezTo>
                  <a:pt x="85" y="13"/>
                  <a:pt x="85" y="12"/>
                  <a:pt x="83" y="9"/>
                </a:cubicBezTo>
                <a:cubicBezTo>
                  <a:pt x="81" y="6"/>
                  <a:pt x="81" y="5"/>
                  <a:pt x="80" y="5"/>
                </a:cubicBezTo>
                <a:cubicBezTo>
                  <a:pt x="80" y="5"/>
                  <a:pt x="80" y="5"/>
                  <a:pt x="80" y="6"/>
                </a:cubicBezTo>
                <a:cubicBezTo>
                  <a:pt x="80" y="6"/>
                  <a:pt x="78" y="3"/>
                  <a:pt x="78" y="3"/>
                </a:cubicBezTo>
                <a:cubicBezTo>
                  <a:pt x="78" y="4"/>
                  <a:pt x="78" y="3"/>
                  <a:pt x="78" y="3"/>
                </a:cubicBezTo>
                <a:cubicBezTo>
                  <a:pt x="78" y="3"/>
                  <a:pt x="76" y="1"/>
                  <a:pt x="75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3" y="0"/>
                  <a:pt x="72" y="0"/>
                </a:cubicBezTo>
                <a:cubicBezTo>
                  <a:pt x="72" y="0"/>
                  <a:pt x="73" y="1"/>
                  <a:pt x="73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4" y="0"/>
                  <a:pt x="64" y="0"/>
                </a:cubicBezTo>
                <a:cubicBezTo>
                  <a:pt x="64" y="0"/>
                  <a:pt x="65" y="1"/>
                  <a:pt x="65" y="1"/>
                </a:cubicBezTo>
                <a:cubicBezTo>
                  <a:pt x="65" y="1"/>
                  <a:pt x="61" y="1"/>
                  <a:pt x="60" y="1"/>
                </a:cubicBezTo>
                <a:cubicBezTo>
                  <a:pt x="59" y="0"/>
                  <a:pt x="60" y="2"/>
                  <a:pt x="60" y="2"/>
                </a:cubicBezTo>
                <a:cubicBezTo>
                  <a:pt x="60" y="2"/>
                  <a:pt x="59" y="2"/>
                  <a:pt x="57" y="5"/>
                </a:cubicBezTo>
                <a:cubicBezTo>
                  <a:pt x="55" y="8"/>
                  <a:pt x="55" y="12"/>
                  <a:pt x="55" y="13"/>
                </a:cubicBezTo>
                <a:cubicBezTo>
                  <a:pt x="54" y="14"/>
                  <a:pt x="53" y="15"/>
                  <a:pt x="53" y="16"/>
                </a:cubicBezTo>
                <a:cubicBezTo>
                  <a:pt x="53" y="18"/>
                  <a:pt x="53" y="19"/>
                  <a:pt x="53" y="19"/>
                </a:cubicBezTo>
                <a:cubicBezTo>
                  <a:pt x="53" y="19"/>
                  <a:pt x="52" y="19"/>
                  <a:pt x="51" y="21"/>
                </a:cubicBezTo>
                <a:cubicBezTo>
                  <a:pt x="51" y="23"/>
                  <a:pt x="52" y="27"/>
                  <a:pt x="52" y="28"/>
                </a:cubicBezTo>
                <a:cubicBezTo>
                  <a:pt x="52" y="30"/>
                  <a:pt x="53" y="31"/>
                  <a:pt x="54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1"/>
                  <a:pt x="56" y="35"/>
                  <a:pt x="56" y="38"/>
                </a:cubicBezTo>
                <a:cubicBezTo>
                  <a:pt x="56" y="40"/>
                  <a:pt x="57" y="41"/>
                  <a:pt x="57" y="42"/>
                </a:cubicBezTo>
                <a:cubicBezTo>
                  <a:pt x="56" y="43"/>
                  <a:pt x="56" y="43"/>
                  <a:pt x="55" y="44"/>
                </a:cubicBezTo>
                <a:cubicBezTo>
                  <a:pt x="54" y="44"/>
                  <a:pt x="52" y="44"/>
                  <a:pt x="51" y="44"/>
                </a:cubicBezTo>
                <a:cubicBezTo>
                  <a:pt x="51" y="44"/>
                  <a:pt x="43" y="47"/>
                  <a:pt x="39" y="48"/>
                </a:cubicBezTo>
                <a:cubicBezTo>
                  <a:pt x="35" y="49"/>
                  <a:pt x="28" y="52"/>
                  <a:pt x="27" y="54"/>
                </a:cubicBezTo>
                <a:cubicBezTo>
                  <a:pt x="25" y="55"/>
                  <a:pt x="12" y="67"/>
                  <a:pt x="11" y="70"/>
                </a:cubicBezTo>
                <a:cubicBezTo>
                  <a:pt x="9" y="72"/>
                  <a:pt x="7" y="72"/>
                  <a:pt x="7" y="72"/>
                </a:cubicBezTo>
                <a:cubicBezTo>
                  <a:pt x="7" y="72"/>
                  <a:pt x="7" y="73"/>
                  <a:pt x="8" y="73"/>
                </a:cubicBezTo>
                <a:cubicBezTo>
                  <a:pt x="7" y="74"/>
                  <a:pt x="3" y="78"/>
                  <a:pt x="2" y="81"/>
                </a:cubicBezTo>
                <a:cubicBezTo>
                  <a:pt x="1" y="83"/>
                  <a:pt x="0" y="86"/>
                  <a:pt x="3" y="93"/>
                </a:cubicBezTo>
                <a:cubicBezTo>
                  <a:pt x="7" y="100"/>
                  <a:pt x="12" y="108"/>
                  <a:pt x="14" y="110"/>
                </a:cubicBezTo>
                <a:cubicBezTo>
                  <a:pt x="16" y="113"/>
                  <a:pt x="17" y="115"/>
                  <a:pt x="17" y="116"/>
                </a:cubicBezTo>
                <a:cubicBezTo>
                  <a:pt x="18" y="118"/>
                  <a:pt x="21" y="121"/>
                  <a:pt x="22" y="123"/>
                </a:cubicBezTo>
                <a:cubicBezTo>
                  <a:pt x="23" y="125"/>
                  <a:pt x="25" y="125"/>
                  <a:pt x="25" y="126"/>
                </a:cubicBezTo>
                <a:cubicBezTo>
                  <a:pt x="25" y="127"/>
                  <a:pt x="25" y="127"/>
                  <a:pt x="25" y="128"/>
                </a:cubicBezTo>
                <a:cubicBezTo>
                  <a:pt x="26" y="128"/>
                  <a:pt x="27" y="129"/>
                  <a:pt x="28" y="129"/>
                </a:cubicBezTo>
                <a:cubicBezTo>
                  <a:pt x="28" y="129"/>
                  <a:pt x="29" y="128"/>
                  <a:pt x="29" y="128"/>
                </a:cubicBezTo>
                <a:cubicBezTo>
                  <a:pt x="29" y="128"/>
                  <a:pt x="30" y="129"/>
                  <a:pt x="30" y="129"/>
                </a:cubicBezTo>
                <a:cubicBezTo>
                  <a:pt x="31" y="129"/>
                  <a:pt x="31" y="129"/>
                  <a:pt x="32" y="129"/>
                </a:cubicBezTo>
                <a:cubicBezTo>
                  <a:pt x="32" y="129"/>
                  <a:pt x="32" y="129"/>
                  <a:pt x="32" y="128"/>
                </a:cubicBezTo>
                <a:cubicBezTo>
                  <a:pt x="32" y="130"/>
                  <a:pt x="32" y="131"/>
                  <a:pt x="32" y="132"/>
                </a:cubicBezTo>
                <a:cubicBezTo>
                  <a:pt x="32" y="135"/>
                  <a:pt x="30" y="143"/>
                  <a:pt x="30" y="143"/>
                </a:cubicBezTo>
                <a:cubicBezTo>
                  <a:pt x="30" y="143"/>
                  <a:pt x="29" y="145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29" y="147"/>
                  <a:pt x="28" y="150"/>
                  <a:pt x="28" y="152"/>
                </a:cubicBezTo>
                <a:cubicBezTo>
                  <a:pt x="28" y="155"/>
                  <a:pt x="27" y="158"/>
                  <a:pt x="26" y="161"/>
                </a:cubicBezTo>
                <a:cubicBezTo>
                  <a:pt x="26" y="164"/>
                  <a:pt x="24" y="171"/>
                  <a:pt x="24" y="175"/>
                </a:cubicBezTo>
                <a:cubicBezTo>
                  <a:pt x="25" y="179"/>
                  <a:pt x="26" y="182"/>
                  <a:pt x="26" y="187"/>
                </a:cubicBezTo>
                <a:cubicBezTo>
                  <a:pt x="25" y="191"/>
                  <a:pt x="26" y="191"/>
                  <a:pt x="25" y="200"/>
                </a:cubicBezTo>
                <a:cubicBezTo>
                  <a:pt x="25" y="210"/>
                  <a:pt x="25" y="212"/>
                  <a:pt x="24" y="217"/>
                </a:cubicBezTo>
                <a:cubicBezTo>
                  <a:pt x="22" y="223"/>
                  <a:pt x="24" y="231"/>
                  <a:pt x="24" y="236"/>
                </a:cubicBezTo>
                <a:cubicBezTo>
                  <a:pt x="25" y="241"/>
                  <a:pt x="26" y="242"/>
                  <a:pt x="25" y="250"/>
                </a:cubicBezTo>
                <a:cubicBezTo>
                  <a:pt x="24" y="258"/>
                  <a:pt x="23" y="268"/>
                  <a:pt x="23" y="271"/>
                </a:cubicBezTo>
                <a:cubicBezTo>
                  <a:pt x="23" y="274"/>
                  <a:pt x="23" y="277"/>
                  <a:pt x="23" y="277"/>
                </a:cubicBezTo>
                <a:cubicBezTo>
                  <a:pt x="23" y="277"/>
                  <a:pt x="24" y="278"/>
                  <a:pt x="25" y="278"/>
                </a:cubicBezTo>
                <a:cubicBezTo>
                  <a:pt x="24" y="279"/>
                  <a:pt x="21" y="281"/>
                  <a:pt x="17" y="281"/>
                </a:cubicBezTo>
                <a:cubicBezTo>
                  <a:pt x="13" y="282"/>
                  <a:pt x="6" y="282"/>
                  <a:pt x="6" y="286"/>
                </a:cubicBezTo>
                <a:cubicBezTo>
                  <a:pt x="7" y="291"/>
                  <a:pt x="9" y="291"/>
                  <a:pt x="15" y="291"/>
                </a:cubicBezTo>
                <a:cubicBezTo>
                  <a:pt x="21" y="291"/>
                  <a:pt x="45" y="291"/>
                  <a:pt x="45" y="291"/>
                </a:cubicBezTo>
                <a:cubicBezTo>
                  <a:pt x="45" y="291"/>
                  <a:pt x="48" y="283"/>
                  <a:pt x="46" y="280"/>
                </a:cubicBezTo>
                <a:cubicBezTo>
                  <a:pt x="45" y="277"/>
                  <a:pt x="46" y="275"/>
                  <a:pt x="46" y="275"/>
                </a:cubicBezTo>
                <a:cubicBezTo>
                  <a:pt x="47" y="274"/>
                  <a:pt x="49" y="261"/>
                  <a:pt x="48" y="256"/>
                </a:cubicBezTo>
                <a:cubicBezTo>
                  <a:pt x="48" y="251"/>
                  <a:pt x="49" y="237"/>
                  <a:pt x="49" y="233"/>
                </a:cubicBezTo>
                <a:cubicBezTo>
                  <a:pt x="49" y="229"/>
                  <a:pt x="50" y="219"/>
                  <a:pt x="49" y="215"/>
                </a:cubicBezTo>
                <a:cubicBezTo>
                  <a:pt x="49" y="211"/>
                  <a:pt x="50" y="198"/>
                  <a:pt x="50" y="198"/>
                </a:cubicBezTo>
                <a:cubicBezTo>
                  <a:pt x="50" y="198"/>
                  <a:pt x="51" y="197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4"/>
                  <a:pt x="52" y="194"/>
                </a:cubicBezTo>
                <a:cubicBezTo>
                  <a:pt x="53" y="191"/>
                  <a:pt x="55" y="186"/>
                  <a:pt x="55" y="185"/>
                </a:cubicBezTo>
                <a:cubicBezTo>
                  <a:pt x="55" y="185"/>
                  <a:pt x="55" y="185"/>
                  <a:pt x="55" y="185"/>
                </a:cubicBezTo>
                <a:cubicBezTo>
                  <a:pt x="55" y="186"/>
                  <a:pt x="58" y="206"/>
                  <a:pt x="58" y="212"/>
                </a:cubicBezTo>
                <a:cubicBezTo>
                  <a:pt x="58" y="217"/>
                  <a:pt x="59" y="226"/>
                  <a:pt x="60" y="231"/>
                </a:cubicBezTo>
                <a:cubicBezTo>
                  <a:pt x="60" y="237"/>
                  <a:pt x="59" y="239"/>
                  <a:pt x="59" y="244"/>
                </a:cubicBezTo>
                <a:cubicBezTo>
                  <a:pt x="59" y="249"/>
                  <a:pt x="56" y="256"/>
                  <a:pt x="56" y="261"/>
                </a:cubicBezTo>
                <a:cubicBezTo>
                  <a:pt x="57" y="267"/>
                  <a:pt x="58" y="275"/>
                  <a:pt x="58" y="275"/>
                </a:cubicBezTo>
                <a:cubicBezTo>
                  <a:pt x="58" y="275"/>
                  <a:pt x="59" y="276"/>
                  <a:pt x="60" y="276"/>
                </a:cubicBezTo>
                <a:cubicBezTo>
                  <a:pt x="60" y="276"/>
                  <a:pt x="60" y="276"/>
                  <a:pt x="60" y="276"/>
                </a:cubicBezTo>
                <a:cubicBezTo>
                  <a:pt x="60" y="276"/>
                  <a:pt x="59" y="281"/>
                  <a:pt x="58" y="282"/>
                </a:cubicBezTo>
                <a:cubicBezTo>
                  <a:pt x="57" y="283"/>
                  <a:pt x="57" y="283"/>
                  <a:pt x="56" y="286"/>
                </a:cubicBezTo>
                <a:cubicBezTo>
                  <a:pt x="55" y="289"/>
                  <a:pt x="56" y="290"/>
                  <a:pt x="57" y="291"/>
                </a:cubicBezTo>
                <a:cubicBezTo>
                  <a:pt x="58" y="292"/>
                  <a:pt x="79" y="291"/>
                  <a:pt x="79" y="291"/>
                </a:cubicBezTo>
                <a:cubicBezTo>
                  <a:pt x="79" y="291"/>
                  <a:pt x="81" y="288"/>
                  <a:pt x="79" y="284"/>
                </a:cubicBezTo>
                <a:cubicBezTo>
                  <a:pt x="77" y="280"/>
                  <a:pt x="77" y="279"/>
                  <a:pt x="76" y="278"/>
                </a:cubicBezTo>
                <a:cubicBezTo>
                  <a:pt x="76" y="277"/>
                  <a:pt x="76" y="277"/>
                  <a:pt x="76" y="277"/>
                </a:cubicBezTo>
                <a:cubicBezTo>
                  <a:pt x="78" y="274"/>
                  <a:pt x="79" y="271"/>
                  <a:pt x="79" y="271"/>
                </a:cubicBezTo>
                <a:cubicBezTo>
                  <a:pt x="79" y="271"/>
                  <a:pt x="80" y="259"/>
                  <a:pt x="80" y="252"/>
                </a:cubicBezTo>
                <a:cubicBezTo>
                  <a:pt x="80" y="246"/>
                  <a:pt x="84" y="218"/>
                  <a:pt x="84" y="210"/>
                </a:cubicBezTo>
                <a:cubicBezTo>
                  <a:pt x="83" y="203"/>
                  <a:pt x="84" y="191"/>
                  <a:pt x="84" y="191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0" y="149"/>
                  <a:pt x="93" y="146"/>
                  <a:pt x="94" y="145"/>
                </a:cubicBezTo>
                <a:cubicBezTo>
                  <a:pt x="96" y="144"/>
                  <a:pt x="100" y="139"/>
                  <a:pt x="101" y="137"/>
                </a:cubicBezTo>
                <a:cubicBezTo>
                  <a:pt x="102" y="136"/>
                  <a:pt x="111" y="127"/>
                  <a:pt x="112" y="124"/>
                </a:cubicBezTo>
                <a:cubicBezTo>
                  <a:pt x="114" y="121"/>
                  <a:pt x="118" y="116"/>
                  <a:pt x="119" y="114"/>
                </a:cubicBezTo>
                <a:cubicBezTo>
                  <a:pt x="120" y="112"/>
                  <a:pt x="121" y="109"/>
                  <a:pt x="121" y="106"/>
                </a:cubicBezTo>
                <a:close/>
                <a:moveTo>
                  <a:pt x="28" y="115"/>
                </a:moveTo>
                <a:cubicBezTo>
                  <a:pt x="28" y="114"/>
                  <a:pt x="25" y="111"/>
                  <a:pt x="24" y="110"/>
                </a:cubicBezTo>
                <a:cubicBezTo>
                  <a:pt x="23" y="108"/>
                  <a:pt x="17" y="97"/>
                  <a:pt x="17" y="96"/>
                </a:cubicBezTo>
                <a:cubicBezTo>
                  <a:pt x="16" y="94"/>
                  <a:pt x="15" y="88"/>
                  <a:pt x="14" y="87"/>
                </a:cubicBezTo>
                <a:cubicBezTo>
                  <a:pt x="13" y="86"/>
                  <a:pt x="15" y="86"/>
                  <a:pt x="15" y="86"/>
                </a:cubicBezTo>
                <a:cubicBezTo>
                  <a:pt x="16" y="85"/>
                  <a:pt x="16" y="85"/>
                  <a:pt x="16" y="85"/>
                </a:cubicBezTo>
                <a:cubicBezTo>
                  <a:pt x="17" y="86"/>
                  <a:pt x="17" y="85"/>
                  <a:pt x="18" y="85"/>
                </a:cubicBezTo>
                <a:cubicBezTo>
                  <a:pt x="20" y="85"/>
                  <a:pt x="21" y="84"/>
                  <a:pt x="21" y="84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7" y="81"/>
                  <a:pt x="29" y="81"/>
                </a:cubicBezTo>
                <a:cubicBezTo>
                  <a:pt x="30" y="81"/>
                  <a:pt x="30" y="82"/>
                  <a:pt x="31" y="82"/>
                </a:cubicBezTo>
                <a:cubicBezTo>
                  <a:pt x="32" y="83"/>
                  <a:pt x="31" y="85"/>
                  <a:pt x="32" y="87"/>
                </a:cubicBezTo>
                <a:cubicBezTo>
                  <a:pt x="33" y="89"/>
                  <a:pt x="33" y="93"/>
                  <a:pt x="33" y="95"/>
                </a:cubicBezTo>
                <a:cubicBezTo>
                  <a:pt x="34" y="97"/>
                  <a:pt x="34" y="99"/>
                  <a:pt x="34" y="103"/>
                </a:cubicBezTo>
                <a:cubicBezTo>
                  <a:pt x="33" y="106"/>
                  <a:pt x="33" y="106"/>
                  <a:pt x="33" y="109"/>
                </a:cubicBezTo>
                <a:cubicBezTo>
                  <a:pt x="33" y="111"/>
                  <a:pt x="33" y="114"/>
                  <a:pt x="32" y="116"/>
                </a:cubicBezTo>
                <a:cubicBezTo>
                  <a:pt x="31" y="116"/>
                  <a:pt x="29" y="115"/>
                  <a:pt x="28" y="115"/>
                </a:cubicBezTo>
                <a:close/>
                <a:moveTo>
                  <a:pt x="106" y="114"/>
                </a:moveTo>
                <a:cubicBezTo>
                  <a:pt x="104" y="116"/>
                  <a:pt x="102" y="124"/>
                  <a:pt x="99" y="127"/>
                </a:cubicBezTo>
                <a:cubicBezTo>
                  <a:pt x="97" y="131"/>
                  <a:pt x="95" y="135"/>
                  <a:pt x="93" y="135"/>
                </a:cubicBezTo>
                <a:cubicBezTo>
                  <a:pt x="92" y="135"/>
                  <a:pt x="91" y="135"/>
                  <a:pt x="91" y="135"/>
                </a:cubicBezTo>
                <a:cubicBezTo>
                  <a:pt x="91" y="135"/>
                  <a:pt x="91" y="135"/>
                  <a:pt x="91" y="135"/>
                </a:cubicBezTo>
                <a:cubicBezTo>
                  <a:pt x="91" y="135"/>
                  <a:pt x="91" y="128"/>
                  <a:pt x="91" y="126"/>
                </a:cubicBezTo>
                <a:cubicBezTo>
                  <a:pt x="90" y="125"/>
                  <a:pt x="90" y="123"/>
                  <a:pt x="90" y="121"/>
                </a:cubicBezTo>
                <a:cubicBezTo>
                  <a:pt x="90" y="119"/>
                  <a:pt x="90" y="115"/>
                  <a:pt x="90" y="115"/>
                </a:cubicBezTo>
                <a:cubicBezTo>
                  <a:pt x="90" y="115"/>
                  <a:pt x="89" y="112"/>
                  <a:pt x="90" y="108"/>
                </a:cubicBezTo>
                <a:cubicBezTo>
                  <a:pt x="90" y="105"/>
                  <a:pt x="91" y="103"/>
                  <a:pt x="91" y="103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1" y="101"/>
                  <a:pt x="94" y="97"/>
                  <a:pt x="94" y="96"/>
                </a:cubicBezTo>
                <a:cubicBezTo>
                  <a:pt x="95" y="95"/>
                  <a:pt x="95" y="94"/>
                  <a:pt x="95" y="93"/>
                </a:cubicBezTo>
                <a:cubicBezTo>
                  <a:pt x="95" y="93"/>
                  <a:pt x="95" y="93"/>
                  <a:pt x="95" y="92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1"/>
                  <a:pt x="97" y="91"/>
                  <a:pt x="97" y="91"/>
                </a:cubicBezTo>
                <a:cubicBezTo>
                  <a:pt x="97" y="91"/>
                  <a:pt x="98" y="94"/>
                  <a:pt x="99" y="95"/>
                </a:cubicBezTo>
                <a:cubicBezTo>
                  <a:pt x="100" y="97"/>
                  <a:pt x="101" y="97"/>
                  <a:pt x="101" y="98"/>
                </a:cubicBezTo>
                <a:cubicBezTo>
                  <a:pt x="102" y="100"/>
                  <a:pt x="104" y="99"/>
                  <a:pt x="104" y="99"/>
                </a:cubicBezTo>
                <a:cubicBezTo>
                  <a:pt x="104" y="99"/>
                  <a:pt x="104" y="99"/>
                  <a:pt x="105" y="99"/>
                </a:cubicBezTo>
                <a:cubicBezTo>
                  <a:pt x="105" y="100"/>
                  <a:pt x="107" y="105"/>
                  <a:pt x="108" y="106"/>
                </a:cubicBezTo>
                <a:cubicBezTo>
                  <a:pt x="108" y="108"/>
                  <a:pt x="108" y="111"/>
                  <a:pt x="106" y="114"/>
                </a:cubicBezTo>
                <a:close/>
                <a:moveTo>
                  <a:pt x="107" y="98"/>
                </a:moveTo>
                <a:cubicBezTo>
                  <a:pt x="109" y="97"/>
                  <a:pt x="113" y="96"/>
                  <a:pt x="115" y="94"/>
                </a:cubicBezTo>
                <a:cubicBezTo>
                  <a:pt x="114" y="95"/>
                  <a:pt x="111" y="97"/>
                  <a:pt x="107" y="98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40"/>
          <p:cNvSpPr>
            <a:spLocks noEditPoints="1"/>
          </p:cNvSpPr>
          <p:nvPr/>
        </p:nvSpPr>
        <p:spPr bwMode="auto">
          <a:xfrm>
            <a:off x="6230849" y="1442974"/>
            <a:ext cx="587831" cy="337544"/>
          </a:xfrm>
          <a:custGeom>
            <a:avLst/>
            <a:gdLst>
              <a:gd name="T0" fmla="*/ 707 w 931"/>
              <a:gd name="T1" fmla="*/ 0 h 712"/>
              <a:gd name="T2" fmla="*/ 0 w 931"/>
              <a:gd name="T3" fmla="*/ 385 h 712"/>
              <a:gd name="T4" fmla="*/ 304 w 931"/>
              <a:gd name="T5" fmla="*/ 226 h 712"/>
              <a:gd name="T6" fmla="*/ 311 w 931"/>
              <a:gd name="T7" fmla="*/ 289 h 712"/>
              <a:gd name="T8" fmla="*/ 346 w 931"/>
              <a:gd name="T9" fmla="*/ 318 h 712"/>
              <a:gd name="T10" fmla="*/ 364 w 931"/>
              <a:gd name="T11" fmla="*/ 318 h 712"/>
              <a:gd name="T12" fmla="*/ 372 w 931"/>
              <a:gd name="T13" fmla="*/ 294 h 712"/>
              <a:gd name="T14" fmla="*/ 428 w 931"/>
              <a:gd name="T15" fmla="*/ 226 h 712"/>
              <a:gd name="T16" fmla="*/ 413 w 931"/>
              <a:gd name="T17" fmla="*/ 185 h 712"/>
              <a:gd name="T18" fmla="*/ 367 w 931"/>
              <a:gd name="T19" fmla="*/ 165 h 712"/>
              <a:gd name="T20" fmla="*/ 341 w 931"/>
              <a:gd name="T21" fmla="*/ 144 h 712"/>
              <a:gd name="T22" fmla="*/ 363 w 931"/>
              <a:gd name="T23" fmla="*/ 127 h 712"/>
              <a:gd name="T24" fmla="*/ 401 w 931"/>
              <a:gd name="T25" fmla="*/ 143 h 712"/>
              <a:gd name="T26" fmla="*/ 396 w 931"/>
              <a:gd name="T27" fmla="*/ 92 h 712"/>
              <a:gd name="T28" fmla="*/ 372 w 931"/>
              <a:gd name="T29" fmla="*/ 67 h 712"/>
              <a:gd name="T30" fmla="*/ 346 w 931"/>
              <a:gd name="T31" fmla="*/ 67 h 712"/>
              <a:gd name="T32" fmla="*/ 306 w 931"/>
              <a:gd name="T33" fmla="*/ 107 h 712"/>
              <a:gd name="T34" fmla="*/ 302 w 931"/>
              <a:gd name="T35" fmla="*/ 186 h 712"/>
              <a:gd name="T36" fmla="*/ 371 w 931"/>
              <a:gd name="T37" fmla="*/ 218 h 712"/>
              <a:gd name="T38" fmla="*/ 370 w 931"/>
              <a:gd name="T39" fmla="*/ 248 h 712"/>
              <a:gd name="T40" fmla="*/ 328 w 931"/>
              <a:gd name="T41" fmla="*/ 247 h 712"/>
              <a:gd name="T42" fmla="*/ 124 w 931"/>
              <a:gd name="T43" fmla="*/ 162 h 712"/>
              <a:gd name="T44" fmla="*/ 124 w 931"/>
              <a:gd name="T45" fmla="*/ 223 h 712"/>
              <a:gd name="T46" fmla="*/ 124 w 931"/>
              <a:gd name="T47" fmla="*/ 162 h 712"/>
              <a:gd name="T48" fmla="*/ 552 w 931"/>
              <a:gd name="T49" fmla="*/ 193 h 712"/>
              <a:gd name="T50" fmla="*/ 614 w 931"/>
              <a:gd name="T51" fmla="*/ 193 h 712"/>
              <a:gd name="T52" fmla="*/ 405 w 931"/>
              <a:gd name="T53" fmla="*/ 42 h 712"/>
              <a:gd name="T54" fmla="*/ 405 w 931"/>
              <a:gd name="T55" fmla="*/ 344 h 712"/>
              <a:gd name="T56" fmla="*/ 665 w 931"/>
              <a:gd name="T57" fmla="*/ 299 h 712"/>
              <a:gd name="T58" fmla="*/ 620 w 931"/>
              <a:gd name="T59" fmla="*/ 42 h 712"/>
              <a:gd name="T60" fmla="*/ 301 w 931"/>
              <a:gd name="T61" fmla="*/ 344 h 712"/>
              <a:gd name="T62" fmla="*/ 301 w 931"/>
              <a:gd name="T63" fmla="*/ 42 h 712"/>
              <a:gd name="T64" fmla="*/ 42 w 931"/>
              <a:gd name="T65" fmla="*/ 87 h 712"/>
              <a:gd name="T66" fmla="*/ 87 w 931"/>
              <a:gd name="T67" fmla="*/ 344 h 712"/>
              <a:gd name="T68" fmla="*/ 728 w 931"/>
              <a:gd name="T69" fmla="*/ 54 h 712"/>
              <a:gd name="T70" fmla="*/ 728 w 931"/>
              <a:gd name="T71" fmla="*/ 379 h 712"/>
              <a:gd name="T72" fmla="*/ 737 w 931"/>
              <a:gd name="T73" fmla="*/ 331 h 712"/>
              <a:gd name="T74" fmla="*/ 728 w 931"/>
              <a:gd name="T75" fmla="*/ 177 h 712"/>
              <a:gd name="T76" fmla="*/ 653 w 931"/>
              <a:gd name="T77" fmla="*/ 406 h 712"/>
              <a:gd name="T78" fmla="*/ 103 w 931"/>
              <a:gd name="T79" fmla="*/ 406 h 712"/>
              <a:gd name="T80" fmla="*/ 177 w 931"/>
              <a:gd name="T81" fmla="*/ 487 h 712"/>
              <a:gd name="T82" fmla="*/ 437 w 931"/>
              <a:gd name="T83" fmla="*/ 441 h 712"/>
              <a:gd name="T84" fmla="*/ 653 w 931"/>
              <a:gd name="T85" fmla="*/ 406 h 712"/>
              <a:gd name="T86" fmla="*/ 784 w 931"/>
              <a:gd name="T87" fmla="*/ 148 h 712"/>
              <a:gd name="T88" fmla="*/ 837 w 931"/>
              <a:gd name="T89" fmla="*/ 281 h 712"/>
              <a:gd name="T90" fmla="*/ 849 w 931"/>
              <a:gd name="T91" fmla="*/ 325 h 712"/>
              <a:gd name="T92" fmla="*/ 743 w 931"/>
              <a:gd name="T93" fmla="*/ 33 h 712"/>
              <a:gd name="T94" fmla="*/ 503 w 931"/>
              <a:gd name="T95" fmla="*/ 483 h 712"/>
              <a:gd name="T96" fmla="*/ 428 w 931"/>
              <a:gd name="T97" fmla="*/ 624 h 712"/>
              <a:gd name="T98" fmla="*/ 311 w 931"/>
              <a:gd name="T99" fmla="*/ 553 h 712"/>
              <a:gd name="T100" fmla="*/ 389 w 931"/>
              <a:gd name="T101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31" h="712">
                <a:moveTo>
                  <a:pt x="0" y="0"/>
                </a:moveTo>
                <a:cubicBezTo>
                  <a:pt x="707" y="0"/>
                  <a:pt x="707" y="0"/>
                  <a:pt x="707" y="0"/>
                </a:cubicBezTo>
                <a:cubicBezTo>
                  <a:pt x="707" y="385"/>
                  <a:pt x="707" y="385"/>
                  <a:pt x="707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04" y="226"/>
                </a:moveTo>
                <a:cubicBezTo>
                  <a:pt x="279" y="267"/>
                  <a:pt x="279" y="267"/>
                  <a:pt x="279" y="267"/>
                </a:cubicBezTo>
                <a:cubicBezTo>
                  <a:pt x="289" y="277"/>
                  <a:pt x="300" y="284"/>
                  <a:pt x="311" y="289"/>
                </a:cubicBezTo>
                <a:cubicBezTo>
                  <a:pt x="321" y="293"/>
                  <a:pt x="333" y="296"/>
                  <a:pt x="346" y="296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64" y="318"/>
                  <a:pt x="364" y="318"/>
                  <a:pt x="364" y="318"/>
                </a:cubicBezTo>
                <a:cubicBezTo>
                  <a:pt x="372" y="318"/>
                  <a:pt x="372" y="318"/>
                  <a:pt x="372" y="318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88" y="291"/>
                  <a:pt x="401" y="284"/>
                  <a:pt x="411" y="273"/>
                </a:cubicBezTo>
                <a:cubicBezTo>
                  <a:pt x="422" y="261"/>
                  <a:pt x="428" y="245"/>
                  <a:pt x="428" y="226"/>
                </a:cubicBezTo>
                <a:cubicBezTo>
                  <a:pt x="428" y="218"/>
                  <a:pt x="427" y="210"/>
                  <a:pt x="424" y="203"/>
                </a:cubicBezTo>
                <a:cubicBezTo>
                  <a:pt x="422" y="196"/>
                  <a:pt x="418" y="190"/>
                  <a:pt x="413" y="185"/>
                </a:cubicBezTo>
                <a:cubicBezTo>
                  <a:pt x="406" y="178"/>
                  <a:pt x="391" y="171"/>
                  <a:pt x="369" y="165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57" y="162"/>
                  <a:pt x="349" y="159"/>
                  <a:pt x="346" y="156"/>
                </a:cubicBezTo>
                <a:cubicBezTo>
                  <a:pt x="342" y="153"/>
                  <a:pt x="341" y="149"/>
                  <a:pt x="341" y="144"/>
                </a:cubicBezTo>
                <a:cubicBezTo>
                  <a:pt x="341" y="139"/>
                  <a:pt x="343" y="135"/>
                  <a:pt x="347" y="132"/>
                </a:cubicBezTo>
                <a:cubicBezTo>
                  <a:pt x="351" y="129"/>
                  <a:pt x="356" y="127"/>
                  <a:pt x="363" y="127"/>
                </a:cubicBezTo>
                <a:cubicBezTo>
                  <a:pt x="369" y="127"/>
                  <a:pt x="376" y="129"/>
                  <a:pt x="382" y="131"/>
                </a:cubicBezTo>
                <a:cubicBezTo>
                  <a:pt x="389" y="134"/>
                  <a:pt x="395" y="138"/>
                  <a:pt x="401" y="143"/>
                </a:cubicBezTo>
                <a:cubicBezTo>
                  <a:pt x="419" y="104"/>
                  <a:pt x="419" y="104"/>
                  <a:pt x="419" y="104"/>
                </a:cubicBezTo>
                <a:cubicBezTo>
                  <a:pt x="411" y="99"/>
                  <a:pt x="403" y="95"/>
                  <a:pt x="396" y="92"/>
                </a:cubicBezTo>
                <a:cubicBezTo>
                  <a:pt x="388" y="89"/>
                  <a:pt x="380" y="87"/>
                  <a:pt x="372" y="86"/>
                </a:cubicBezTo>
                <a:cubicBezTo>
                  <a:pt x="372" y="67"/>
                  <a:pt x="372" y="67"/>
                  <a:pt x="372" y="67"/>
                </a:cubicBezTo>
                <a:cubicBezTo>
                  <a:pt x="354" y="67"/>
                  <a:pt x="354" y="67"/>
                  <a:pt x="354" y="67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6" y="88"/>
                  <a:pt x="346" y="88"/>
                  <a:pt x="346" y="88"/>
                </a:cubicBezTo>
                <a:cubicBezTo>
                  <a:pt x="330" y="91"/>
                  <a:pt x="316" y="97"/>
                  <a:pt x="306" y="107"/>
                </a:cubicBezTo>
                <a:cubicBezTo>
                  <a:pt x="295" y="118"/>
                  <a:pt x="289" y="133"/>
                  <a:pt x="289" y="151"/>
                </a:cubicBezTo>
                <a:cubicBezTo>
                  <a:pt x="289" y="166"/>
                  <a:pt x="293" y="177"/>
                  <a:pt x="302" y="186"/>
                </a:cubicBezTo>
                <a:cubicBezTo>
                  <a:pt x="310" y="194"/>
                  <a:pt x="324" y="201"/>
                  <a:pt x="345" y="207"/>
                </a:cubicBezTo>
                <a:cubicBezTo>
                  <a:pt x="359" y="211"/>
                  <a:pt x="367" y="214"/>
                  <a:pt x="371" y="218"/>
                </a:cubicBezTo>
                <a:cubicBezTo>
                  <a:pt x="375" y="221"/>
                  <a:pt x="377" y="226"/>
                  <a:pt x="377" y="233"/>
                </a:cubicBezTo>
                <a:cubicBezTo>
                  <a:pt x="377" y="239"/>
                  <a:pt x="375" y="244"/>
                  <a:pt x="370" y="248"/>
                </a:cubicBezTo>
                <a:cubicBezTo>
                  <a:pt x="366" y="252"/>
                  <a:pt x="360" y="254"/>
                  <a:pt x="353" y="254"/>
                </a:cubicBezTo>
                <a:cubicBezTo>
                  <a:pt x="344" y="254"/>
                  <a:pt x="336" y="252"/>
                  <a:pt x="328" y="247"/>
                </a:cubicBezTo>
                <a:cubicBezTo>
                  <a:pt x="320" y="242"/>
                  <a:pt x="312" y="236"/>
                  <a:pt x="304" y="226"/>
                </a:cubicBezTo>
                <a:close/>
                <a:moveTo>
                  <a:pt x="124" y="162"/>
                </a:moveTo>
                <a:cubicBezTo>
                  <a:pt x="107" y="162"/>
                  <a:pt x="93" y="176"/>
                  <a:pt x="93" y="193"/>
                </a:cubicBezTo>
                <a:cubicBezTo>
                  <a:pt x="93" y="210"/>
                  <a:pt x="107" y="223"/>
                  <a:pt x="124" y="223"/>
                </a:cubicBezTo>
                <a:cubicBezTo>
                  <a:pt x="141" y="223"/>
                  <a:pt x="155" y="210"/>
                  <a:pt x="155" y="193"/>
                </a:cubicBezTo>
                <a:cubicBezTo>
                  <a:pt x="155" y="176"/>
                  <a:pt x="141" y="162"/>
                  <a:pt x="124" y="162"/>
                </a:cubicBezTo>
                <a:close/>
                <a:moveTo>
                  <a:pt x="583" y="162"/>
                </a:moveTo>
                <a:cubicBezTo>
                  <a:pt x="566" y="162"/>
                  <a:pt x="552" y="176"/>
                  <a:pt x="552" y="193"/>
                </a:cubicBezTo>
                <a:cubicBezTo>
                  <a:pt x="552" y="210"/>
                  <a:pt x="566" y="223"/>
                  <a:pt x="583" y="223"/>
                </a:cubicBezTo>
                <a:cubicBezTo>
                  <a:pt x="600" y="223"/>
                  <a:pt x="614" y="210"/>
                  <a:pt x="614" y="193"/>
                </a:cubicBezTo>
                <a:cubicBezTo>
                  <a:pt x="614" y="176"/>
                  <a:pt x="600" y="162"/>
                  <a:pt x="583" y="162"/>
                </a:cubicBezTo>
                <a:close/>
                <a:moveTo>
                  <a:pt x="405" y="42"/>
                </a:moveTo>
                <a:cubicBezTo>
                  <a:pt x="460" y="65"/>
                  <a:pt x="498" y="124"/>
                  <a:pt x="498" y="193"/>
                </a:cubicBezTo>
                <a:cubicBezTo>
                  <a:pt x="498" y="261"/>
                  <a:pt x="460" y="320"/>
                  <a:pt x="405" y="344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620" y="319"/>
                  <a:pt x="641" y="299"/>
                  <a:pt x="665" y="299"/>
                </a:cubicBezTo>
                <a:cubicBezTo>
                  <a:pt x="665" y="87"/>
                  <a:pt x="665" y="87"/>
                  <a:pt x="665" y="87"/>
                </a:cubicBezTo>
                <a:cubicBezTo>
                  <a:pt x="641" y="87"/>
                  <a:pt x="620" y="66"/>
                  <a:pt x="620" y="42"/>
                </a:cubicBezTo>
                <a:cubicBezTo>
                  <a:pt x="405" y="42"/>
                  <a:pt x="405" y="42"/>
                  <a:pt x="405" y="42"/>
                </a:cubicBezTo>
                <a:close/>
                <a:moveTo>
                  <a:pt x="301" y="344"/>
                </a:moveTo>
                <a:cubicBezTo>
                  <a:pt x="247" y="320"/>
                  <a:pt x="209" y="261"/>
                  <a:pt x="209" y="193"/>
                </a:cubicBezTo>
                <a:cubicBezTo>
                  <a:pt x="209" y="124"/>
                  <a:pt x="247" y="65"/>
                  <a:pt x="301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66"/>
                  <a:pt x="66" y="87"/>
                  <a:pt x="42" y="87"/>
                </a:cubicBezTo>
                <a:cubicBezTo>
                  <a:pt x="42" y="299"/>
                  <a:pt x="42" y="299"/>
                  <a:pt x="42" y="299"/>
                </a:cubicBezTo>
                <a:cubicBezTo>
                  <a:pt x="66" y="299"/>
                  <a:pt x="87" y="319"/>
                  <a:pt x="87" y="344"/>
                </a:cubicBezTo>
                <a:cubicBezTo>
                  <a:pt x="301" y="344"/>
                  <a:pt x="301" y="344"/>
                  <a:pt x="301" y="344"/>
                </a:cubicBezTo>
                <a:close/>
                <a:moveTo>
                  <a:pt x="728" y="54"/>
                </a:moveTo>
                <a:cubicBezTo>
                  <a:pt x="833" y="341"/>
                  <a:pt x="833" y="341"/>
                  <a:pt x="833" y="341"/>
                </a:cubicBezTo>
                <a:cubicBezTo>
                  <a:pt x="728" y="379"/>
                  <a:pt x="728" y="379"/>
                  <a:pt x="728" y="379"/>
                </a:cubicBezTo>
                <a:cubicBezTo>
                  <a:pt x="728" y="334"/>
                  <a:pt x="728" y="334"/>
                  <a:pt x="728" y="334"/>
                </a:cubicBezTo>
                <a:cubicBezTo>
                  <a:pt x="737" y="331"/>
                  <a:pt x="737" y="331"/>
                  <a:pt x="737" y="331"/>
                </a:cubicBezTo>
                <a:cubicBezTo>
                  <a:pt x="728" y="308"/>
                  <a:pt x="740" y="282"/>
                  <a:pt x="763" y="274"/>
                </a:cubicBezTo>
                <a:cubicBezTo>
                  <a:pt x="728" y="177"/>
                  <a:pt x="728" y="177"/>
                  <a:pt x="728" y="177"/>
                </a:cubicBezTo>
                <a:cubicBezTo>
                  <a:pt x="728" y="54"/>
                  <a:pt x="728" y="54"/>
                  <a:pt x="728" y="54"/>
                </a:cubicBezTo>
                <a:close/>
                <a:moveTo>
                  <a:pt x="653" y="406"/>
                </a:moveTo>
                <a:cubicBezTo>
                  <a:pt x="168" y="583"/>
                  <a:pt x="168" y="583"/>
                  <a:pt x="168" y="583"/>
                </a:cubicBezTo>
                <a:cubicBezTo>
                  <a:pt x="103" y="406"/>
                  <a:pt x="103" y="406"/>
                  <a:pt x="103" y="406"/>
                </a:cubicBezTo>
                <a:cubicBezTo>
                  <a:pt x="148" y="406"/>
                  <a:pt x="148" y="406"/>
                  <a:pt x="148" y="406"/>
                </a:cubicBezTo>
                <a:cubicBezTo>
                  <a:pt x="177" y="487"/>
                  <a:pt x="177" y="487"/>
                  <a:pt x="177" y="487"/>
                </a:cubicBezTo>
                <a:cubicBezTo>
                  <a:pt x="201" y="479"/>
                  <a:pt x="227" y="491"/>
                  <a:pt x="235" y="514"/>
                </a:cubicBezTo>
                <a:cubicBezTo>
                  <a:pt x="437" y="441"/>
                  <a:pt x="437" y="441"/>
                  <a:pt x="437" y="441"/>
                </a:cubicBezTo>
                <a:cubicBezTo>
                  <a:pt x="406" y="439"/>
                  <a:pt x="377" y="427"/>
                  <a:pt x="352" y="406"/>
                </a:cubicBezTo>
                <a:cubicBezTo>
                  <a:pt x="653" y="406"/>
                  <a:pt x="653" y="406"/>
                  <a:pt x="653" y="406"/>
                </a:cubicBezTo>
                <a:close/>
                <a:moveTo>
                  <a:pt x="743" y="33"/>
                </a:moveTo>
                <a:cubicBezTo>
                  <a:pt x="784" y="148"/>
                  <a:pt x="784" y="148"/>
                  <a:pt x="784" y="148"/>
                </a:cubicBezTo>
                <a:cubicBezTo>
                  <a:pt x="843" y="217"/>
                  <a:pt x="843" y="217"/>
                  <a:pt x="843" y="217"/>
                </a:cubicBezTo>
                <a:cubicBezTo>
                  <a:pt x="824" y="233"/>
                  <a:pt x="821" y="262"/>
                  <a:pt x="837" y="281"/>
                </a:cubicBezTo>
                <a:cubicBezTo>
                  <a:pt x="834" y="284"/>
                  <a:pt x="834" y="284"/>
                  <a:pt x="834" y="284"/>
                </a:cubicBezTo>
                <a:cubicBezTo>
                  <a:pt x="849" y="325"/>
                  <a:pt x="849" y="325"/>
                  <a:pt x="849" y="325"/>
                </a:cubicBezTo>
                <a:cubicBezTo>
                  <a:pt x="931" y="257"/>
                  <a:pt x="931" y="257"/>
                  <a:pt x="931" y="257"/>
                </a:cubicBezTo>
                <a:cubicBezTo>
                  <a:pt x="743" y="33"/>
                  <a:pt x="743" y="33"/>
                  <a:pt x="743" y="33"/>
                </a:cubicBezTo>
                <a:close/>
                <a:moveTo>
                  <a:pt x="782" y="382"/>
                </a:moveTo>
                <a:cubicBezTo>
                  <a:pt x="503" y="483"/>
                  <a:pt x="503" y="483"/>
                  <a:pt x="503" y="483"/>
                </a:cubicBezTo>
                <a:cubicBezTo>
                  <a:pt x="533" y="493"/>
                  <a:pt x="564" y="494"/>
                  <a:pt x="593" y="486"/>
                </a:cubicBezTo>
                <a:cubicBezTo>
                  <a:pt x="428" y="624"/>
                  <a:pt x="428" y="624"/>
                  <a:pt x="428" y="624"/>
                </a:cubicBezTo>
                <a:cubicBezTo>
                  <a:pt x="413" y="605"/>
                  <a:pt x="384" y="602"/>
                  <a:pt x="365" y="618"/>
                </a:cubicBezTo>
                <a:cubicBezTo>
                  <a:pt x="311" y="553"/>
                  <a:pt x="311" y="553"/>
                  <a:pt x="311" y="553"/>
                </a:cubicBezTo>
                <a:cubicBezTo>
                  <a:pt x="269" y="569"/>
                  <a:pt x="269" y="569"/>
                  <a:pt x="269" y="569"/>
                </a:cubicBezTo>
                <a:cubicBezTo>
                  <a:pt x="389" y="712"/>
                  <a:pt x="389" y="712"/>
                  <a:pt x="389" y="712"/>
                </a:cubicBezTo>
                <a:lnTo>
                  <a:pt x="782" y="382"/>
                </a:lnTo>
                <a:close/>
              </a:path>
            </a:pathLst>
          </a:custGeom>
          <a:solidFill>
            <a:srgbClr val="0078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8"/>
          <p:cNvSpPr>
            <a:spLocks/>
          </p:cNvSpPr>
          <p:nvPr/>
        </p:nvSpPr>
        <p:spPr bwMode="auto">
          <a:xfrm>
            <a:off x="8473066" y="1150093"/>
            <a:ext cx="116302" cy="671644"/>
          </a:xfrm>
          <a:custGeom>
            <a:avLst/>
            <a:gdLst>
              <a:gd name="T0" fmla="*/ 29 w 29"/>
              <a:gd name="T1" fmla="*/ 9 h 222"/>
              <a:gd name="T2" fmla="*/ 29 w 29"/>
              <a:gd name="T3" fmla="*/ 208 h 222"/>
              <a:gd name="T4" fmla="*/ 15 w 29"/>
              <a:gd name="T5" fmla="*/ 222 h 222"/>
              <a:gd name="T6" fmla="*/ 2 w 29"/>
              <a:gd name="T7" fmla="*/ 208 h 222"/>
              <a:gd name="T8" fmla="*/ 9 w 29"/>
              <a:gd name="T9" fmla="*/ 127 h 222"/>
              <a:gd name="T10" fmla="*/ 6 w 29"/>
              <a:gd name="T11" fmla="*/ 118 h 222"/>
              <a:gd name="T12" fmla="*/ 2 w 29"/>
              <a:gd name="T13" fmla="*/ 109 h 222"/>
              <a:gd name="T14" fmla="*/ 2 w 29"/>
              <a:gd name="T15" fmla="*/ 53 h 222"/>
              <a:gd name="T16" fmla="*/ 20 w 29"/>
              <a:gd name="T17" fmla="*/ 0 h 222"/>
              <a:gd name="T18" fmla="*/ 29 w 29"/>
              <a:gd name="T19" fmla="*/ 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22">
                <a:moveTo>
                  <a:pt x="29" y="9"/>
                </a:moveTo>
                <a:cubicBezTo>
                  <a:pt x="29" y="208"/>
                  <a:pt x="29" y="208"/>
                  <a:pt x="29" y="208"/>
                </a:cubicBezTo>
                <a:cubicBezTo>
                  <a:pt x="29" y="215"/>
                  <a:pt x="23" y="222"/>
                  <a:pt x="15" y="222"/>
                </a:cubicBezTo>
                <a:cubicBezTo>
                  <a:pt x="8" y="222"/>
                  <a:pt x="2" y="215"/>
                  <a:pt x="2" y="208"/>
                </a:cubicBezTo>
                <a:cubicBezTo>
                  <a:pt x="9" y="127"/>
                  <a:pt x="9" y="127"/>
                  <a:pt x="9" y="127"/>
                </a:cubicBezTo>
                <a:cubicBezTo>
                  <a:pt x="9" y="124"/>
                  <a:pt x="8" y="121"/>
                  <a:pt x="6" y="118"/>
                </a:cubicBezTo>
                <a:cubicBezTo>
                  <a:pt x="3" y="116"/>
                  <a:pt x="2" y="112"/>
                  <a:pt x="2" y="109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3"/>
                  <a:pt x="0" y="0"/>
                  <a:pt x="20" y="0"/>
                </a:cubicBezTo>
                <a:cubicBezTo>
                  <a:pt x="25" y="0"/>
                  <a:pt x="29" y="4"/>
                  <a:pt x="29" y="9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9"/>
          <p:cNvSpPr>
            <a:spLocks/>
          </p:cNvSpPr>
          <p:nvPr/>
        </p:nvSpPr>
        <p:spPr bwMode="auto">
          <a:xfrm>
            <a:off x="7224755" y="1150093"/>
            <a:ext cx="180268" cy="668737"/>
          </a:xfrm>
          <a:custGeom>
            <a:avLst/>
            <a:gdLst>
              <a:gd name="T0" fmla="*/ 45 w 45"/>
              <a:gd name="T1" fmla="*/ 68 h 221"/>
              <a:gd name="T2" fmla="*/ 39 w 45"/>
              <a:gd name="T3" fmla="*/ 1 h 221"/>
              <a:gd name="T4" fmla="*/ 37 w 45"/>
              <a:gd name="T5" fmla="*/ 0 h 221"/>
              <a:gd name="T6" fmla="*/ 35 w 45"/>
              <a:gd name="T7" fmla="*/ 2 h 221"/>
              <a:gd name="T8" fmla="*/ 36 w 45"/>
              <a:gd name="T9" fmla="*/ 64 h 221"/>
              <a:gd name="T10" fmla="*/ 33 w 45"/>
              <a:gd name="T11" fmla="*/ 66 h 221"/>
              <a:gd name="T12" fmla="*/ 30 w 45"/>
              <a:gd name="T13" fmla="*/ 64 h 221"/>
              <a:gd name="T14" fmla="*/ 29 w 45"/>
              <a:gd name="T15" fmla="*/ 2 h 221"/>
              <a:gd name="T16" fmla="*/ 27 w 45"/>
              <a:gd name="T17" fmla="*/ 0 h 221"/>
              <a:gd name="T18" fmla="*/ 25 w 45"/>
              <a:gd name="T19" fmla="*/ 2 h 221"/>
              <a:gd name="T20" fmla="*/ 25 w 45"/>
              <a:gd name="T21" fmla="*/ 64 h 221"/>
              <a:gd name="T22" fmla="*/ 23 w 45"/>
              <a:gd name="T23" fmla="*/ 66 h 221"/>
              <a:gd name="T24" fmla="*/ 20 w 45"/>
              <a:gd name="T25" fmla="*/ 64 h 221"/>
              <a:gd name="T26" fmla="*/ 20 w 45"/>
              <a:gd name="T27" fmla="*/ 2 h 221"/>
              <a:gd name="T28" fmla="*/ 18 w 45"/>
              <a:gd name="T29" fmla="*/ 0 h 221"/>
              <a:gd name="T30" fmla="*/ 16 w 45"/>
              <a:gd name="T31" fmla="*/ 2 h 221"/>
              <a:gd name="T32" fmla="*/ 15 w 45"/>
              <a:gd name="T33" fmla="*/ 64 h 221"/>
              <a:gd name="T34" fmla="*/ 12 w 45"/>
              <a:gd name="T35" fmla="*/ 66 h 221"/>
              <a:gd name="T36" fmla="*/ 9 w 45"/>
              <a:gd name="T37" fmla="*/ 64 h 221"/>
              <a:gd name="T38" fmla="*/ 10 w 45"/>
              <a:gd name="T39" fmla="*/ 2 h 221"/>
              <a:gd name="T40" fmla="*/ 8 w 45"/>
              <a:gd name="T41" fmla="*/ 0 h 221"/>
              <a:gd name="T42" fmla="*/ 6 w 45"/>
              <a:gd name="T43" fmla="*/ 1 h 221"/>
              <a:gd name="T44" fmla="*/ 0 w 45"/>
              <a:gd name="T45" fmla="*/ 68 h 221"/>
              <a:gd name="T46" fmla="*/ 0 w 45"/>
              <a:gd name="T47" fmla="*/ 71 h 221"/>
              <a:gd name="T48" fmla="*/ 3 w 45"/>
              <a:gd name="T49" fmla="*/ 83 h 221"/>
              <a:gd name="T50" fmla="*/ 3 w 45"/>
              <a:gd name="T51" fmla="*/ 83 h 221"/>
              <a:gd name="T52" fmla="*/ 12 w 45"/>
              <a:gd name="T53" fmla="*/ 97 h 221"/>
              <a:gd name="T54" fmla="*/ 15 w 45"/>
              <a:gd name="T55" fmla="*/ 108 h 221"/>
              <a:gd name="T56" fmla="*/ 9 w 45"/>
              <a:gd name="T57" fmla="*/ 208 h 221"/>
              <a:gd name="T58" fmla="*/ 23 w 45"/>
              <a:gd name="T59" fmla="*/ 221 h 221"/>
              <a:gd name="T60" fmla="*/ 36 w 45"/>
              <a:gd name="T61" fmla="*/ 208 h 221"/>
              <a:gd name="T62" fmla="*/ 30 w 45"/>
              <a:gd name="T63" fmla="*/ 108 h 221"/>
              <a:gd name="T64" fmla="*/ 33 w 45"/>
              <a:gd name="T65" fmla="*/ 97 h 221"/>
              <a:gd name="T66" fmla="*/ 42 w 45"/>
              <a:gd name="T67" fmla="*/ 83 h 221"/>
              <a:gd name="T68" fmla="*/ 42 w 45"/>
              <a:gd name="T69" fmla="*/ 83 h 221"/>
              <a:gd name="T70" fmla="*/ 45 w 45"/>
              <a:gd name="T71" fmla="*/ 71 h 221"/>
              <a:gd name="T72" fmla="*/ 45 w 45"/>
              <a:gd name="T73" fmla="*/ 6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221">
                <a:moveTo>
                  <a:pt x="45" y="68"/>
                </a:move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8" y="0"/>
                  <a:pt x="37" y="0"/>
                </a:cubicBezTo>
                <a:cubicBezTo>
                  <a:pt x="36" y="0"/>
                  <a:pt x="35" y="0"/>
                  <a:pt x="35" y="2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5"/>
                  <a:pt x="35" y="66"/>
                  <a:pt x="33" y="66"/>
                </a:cubicBezTo>
                <a:cubicBezTo>
                  <a:pt x="32" y="66"/>
                  <a:pt x="30" y="65"/>
                  <a:pt x="30" y="64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0"/>
                  <a:pt x="25" y="2"/>
                </a:cubicBezTo>
                <a:cubicBezTo>
                  <a:pt x="25" y="64"/>
                  <a:pt x="25" y="64"/>
                  <a:pt x="25" y="64"/>
                </a:cubicBezTo>
                <a:cubicBezTo>
                  <a:pt x="25" y="65"/>
                  <a:pt x="24" y="66"/>
                  <a:pt x="23" y="66"/>
                </a:cubicBezTo>
                <a:cubicBezTo>
                  <a:pt x="21" y="66"/>
                  <a:pt x="20" y="65"/>
                  <a:pt x="20" y="64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0"/>
                  <a:pt x="19" y="0"/>
                  <a:pt x="18" y="0"/>
                </a:cubicBezTo>
                <a:cubicBezTo>
                  <a:pt x="17" y="0"/>
                  <a:pt x="16" y="0"/>
                  <a:pt x="16" y="2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5"/>
                  <a:pt x="13" y="66"/>
                  <a:pt x="12" y="66"/>
                </a:cubicBezTo>
                <a:cubicBezTo>
                  <a:pt x="10" y="66"/>
                  <a:pt x="9" y="65"/>
                  <a:pt x="9" y="64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6" y="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0" y="70"/>
                  <a:pt x="0" y="71"/>
                </a:cubicBezTo>
                <a:cubicBezTo>
                  <a:pt x="0" y="75"/>
                  <a:pt x="1" y="79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2" y="97"/>
                  <a:pt x="12" y="97"/>
                  <a:pt x="12" y="97"/>
                </a:cubicBezTo>
                <a:cubicBezTo>
                  <a:pt x="14" y="100"/>
                  <a:pt x="15" y="104"/>
                  <a:pt x="15" y="108"/>
                </a:cubicBezTo>
                <a:cubicBezTo>
                  <a:pt x="9" y="208"/>
                  <a:pt x="9" y="208"/>
                  <a:pt x="9" y="208"/>
                </a:cubicBezTo>
                <a:cubicBezTo>
                  <a:pt x="9" y="215"/>
                  <a:pt x="15" y="221"/>
                  <a:pt x="23" y="221"/>
                </a:cubicBezTo>
                <a:cubicBezTo>
                  <a:pt x="30" y="221"/>
                  <a:pt x="36" y="215"/>
                  <a:pt x="36" y="2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0" y="104"/>
                  <a:pt x="31" y="100"/>
                  <a:pt x="33" y="97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4" y="79"/>
                  <a:pt x="45" y="75"/>
                  <a:pt x="45" y="71"/>
                </a:cubicBezTo>
                <a:cubicBezTo>
                  <a:pt x="45" y="70"/>
                  <a:pt x="45" y="69"/>
                  <a:pt x="45" y="68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09324" y="1172114"/>
            <a:ext cx="882454" cy="627600"/>
          </a:xfrm>
          <a:prstGeom prst="ellipse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7030869" y="1818830"/>
            <a:ext cx="184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Total Food &amp; Drink Servings (m</a:t>
            </a:r>
            <a:r>
              <a:rPr lang="en-GB" sz="1100" dirty="0"/>
              <a:t>)</a:t>
            </a:r>
          </a:p>
        </p:txBody>
      </p:sp>
      <p:sp>
        <p:nvSpPr>
          <p:cNvPr id="26" name="Source_1"/>
          <p:cNvSpPr txBox="1"/>
          <p:nvPr/>
        </p:nvSpPr>
        <p:spPr>
          <a:xfrm>
            <a:off x="5777579" y="4830421"/>
            <a:ext cx="3095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21</a:t>
            </a:r>
          </a:p>
        </p:txBody>
      </p:sp>
    </p:spTree>
    <p:extLst>
      <p:ext uri="{BB962C8B-B14F-4D97-AF65-F5344CB8AC3E}">
        <p14:creationId xmlns:p14="http://schemas.microsoft.com/office/powerpoint/2010/main" val="402852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_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50332513"/>
              </p:ext>
            </p:extLst>
          </p:nvPr>
        </p:nvGraphicFramePr>
        <p:xfrm>
          <a:off x="367296" y="1547973"/>
          <a:ext cx="5545697" cy="206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296" y="205980"/>
            <a:ext cx="7576269" cy="64799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Traffic recovered somewhat after an almost 90% decline in Q2, but still only a third of last year’s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00600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9" name="Titre_3"/>
          <p:cNvSpPr txBox="1">
            <a:spLocks noGrp="1"/>
          </p:cNvSpPr>
          <p:nvPr>
            <p:ph type="body" sz="quarter" idx="4294967295"/>
          </p:nvPr>
        </p:nvSpPr>
        <p:spPr>
          <a:xfrm>
            <a:off x="-10704" y="3660364"/>
            <a:ext cx="9144000" cy="2524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Total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Spend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, Visits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 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Avg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.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Eater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 Check</a:t>
            </a:r>
            <a:endParaRPr lang="en-US" sz="1600" dirty="0">
              <a:solidFill>
                <a:srgbClr val="008AC0"/>
              </a:solidFill>
              <a:ea typeface="+mn-ea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fr-FR" sz="1600" dirty="0">
              <a:solidFill>
                <a:srgbClr val="008AC0"/>
              </a:solidFill>
              <a:ea typeface="+mn-ea"/>
              <a:cs typeface="Calibr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147582" y="4809197"/>
            <a:ext cx="2682875" cy="27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79786" y="963198"/>
            <a:ext cx="4379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Workplace &amp; Education</a:t>
            </a:r>
          </a:p>
          <a:p>
            <a:pPr algn="ctr">
              <a:defRPr/>
            </a:pPr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Components of Spending vs. Year Ago</a:t>
            </a:r>
            <a:endParaRPr lang="fr-FR" sz="1600" dirty="0">
              <a:solidFill>
                <a:srgbClr val="008AC0"/>
              </a:solidFill>
              <a:latin typeface="+mn-lt"/>
              <a:cs typeface="Calibri" pitchFamily="34" charset="0"/>
            </a:endParaRPr>
          </a:p>
        </p:txBody>
      </p:sp>
      <p:graphicFrame>
        <p:nvGraphicFramePr>
          <p:cNvPr id="9" name="Excel_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6428"/>
              </p:ext>
            </p:extLst>
          </p:nvPr>
        </p:nvGraphicFramePr>
        <p:xfrm>
          <a:off x="6877542" y="3958615"/>
          <a:ext cx="1609725" cy="61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5" imgW="1609722" imgH="781110" progId="Excel.Sheet.12">
                  <p:embed/>
                </p:oleObj>
              </mc:Choice>
              <mc:Fallback>
                <p:oleObj name="Worksheet" r:id="rId5" imgW="1609722" imgH="781110" progId="Excel.Sheet.12">
                  <p:embed/>
                  <p:pic>
                    <p:nvPicPr>
                      <p:cNvPr id="9" name="Excel_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542" y="3958615"/>
                        <a:ext cx="1609725" cy="6128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Excel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822335"/>
              </p:ext>
            </p:extLst>
          </p:nvPr>
        </p:nvGraphicFramePr>
        <p:xfrm>
          <a:off x="531823" y="3958615"/>
          <a:ext cx="5800725" cy="61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Worksheet" r:id="rId7" imgW="5800835" imgH="781110" progId="Excel.Sheet.12">
                  <p:embed/>
                </p:oleObj>
              </mc:Choice>
              <mc:Fallback>
                <p:oleObj name="Worksheet" r:id="rId7" imgW="5800835" imgH="781110" progId="Excel.Sheet.12">
                  <p:embed/>
                  <p:pic>
                    <p:nvPicPr>
                      <p:cNvPr id="10" name="Excel_1"/>
                      <p:cNvPicPr preferRelativeResize="0"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823" y="3958615"/>
                        <a:ext cx="5800725" cy="6128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ph_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09913218"/>
              </p:ext>
            </p:extLst>
          </p:nvPr>
        </p:nvGraphicFramePr>
        <p:xfrm>
          <a:off x="6147582" y="1255586"/>
          <a:ext cx="2733839" cy="238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5" name="Oval 14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W&amp;E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0828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a significantly smaller market seafood gained incidence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9" y="996658"/>
            <a:ext cx="4612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27818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9485737"/>
              </p:ext>
            </p:extLst>
          </p:nvPr>
        </p:nvGraphicFramePr>
        <p:xfrm>
          <a:off x="74305" y="1456250"/>
          <a:ext cx="4019393" cy="326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57641"/>
              </p:ext>
            </p:extLst>
          </p:nvPr>
        </p:nvGraphicFramePr>
        <p:xfrm>
          <a:off x="4458795" y="1662185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-2.30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-0.30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3.60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28092" y="1355260"/>
            <a:ext cx="2001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W&amp;E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2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chemeClr val="bg1"/>
                </a:solidFill>
              </a:rPr>
              <a:pPr/>
              <a:t>62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24333" y="333208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+mn-lt"/>
                <a:cs typeface="Calibri" pitchFamily="34" charset="0"/>
              </a:rPr>
              <a:t>Seafood Performance</a:t>
            </a:r>
          </a:p>
          <a:p>
            <a:r>
              <a:rPr lang="en-US" sz="3600" dirty="0">
                <a:solidFill>
                  <a:schemeClr val="bg1"/>
                </a:solidFill>
                <a:latin typeface="+mn-lt"/>
                <a:cs typeface="Calibri" pitchFamily="34" charset="0"/>
              </a:rPr>
              <a:t>&amp; Demographics by Type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333" y="1381194"/>
            <a:ext cx="8288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Socialising is still the most important motivation when choosing Seafood while eating out;</a:t>
            </a: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ea typeface="MS PGothic" pitchFamily="34" charset="-128"/>
              <a:cs typeface="Calibri" pitchFamily="34" charset="0"/>
            </a:endParaRP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cs typeface="Calibri" pitchFamily="34" charset="0"/>
              </a:rPr>
              <a:t>Convenance is lagging behind the market, especially at QSR </a:t>
            </a: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cs typeface="Calibri" pitchFamily="34" charset="0"/>
            </a:endParaRP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1"/>
                </a:solidFill>
                <a:cs typeface="Calibri" pitchFamily="34" charset="0"/>
              </a:rPr>
              <a:t>Fried Fish has increased its share in the last 12 months due to better performance of F&amp;C Shops where it dominates</a:t>
            </a: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bg1"/>
              </a:solidFill>
              <a:cs typeface="Calibri" pitchFamily="34" charset="0"/>
            </a:endParaRP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cs typeface="Calibri" pitchFamily="34" charset="0"/>
              </a:rPr>
              <a:t>Seafood doesn’t attract its fare share of younger consumers. Pubs and Fish &amp; Chip Shops have the largest proportion of older customers</a:t>
            </a:r>
          </a:p>
        </p:txBody>
      </p:sp>
    </p:spTree>
    <p:extLst>
      <p:ext uri="{BB962C8B-B14F-4D97-AF65-F5344CB8AC3E}">
        <p14:creationId xmlns:p14="http://schemas.microsoft.com/office/powerpoint/2010/main" val="13511586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8721022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400">
                <a:solidFill>
                  <a:srgbClr val="00517D"/>
                </a:solidFill>
                <a:latin typeface="+mn-lt"/>
                <a:ea typeface="MS PGothic" pitchFamily="34" charset="-128"/>
                <a:cs typeface="Calibri" pitchFamily="34" charset="0"/>
              </a:rPr>
              <a:t>Socialising is still the most important motivation when choosing Seafood while eating 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63</a:t>
            </a:fld>
            <a:endParaRPr lang="en-US" dirty="0">
              <a:solidFill>
                <a:srgbClr val="0078B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57094"/>
              </p:ext>
            </p:extLst>
          </p:nvPr>
        </p:nvGraphicFramePr>
        <p:xfrm>
          <a:off x="279516" y="1405920"/>
          <a:ext cx="8387410" cy="3302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812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OOH</a:t>
                      </a:r>
                    </a:p>
                  </a:txBody>
                  <a:tcPr marL="9525" marR="9525" marT="7144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Pubs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FSR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QSR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 &amp; Chips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QSR excl. Fish &amp; Chips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Convenience</a:t>
                      </a: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</a:t>
                      </a: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Socialising</a:t>
                      </a: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Treating</a:t>
                      </a: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03969" y="1085850"/>
            <a:ext cx="2913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ea typeface="MS PGothic" pitchFamily="34" charset="-128"/>
                <a:cs typeface="Calibri" pitchFamily="34" charset="0"/>
              </a:rPr>
              <a:t>Index – Seafood vs. Total Food/Drink</a:t>
            </a:r>
          </a:p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ea typeface="MS PGothic" pitchFamily="34" charset="-128"/>
                <a:cs typeface="Calibri" pitchFamily="34" charset="0"/>
              </a:rPr>
              <a:t>Motivation for Eating/Drinking Visit OOH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19024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01" y="334402"/>
            <a:ext cx="8523361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17D"/>
                </a:solidFill>
                <a:latin typeface="+mn-lt"/>
                <a:ea typeface="MS PGothic" pitchFamily="34" charset="-128"/>
                <a:cs typeface="Calibri" pitchFamily="34" charset="0"/>
              </a:rPr>
              <a:t>QSR is still the major opportunity to improve the appeal of seafood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64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31545" y="919024"/>
            <a:ext cx="16582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ea typeface="MS PGothic" pitchFamily="34" charset="-128"/>
                <a:cs typeface="Calibri" pitchFamily="34" charset="0"/>
              </a:rPr>
              <a:t>Total Seafood</a:t>
            </a:r>
          </a:p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ea typeface="MS PGothic" pitchFamily="34" charset="-128"/>
                <a:cs typeface="Calibri" pitchFamily="34" charset="0"/>
              </a:rPr>
              <a:t>Visits SWOT Analysis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596309"/>
              </p:ext>
            </p:extLst>
          </p:nvPr>
        </p:nvGraphicFramePr>
        <p:xfrm>
          <a:off x="584201" y="1249402"/>
          <a:ext cx="8385175" cy="3098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 rot="-5400000">
            <a:off x="-1194396" y="2528622"/>
            <a:ext cx="3058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prstClr val="black"/>
                </a:solidFill>
                <a:latin typeface="+mn-lt"/>
              </a:rPr>
              <a:t>Over/Under-Perform </a:t>
            </a:r>
            <a:r>
              <a:rPr lang="en-GB" sz="1400" b="1" dirty="0" err="1">
                <a:solidFill>
                  <a:prstClr val="black"/>
                </a:solidFill>
                <a:latin typeface="+mn-lt"/>
              </a:rPr>
              <a:t>vs</a:t>
            </a:r>
            <a:r>
              <a:rPr lang="en-GB" sz="1400" b="1" dirty="0">
                <a:solidFill>
                  <a:prstClr val="black"/>
                </a:solidFill>
                <a:latin typeface="+mn-lt"/>
              </a:rPr>
              <a:t> Total Channel Growth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225876" y="4521103"/>
            <a:ext cx="5407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prstClr val="black"/>
                </a:solidFill>
                <a:latin typeface="+mn-lt"/>
              </a:rPr>
              <a:t>Over/Under-Trade </a:t>
            </a:r>
            <a:r>
              <a:rPr lang="en-GB" b="1" dirty="0" err="1">
                <a:solidFill>
                  <a:prstClr val="black"/>
                </a:solidFill>
                <a:latin typeface="+mn-lt"/>
              </a:rPr>
              <a:t>vs</a:t>
            </a:r>
            <a:r>
              <a:rPr lang="en-GB" b="1" dirty="0">
                <a:solidFill>
                  <a:prstClr val="black"/>
                </a:solidFill>
                <a:latin typeface="+mn-lt"/>
              </a:rPr>
              <a:t> Channel Share of OOH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148" y="4430090"/>
            <a:ext cx="2214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prstClr val="black"/>
                </a:solidFill>
              </a:rPr>
              <a:t>Bubble Size Represents Channel % Share of Seafood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880351" y="1202110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prstClr val="black"/>
                </a:solidFill>
                <a:latin typeface="+mn-lt"/>
              </a:rPr>
              <a:t>S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877880" y="1202110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prstClr val="black"/>
                </a:solidFill>
                <a:latin typeface="+mn-lt"/>
              </a:rPr>
              <a:t>O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86469" y="3571683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prstClr val="black"/>
                </a:solidFill>
                <a:latin typeface="+mn-lt"/>
              </a:rPr>
              <a:t>W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880350" y="3574778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prstClr val="black"/>
                </a:solidFill>
                <a:latin typeface="+mn-lt"/>
              </a:rPr>
              <a:t>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18759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107601578"/>
              </p:ext>
            </p:extLst>
          </p:nvPr>
        </p:nvGraphicFramePr>
        <p:xfrm>
          <a:off x="1" y="1340809"/>
          <a:ext cx="3823855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291936" y="3369827"/>
            <a:ext cx="6526876" cy="1525636"/>
            <a:chOff x="2291936" y="3364767"/>
            <a:chExt cx="6526876" cy="1525636"/>
          </a:xfrm>
        </p:grpSpPr>
        <p:cxnSp>
          <p:nvCxnSpPr>
            <p:cNvPr id="17" name="Elbow Connector 16"/>
            <p:cNvCxnSpPr/>
            <p:nvPr/>
          </p:nvCxnSpPr>
          <p:spPr>
            <a:xfrm>
              <a:off x="2291936" y="4226581"/>
              <a:ext cx="1258785" cy="113302"/>
            </a:xfrm>
            <a:prstGeom prst="bentConnector3">
              <a:avLst>
                <a:gd name="adj1" fmla="val 88556"/>
              </a:avLst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550722" y="3364767"/>
              <a:ext cx="5106391" cy="1435833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2736809914"/>
                </p:ext>
              </p:extLst>
            </p:nvPr>
          </p:nvGraphicFramePr>
          <p:xfrm>
            <a:off x="3470564" y="3364767"/>
            <a:ext cx="5348248" cy="15256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382842"/>
            <a:ext cx="8458200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Fried Fish has increased its share due to better performance of F&amp;C Shops than the rest of the market</a:t>
            </a:r>
            <a:endParaRPr lang="en-US" sz="2400" dirty="0">
              <a:solidFill>
                <a:srgbClr val="00517D"/>
              </a:solidFill>
              <a:latin typeface="+mn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0862" y="4864256"/>
            <a:ext cx="544410" cy="279244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65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8571" y="1180634"/>
            <a:ext cx="1676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 </a:t>
            </a:r>
          </a:p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91936" y="997527"/>
            <a:ext cx="6745186" cy="2778827"/>
            <a:chOff x="2291936" y="1810139"/>
            <a:chExt cx="6745186" cy="3224999"/>
          </a:xfrm>
        </p:grpSpPr>
        <p:graphicFrame>
          <p:nvGraphicFramePr>
            <p:cNvPr id="21" name="Chart 20"/>
            <p:cNvGraphicFramePr/>
            <p:nvPr>
              <p:extLst>
                <p:ext uri="{D42A27DB-BD31-4B8C-83A1-F6EECF244321}">
                  <p14:modId xmlns:p14="http://schemas.microsoft.com/office/powerpoint/2010/main" val="961540773"/>
                </p:ext>
              </p:extLst>
            </p:nvPr>
          </p:nvGraphicFramePr>
          <p:xfrm>
            <a:off x="3641372" y="1810140"/>
            <a:ext cx="5395750" cy="2631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3550721" y="1810139"/>
              <a:ext cx="5106391" cy="263122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Elbow Connector 25"/>
            <p:cNvCxnSpPr/>
            <p:nvPr/>
          </p:nvCxnSpPr>
          <p:spPr>
            <a:xfrm flipV="1">
              <a:off x="2291936" y="3990108"/>
              <a:ext cx="1258786" cy="1045030"/>
            </a:xfrm>
            <a:prstGeom prst="bentConnector3">
              <a:avLst>
                <a:gd name="adj1" fmla="val 89623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135089" y="4864256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32471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0" y="514350"/>
            <a:ext cx="8764741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rgbClr val="00517D"/>
                </a:solidFill>
                <a:cs typeface="Calibri" pitchFamily="34" charset="0"/>
              </a:rPr>
              <a:t>More than half of all servings are consumed by 35+ year olds. Pubs and F&amp;C Shops attract older crowd</a:t>
            </a:r>
            <a:endParaRPr lang="en-US" sz="2400" dirty="0">
              <a:solidFill>
                <a:srgbClr val="00517D"/>
              </a:solidFill>
              <a:latin typeface="+mn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66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19873" y="1025898"/>
            <a:ext cx="42816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Demographic Map – Servings by Channels &amp; Types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638307201"/>
              </p:ext>
            </p:extLst>
          </p:nvPr>
        </p:nvGraphicFramePr>
        <p:xfrm>
          <a:off x="420667" y="1232164"/>
          <a:ext cx="8704613" cy="3460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-1221584" y="2824070"/>
            <a:ext cx="297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% Servings Aged Over 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67438" y="4692973"/>
            <a:ext cx="478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% Servings Social Class ABC1</a:t>
            </a:r>
          </a:p>
        </p:txBody>
      </p:sp>
      <p:pic>
        <p:nvPicPr>
          <p:cNvPr id="24" name="Picture 4" descr="http://2.bp.blogspot.com/_3813PjwgDYE/S8m2ptTwHiI/AAAAAAAAF30/t4xO1wvYOOk/s1600/dot+cot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0" y="1333675"/>
            <a:ext cx="846179" cy="862145"/>
          </a:xfrm>
          <a:prstGeom prst="rect">
            <a:avLst/>
          </a:prstGeom>
          <a:noFill/>
          <a:ln w="254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img.thesun.co.uk/aidemitlum/archive/00398/vicky_pollard_39883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0" y="3585310"/>
            <a:ext cx="843751" cy="859041"/>
          </a:xfrm>
          <a:prstGeom prst="rect">
            <a:avLst/>
          </a:prstGeom>
          <a:noFill/>
          <a:ln w="254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527" y="3529454"/>
            <a:ext cx="913406" cy="914897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pic>
        <p:nvPicPr>
          <p:cNvPr id="27" name="Picture 6" descr="http://www.handtomouth.co.uk/wordpress/wp-content/uploads/2012/07/quee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r="4881"/>
          <a:stretch/>
        </p:blipFill>
        <p:spPr bwMode="auto">
          <a:xfrm>
            <a:off x="7980484" y="1334403"/>
            <a:ext cx="881449" cy="883547"/>
          </a:xfrm>
          <a:prstGeom prst="rect">
            <a:avLst/>
          </a:prstGeom>
          <a:noFill/>
          <a:ln w="254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33927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8453736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Travel &amp; Leisure, and Fish &amp; Chip Shops are performing very well with kids </a:t>
            </a:r>
            <a:endParaRPr lang="en-US" sz="2400" dirty="0">
              <a:solidFill>
                <a:srgbClr val="00517D"/>
              </a:solidFill>
              <a:latin typeface="+mn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67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36818" y="1025898"/>
            <a:ext cx="2247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Servings Involving Kids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88459319"/>
              </p:ext>
            </p:extLst>
          </p:nvPr>
        </p:nvGraphicFramePr>
        <p:xfrm>
          <a:off x="178130" y="1279813"/>
          <a:ext cx="8704613" cy="344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0"/>
          <p:cNvSpPr txBox="1"/>
          <p:nvPr/>
        </p:nvSpPr>
        <p:spPr>
          <a:xfrm>
            <a:off x="0" y="4764253"/>
            <a:ext cx="628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Calibri" pitchFamily="34" charset="0"/>
              </a:rPr>
              <a:t>Note: Low Sample sizes - use data cautiously: Work/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Calibri" pitchFamily="34" charset="0"/>
              </a:rPr>
              <a:t>Edu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Calibri" pitchFamily="34" charset="0"/>
              </a:rPr>
              <a:t>; Shellfish Fish &amp; Chips.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39379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  <a:cs typeface="Calibri" pitchFamily="34" charset="0"/>
              </a:rPr>
              <a:pPr/>
              <a:t>68</a:t>
            </a:fld>
            <a:endParaRPr lang="en-US" dirty="0">
              <a:solidFill>
                <a:srgbClr val="0078BE"/>
              </a:solidFill>
              <a:cs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52581" y="970651"/>
            <a:ext cx="3579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Seafood</a:t>
            </a:r>
          </a:p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and %</a:t>
            </a:r>
            <a:r>
              <a:rPr lang="en-US" sz="1200" dirty="0" err="1">
                <a:solidFill>
                  <a:srgbClr val="008AC0"/>
                </a:solidFill>
                <a:latin typeface="+mn-lt"/>
                <a:cs typeface="Calibri" pitchFamily="34" charset="0"/>
              </a:rPr>
              <a:t>pt</a:t>
            </a:r>
            <a:r>
              <a:rPr lang="en-US" sz="1200" dirty="0">
                <a:solidFill>
                  <a:srgbClr val="008AC0"/>
                </a:solidFill>
                <a:latin typeface="+mn-lt"/>
                <a:cs typeface="Calibri" pitchFamily="34" charset="0"/>
              </a:rPr>
              <a:t> Change by Type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48982237"/>
              </p:ext>
            </p:extLst>
          </p:nvPr>
        </p:nvGraphicFramePr>
        <p:xfrm>
          <a:off x="554112" y="1905687"/>
          <a:ext cx="8589888" cy="270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330565" y="2640625"/>
            <a:ext cx="32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% </a:t>
            </a:r>
            <a:r>
              <a:rPr lang="en-GB" sz="1200" b="1" dirty="0" err="1">
                <a:solidFill>
                  <a:prstClr val="black"/>
                </a:solidFill>
                <a:cs typeface="Calibri" pitchFamily="34" charset="0"/>
              </a:rPr>
              <a:t>pt</a:t>
            </a:r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 Incidence Change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0338" y="4709571"/>
            <a:ext cx="4524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% Incidence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9421" y="1375321"/>
            <a:ext cx="1696669" cy="64633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Growingly Important but less Important overall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5634" y="1384483"/>
            <a:ext cx="1696669" cy="64633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Growingly Important and more Important overall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1659" y="4075055"/>
            <a:ext cx="1724617" cy="64633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Lessening Importance but more Important overall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3415" y="4028888"/>
            <a:ext cx="1765635" cy="64633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Lessening Importance and less Important overall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572" y="518144"/>
            <a:ext cx="8692886" cy="327248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00517D"/>
                </a:solidFill>
                <a:cs typeface="Calibri" pitchFamily="34" charset="0"/>
              </a:rPr>
              <a:t>Fried Fish grew importance amid pandemic and better performance of QSR; Non-Fried Fish lost importance (due to FSR closures) </a:t>
            </a:r>
            <a:endParaRPr lang="en-US" sz="2400" dirty="0">
              <a:latin typeface="+mn-lt"/>
              <a:cs typeface="Calibri" pitchFamily="34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24626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Picture 5" descr="Screen Shot 2017-03-02 at 9.59.34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7"/>
          <a:stretch/>
        </p:blipFill>
        <p:spPr>
          <a:xfrm>
            <a:off x="0" y="885084"/>
            <a:ext cx="9141244" cy="36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8024" r="3426" b="8191"/>
          <a:stretch/>
        </p:blipFill>
        <p:spPr>
          <a:xfrm>
            <a:off x="3168673" y="0"/>
            <a:ext cx="3485813" cy="212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16395" y="2379070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+mn-lt"/>
                <a:cs typeface="Calibri" pitchFamily="34" charset="0"/>
              </a:rPr>
              <a:t>Topline Protein Performance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14338" y="3191208"/>
            <a:ext cx="7443555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Both protein and non-protein servings declined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Poultry continues to be the best performing protein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itchFamily="34" charset="0"/>
              </a:rPr>
              <a:t>Seafood declined but its incidence grew vs last year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"/>
            <a:ext cx="3183513" cy="21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377" y="4243"/>
            <a:ext cx="265499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89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66385" y="957329"/>
            <a:ext cx="8458745" cy="3429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CREST Measures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916143"/>
              </p:ext>
            </p:extLst>
          </p:nvPr>
        </p:nvGraphicFramePr>
        <p:xfrm>
          <a:off x="366835" y="1497668"/>
          <a:ext cx="8467726" cy="29807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1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Measure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Question answered</a:t>
                      </a:r>
                      <a:endParaRPr lang="en-US" sz="1200" b="0" dirty="0"/>
                    </a:p>
                  </a:txBody>
                  <a:tcPr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Sales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How much did the guests spend overall in the foodservice Market?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Visits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How many guests went to the restaurants?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Average Eater Check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did the guests spend on average during a restaurant visit?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Average number of items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How many items did the guests order on average?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Average price per item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was the average price of each product?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Servings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How many portions of a product were sold?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Incidence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is the importance of a product in the Market?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3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66385" y="957329"/>
            <a:ext cx="8458745" cy="3429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CREST Calculations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14539"/>
              </p:ext>
            </p:extLst>
          </p:nvPr>
        </p:nvGraphicFramePr>
        <p:xfrm>
          <a:off x="366835" y="1497668"/>
          <a:ext cx="8467726" cy="29570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6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Measure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Question answered</a:t>
                      </a:r>
                      <a:endParaRPr lang="en-US" sz="1200" b="0" dirty="0"/>
                    </a:p>
                  </a:txBody>
                  <a:tcPr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Average Price Per Item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Average Individual Spend divided by Items per Eater 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Incidence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Simply stated, the %of orders (or visits) that include a specific food or beverage item, group of items, or category of items.  A pure measure of item importance (e.g. on a scale from 1-100 how important is this item)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Reflects the relative importance of a specific variable (e.g. demo, occasion segment, etc.)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Contribution to Growth/Marline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CTG and/or CTD = % of visit or servings growth/Marline sourced to a specific variable (e.g. demo, occasion segment, etc.)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% Change vs. Same Period Year Ago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YOY or PCYA the % change vs. same time period year ago (e.g. annual, quarter, month, etc.).</a:t>
                      </a:r>
                      <a:endParaRPr lang="en-US" sz="1200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15637178"/>
              </p:ext>
            </p:extLst>
          </p:nvPr>
        </p:nvGraphicFramePr>
        <p:xfrm>
          <a:off x="76201" y="1497868"/>
          <a:ext cx="4997425" cy="324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Both protein and non protein visits declined in YE March 2021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27232" y="4798591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8516" y="1368000"/>
            <a:ext cx="211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% Servings Share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51662"/>
              </p:ext>
            </p:extLst>
          </p:nvPr>
        </p:nvGraphicFramePr>
        <p:xfrm>
          <a:off x="3644630" y="1597494"/>
          <a:ext cx="5210983" cy="295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51451" y="1368000"/>
            <a:ext cx="209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YOY Servings (000s)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7121" y="2212435"/>
            <a:ext cx="8252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cs typeface="Calibri" pitchFamily="34" charset="0"/>
              </a:rPr>
              <a:t>-52.9%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4846" y="1368000"/>
            <a:ext cx="179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YOY Servings (%)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157" y="3603701"/>
            <a:ext cx="825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cs typeface="Calibri" pitchFamily="34" charset="0"/>
              </a:rPr>
              <a:t>-52.5%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162640" y="747507"/>
            <a:ext cx="2839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</a:t>
            </a:r>
          </a:p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Protein/Non-Protein Servings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897139" y="4800600"/>
            <a:ext cx="2683723" cy="277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315631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8" y="354520"/>
            <a:ext cx="8640765" cy="32724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Each protein group saw servings decline in the last 12 months to March 2021; Pork lost share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18066"/>
              </p:ext>
            </p:extLst>
          </p:nvPr>
        </p:nvGraphicFramePr>
        <p:xfrm>
          <a:off x="4372824" y="1806617"/>
          <a:ext cx="4598649" cy="272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90480"/>
              </p:ext>
            </p:extLst>
          </p:nvPr>
        </p:nvGraphicFramePr>
        <p:xfrm>
          <a:off x="3914561" y="1871976"/>
          <a:ext cx="833718" cy="2661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-1.61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2.73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9" y="848704"/>
            <a:ext cx="46124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</a:t>
            </a:r>
          </a:p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58911508"/>
              </p:ext>
            </p:extLst>
          </p:nvPr>
        </p:nvGraphicFramePr>
        <p:xfrm>
          <a:off x="-337625" y="1652728"/>
          <a:ext cx="4244196" cy="323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25696" y="1498839"/>
            <a:ext cx="246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5499" y="1498840"/>
            <a:ext cx="2486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cs typeface="Calibri" pitchFamily="34" charset="0"/>
              </a:rPr>
              <a:t>Servings Change (000s)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Mar '21</a:t>
            </a:r>
          </a:p>
        </p:txBody>
      </p:sp>
    </p:spTree>
    <p:extLst>
      <p:ext uri="{BB962C8B-B14F-4D97-AF65-F5344CB8AC3E}">
        <p14:creationId xmlns:p14="http://schemas.microsoft.com/office/powerpoint/2010/main" val="1077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NPD Quarterly Food Service Reports</TermName>
          <TermId xmlns="http://schemas.microsoft.com/office/infopath/2007/PartnerControls">f46e9fdf-d3ac-458f-9a75-4afdaa2faa79</TermId>
        </TermInfo>
      </Terms>
    </j7c1b49d505545c2a69692ae734740bd>
    <DocumentStatus xmlns="cebd32e3-9ab6-41ee-b1af-b8405a8d4e68">Published</DocumentStatus>
    <ContentEndDate xmlns="cebd32e3-9ab6-41ee-b1af-b8405a8d4e68" xsi:nil="true"/>
    <TaxCatchAll xmlns="cebd32e3-9ab6-41ee-b1af-b8405a8d4e68">
      <Value>1474</Value>
    </TaxCatchAll>
    <DocumentSource xmlns="cebd32e3-9ab6-41ee-b1af-b8405a8d4e68">NPD</DocumentSource>
    <FreeTextDate xmlns="cebd32e3-9ab6-41ee-b1af-b8405a8d4e68" xsi:nil="true"/>
    <DocumentTopic xmlns="cebd32e3-9ab6-41ee-b1af-b8405a8d4e68" xsi:nil="true"/>
    <ContentStartDate xmlns="cebd32e3-9ab6-41ee-b1af-b8405a8d4e68" xsi:nil="true"/>
    <DocumentSummary xmlns="cebd32e3-9ab6-41ee-b1af-b8405a8d4e68">Q1 2021 foodservice report from NPD</DocumentSummary>
    <DocumentAdded xmlns="cebd32e3-9ab6-41ee-b1af-b8405a8d4e68" xsi:nil="true"/>
    <Publication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B3DB08E-AE9D-412C-9945-F074CC16A526}"/>
</file>

<file path=customXml/itemProps2.xml><?xml version="1.0" encoding="utf-8"?>
<ds:datastoreItem xmlns:ds="http://schemas.openxmlformats.org/officeDocument/2006/customXml" ds:itemID="{610AC915-1F67-4D40-B221-293419132DED}"/>
</file>

<file path=customXml/itemProps3.xml><?xml version="1.0" encoding="utf-8"?>
<ds:datastoreItem xmlns:ds="http://schemas.openxmlformats.org/officeDocument/2006/customXml" ds:itemID="{B6D915D6-27C6-4D45-B44C-5EFC9A3BDA4C}"/>
</file>

<file path=docProps/app.xml><?xml version="1.0" encoding="utf-8"?>
<Properties xmlns="http://schemas.openxmlformats.org/officeDocument/2006/extended-properties" xmlns:vt="http://schemas.openxmlformats.org/officeDocument/2006/docPropsVTypes">
  <TotalTime>9708</TotalTime>
  <Words>4475</Words>
  <Application>Microsoft Office PowerPoint</Application>
  <PresentationFormat>On-screen Show (16:9)</PresentationFormat>
  <Paragraphs>849</Paragraphs>
  <Slides>71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Lucida Grande</vt:lpstr>
      <vt:lpstr>Wingdings</vt:lpstr>
      <vt:lpstr>Seafish - Light</vt:lpstr>
      <vt:lpstr>Seafish – Dark</vt:lpstr>
      <vt:lpstr>Worksheet</vt:lpstr>
      <vt:lpstr>Quarterly CREST Report </vt:lpstr>
      <vt:lpstr>Executive Summary – GB – Q1 2021</vt:lpstr>
      <vt:lpstr>Executive Summary - Seafood Q1 2021</vt:lpstr>
      <vt:lpstr>PowerPoint Presentation</vt:lpstr>
      <vt:lpstr>Amid Lockdown #3, visits declined even further in Q1 2021</vt:lpstr>
      <vt:lpstr>Total Food and Drink Servings declined across all channels with T&amp;L, Pubs, Work/Education, and FSR losing the most</vt:lpstr>
      <vt:lpstr>PowerPoint Presentation</vt:lpstr>
      <vt:lpstr>Both protein and non protein visits declined in YE March 2021</vt:lpstr>
      <vt:lpstr>Each protein group saw servings decline in the last 12 months to March 2021; Pork lost share</vt:lpstr>
      <vt:lpstr>All proteins but lamb have increased average spend</vt:lpstr>
      <vt:lpstr>As before, one third of Seafood visits were on deal</vt:lpstr>
      <vt:lpstr>PowerPoint Presentation</vt:lpstr>
      <vt:lpstr>Q1 2021 Seafood visits were depressed even more than in Q4’20, but spend fared better due to growth in average cheque</vt:lpstr>
      <vt:lpstr>In the past 12 months seafood visits declined the most in Workplace and Pub settings due to closures, restrictions and working from home</vt:lpstr>
      <vt:lpstr>QSR share grew to 68% of all OOH visits and 38% of all seafood servings. 37% of seafood sold through F&amp;C shops</vt:lpstr>
      <vt:lpstr>Fish &amp; Chips Shops hugely rely on dinner; Lunch is under-represented</vt:lpstr>
      <vt:lpstr>Fridays and Saturdays are over-represented at F&amp;C Shops</vt:lpstr>
      <vt:lpstr>PowerPoint Presentation</vt:lpstr>
      <vt:lpstr>In QSR visits recovered to 76.4% of pre-lockdown</vt:lpstr>
      <vt:lpstr>Seafood incidence in QSR grew in the last 12 months</vt:lpstr>
      <vt:lpstr>Fried Fish share grew to nearly half of the QSR seafood market</vt:lpstr>
      <vt:lpstr>Average individual spend continued to grow in the last 12 months; Seafood was growing the most</vt:lpstr>
      <vt:lpstr>Seafood Sandwiches are the largest sub-type in QSR, but lost some share due to closures and less commute </vt:lpstr>
      <vt:lpstr>Deal rates at QSR have decreased the most for Seafood over last 12 months</vt:lpstr>
      <vt:lpstr>PowerPoint Presentation</vt:lpstr>
      <vt:lpstr>Visit to Fish &amp; Chip Shops declined only by -0.2% in Q1 – the best performance in the market</vt:lpstr>
      <vt:lpstr>Seafood is the largest protein for Fish &amp; Chip Shops, and it gained its share over the last 12 months</vt:lpstr>
      <vt:lpstr>Fried Fish is the largest product group for Fish &amp; Chip Shops and thus declined the most</vt:lpstr>
      <vt:lpstr>Cod is the most popular of at Fish and Chip Shops; haddock losing its share  </vt:lpstr>
      <vt:lpstr>Seafood’s average spend has grown the most in the past year to March 2021</vt:lpstr>
      <vt:lpstr>Seafood deal rate within the Fish &amp; Chip Shops has declined insignificantly in 12 months to March 2021</vt:lpstr>
      <vt:lpstr>PowerPoint Presentation</vt:lpstr>
      <vt:lpstr>QSR excl. Fish and Chip Shops declined by 24.9% in Q1 2021</vt:lpstr>
      <vt:lpstr>Poultry and Beef had the biggest servings share in QSR excl. F&amp;C Shops in the last 12 months; seafood is down to 8.7%.</vt:lpstr>
      <vt:lpstr>Non-fried Fish is the largest category in the QSR excl. Fish &amp; Chip Shops; Shellfish share increased over last year </vt:lpstr>
      <vt:lpstr>Seafood Sandwiches is the most important sub-category, but its share declined</vt:lpstr>
      <vt:lpstr>Seafood products have seen significant increase in individual spend of £1.60 over year ago</vt:lpstr>
      <vt:lpstr>All proteins with the exception of beef are seeing slight deal rates decrease in the last year </vt:lpstr>
      <vt:lpstr>PowerPoint Presentation</vt:lpstr>
      <vt:lpstr>Pub visits got annihilated to almost zero in Q1/2021 amid lockdown</vt:lpstr>
      <vt:lpstr>Seafood incidence is rather stable while pork gained share</vt:lpstr>
      <vt:lpstr>Non-fried fish share grew in the last 12 months</vt:lpstr>
      <vt:lpstr>Cod and Salmon are the most popular fish species in Pubs </vt:lpstr>
      <vt:lpstr>Average cheque in Pubs has increased only marginally, seafood spend is increasing  ahead of the market</vt:lpstr>
      <vt:lpstr>Different to other segments, Pubs have seen an increase in the percentage of deal/promotions</vt:lpstr>
      <vt:lpstr>PowerPoint Presentation</vt:lpstr>
      <vt:lpstr>Visits to Full Service restaurants slumped in Q1/21 due to lockdown</vt:lpstr>
      <vt:lpstr>Seafood incidence stayed unchanged in Full Service over last 12 months </vt:lpstr>
      <vt:lpstr>Fried fish and other products with fish-based fillings showed growth over last 12 months</vt:lpstr>
      <vt:lpstr>Salmon is the most important species in full service restaurants, followed by shellfish </vt:lpstr>
      <vt:lpstr>The data shows that Seafood individual spend grew the slowest over last 12 months </vt:lpstr>
      <vt:lpstr>Seafood deal rates were ahead of all other proteins but beef but were growing the slowest</vt:lpstr>
      <vt:lpstr>PowerPoint Presentation</vt:lpstr>
      <vt:lpstr>Travel &amp; Leisure visits are the slowest to recover with tourism still at historically low level</vt:lpstr>
      <vt:lpstr>Seafood servings in Travel and Leisure grew in incidence</vt:lpstr>
      <vt:lpstr>Fish, both fried and non-fried, lost share</vt:lpstr>
      <vt:lpstr>Seafood individual spend has stayed stable in Travel and Leisure over last 12 months to March 2021</vt:lpstr>
      <vt:lpstr>Deal rates for Seafood are on par with the market for proteins</vt:lpstr>
      <vt:lpstr>PowerPoint Presentation</vt:lpstr>
      <vt:lpstr>Traffic recovered somewhat after an almost 90% decline in Q2, but still only a third of last year’s</vt:lpstr>
      <vt:lpstr>In a significantly smaller market seafood gained incidence</vt:lpstr>
      <vt:lpstr>PowerPoint Presentation</vt:lpstr>
      <vt:lpstr>Socialising is still the most important motivation when choosing Seafood while eating out</vt:lpstr>
      <vt:lpstr>QSR is still the major opportunity to improve the appeal of seafood</vt:lpstr>
      <vt:lpstr>Fried Fish has increased its share due to better performance of F&amp;C Shops than the rest of the market</vt:lpstr>
      <vt:lpstr>More than half of all servings are consumed by 35+ year olds. Pubs and F&amp;C Shops attract older crowd</vt:lpstr>
      <vt:lpstr>Travel &amp; Leisure, and Fish &amp; Chip Shops are performing very well with kids </vt:lpstr>
      <vt:lpstr>Fried Fish grew importance amid pandemic and better performance of QSR; Non-Fried Fish lost importance (due to FSR closures) </vt:lpstr>
      <vt:lpstr>PowerPoint Presentation</vt:lpstr>
      <vt:lpstr>CREST Measures</vt:lpstr>
      <vt:lpstr>CREST Calculations</vt:lpstr>
    </vt:vector>
  </TitlesOfParts>
  <Company>StudioLR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Q1 NPD Quarterly Report</dc:title>
  <dc:creator>Rhona Cruickshank</dc:creator>
  <cp:lastModifiedBy>Suzi Pegg-Darlison</cp:lastModifiedBy>
  <cp:revision>304</cp:revision>
  <dcterms:created xsi:type="dcterms:W3CDTF">2020-03-26T10:08:15Z</dcterms:created>
  <dcterms:modified xsi:type="dcterms:W3CDTF">2021-05-18T13:14:33Z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2792096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D8.0.11</vt:lpwstr>
  </property>
  <property fmtid="{D5CDD505-2E9C-101B-9397-08002B2CF9AE}" pid="5" name="TitusGUID">
    <vt:lpwstr>156064d6-3e22-48b4-b5f0-e19b19daf7ee</vt:lpwstr>
  </property>
  <property fmtid="{D5CDD505-2E9C-101B-9397-08002B2CF9AE}" pid="6" name="Classification">
    <vt:lpwstr>Client Third Party Confidential</vt:lpwstr>
  </property>
  <property fmtid="{D5CDD505-2E9C-101B-9397-08002B2CF9AE}" pid="7" name="HeaderFooterSelection">
    <vt:lpwstr>NoHeaderFooter</vt:lpwstr>
  </property>
  <property fmtid="{D5CDD505-2E9C-101B-9397-08002B2CF9AE}" pid="8" name="Market Data Document Path">
    <vt:lpwstr>1474;#NPD Quarterly Food Service Reports|f46e9fdf-d3ac-458f-9a75-4afdaa2faa79</vt:lpwstr>
  </property>
  <property fmtid="{D5CDD505-2E9C-101B-9397-08002B2CF9AE}" pid="9" name="ContentTypeId">
    <vt:lpwstr>0x010100FBC0F8BFD01A91498CA7837A71EEDFDB02005AE5335FCC83EB48B1308B6A764FBC1C</vt:lpwstr>
  </property>
</Properties>
</file>