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7" d="100"/>
          <a:sy n="67" d="100"/>
        </p:scale>
        <p:origin x="7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Microsoft_Excel_97-2003_Worksheet2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Microsoft_Excel_97-2003_Worksheet3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28.01.23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3EAA2D-E01C-A622-0AF1-CB825277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B2E08-BE34-1037-25ED-4787B7C3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0131C-398A-ABC4-C045-6FED3B7F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61C32-48FE-2791-94B8-265A122E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B4516-37C1-F26A-5F6F-F52477E6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58136-E7FA-E789-046F-F8274C0F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DD856-3F99-948C-B9A6-2906885B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9EF6E-1AA7-C767-63D3-C11D3AEE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CA47A-7246-C54D-0CE2-9B368890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14F20-9A83-2549-18E0-16D12473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BD2E4-B235-A913-09E4-EAAF6F6A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E6A86-A843-CA52-B3D3-0100C33F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A44FD-DA85-7058-9D23-C722D915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96EFA6-01AA-6C27-BC30-D66CC632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AE4927-548E-AC55-1BEA-0D8891F9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34BDC-E442-D070-3B68-277D05C635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DCB2D-172B-06CA-C754-B5290B93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4EAE1-F04B-736D-CB24-1F90F480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3F8BF-949C-05BB-D1CA-A7866EAE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55CDE-B121-F456-484E-CD6825F77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73"/>
          <a:stretch/>
        </p:blipFill>
        <p:spPr>
          <a:xfrm>
            <a:off x="0" y="1037291"/>
            <a:ext cx="9144000" cy="53444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18939"/>
              </p:ext>
            </p:extLst>
          </p:nvPr>
        </p:nvGraphicFramePr>
        <p:xfrm>
          <a:off x="141288" y="950913"/>
          <a:ext cx="89360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251494" progId="Excel.Sheet.8">
                  <p:embed/>
                </p:oleObj>
              </mc:Choice>
              <mc:Fallback>
                <p:oleObj name="Worksheet" r:id="rId2" imgW="7918487" imgH="525149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9CA84-B611-7C76-D7F7-DC9B656C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0F12-42F1-00D0-A4E5-477258C4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8ABFFE-41E6-58F4-9B20-CEAC2D33A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92"/>
          <a:stretch/>
        </p:blipFill>
        <p:spPr>
          <a:xfrm>
            <a:off x="10679" y="908703"/>
            <a:ext cx="9144000" cy="54825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10205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4743450" progId="Excel.Sheet.8">
                  <p:embed/>
                </p:oleObj>
              </mc:Choice>
              <mc:Fallback>
                <p:oleObj name="Worksheet" r:id="rId2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7359B-490A-B283-E706-C4B146E9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C36020-2115-BF92-96F5-2E80C214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ED1FD-7038-AFEC-8DB4-92F0E6D1E9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566863"/>
            <a:ext cx="8842375" cy="42989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A99CF-220A-EA88-97CC-F8088DCE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02CE2-7E8E-1F5B-E0FF-1777C8E80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68"/>
          <a:stretch/>
        </p:blipFill>
        <p:spPr>
          <a:xfrm>
            <a:off x="0" y="775199"/>
            <a:ext cx="9144000" cy="55398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29839"/>
              </p:ext>
            </p:extLst>
          </p:nvPr>
        </p:nvGraphicFramePr>
        <p:xfrm>
          <a:off x="82550" y="785813"/>
          <a:ext cx="8950325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149806" progId="Excel.Sheet.8">
                  <p:embed/>
                </p:oleObj>
              </mc:Choice>
              <mc:Fallback>
                <p:oleObj name="Worksheet" r:id="rId2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50325" cy="53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494DE-494A-6B64-9A4E-5D0CB159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DB18A-6C6D-BE2F-FE99-8E20098E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C0138-2B3C-599E-DBE2-5EAE92640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51"/>
          <a:stretch/>
        </p:blipFill>
        <p:spPr>
          <a:xfrm>
            <a:off x="0" y="686269"/>
            <a:ext cx="9144000" cy="57050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80479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31113" imgH="4990969" progId="Excel.Sheet.8">
                  <p:embed/>
                </p:oleObj>
              </mc:Choice>
              <mc:Fallback>
                <p:oleObj name="Worksheet" r:id="rId2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8AFFEF-8B82-3A0C-7DBF-FCDBC5BBA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9C952-089C-3FF6-1DA3-F2BCD031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203325"/>
            <a:ext cx="8809038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565F0-5BCA-D294-3FBA-CDE957C3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296400-6B9C-45BF-F867-F08759CC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A53BD-A4AA-255A-3D3B-1C7E46E8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6AFEF-DA90-D6BE-65DE-21C1510F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A72EB-DA8A-6CC0-8E7D-1D5D9C0B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23773-3575-67FA-2B1D-C9C535BB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2BE08-2DBB-A2AD-74AC-4CE62116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C9F15-77B0-92FB-ACF2-E2D35105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9BFA0-D74A-8A38-0776-B375306E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DB83B-F170-5697-75DD-1D3DF448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A47799-4BC7-CB12-AD49-E94E3EFE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6A6F-6E12-F37E-BFF6-95748A00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67B46-BC8A-2FC6-9BB3-B68091DC92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47D25-BF30-C702-96DD-F6F292E1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69118-A7F4-58A0-797E-4E6F979C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29783-C40A-71BF-0274-94369E6D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A2620-4010-3A48-EEB3-95DAF7B7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E8AA4-15E9-6B0B-6963-96593495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ABDE8-87B7-7161-504D-A856EE26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BF4B3-4D01-CC65-D4BB-AC39D2F7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140E5-2E81-37FB-93B7-16B31F7A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6E550-C6A1-F7DE-B720-14C67766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A5A32-4D21-EA40-876B-98E82992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FCEC0-C760-FEC8-8CE0-FB982B74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74E9F-9372-76AD-A2FE-48480EBF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630C9-FFB9-3292-5A49-DF144383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17869-8F97-7411-A193-BC6AAED9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85E48-EEE6-7123-BD93-B9D063C8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9585B-A226-FEF3-2252-7FFE3B02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DA391-481F-E3FA-D904-E1F8DB5F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34F54-D95F-4171-3B89-0D189A56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58748-016E-716A-72DC-1F20557E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99872-A9B5-AE28-9145-DF5AF8A6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6EAE8-4E42-9432-0261-C4D7358A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E0002-2C72-7173-3D8F-B63BF772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43A7F9-9BB8-8665-A075-4F61E055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3AE83-A53B-1518-9B17-ECA96D22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2EFBB-3560-617B-DF1E-BB5CC987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18748-0CA1-2EBC-D1C9-B40DFF48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D6CCA-ECB2-D50A-D394-D3E0FFDC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847FD-024A-08A0-6C93-5A7297F8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B6905-22F4-6538-2CC6-31619FCD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DECEE3-26BF-B660-1FAF-3B2FFC88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321AA-8C45-4F49-2FE3-B8508EBD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0B402-DE2C-C1A7-16EF-1855A823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09A9B-F064-CE52-7AB2-D501D251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4A8AF-DF81-F349-8526-CD950EBB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9722D-4AF5-0E23-92E7-DA77EC52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C5740-682B-3F34-330E-D64C0430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240D8-3323-B9DF-6401-7D647B90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A85C9-294F-A53D-ADCD-EE2AF1F6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3D502-B162-0444-1A35-5E5372795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2023-02-22T00:00:00+00:00</PublicationDate>
    <DocumentAdded xmlns="cebd32e3-9ab6-41ee-b1af-b8405a8d4e68">2023-02-22T00:00:00+00:00</DocumentAdded>
    <TaxCatchAll xmlns="cebd32e3-9ab6-41ee-b1af-b8405a8d4e68">
      <Value>1589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01 January 2023</TermName>
          <TermId xmlns="http://schemas.microsoft.com/office/infopath/2007/PartnerControls">83cb02d9-8578-4931-8c5e-2cd326b1d1ac</TermId>
        </TermInfo>
      </Terms>
    </j7c1b49d505545c2a69692ae734740bd>
    <DocumentSummary xmlns="cebd32e3-9ab6-41ee-b1af-b8405a8d4e68">January 2023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FD91039-FA77-47FC-A120-AFBE38B0F584}"/>
</file>

<file path=customXml/itemProps2.xml><?xml version="1.0" encoding="utf-8"?>
<ds:datastoreItem xmlns:ds="http://schemas.openxmlformats.org/officeDocument/2006/customXml" ds:itemID="{D7E6AEDE-2069-4829-87CE-3B83E65A25C5}"/>
</file>

<file path=customXml/itemProps3.xml><?xml version="1.0" encoding="utf-8"?>
<ds:datastoreItem xmlns:ds="http://schemas.openxmlformats.org/officeDocument/2006/customXml" ds:itemID="{BAD7F7A2-5548-47F1-979D-D9E5BF6A47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7785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28.01.23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January NielsenIQ Context Report</dc:title>
  <dc:creator>anderi01</dc:creator>
  <cp:lastModifiedBy>deeksha jain</cp:lastModifiedBy>
  <cp:revision>755</cp:revision>
  <dcterms:created xsi:type="dcterms:W3CDTF">2009-04-16T08:15:59Z</dcterms:created>
  <dcterms:modified xsi:type="dcterms:W3CDTF">2023-02-12T12:03:47Z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1589;#01 January 2023|83cb02d9-8578-4931-8c5e-2cd326b1d1ac</vt:lpwstr>
  </property>
</Properties>
</file>