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entation.xml" ContentType="application/vnd.openxmlformats-officedocument.presentationml.presentation.main+xml"/>
  <Override PartName="/ppt/drawings/drawing2.xml" ContentType="application/vnd.openxmlformats-officedocument.drawingml.chartshapes+xml"/>
  <Override PartName="/ppt/drawings/drawing1.xml" ContentType="application/vnd.openxmlformats-officedocument.drawingml.chartshap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style26.xml" ContentType="application/vnd.ms-office.chartstyle+xml"/>
  <Override PartName="/ppt/notesMasters/notesMaster1.xml" ContentType="application/vnd.openxmlformats-officedocument.presentationml.notesMaster+xml"/>
  <Override PartName="/ppt/theme/theme1.xml" ContentType="application/vnd.openxmlformats-officedocument.theme+xml"/>
  <Override PartName="/ppt/charts/colors26.xml" ContentType="application/vnd.ms-office.chartcolorstyl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authors.xml" ContentType="application/vnd.ms-powerpoint.authors+xml"/>
  <Override PartName="/ppt/charts/chart13.xml" ContentType="application/vnd.openxmlformats-officedocument.drawingml.chart+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olors13.xml" ContentType="application/vnd.ms-office.chartcolorstyle+xml"/>
  <Override PartName="/ppt/charts/colors12.xml" ContentType="application/vnd.ms-office.chartcolorstyle+xml"/>
  <Override PartName="/ppt/charts/style12.xml" ContentType="application/vnd.ms-office.chartstyle+xml"/>
  <Override PartName="/ppt/charts/chart12.xml" ContentType="application/vnd.openxmlformats-officedocument.drawingml.chart+xml"/>
  <Override PartName="/ppt/charts/colors11.xml" ContentType="application/vnd.ms-office.chartcolorstyle+xml"/>
  <Override PartName="/ppt/charts/style11.xml" ContentType="application/vnd.ms-office.chartstyle+xml"/>
  <Override PartName="/ppt/charts/chart11.xml" ContentType="application/vnd.openxmlformats-officedocument.drawingml.chart+xml"/>
  <Override PartName="/ppt/charts/colors10.xml" ContentType="application/vnd.ms-office.chartcolorstyle+xml"/>
  <Override PartName="/ppt/charts/style10.xml" ContentType="application/vnd.ms-office.chartstyle+xml"/>
  <Override PartName="/ppt/charts/chart10.xml" ContentType="application/vnd.openxmlformats-officedocument.drawingml.chart+xml"/>
  <Override PartName="/ppt/charts/colors9.xml" ContentType="application/vnd.ms-office.chartcolorstyle+xml"/>
  <Override PartName="/ppt/charts/style9.xml" ContentType="application/vnd.ms-office.chartstyle+xml"/>
  <Override PartName="/ppt/charts/chart9.xml" ContentType="application/vnd.openxmlformats-officedocument.drawingml.chart+xml"/>
  <Override PartName="/ppt/charts/colors8.xml" ContentType="application/vnd.ms-office.chartcolorstyle+xml"/>
  <Override PartName="/ppt/charts/style8.xml" ContentType="application/vnd.ms-office.chartstyle+xml"/>
  <Override PartName="/ppt/charts/chart8.xml" ContentType="application/vnd.openxmlformats-officedocument.drawingml.chart+xml"/>
  <Override PartName="/ppt/charts/colors7.xml" ContentType="application/vnd.ms-office.chartcolorstyle+xml"/>
  <Override PartName="/ppt/charts/style7.xml" ContentType="application/vnd.ms-office.chartstyle+xml"/>
  <Override PartName="/ppt/charts/chart7.xml" ContentType="application/vnd.openxmlformats-officedocument.drawingml.chart+xml"/>
  <Override PartName="/ppt/charts/colors6.xml" ContentType="application/vnd.ms-office.chartcolorstyle+xml"/>
  <Override PartName="/ppt/charts/style6.xml" ContentType="application/vnd.ms-office.chartstyle+xml"/>
  <Override PartName="/ppt/charts/chart6.xml" ContentType="application/vnd.openxmlformats-officedocument.drawingml.chart+xml"/>
  <Override PartName="/ppt/charts/colors5.xml" ContentType="application/vnd.ms-office.chartcolorstyle+xml"/>
  <Override PartName="/ppt/charts/style5.xml" ContentType="application/vnd.ms-office.chartstyle+xml"/>
  <Override PartName="/ppt/charts/chart5.xml" ContentType="application/vnd.openxmlformats-officedocument.drawingml.chart+xml"/>
  <Override PartName="/ppt/charts/colors4.xml" ContentType="application/vnd.ms-office.chartcolorstyle+xml"/>
  <Override PartName="/ppt/charts/style4.xml" ContentType="application/vnd.ms-office.chartstyle+xml"/>
  <Override PartName="/ppt/charts/chart4.xml" ContentType="application/vnd.openxmlformats-officedocument.drawingml.chart+xml"/>
  <Override PartName="/ppt/charts/colors3.xml" ContentType="application/vnd.ms-office.chartcolorstyle+xml"/>
  <Override PartName="/ppt/charts/style3.xml" ContentType="application/vnd.ms-office.chartstyle+xml"/>
  <Override PartName="/ppt/charts/chart3.xml" ContentType="application/vnd.openxmlformats-officedocument.drawingml.chart+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4.xml" ContentType="application/vnd.openxmlformats-officedocument.drawingml.chart+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style14.xml" ContentType="application/vnd.ms-office.chartstyle+xml"/>
  <Override PartName="/ppt/charts/colors14.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Ex1.xml" ContentType="application/vnd.ms-office.chartex+xml"/>
  <Override PartName="/ppt/charts/style24.xml" ContentType="application/vnd.ms-office.chartstyle+xml"/>
  <Override PartName="/ppt/charts/colors24.xml" ContentType="application/vnd.ms-office.chartcolorstyle+xml"/>
  <Override PartName="/ppt/charts/chart24.xml" ContentType="application/vnd.openxmlformats-officedocument.drawingml.chart+xml"/>
  <Override PartName="/ppt/charts/style25.xml" ContentType="application/vnd.ms-office.chartstyle+xml"/>
  <Override PartName="/ppt/charts/colors25.xml" ContentType="application/vnd.ms-office.chartcolorstyle+xml"/>
  <Override PartName="/ppt/charts/style13.xml" ContentType="application/vnd.ms-office.chartstyle+xml"/>
  <Override PartName="/ppt/charts/chart25.xml" ContentType="application/vnd.openxmlformats-officedocument.drawingml.char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customXml/itemProps1.xml" ContentType="application/vnd.openxmlformats-officedocument.customXmlProperties+xml"/>
  <Override PartName="/customXml/itemProps2.xml" ContentType="application/vnd.openxmlformats-officedocument.customXmlProperties+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tags/tag2.xml" ContentType="application/vnd.openxmlformats-officedocument.presentationml.tags+xml"/>
  <Override PartName="/ppt/tags/tag3.xml" ContentType="application/vnd.openxmlformats-officedocument.presentationml.tag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45" r:id="rId3"/>
    <p:sldMasterId id="2147484275" r:id="rId4"/>
    <p:sldMasterId id="2147484337" r:id="rId5"/>
    <p:sldMasterId id="2147484352" r:id="rId6"/>
    <p:sldMasterId id="2147484382" r:id="rId7"/>
    <p:sldMasterId id="2147484387" r:id="rId8"/>
    <p:sldMasterId id="2147484390" r:id="rId9"/>
    <p:sldMasterId id="2147484409" r:id="rId10"/>
  </p:sldMasterIdLst>
  <p:notesMasterIdLst>
    <p:notesMasterId r:id="rId61"/>
  </p:notesMasterIdLst>
  <p:sldIdLst>
    <p:sldId id="267" r:id="rId11"/>
    <p:sldId id="306" r:id="rId12"/>
    <p:sldId id="2147479669" r:id="rId13"/>
    <p:sldId id="2147479735" r:id="rId14"/>
    <p:sldId id="2147479672" r:id="rId15"/>
    <p:sldId id="2147479673" r:id="rId16"/>
    <p:sldId id="2147479674" r:id="rId17"/>
    <p:sldId id="2147479675" r:id="rId18"/>
    <p:sldId id="2147479676" r:id="rId19"/>
    <p:sldId id="2147479678" r:id="rId20"/>
    <p:sldId id="2147478719" r:id="rId21"/>
    <p:sldId id="2147479681" r:id="rId22"/>
    <p:sldId id="2147479682" r:id="rId23"/>
    <p:sldId id="2147479684" r:id="rId24"/>
    <p:sldId id="2147479685" r:id="rId25"/>
    <p:sldId id="2147479686" r:id="rId26"/>
    <p:sldId id="2147479707" r:id="rId27"/>
    <p:sldId id="2147479698" r:id="rId28"/>
    <p:sldId id="2147479687" r:id="rId29"/>
    <p:sldId id="2147479688" r:id="rId30"/>
    <p:sldId id="2147479689" r:id="rId31"/>
    <p:sldId id="2147479690" r:id="rId32"/>
    <p:sldId id="2147479692" r:id="rId33"/>
    <p:sldId id="2147479691" r:id="rId34"/>
    <p:sldId id="2147479693" r:id="rId35"/>
    <p:sldId id="2147479694" r:id="rId36"/>
    <p:sldId id="2147479695" r:id="rId37"/>
    <p:sldId id="2147479697" r:id="rId38"/>
    <p:sldId id="2147479699" r:id="rId39"/>
    <p:sldId id="2147479705" r:id="rId40"/>
    <p:sldId id="316" r:id="rId41"/>
    <p:sldId id="2147479701" r:id="rId42"/>
    <p:sldId id="2147479706" r:id="rId43"/>
    <p:sldId id="2147479708" r:id="rId44"/>
    <p:sldId id="2147479709" r:id="rId45"/>
    <p:sldId id="2147479711" r:id="rId46"/>
    <p:sldId id="2147479712" r:id="rId47"/>
    <p:sldId id="399" r:id="rId48"/>
    <p:sldId id="2147479714" r:id="rId49"/>
    <p:sldId id="2147479716" r:id="rId50"/>
    <p:sldId id="2147479724" r:id="rId51"/>
    <p:sldId id="2147479725" r:id="rId52"/>
    <p:sldId id="2147479726" r:id="rId53"/>
    <p:sldId id="2147479728" r:id="rId54"/>
    <p:sldId id="2147479729" r:id="rId55"/>
    <p:sldId id="2147479730" r:id="rId56"/>
    <p:sldId id="2147479734" r:id="rId57"/>
    <p:sldId id="2147479721" r:id="rId58"/>
    <p:sldId id="2147479732" r:id="rId59"/>
    <p:sldId id="2147479733"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85C8216-1BB8-3346-BC24-4637D4F06066}">
          <p14:sldIdLst>
            <p14:sldId id="267"/>
            <p14:sldId id="306"/>
            <p14:sldId id="2147479669"/>
            <p14:sldId id="2147479735"/>
            <p14:sldId id="2147479672"/>
            <p14:sldId id="2147479673"/>
            <p14:sldId id="2147479674"/>
            <p14:sldId id="2147479675"/>
            <p14:sldId id="2147479676"/>
            <p14:sldId id="2147479678"/>
            <p14:sldId id="2147478719"/>
            <p14:sldId id="2147479681"/>
            <p14:sldId id="2147479682"/>
            <p14:sldId id="2147479684"/>
            <p14:sldId id="2147479685"/>
            <p14:sldId id="2147479686"/>
            <p14:sldId id="2147479707"/>
            <p14:sldId id="2147479698"/>
            <p14:sldId id="2147479687"/>
            <p14:sldId id="2147479688"/>
            <p14:sldId id="2147479689"/>
            <p14:sldId id="2147479690"/>
            <p14:sldId id="2147479692"/>
            <p14:sldId id="2147479691"/>
            <p14:sldId id="2147479693"/>
            <p14:sldId id="2147479694"/>
            <p14:sldId id="2147479695"/>
            <p14:sldId id="2147479697"/>
            <p14:sldId id="2147479699"/>
            <p14:sldId id="2147479705"/>
            <p14:sldId id="316"/>
            <p14:sldId id="2147479701"/>
            <p14:sldId id="2147479706"/>
            <p14:sldId id="2147479708"/>
            <p14:sldId id="2147479709"/>
            <p14:sldId id="2147479711"/>
            <p14:sldId id="2147479712"/>
            <p14:sldId id="399"/>
            <p14:sldId id="2147479714"/>
            <p14:sldId id="2147479716"/>
            <p14:sldId id="2147479724"/>
            <p14:sldId id="2147479725"/>
            <p14:sldId id="2147479726"/>
            <p14:sldId id="2147479728"/>
            <p14:sldId id="2147479729"/>
            <p14:sldId id="2147479730"/>
            <p14:sldId id="2147479734"/>
            <p14:sldId id="2147479721"/>
            <p14:sldId id="2147479732"/>
            <p14:sldId id="2147479733"/>
          </p14:sldIdLst>
        </p14:section>
        <p14:section name="About NIQ" id="{1825148B-5612-7A4E-A550-F131040E1E03}">
          <p14:sldIdLst/>
        </p14:section>
        <p14:section name="Covers" id="{B06D1529-9B62-A245-A559-0C4E2FB80E56}">
          <p14:sldIdLst/>
        </p14:section>
        <p14:section name="Agenda" id="{06D8F9C9-A01A-1B4F-9505-57AD8E79F2C5}">
          <p14:sldIdLst/>
        </p14:section>
        <p14:section name="Lists" id="{554C5795-0C6F-AF49-B5B4-5483BED6DEBA}">
          <p14:sldIdLst/>
        </p14:section>
        <p14:section name="Org charts/speaker intros" id="{FF4431B3-B7A9-394C-B1E7-E388B986E47F}">
          <p14:sldIdLst/>
        </p14:section>
        <p14:section name="Maps" id="{CD4A6F05-826F-BC44-88CD-1F12B9861D0B}">
          <p14:sldIdLst/>
        </p14:section>
        <p14:section name="Charts/Tables" id="{97FD6E91-8813-4D4D-80C4-8F3BEBC05C6A}">
          <p14:sldIdLst/>
        </p14:section>
        <p14:section name="Diagrams" id="{E7B7C995-19CD-DB4C-8652-BFD64F02F9B0}">
          <p14:sldIdLst/>
        </p14:section>
        <p14:section name="Quotes" id="{CE3160F4-4AEE-2B4C-858B-EDA20ACC438B}">
          <p14:sldIdLst/>
        </p14:section>
        <p14:section name="Photography usage" id="{DB496B10-0A8C-2342-A013-8520F8FB3E42}">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9DA9AB8-0E1D-7EED-1DB6-274A39B7AB53}" name="Andrew Oberright" initials="AO" userId="S::andrew.oberright@nielseniq.com::6d811c6b-c129-4426-9919-41bc848816cd" providerId="AD"/>
  <p188:author id="{864E68B9-ACAA-55E3-022D-B08035F58E01}" name="Adam Solarz" initials="AS" userId="S::adam.solarz@nielsen.com::351d155d-9875-4c05-9fcd-858b4be631f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BBD3"/>
    <a:srgbClr val="F9BFA2"/>
    <a:srgbClr val="3C1806"/>
    <a:srgbClr val="ACEDFF"/>
    <a:srgbClr val="F2F2F2"/>
    <a:srgbClr val="B3B3B3"/>
    <a:srgbClr val="DBDDFA"/>
    <a:srgbClr val="0C3440"/>
    <a:srgbClr val="2D2D2D"/>
    <a:srgbClr val="BCDE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62" autoAdjust="0"/>
    <p:restoredTop sz="91265" autoAdjust="0"/>
  </p:normalViewPr>
  <p:slideViewPr>
    <p:cSldViewPr snapToGrid="0">
      <p:cViewPr varScale="1">
        <p:scale>
          <a:sx n="99" d="100"/>
          <a:sy n="99" d="100"/>
        </p:scale>
        <p:origin x="300" y="64"/>
      </p:cViewPr>
      <p:guideLst/>
    </p:cSldViewPr>
  </p:slideViewPr>
  <p:outlineViewPr>
    <p:cViewPr>
      <p:scale>
        <a:sx n="33" d="100"/>
        <a:sy n="33" d="100"/>
      </p:scale>
      <p:origin x="0" y="-52"/>
    </p:cViewPr>
  </p:outlineViewPr>
  <p:notesTextViewPr>
    <p:cViewPr>
      <p:scale>
        <a:sx n="75" d="100"/>
        <a:sy n="75" d="100"/>
      </p:scale>
      <p:origin x="0" y="0"/>
    </p:cViewPr>
  </p:notesTextViewPr>
  <p:sorterViewPr>
    <p:cViewPr varScale="1">
      <p:scale>
        <a:sx n="100" d="100"/>
        <a:sy n="100" d="100"/>
      </p:scale>
      <p:origin x="0" y="-640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viewProps" Target="viewProps.xml"/><Relationship Id="rId7" Type="http://schemas.openxmlformats.org/officeDocument/2006/relationships/slideMaster" Target="slideMasters/slideMaster5.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microsoft.com/office/2018/10/relationships/authors" Target="authors.xml"/><Relationship Id="rId5" Type="http://schemas.openxmlformats.org/officeDocument/2006/relationships/slideMaster" Target="slideMasters/slideMaster3.xml"/><Relationship Id="rId61" Type="http://schemas.openxmlformats.org/officeDocument/2006/relationships/notesMaster" Target="notesMasters/notesMaster1.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theme" Target="theme/theme1.xml"/><Relationship Id="rId8" Type="http://schemas.openxmlformats.org/officeDocument/2006/relationships/slideMaster" Target="slideMasters/slideMaster6.xml"/><Relationship Id="rId51" Type="http://schemas.openxmlformats.org/officeDocument/2006/relationships/slide" Target="slides/slide41.xml"/><Relationship Id="rId3" Type="http://schemas.openxmlformats.org/officeDocument/2006/relationships/slideMaster" Target="slideMasters/slideMaster1.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customXml" Target="../customXml/item3.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4.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8.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tableStyles" Target="tableStyles.xml"/><Relationship Id="rId4" Type="http://schemas.openxmlformats.org/officeDocument/2006/relationships/slideMaster" Target="slideMasters/slideMaster2.xml"/><Relationship Id="rId9" Type="http://schemas.openxmlformats.org/officeDocument/2006/relationships/slideMaster" Target="slideMasters/slideMaster7.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chartUserShapes" Target="../drawings/drawing2.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_rels/chartEx1.xml.rels><?xml version="1.0" encoding="UTF-8" standalone="yes"?>
<Relationships xmlns="http://schemas.openxmlformats.org/package/2006/relationships"><Relationship Id="rId3" Type="http://schemas.microsoft.com/office/2011/relationships/chartColorStyle" Target="colors24.xml"/><Relationship Id="rId2" Type="http://schemas.microsoft.com/office/2011/relationships/chartStyle" Target="style24.xml"/><Relationship Id="rId1" Type="http://schemas.openxmlformats.org/officeDocument/2006/relationships/package" Target="../embeddings/Microsoft_Excel_Worksheet2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219431426154955E-2"/>
          <c:y val="0"/>
          <c:w val="0.91975237679107957"/>
          <c:h val="0.70593561347025668"/>
        </c:manualLayout>
      </c:layout>
      <c:barChart>
        <c:barDir val="col"/>
        <c:grouping val="clustered"/>
        <c:varyColors val="0"/>
        <c:ser>
          <c:idx val="0"/>
          <c:order val="0"/>
          <c:tx>
            <c:strRef>
              <c:f>Sheet1!$B$1</c:f>
              <c:strCache>
                <c:ptCount val="1"/>
                <c:pt idx="0">
                  <c:v>GB</c:v>
                </c:pt>
              </c:strCache>
            </c:strRef>
          </c:tx>
          <c:spPr>
            <a:solidFill>
              <a:schemeClr val="tx2"/>
            </a:solidFill>
            <a:ln>
              <a:noFill/>
            </a:ln>
            <a:effectLst/>
          </c:spPr>
          <c:invertIfNegative val="0"/>
          <c:dLbls>
            <c:delete val="1"/>
          </c:dLbls>
          <c:cat>
            <c:strRef>
              <c:f>Sheet1!$A$2:$A$52</c:f>
              <c:strCache>
                <c:ptCount val="14"/>
                <c:pt idx="0">
                  <c:v>26-Mar-22</c:v>
                </c:pt>
                <c:pt idx="1">
                  <c:v> 23-Apr-22</c:v>
                </c:pt>
                <c:pt idx="2">
                  <c:v> 21-May-22</c:v>
                </c:pt>
                <c:pt idx="3">
                  <c:v> 18-Jun-22</c:v>
                </c:pt>
                <c:pt idx="4">
                  <c:v> 16-Jul-22</c:v>
                </c:pt>
                <c:pt idx="5">
                  <c:v>13-Aug-22</c:v>
                </c:pt>
                <c:pt idx="6">
                  <c:v> 10-Sep-22</c:v>
                </c:pt>
                <c:pt idx="7">
                  <c:v>08-Oct-22</c:v>
                </c:pt>
                <c:pt idx="8">
                  <c:v> 5-Nov-22</c:v>
                </c:pt>
                <c:pt idx="9">
                  <c:v> 3-Dec-22</c:v>
                </c:pt>
                <c:pt idx="10">
                  <c:v>31-Dec-22</c:v>
                </c:pt>
                <c:pt idx="11">
                  <c:v> 28-Jan-23</c:v>
                </c:pt>
                <c:pt idx="12">
                  <c:v> 25-Feb-23</c:v>
                </c:pt>
                <c:pt idx="13">
                  <c:v>25-Mar-23</c:v>
                </c:pt>
              </c:strCache>
            </c:strRef>
          </c:cat>
          <c:val>
            <c:numRef>
              <c:f>Sheet1!$B$2:$B$52</c:f>
              <c:numCache>
                <c:formatCode>0.0%</c:formatCode>
                <c:ptCount val="14"/>
                <c:pt idx="0">
                  <c:v>2.9129744325913531E-2</c:v>
                </c:pt>
                <c:pt idx="1">
                  <c:v>1.6965600762700817E-2</c:v>
                </c:pt>
                <c:pt idx="2">
                  <c:v>-6.2630900032045744E-3</c:v>
                </c:pt>
                <c:pt idx="3">
                  <c:v>3.4993337152542159E-2</c:v>
                </c:pt>
                <c:pt idx="4">
                  <c:v>2.3259465721285899E-3</c:v>
                </c:pt>
                <c:pt idx="5">
                  <c:v>6.2862802204866064E-4</c:v>
                </c:pt>
                <c:pt idx="6">
                  <c:v>-3.1667455743333184E-2</c:v>
                </c:pt>
                <c:pt idx="7">
                  <c:v>1.4961134760875794E-3</c:v>
                </c:pt>
                <c:pt idx="8">
                  <c:v>1.8308789545629534E-2</c:v>
                </c:pt>
                <c:pt idx="9">
                  <c:v>6.5868236487103937E-2</c:v>
                </c:pt>
                <c:pt idx="10">
                  <c:v>0.1497708263672255</c:v>
                </c:pt>
                <c:pt idx="11">
                  <c:v>-0.23718756925675855</c:v>
                </c:pt>
                <c:pt idx="12">
                  <c:v>7.0372475284965041E-2</c:v>
                </c:pt>
                <c:pt idx="13">
                  <c:v>2.9999695265090942E-2</c:v>
                </c:pt>
              </c:numCache>
            </c:numRef>
          </c:val>
          <c:extLst>
            <c:ext xmlns:c16="http://schemas.microsoft.com/office/drawing/2014/chart" uri="{C3380CC4-5D6E-409C-BE32-E72D297353CC}">
              <c16:uniqueId val="{00000012-3CBE-2A43-A230-5D30B1133DFF}"/>
            </c:ext>
          </c:extLst>
        </c:ser>
        <c:dLbls>
          <c:showLegendKey val="0"/>
          <c:showVal val="1"/>
          <c:showCatName val="0"/>
          <c:showSerName val="0"/>
          <c:showPercent val="0"/>
          <c:showBubbleSize val="0"/>
        </c:dLbls>
        <c:gapWidth val="150"/>
        <c:axId val="528661759"/>
        <c:axId val="528662591"/>
      </c:barChart>
      <c:lineChart>
        <c:grouping val="standard"/>
        <c:varyColors val="0"/>
        <c:ser>
          <c:idx val="1"/>
          <c:order val="1"/>
          <c:tx>
            <c:strRef>
              <c:f>Sheet1!$C$1</c:f>
              <c:strCache>
                <c:ptCount val="1"/>
                <c:pt idx="0">
                  <c:v>Grocery Multiples</c:v>
                </c:pt>
              </c:strCache>
            </c:strRef>
          </c:tx>
          <c:spPr>
            <a:ln w="28575" cap="rnd">
              <a:solidFill>
                <a:schemeClr val="accent1"/>
              </a:solidFill>
              <a:round/>
            </a:ln>
            <a:effectLst/>
          </c:spPr>
          <c:marker>
            <c:symbol val="none"/>
          </c:marker>
          <c:cat>
            <c:strRef>
              <c:f>Sheet1!$A$2:$A$52</c:f>
              <c:strCache>
                <c:ptCount val="14"/>
                <c:pt idx="0">
                  <c:v>26-Mar-22</c:v>
                </c:pt>
                <c:pt idx="1">
                  <c:v> 23-Apr-22</c:v>
                </c:pt>
                <c:pt idx="2">
                  <c:v> 21-May-22</c:v>
                </c:pt>
                <c:pt idx="3">
                  <c:v> 18-Jun-22</c:v>
                </c:pt>
                <c:pt idx="4">
                  <c:v> 16-Jul-22</c:v>
                </c:pt>
                <c:pt idx="5">
                  <c:v>13-Aug-22</c:v>
                </c:pt>
                <c:pt idx="6">
                  <c:v> 10-Sep-22</c:v>
                </c:pt>
                <c:pt idx="7">
                  <c:v>08-Oct-22</c:v>
                </c:pt>
                <c:pt idx="8">
                  <c:v> 5-Nov-22</c:v>
                </c:pt>
                <c:pt idx="9">
                  <c:v> 3-Dec-22</c:v>
                </c:pt>
                <c:pt idx="10">
                  <c:v>31-Dec-22</c:v>
                </c:pt>
                <c:pt idx="11">
                  <c:v> 28-Jan-23</c:v>
                </c:pt>
                <c:pt idx="12">
                  <c:v> 25-Feb-23</c:v>
                </c:pt>
                <c:pt idx="13">
                  <c:v>25-Mar-23</c:v>
                </c:pt>
              </c:strCache>
            </c:strRef>
          </c:cat>
          <c:val>
            <c:numRef>
              <c:f>Sheet1!$C$2:$C$52</c:f>
              <c:numCache>
                <c:formatCode>0.0%</c:formatCode>
                <c:ptCount val="14"/>
                <c:pt idx="0">
                  <c:v>2.5842882482205232E-2</c:v>
                </c:pt>
                <c:pt idx="1">
                  <c:v>1.8714190430967781E-2</c:v>
                </c:pt>
                <c:pt idx="2">
                  <c:v>-1.186886529018194E-2</c:v>
                </c:pt>
                <c:pt idx="3">
                  <c:v>3.8391781937052949E-2</c:v>
                </c:pt>
                <c:pt idx="4">
                  <c:v>-3.982325166633327E-3</c:v>
                </c:pt>
                <c:pt idx="5">
                  <c:v>-2.2910609982315089E-3</c:v>
                </c:pt>
                <c:pt idx="6">
                  <c:v>-2.8469347989962146E-2</c:v>
                </c:pt>
                <c:pt idx="7">
                  <c:v>5.2980506350430723E-3</c:v>
                </c:pt>
                <c:pt idx="8">
                  <c:v>2.3728482415730889E-2</c:v>
                </c:pt>
                <c:pt idx="9">
                  <c:v>7.4220928895780913E-2</c:v>
                </c:pt>
                <c:pt idx="10">
                  <c:v>0.17743479451957644</c:v>
                </c:pt>
                <c:pt idx="11">
                  <c:v>-0.25866647784225405</c:v>
                </c:pt>
                <c:pt idx="12">
                  <c:v>6.6790134822266811E-2</c:v>
                </c:pt>
                <c:pt idx="13">
                  <c:v>3.3321985371712604E-2</c:v>
                </c:pt>
              </c:numCache>
            </c:numRef>
          </c:val>
          <c:smooth val="1"/>
          <c:extLst>
            <c:ext xmlns:c16="http://schemas.microsoft.com/office/drawing/2014/chart" uri="{C3380CC4-5D6E-409C-BE32-E72D297353CC}">
              <c16:uniqueId val="{00000000-EA31-425D-AD97-11C5933BE36A}"/>
            </c:ext>
          </c:extLst>
        </c:ser>
        <c:dLbls>
          <c:showLegendKey val="0"/>
          <c:showVal val="0"/>
          <c:showCatName val="0"/>
          <c:showSerName val="0"/>
          <c:showPercent val="0"/>
          <c:showBubbleSize val="0"/>
        </c:dLbls>
        <c:marker val="1"/>
        <c:smooth val="0"/>
        <c:axId val="931212400"/>
        <c:axId val="931212760"/>
      </c:lineChart>
      <c:catAx>
        <c:axId val="528661759"/>
        <c:scaling>
          <c:orientation val="minMax"/>
        </c:scaling>
        <c:delete val="0"/>
        <c:axPos val="b"/>
        <c:numFmt formatCode="General" sourceLinked="1"/>
        <c:majorTickMark val="none"/>
        <c:minorTickMark val="none"/>
        <c:tickLblPos val="low"/>
        <c:spPr>
          <a:noFill/>
          <a:ln w="25400"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528662591"/>
        <c:crosses val="autoZero"/>
        <c:auto val="1"/>
        <c:lblAlgn val="ctr"/>
        <c:lblOffset val="100"/>
        <c:noMultiLvlLbl val="0"/>
      </c:catAx>
      <c:valAx>
        <c:axId val="52866259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528661759"/>
        <c:crosses val="autoZero"/>
        <c:crossBetween val="between"/>
      </c:valAx>
      <c:valAx>
        <c:axId val="931212760"/>
        <c:scaling>
          <c:orientation val="minMax"/>
          <c:max val="0.2"/>
        </c:scaling>
        <c:delete val="1"/>
        <c:axPos val="r"/>
        <c:numFmt formatCode="0.0%" sourceLinked="1"/>
        <c:majorTickMark val="out"/>
        <c:minorTickMark val="none"/>
        <c:tickLblPos val="nextTo"/>
        <c:crossAx val="931212400"/>
        <c:crosses val="max"/>
        <c:crossBetween val="between"/>
      </c:valAx>
      <c:catAx>
        <c:axId val="931212400"/>
        <c:scaling>
          <c:orientation val="minMax"/>
        </c:scaling>
        <c:delete val="1"/>
        <c:axPos val="b"/>
        <c:numFmt formatCode="General" sourceLinked="1"/>
        <c:majorTickMark val="out"/>
        <c:minorTickMark val="none"/>
        <c:tickLblPos val="nextTo"/>
        <c:crossAx val="931212760"/>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291758814387234E-4"/>
          <c:y val="5.5183655937369083E-2"/>
          <c:w val="0.99932708241185608"/>
          <c:h val="0.58483022580724353"/>
        </c:manualLayout>
      </c:layout>
      <c:barChart>
        <c:barDir val="col"/>
        <c:grouping val="clustered"/>
        <c:varyColors val="0"/>
        <c:ser>
          <c:idx val="0"/>
          <c:order val="0"/>
          <c:tx>
            <c:strRef>
              <c:f>Sheet1!$B$1</c:f>
              <c:strCache>
                <c:ptCount val="1"/>
                <c:pt idx="0">
                  <c:v>UK</c:v>
                </c:pt>
              </c:strCache>
            </c:strRef>
          </c:tx>
          <c:spPr>
            <a:solidFill>
              <a:schemeClr val="accent1"/>
            </a:solidFill>
            <a:ln>
              <a:noFill/>
            </a:ln>
            <a:effectLst/>
          </c:spPr>
          <c:invertIfNegative val="0"/>
          <c:dPt>
            <c:idx val="0"/>
            <c:invertIfNegative val="0"/>
            <c:bubble3D val="0"/>
            <c:extLst>
              <c:ext xmlns:c16="http://schemas.microsoft.com/office/drawing/2014/chart" uri="{C3380CC4-5D6E-409C-BE32-E72D297353CC}">
                <c16:uniqueId val="{00000000-433D-4183-BC76-E5A043214F9B}"/>
              </c:ext>
            </c:extLst>
          </c:dPt>
          <c:dPt>
            <c:idx val="1"/>
            <c:invertIfNegative val="0"/>
            <c:bubble3D val="0"/>
            <c:extLst>
              <c:ext xmlns:c16="http://schemas.microsoft.com/office/drawing/2014/chart" uri="{C3380CC4-5D6E-409C-BE32-E72D297353CC}">
                <c16:uniqueId val="{00000001-433D-4183-BC76-E5A043214F9B}"/>
              </c:ext>
            </c:extLst>
          </c:dPt>
          <c:dPt>
            <c:idx val="2"/>
            <c:invertIfNegative val="0"/>
            <c:bubble3D val="0"/>
            <c:extLst>
              <c:ext xmlns:c16="http://schemas.microsoft.com/office/drawing/2014/chart" uri="{C3380CC4-5D6E-409C-BE32-E72D297353CC}">
                <c16:uniqueId val="{00000002-433D-4183-BC76-E5A043214F9B}"/>
              </c:ext>
            </c:extLst>
          </c:dPt>
          <c:dPt>
            <c:idx val="3"/>
            <c:invertIfNegative val="0"/>
            <c:bubble3D val="0"/>
            <c:extLst>
              <c:ext xmlns:c16="http://schemas.microsoft.com/office/drawing/2014/chart" uri="{C3380CC4-5D6E-409C-BE32-E72D297353CC}">
                <c16:uniqueId val="{00000003-433D-4183-BC76-E5A043214F9B}"/>
              </c:ext>
            </c:extLst>
          </c:dPt>
          <c:dPt>
            <c:idx val="4"/>
            <c:invertIfNegative val="0"/>
            <c:bubble3D val="0"/>
            <c:extLst>
              <c:ext xmlns:c16="http://schemas.microsoft.com/office/drawing/2014/chart" uri="{C3380CC4-5D6E-409C-BE32-E72D297353CC}">
                <c16:uniqueId val="{00000004-433D-4183-BC76-E5A043214F9B}"/>
              </c:ext>
            </c:extLst>
          </c:dPt>
          <c:dPt>
            <c:idx val="5"/>
            <c:invertIfNegative val="0"/>
            <c:bubble3D val="0"/>
            <c:spPr>
              <a:solidFill>
                <a:schemeClr val="bg1">
                  <a:lumMod val="50000"/>
                </a:schemeClr>
              </a:solidFill>
              <a:ln>
                <a:noFill/>
              </a:ln>
              <a:effectLst/>
            </c:spPr>
            <c:extLst>
              <c:ext xmlns:c16="http://schemas.microsoft.com/office/drawing/2014/chart" uri="{C3380CC4-5D6E-409C-BE32-E72D297353CC}">
                <c16:uniqueId val="{00000005-433D-4183-BC76-E5A043214F9B}"/>
              </c:ext>
            </c:extLst>
          </c:dPt>
          <c:dPt>
            <c:idx val="6"/>
            <c:invertIfNegative val="0"/>
            <c:bubble3D val="0"/>
            <c:extLst>
              <c:ext xmlns:c16="http://schemas.microsoft.com/office/drawing/2014/chart" uri="{C3380CC4-5D6E-409C-BE32-E72D297353CC}">
                <c16:uniqueId val="{00000006-433D-4183-BC76-E5A043214F9B}"/>
              </c:ext>
            </c:extLst>
          </c:dPt>
          <c:dPt>
            <c:idx val="7"/>
            <c:invertIfNegative val="0"/>
            <c:bubble3D val="0"/>
            <c:extLst>
              <c:ext xmlns:c16="http://schemas.microsoft.com/office/drawing/2014/chart" uri="{C3380CC4-5D6E-409C-BE32-E72D297353CC}">
                <c16:uniqueId val="{00000007-433D-4183-BC76-E5A043214F9B}"/>
              </c:ext>
            </c:extLst>
          </c:dPt>
          <c:dPt>
            <c:idx val="8"/>
            <c:invertIfNegative val="0"/>
            <c:bubble3D val="0"/>
            <c:extLst>
              <c:ext xmlns:c16="http://schemas.microsoft.com/office/drawing/2014/chart" uri="{C3380CC4-5D6E-409C-BE32-E72D297353CC}">
                <c16:uniqueId val="{00000008-433D-4183-BC76-E5A043214F9B}"/>
              </c:ext>
            </c:extLst>
          </c:dPt>
          <c:dPt>
            <c:idx val="9"/>
            <c:invertIfNegative val="0"/>
            <c:bubble3D val="0"/>
            <c:extLst>
              <c:ext xmlns:c16="http://schemas.microsoft.com/office/drawing/2014/chart" uri="{C3380CC4-5D6E-409C-BE32-E72D297353CC}">
                <c16:uniqueId val="{00000009-433D-4183-BC76-E5A043214F9B}"/>
              </c:ext>
            </c:extLst>
          </c:dPt>
          <c:dPt>
            <c:idx val="10"/>
            <c:invertIfNegative val="0"/>
            <c:bubble3D val="0"/>
            <c:extLst>
              <c:ext xmlns:c16="http://schemas.microsoft.com/office/drawing/2014/chart" uri="{C3380CC4-5D6E-409C-BE32-E72D297353CC}">
                <c16:uniqueId val="{0000000A-433D-4183-BC76-E5A043214F9B}"/>
              </c:ext>
            </c:extLst>
          </c:dPt>
          <c:dPt>
            <c:idx val="11"/>
            <c:invertIfNegative val="0"/>
            <c:bubble3D val="0"/>
            <c:extLst>
              <c:ext xmlns:c16="http://schemas.microsoft.com/office/drawing/2014/chart" uri="{C3380CC4-5D6E-409C-BE32-E72D297353CC}">
                <c16:uniqueId val="{0000000B-433D-4183-BC76-E5A043214F9B}"/>
              </c:ext>
            </c:extLst>
          </c:dPt>
          <c:dPt>
            <c:idx val="12"/>
            <c:invertIfNegative val="0"/>
            <c:bubble3D val="0"/>
            <c:extLst>
              <c:ext xmlns:c16="http://schemas.microsoft.com/office/drawing/2014/chart" uri="{C3380CC4-5D6E-409C-BE32-E72D297353CC}">
                <c16:uniqueId val="{0000000C-433D-4183-BC76-E5A043214F9B}"/>
              </c:ext>
            </c:extLst>
          </c:dPt>
          <c:dPt>
            <c:idx val="13"/>
            <c:invertIfNegative val="0"/>
            <c:bubble3D val="0"/>
            <c:extLst>
              <c:ext xmlns:c16="http://schemas.microsoft.com/office/drawing/2014/chart" uri="{C3380CC4-5D6E-409C-BE32-E72D297353CC}">
                <c16:uniqueId val="{0000000D-433D-4183-BC76-E5A043214F9B}"/>
              </c:ext>
            </c:extLst>
          </c:dPt>
          <c:dPt>
            <c:idx val="14"/>
            <c:invertIfNegative val="0"/>
            <c:bubble3D val="0"/>
            <c:extLst>
              <c:ext xmlns:c16="http://schemas.microsoft.com/office/drawing/2014/chart" uri="{C3380CC4-5D6E-409C-BE32-E72D297353CC}">
                <c16:uniqueId val="{0000000E-433D-4183-BC76-E5A043214F9B}"/>
              </c:ext>
            </c:extLst>
          </c:dPt>
          <c:dPt>
            <c:idx val="15"/>
            <c:invertIfNegative val="0"/>
            <c:bubble3D val="0"/>
            <c:extLst>
              <c:ext xmlns:c16="http://schemas.microsoft.com/office/drawing/2014/chart" uri="{C3380CC4-5D6E-409C-BE32-E72D297353CC}">
                <c16:uniqueId val="{0000000F-433D-4183-BC76-E5A043214F9B}"/>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GB</c:v>
                </c:pt>
                <c:pt idx="1">
                  <c:v>Supermarkets</c:v>
                </c:pt>
                <c:pt idx="2">
                  <c:v>Convenience</c:v>
                </c:pt>
                <c:pt idx="3">
                  <c:v> </c:v>
                </c:pt>
                <c:pt idx="4">
                  <c:v>Grocery Multiples</c:v>
                </c:pt>
                <c:pt idx="5">
                  <c:v>Chemists</c:v>
                </c:pt>
                <c:pt idx="7">
                  <c:v>Independents</c:v>
                </c:pt>
                <c:pt idx="8">
                  <c:v>Symbols</c:v>
                </c:pt>
                <c:pt idx="9">
                  <c:v>Convenience Multiples</c:v>
                </c:pt>
                <c:pt idx="10">
                  <c:v>Multiple Forecourts</c:v>
                </c:pt>
                <c:pt idx="12">
                  <c:v>*Discounters</c:v>
                </c:pt>
                <c:pt idx="13">
                  <c:v>**Value Retailers</c:v>
                </c:pt>
                <c:pt idx="14">
                  <c:v>*Online</c:v>
                </c:pt>
                <c:pt idx="15">
                  <c:v>*Bricks &amp; Mortar</c:v>
                </c:pt>
              </c:strCache>
            </c:strRef>
          </c:cat>
          <c:val>
            <c:numRef>
              <c:f>Sheet1!$B$2:$B$17</c:f>
              <c:numCache>
                <c:formatCode>0.0%</c:formatCode>
                <c:ptCount val="16"/>
                <c:pt idx="0">
                  <c:v>2.9999695265090942E-2</c:v>
                </c:pt>
                <c:pt idx="1">
                  <c:v>3.5672257380070294E-2</c:v>
                </c:pt>
                <c:pt idx="2">
                  <c:v>1.5203856462158605E-2</c:v>
                </c:pt>
                <c:pt idx="4">
                  <c:v>3.3321985371712604E-2</c:v>
                </c:pt>
                <c:pt idx="5">
                  <c:v>-9.3719117259152274E-3</c:v>
                </c:pt>
                <c:pt idx="7">
                  <c:v>1.9098930227223088E-2</c:v>
                </c:pt>
                <c:pt idx="8">
                  <c:v>1.3848078363945415E-2</c:v>
                </c:pt>
                <c:pt idx="9">
                  <c:v>1.9514942948362313E-2</c:v>
                </c:pt>
                <c:pt idx="10">
                  <c:v>4.8164402660590966E-3</c:v>
                </c:pt>
                <c:pt idx="12">
                  <c:v>4.3170094426207672E-2</c:v>
                </c:pt>
                <c:pt idx="13">
                  <c:v>7.6061476436619646E-2</c:v>
                </c:pt>
                <c:pt idx="14">
                  <c:v>4.718377880129343E-2</c:v>
                </c:pt>
                <c:pt idx="15">
                  <c:v>2.8831640529552116E-2</c:v>
                </c:pt>
              </c:numCache>
            </c:numRef>
          </c:val>
          <c:extLst>
            <c:ext xmlns:c16="http://schemas.microsoft.com/office/drawing/2014/chart" uri="{C3380CC4-5D6E-409C-BE32-E72D297353CC}">
              <c16:uniqueId val="{00000010-433D-4183-BC76-E5A043214F9B}"/>
            </c:ext>
          </c:extLst>
        </c:ser>
        <c:dLbls>
          <c:dLblPos val="inEnd"/>
          <c:showLegendKey val="0"/>
          <c:showVal val="1"/>
          <c:showCatName val="0"/>
          <c:showSerName val="0"/>
          <c:showPercent val="0"/>
          <c:showBubbleSize val="0"/>
        </c:dLbls>
        <c:gapWidth val="61"/>
        <c:overlap val="-30"/>
        <c:axId val="145143296"/>
        <c:axId val="145151104"/>
      </c:barChart>
      <c:catAx>
        <c:axId val="14514329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5151104"/>
        <c:crosses val="autoZero"/>
        <c:auto val="1"/>
        <c:lblAlgn val="ctr"/>
        <c:lblOffset val="100"/>
        <c:noMultiLvlLbl val="0"/>
      </c:catAx>
      <c:valAx>
        <c:axId val="145151104"/>
        <c:scaling>
          <c:orientation val="minMax"/>
        </c:scaling>
        <c:delete val="1"/>
        <c:axPos val="r"/>
        <c:numFmt formatCode="0.0%" sourceLinked="1"/>
        <c:majorTickMark val="none"/>
        <c:minorTickMark val="none"/>
        <c:tickLblPos val="nextTo"/>
        <c:crossAx val="145143296"/>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291758814387234E-4"/>
          <c:y val="5.5183655937369083E-2"/>
          <c:w val="0.99932708241185608"/>
          <c:h val="0.58483022580724353"/>
        </c:manualLayout>
      </c:layout>
      <c:barChart>
        <c:barDir val="col"/>
        <c:grouping val="clustered"/>
        <c:varyColors val="0"/>
        <c:ser>
          <c:idx val="0"/>
          <c:order val="0"/>
          <c:tx>
            <c:strRef>
              <c:f>Sheet1!$B$1</c:f>
              <c:strCache>
                <c:ptCount val="1"/>
                <c:pt idx="0">
                  <c:v>UK</c:v>
                </c:pt>
              </c:strCache>
            </c:strRef>
          </c:tx>
          <c:spPr>
            <a:solidFill>
              <a:schemeClr val="accent1"/>
            </a:solidFill>
            <a:ln>
              <a:noFill/>
            </a:ln>
            <a:effectLst/>
          </c:spPr>
          <c:invertIfNegative val="0"/>
          <c:dPt>
            <c:idx val="0"/>
            <c:invertIfNegative val="0"/>
            <c:bubble3D val="0"/>
            <c:extLst>
              <c:ext xmlns:c16="http://schemas.microsoft.com/office/drawing/2014/chart" uri="{C3380CC4-5D6E-409C-BE32-E72D297353CC}">
                <c16:uniqueId val="{00000000-433D-4183-BC76-E5A043214F9B}"/>
              </c:ext>
            </c:extLst>
          </c:dPt>
          <c:dPt>
            <c:idx val="1"/>
            <c:invertIfNegative val="0"/>
            <c:bubble3D val="0"/>
            <c:extLst>
              <c:ext xmlns:c16="http://schemas.microsoft.com/office/drawing/2014/chart" uri="{C3380CC4-5D6E-409C-BE32-E72D297353CC}">
                <c16:uniqueId val="{00000001-433D-4183-BC76-E5A043214F9B}"/>
              </c:ext>
            </c:extLst>
          </c:dPt>
          <c:dPt>
            <c:idx val="2"/>
            <c:invertIfNegative val="0"/>
            <c:bubble3D val="0"/>
            <c:extLst>
              <c:ext xmlns:c16="http://schemas.microsoft.com/office/drawing/2014/chart" uri="{C3380CC4-5D6E-409C-BE32-E72D297353CC}">
                <c16:uniqueId val="{00000002-433D-4183-BC76-E5A043214F9B}"/>
              </c:ext>
            </c:extLst>
          </c:dPt>
          <c:dPt>
            <c:idx val="3"/>
            <c:invertIfNegative val="0"/>
            <c:bubble3D val="0"/>
            <c:extLst>
              <c:ext xmlns:c16="http://schemas.microsoft.com/office/drawing/2014/chart" uri="{C3380CC4-5D6E-409C-BE32-E72D297353CC}">
                <c16:uniqueId val="{00000003-433D-4183-BC76-E5A043214F9B}"/>
              </c:ext>
            </c:extLst>
          </c:dPt>
          <c:dPt>
            <c:idx val="4"/>
            <c:invertIfNegative val="0"/>
            <c:bubble3D val="0"/>
            <c:extLst>
              <c:ext xmlns:c16="http://schemas.microsoft.com/office/drawing/2014/chart" uri="{C3380CC4-5D6E-409C-BE32-E72D297353CC}">
                <c16:uniqueId val="{00000004-433D-4183-BC76-E5A043214F9B}"/>
              </c:ext>
            </c:extLst>
          </c:dPt>
          <c:dPt>
            <c:idx val="5"/>
            <c:invertIfNegative val="0"/>
            <c:bubble3D val="0"/>
            <c:extLst>
              <c:ext xmlns:c16="http://schemas.microsoft.com/office/drawing/2014/chart" uri="{C3380CC4-5D6E-409C-BE32-E72D297353CC}">
                <c16:uniqueId val="{00000005-433D-4183-BC76-E5A043214F9B}"/>
              </c:ext>
            </c:extLst>
          </c:dPt>
          <c:dPt>
            <c:idx val="6"/>
            <c:invertIfNegative val="0"/>
            <c:bubble3D val="0"/>
            <c:extLst>
              <c:ext xmlns:c16="http://schemas.microsoft.com/office/drawing/2014/chart" uri="{C3380CC4-5D6E-409C-BE32-E72D297353CC}">
                <c16:uniqueId val="{00000006-433D-4183-BC76-E5A043214F9B}"/>
              </c:ext>
            </c:extLst>
          </c:dPt>
          <c:dPt>
            <c:idx val="7"/>
            <c:invertIfNegative val="0"/>
            <c:bubble3D val="0"/>
            <c:extLst>
              <c:ext xmlns:c16="http://schemas.microsoft.com/office/drawing/2014/chart" uri="{C3380CC4-5D6E-409C-BE32-E72D297353CC}">
                <c16:uniqueId val="{00000007-433D-4183-BC76-E5A043214F9B}"/>
              </c:ext>
            </c:extLst>
          </c:dPt>
          <c:dPt>
            <c:idx val="8"/>
            <c:invertIfNegative val="0"/>
            <c:bubble3D val="0"/>
            <c:extLst>
              <c:ext xmlns:c16="http://schemas.microsoft.com/office/drawing/2014/chart" uri="{C3380CC4-5D6E-409C-BE32-E72D297353CC}">
                <c16:uniqueId val="{00000008-433D-4183-BC76-E5A043214F9B}"/>
              </c:ext>
            </c:extLst>
          </c:dPt>
          <c:dPt>
            <c:idx val="9"/>
            <c:invertIfNegative val="0"/>
            <c:bubble3D val="0"/>
            <c:extLst>
              <c:ext xmlns:c16="http://schemas.microsoft.com/office/drawing/2014/chart" uri="{C3380CC4-5D6E-409C-BE32-E72D297353CC}">
                <c16:uniqueId val="{00000009-433D-4183-BC76-E5A043214F9B}"/>
              </c:ext>
            </c:extLst>
          </c:dPt>
          <c:dPt>
            <c:idx val="10"/>
            <c:invertIfNegative val="0"/>
            <c:bubble3D val="0"/>
            <c:extLst>
              <c:ext xmlns:c16="http://schemas.microsoft.com/office/drawing/2014/chart" uri="{C3380CC4-5D6E-409C-BE32-E72D297353CC}">
                <c16:uniqueId val="{0000000A-433D-4183-BC76-E5A043214F9B}"/>
              </c:ext>
            </c:extLst>
          </c:dPt>
          <c:dPt>
            <c:idx val="11"/>
            <c:invertIfNegative val="0"/>
            <c:bubble3D val="0"/>
            <c:extLst>
              <c:ext xmlns:c16="http://schemas.microsoft.com/office/drawing/2014/chart" uri="{C3380CC4-5D6E-409C-BE32-E72D297353CC}">
                <c16:uniqueId val="{0000000B-433D-4183-BC76-E5A043214F9B}"/>
              </c:ext>
            </c:extLst>
          </c:dPt>
          <c:dPt>
            <c:idx val="12"/>
            <c:invertIfNegative val="0"/>
            <c:bubble3D val="0"/>
            <c:extLst>
              <c:ext xmlns:c16="http://schemas.microsoft.com/office/drawing/2014/chart" uri="{C3380CC4-5D6E-409C-BE32-E72D297353CC}">
                <c16:uniqueId val="{0000000C-433D-4183-BC76-E5A043214F9B}"/>
              </c:ext>
            </c:extLst>
          </c:dPt>
          <c:dPt>
            <c:idx val="13"/>
            <c:invertIfNegative val="0"/>
            <c:bubble3D val="0"/>
            <c:extLst>
              <c:ext xmlns:c16="http://schemas.microsoft.com/office/drawing/2014/chart" uri="{C3380CC4-5D6E-409C-BE32-E72D297353CC}">
                <c16:uniqueId val="{0000000D-433D-4183-BC76-E5A043214F9B}"/>
              </c:ext>
            </c:extLst>
          </c:dPt>
          <c:dPt>
            <c:idx val="14"/>
            <c:invertIfNegative val="0"/>
            <c:bubble3D val="0"/>
            <c:spPr>
              <a:solidFill>
                <a:schemeClr val="bg1">
                  <a:lumMod val="50000"/>
                </a:schemeClr>
              </a:solidFill>
              <a:ln>
                <a:noFill/>
              </a:ln>
              <a:effectLst/>
            </c:spPr>
            <c:extLst>
              <c:ext xmlns:c16="http://schemas.microsoft.com/office/drawing/2014/chart" uri="{C3380CC4-5D6E-409C-BE32-E72D297353CC}">
                <c16:uniqueId val="{0000000E-433D-4183-BC76-E5A043214F9B}"/>
              </c:ext>
            </c:extLst>
          </c:dPt>
          <c:dPt>
            <c:idx val="15"/>
            <c:invertIfNegative val="0"/>
            <c:bubble3D val="0"/>
            <c:extLst>
              <c:ext xmlns:c16="http://schemas.microsoft.com/office/drawing/2014/chart" uri="{C3380CC4-5D6E-409C-BE32-E72D297353CC}">
                <c16:uniqueId val="{0000000F-433D-4183-BC76-E5A043214F9B}"/>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GB</c:v>
                </c:pt>
                <c:pt idx="1">
                  <c:v>Supermarkets</c:v>
                </c:pt>
                <c:pt idx="2">
                  <c:v>Convenience</c:v>
                </c:pt>
                <c:pt idx="3">
                  <c:v> </c:v>
                </c:pt>
                <c:pt idx="4">
                  <c:v>Grocery Multiples</c:v>
                </c:pt>
                <c:pt idx="5">
                  <c:v>Chemists</c:v>
                </c:pt>
                <c:pt idx="7">
                  <c:v>Independents</c:v>
                </c:pt>
                <c:pt idx="8">
                  <c:v>Symbols</c:v>
                </c:pt>
                <c:pt idx="9">
                  <c:v>Convenience Multiples</c:v>
                </c:pt>
                <c:pt idx="10">
                  <c:v>Multiple Forecourts</c:v>
                </c:pt>
                <c:pt idx="12">
                  <c:v>*Discounters</c:v>
                </c:pt>
                <c:pt idx="13">
                  <c:v>**Value Retailers</c:v>
                </c:pt>
                <c:pt idx="14">
                  <c:v>*Online</c:v>
                </c:pt>
                <c:pt idx="15">
                  <c:v>*Bricks &amp; Mortar</c:v>
                </c:pt>
              </c:strCache>
            </c:strRef>
          </c:cat>
          <c:val>
            <c:numRef>
              <c:f>Sheet1!$B$2:$B$17</c:f>
              <c:numCache>
                <c:formatCode>0.0%</c:formatCode>
                <c:ptCount val="16"/>
                <c:pt idx="0">
                  <c:v>5.8233727860425244E-2</c:v>
                </c:pt>
                <c:pt idx="1">
                  <c:v>5.6753254163440348E-2</c:v>
                </c:pt>
                <c:pt idx="2">
                  <c:v>6.2175160851602351E-2</c:v>
                </c:pt>
                <c:pt idx="4">
                  <c:v>5.9765058003621974E-2</c:v>
                </c:pt>
                <c:pt idx="5">
                  <c:v>8.938017934513387E-2</c:v>
                </c:pt>
                <c:pt idx="7">
                  <c:v>9.2628663769536157E-3</c:v>
                </c:pt>
                <c:pt idx="8">
                  <c:v>6.7760090495084579E-2</c:v>
                </c:pt>
                <c:pt idx="9">
                  <c:v>4.5187856788705627E-2</c:v>
                </c:pt>
                <c:pt idx="10">
                  <c:v>7.1279391511638979E-2</c:v>
                </c:pt>
                <c:pt idx="12">
                  <c:v>0.24137262988259511</c:v>
                </c:pt>
                <c:pt idx="13">
                  <c:v>3.0928590168329384E-2</c:v>
                </c:pt>
                <c:pt idx="14">
                  <c:v>-2.5825643245540042E-2</c:v>
                </c:pt>
                <c:pt idx="15">
                  <c:v>0.12142881653449278</c:v>
                </c:pt>
              </c:numCache>
            </c:numRef>
          </c:val>
          <c:extLst>
            <c:ext xmlns:c16="http://schemas.microsoft.com/office/drawing/2014/chart" uri="{C3380CC4-5D6E-409C-BE32-E72D297353CC}">
              <c16:uniqueId val="{00000010-433D-4183-BC76-E5A043214F9B}"/>
            </c:ext>
          </c:extLst>
        </c:ser>
        <c:dLbls>
          <c:dLblPos val="inEnd"/>
          <c:showLegendKey val="0"/>
          <c:showVal val="1"/>
          <c:showCatName val="0"/>
          <c:showSerName val="0"/>
          <c:showPercent val="0"/>
          <c:showBubbleSize val="0"/>
        </c:dLbls>
        <c:gapWidth val="61"/>
        <c:overlap val="-30"/>
        <c:axId val="145143296"/>
        <c:axId val="145151104"/>
      </c:barChart>
      <c:catAx>
        <c:axId val="14514329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5151104"/>
        <c:crosses val="autoZero"/>
        <c:auto val="1"/>
        <c:lblAlgn val="ctr"/>
        <c:lblOffset val="100"/>
        <c:noMultiLvlLbl val="0"/>
      </c:catAx>
      <c:valAx>
        <c:axId val="145151104"/>
        <c:scaling>
          <c:orientation val="minMax"/>
        </c:scaling>
        <c:delete val="1"/>
        <c:axPos val="r"/>
        <c:numFmt formatCode="0.0%" sourceLinked="1"/>
        <c:majorTickMark val="none"/>
        <c:minorTickMark val="none"/>
        <c:tickLblPos val="nextTo"/>
        <c:crossAx val="145143296"/>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7684158723580618E-2"/>
          <c:y val="1.9540173007633097E-2"/>
          <c:w val="0.86464601464290647"/>
          <c:h val="0.68823527380983884"/>
        </c:manualLayout>
      </c:layout>
      <c:barChart>
        <c:barDir val="col"/>
        <c:grouping val="clustered"/>
        <c:varyColors val="0"/>
        <c:ser>
          <c:idx val="0"/>
          <c:order val="0"/>
          <c:tx>
            <c:strRef>
              <c:f>Sheet1!$B$1</c:f>
              <c:strCache>
                <c:ptCount val="1"/>
                <c:pt idx="0">
                  <c:v>Online % GB</c:v>
                </c:pt>
              </c:strCache>
            </c:strRef>
          </c:tx>
          <c:spPr>
            <a:solidFill>
              <a:schemeClr val="tx2"/>
            </a:solidFill>
            <a:ln>
              <a:noFill/>
            </a:ln>
            <a:effectLst/>
          </c:spPr>
          <c:invertIfNegative val="0"/>
          <c:dLbls>
            <c:dLbl>
              <c:idx val="1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2C7-4D86-A1CC-8B69241B57F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Sheet1!$A$2:$A$43</c:f>
              <c:strCache>
                <c:ptCount val="14"/>
                <c:pt idx="0">
                  <c:v> 26-Mar-22</c:v>
                </c:pt>
                <c:pt idx="1">
                  <c:v> 23-Apr-22</c:v>
                </c:pt>
                <c:pt idx="2">
                  <c:v> 21-May-22</c:v>
                </c:pt>
                <c:pt idx="3">
                  <c:v>18-Jun-22</c:v>
                </c:pt>
                <c:pt idx="4">
                  <c:v> 16-Jul-22</c:v>
                </c:pt>
                <c:pt idx="5">
                  <c:v>13-Aug-22</c:v>
                </c:pt>
                <c:pt idx="6">
                  <c:v>10-Sep-22</c:v>
                </c:pt>
                <c:pt idx="7">
                  <c:v>08-Oct-22</c:v>
                </c:pt>
                <c:pt idx="8">
                  <c:v> 05-Nov-22</c:v>
                </c:pt>
                <c:pt idx="9">
                  <c:v> 03-Dec-22</c:v>
                </c:pt>
                <c:pt idx="10">
                  <c:v>31-Dec-22</c:v>
                </c:pt>
                <c:pt idx="11">
                  <c:v> 28-Jan23</c:v>
                </c:pt>
                <c:pt idx="12">
                  <c:v> 25-Feb-23</c:v>
                </c:pt>
                <c:pt idx="13">
                  <c:v> 25-Mar-23</c:v>
                </c:pt>
              </c:strCache>
            </c:strRef>
          </c:cat>
          <c:val>
            <c:numRef>
              <c:f>Sheet1!$B$2:$B$43</c:f>
              <c:numCache>
                <c:formatCode>0.0%</c:formatCode>
                <c:ptCount val="14"/>
                <c:pt idx="0">
                  <c:v>0.12310283283976098</c:v>
                </c:pt>
                <c:pt idx="1">
                  <c:v>0.1173998433590475</c:v>
                </c:pt>
                <c:pt idx="2">
                  <c:v>0.116475956159014</c:v>
                </c:pt>
                <c:pt idx="3">
                  <c:v>0.11273080456557326</c:v>
                </c:pt>
                <c:pt idx="4">
                  <c:v>0.11408007836891364</c:v>
                </c:pt>
                <c:pt idx="5">
                  <c:v>0.1124056248600178</c:v>
                </c:pt>
                <c:pt idx="6">
                  <c:v>0.10930085288253109</c:v>
                </c:pt>
                <c:pt idx="7">
                  <c:v>0.10818732934815674</c:v>
                </c:pt>
                <c:pt idx="8">
                  <c:v>0.11298606607458986</c:v>
                </c:pt>
                <c:pt idx="9">
                  <c:v>0.11231557780885708</c:v>
                </c:pt>
                <c:pt idx="10">
                  <c:v>0.10409436678165379</c:v>
                </c:pt>
                <c:pt idx="11">
                  <c:v>0.11079843852252939</c:v>
                </c:pt>
                <c:pt idx="12">
                  <c:v>0.10884765334425002</c:v>
                </c:pt>
                <c:pt idx="13">
                  <c:v>0.11056031428328914</c:v>
                </c:pt>
              </c:numCache>
            </c:numRef>
          </c:val>
          <c:extLst>
            <c:ext xmlns:c16="http://schemas.microsoft.com/office/drawing/2014/chart" uri="{C3380CC4-5D6E-409C-BE32-E72D297353CC}">
              <c16:uniqueId val="{00000001-32C7-4D86-A1CC-8B69241B57FB}"/>
            </c:ext>
          </c:extLst>
        </c:ser>
        <c:dLbls>
          <c:showLegendKey val="0"/>
          <c:showVal val="0"/>
          <c:showCatName val="0"/>
          <c:showSerName val="0"/>
          <c:showPercent val="0"/>
          <c:showBubbleSize val="0"/>
        </c:dLbls>
        <c:gapWidth val="80"/>
        <c:axId val="559234192"/>
        <c:axId val="559233864"/>
      </c:barChart>
      <c:lineChart>
        <c:grouping val="standard"/>
        <c:varyColors val="0"/>
        <c:ser>
          <c:idx val="1"/>
          <c:order val="1"/>
          <c:tx>
            <c:strRef>
              <c:f>Sheet1!$C$1</c:f>
              <c:strCache>
                <c:ptCount val="1"/>
                <c:pt idx="0">
                  <c:v>%Growth</c:v>
                </c:pt>
              </c:strCache>
            </c:strRef>
          </c:tx>
          <c:spPr>
            <a:ln w="28575" cap="rnd">
              <a:solidFill>
                <a:schemeClr val="accent1"/>
              </a:solidFill>
              <a:round/>
            </a:ln>
            <a:effectLst/>
          </c:spPr>
          <c:marker>
            <c:symbol val="none"/>
          </c:marker>
          <c:dPt>
            <c:idx val="11"/>
            <c:marker>
              <c:symbol val="none"/>
            </c:marker>
            <c:bubble3D val="0"/>
            <c:extLst>
              <c:ext xmlns:c16="http://schemas.microsoft.com/office/drawing/2014/chart" uri="{C3380CC4-5D6E-409C-BE32-E72D297353CC}">
                <c16:uniqueId val="{00000000-8D99-4BE8-8539-2702C9E9F145}"/>
              </c:ext>
            </c:extLst>
          </c:dPt>
          <c:dPt>
            <c:idx val="12"/>
            <c:marker>
              <c:symbol val="none"/>
            </c:marker>
            <c:bubble3D val="0"/>
            <c:extLst>
              <c:ext xmlns:c16="http://schemas.microsoft.com/office/drawing/2014/chart" uri="{C3380CC4-5D6E-409C-BE32-E72D297353CC}">
                <c16:uniqueId val="{00000002-32C7-4D86-A1CC-8B69241B57FB}"/>
              </c:ext>
            </c:extLst>
          </c:dPt>
          <c:cat>
            <c:strRef>
              <c:f>Sheet1!$A$2:$A$43</c:f>
              <c:strCache>
                <c:ptCount val="14"/>
                <c:pt idx="0">
                  <c:v> 26-Mar-22</c:v>
                </c:pt>
                <c:pt idx="1">
                  <c:v> 23-Apr-22</c:v>
                </c:pt>
                <c:pt idx="2">
                  <c:v> 21-May-22</c:v>
                </c:pt>
                <c:pt idx="3">
                  <c:v>18-Jun-22</c:v>
                </c:pt>
                <c:pt idx="4">
                  <c:v> 16-Jul-22</c:v>
                </c:pt>
                <c:pt idx="5">
                  <c:v>13-Aug-22</c:v>
                </c:pt>
                <c:pt idx="6">
                  <c:v>10-Sep-22</c:v>
                </c:pt>
                <c:pt idx="7">
                  <c:v>08-Oct-22</c:v>
                </c:pt>
                <c:pt idx="8">
                  <c:v> 05-Nov-22</c:v>
                </c:pt>
                <c:pt idx="9">
                  <c:v> 03-Dec-22</c:v>
                </c:pt>
                <c:pt idx="10">
                  <c:v>31-Dec-22</c:v>
                </c:pt>
                <c:pt idx="11">
                  <c:v> 28-Jan23</c:v>
                </c:pt>
                <c:pt idx="12">
                  <c:v> 25-Feb-23</c:v>
                </c:pt>
                <c:pt idx="13">
                  <c:v> 25-Mar-23</c:v>
                </c:pt>
              </c:strCache>
            </c:strRef>
          </c:cat>
          <c:val>
            <c:numRef>
              <c:f>Sheet1!$C$2:$C$43</c:f>
              <c:numCache>
                <c:formatCode>0.0%</c:formatCode>
                <c:ptCount val="14"/>
                <c:pt idx="0">
                  <c:v>-0.1902929427553125</c:v>
                </c:pt>
                <c:pt idx="1">
                  <c:v>-0.18337838362178704</c:v>
                </c:pt>
                <c:pt idx="2">
                  <c:v>-0.15048082989094802</c:v>
                </c:pt>
                <c:pt idx="3">
                  <c:v>-0.12122571950529326</c:v>
                </c:pt>
                <c:pt idx="4">
                  <c:v>-0.10425175321760238</c:v>
                </c:pt>
                <c:pt idx="5">
                  <c:v>-6.5616859634661684E-2</c:v>
                </c:pt>
                <c:pt idx="6">
                  <c:v>-7.2429488771824868E-2</c:v>
                </c:pt>
                <c:pt idx="7">
                  <c:v>-9.3514967134232574E-2</c:v>
                </c:pt>
                <c:pt idx="8">
                  <c:v>-9.3559322122462873E-3</c:v>
                </c:pt>
                <c:pt idx="9">
                  <c:v>-1.2977458392651298E-2</c:v>
                </c:pt>
                <c:pt idx="10">
                  <c:v>2.815827197546783E-2</c:v>
                </c:pt>
                <c:pt idx="11">
                  <c:v>-8.532016991350988E-2</c:v>
                </c:pt>
                <c:pt idx="12">
                  <c:v>-2.406130862128153E-2</c:v>
                </c:pt>
                <c:pt idx="13">
                  <c:v>2.0996673509783292E-3</c:v>
                </c:pt>
              </c:numCache>
            </c:numRef>
          </c:val>
          <c:smooth val="1"/>
          <c:extLst>
            <c:ext xmlns:c16="http://schemas.microsoft.com/office/drawing/2014/chart" uri="{C3380CC4-5D6E-409C-BE32-E72D297353CC}">
              <c16:uniqueId val="{00000004-32C7-4D86-A1CC-8B69241B57FB}"/>
            </c:ext>
          </c:extLst>
        </c:ser>
        <c:dLbls>
          <c:showLegendKey val="0"/>
          <c:showVal val="0"/>
          <c:showCatName val="0"/>
          <c:showSerName val="0"/>
          <c:showPercent val="0"/>
          <c:showBubbleSize val="0"/>
        </c:dLbls>
        <c:marker val="1"/>
        <c:smooth val="0"/>
        <c:axId val="214567584"/>
        <c:axId val="214566272"/>
      </c:lineChart>
      <c:catAx>
        <c:axId val="559234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59233864"/>
        <c:crosses val="autoZero"/>
        <c:auto val="1"/>
        <c:lblAlgn val="ctr"/>
        <c:lblOffset val="100"/>
        <c:noMultiLvlLbl val="0"/>
      </c:catAx>
      <c:valAx>
        <c:axId val="5592338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dirty="0"/>
                  <a:t>Online % GB</a:t>
                </a:r>
              </a:p>
            </c:rich>
          </c:tx>
          <c:layout>
            <c:manualLayout>
              <c:xMode val="edge"/>
              <c:yMode val="edge"/>
              <c:x val="7.5243472855366636E-4"/>
              <c:y val="0.31440543581944441"/>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59234192"/>
        <c:crosses val="autoZero"/>
        <c:crossBetween val="between"/>
        <c:minorUnit val="1.0000000000000002E-2"/>
      </c:valAx>
      <c:valAx>
        <c:axId val="214566272"/>
        <c:scaling>
          <c:orientation val="minMax"/>
        </c:scaling>
        <c:delete val="0"/>
        <c:axPos val="r"/>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dirty="0"/>
                  <a:t>Online Growth</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4567584"/>
        <c:crosses val="max"/>
        <c:crossBetween val="between"/>
      </c:valAx>
      <c:catAx>
        <c:axId val="214567584"/>
        <c:scaling>
          <c:orientation val="minMax"/>
        </c:scaling>
        <c:delete val="1"/>
        <c:axPos val="b"/>
        <c:numFmt formatCode="General" sourceLinked="1"/>
        <c:majorTickMark val="none"/>
        <c:minorTickMark val="none"/>
        <c:tickLblPos val="nextTo"/>
        <c:crossAx val="21456627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513434400821212E-2"/>
          <c:y val="0.22718719757872105"/>
          <c:w val="0.91497367125984252"/>
          <c:h val="0.57810138417580403"/>
        </c:manualLayout>
      </c:layout>
      <c:lineChart>
        <c:grouping val="standard"/>
        <c:varyColors val="0"/>
        <c:ser>
          <c:idx val="0"/>
          <c:order val="0"/>
          <c:tx>
            <c:strRef>
              <c:f>Sheet1!$B$1</c:f>
              <c:strCache>
                <c:ptCount val="1"/>
                <c:pt idx="0">
                  <c:v>Shoppers</c:v>
                </c:pt>
              </c:strCache>
            </c:strRef>
          </c:tx>
          <c:spPr>
            <a:ln w="28575" cap="rnd">
              <a:solidFill>
                <a:schemeClr val="accent2"/>
              </a:solidFill>
              <a:round/>
            </a:ln>
            <a:effectLst/>
          </c:spPr>
          <c:marker>
            <c:symbol val="none"/>
          </c:marker>
          <c:dLbls>
            <c:dLbl>
              <c:idx val="13"/>
              <c:layout>
                <c:manualLayout>
                  <c:x val="0"/>
                  <c:y val="3.6180161249565843E-2"/>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9CFE-49C1-AA8B-E59CB8DC0E2E}"/>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14"/>
                <c:pt idx="0">
                  <c:v>26-Mar-22</c:v>
                </c:pt>
                <c:pt idx="1">
                  <c:v>23-Apr-22</c:v>
                </c:pt>
                <c:pt idx="2">
                  <c:v>21-May-22</c:v>
                </c:pt>
                <c:pt idx="3">
                  <c:v>18-Jun-22</c:v>
                </c:pt>
                <c:pt idx="4">
                  <c:v>16-Jul-22</c:v>
                </c:pt>
                <c:pt idx="5">
                  <c:v>13-Aug-22</c:v>
                </c:pt>
                <c:pt idx="6">
                  <c:v>10-Sep-22</c:v>
                </c:pt>
                <c:pt idx="7">
                  <c:v>08-Oct-22</c:v>
                </c:pt>
                <c:pt idx="8">
                  <c:v>05-Nov-22</c:v>
                </c:pt>
                <c:pt idx="9">
                  <c:v>03-Dec-22</c:v>
                </c:pt>
                <c:pt idx="10">
                  <c:v>31-Dec-22</c:v>
                </c:pt>
                <c:pt idx="11">
                  <c:v>28-Jan-23</c:v>
                </c:pt>
                <c:pt idx="12">
                  <c:v> 25-Feb-23</c:v>
                </c:pt>
                <c:pt idx="13">
                  <c:v> 25-Mar-23</c:v>
                </c:pt>
              </c:strCache>
            </c:strRef>
          </c:cat>
          <c:val>
            <c:numRef>
              <c:f>Sheet1!$B$2:$B$28</c:f>
              <c:numCache>
                <c:formatCode>0.0%</c:formatCode>
                <c:ptCount val="14"/>
                <c:pt idx="0">
                  <c:v>-0.12679936074879217</c:v>
                </c:pt>
                <c:pt idx="1">
                  <c:v>-9.1587272856711643E-2</c:v>
                </c:pt>
                <c:pt idx="2">
                  <c:v>-5.6635045787322036E-2</c:v>
                </c:pt>
                <c:pt idx="3">
                  <c:v>-6.7421359854504703E-2</c:v>
                </c:pt>
                <c:pt idx="4">
                  <c:v>-5.0545423125264555E-2</c:v>
                </c:pt>
                <c:pt idx="5">
                  <c:v>-4.4859954713408756E-2</c:v>
                </c:pt>
                <c:pt idx="6">
                  <c:v>-1.6338352517533683E-2</c:v>
                </c:pt>
                <c:pt idx="7">
                  <c:v>-3.7208365498128781E-2</c:v>
                </c:pt>
                <c:pt idx="8">
                  <c:v>-3.2832068562598016E-2</c:v>
                </c:pt>
                <c:pt idx="9">
                  <c:v>-2.6951270368598457E-2</c:v>
                </c:pt>
                <c:pt idx="10">
                  <c:v>-2.761951981988886E-2</c:v>
                </c:pt>
                <c:pt idx="11">
                  <c:v>-0.10133743528103922</c:v>
                </c:pt>
                <c:pt idx="12">
                  <c:v>-4.938635423817872E-2</c:v>
                </c:pt>
                <c:pt idx="13">
                  <c:v>-2.4337703681812983E-2</c:v>
                </c:pt>
              </c:numCache>
            </c:numRef>
          </c:val>
          <c:smooth val="1"/>
          <c:extLst>
            <c:ext xmlns:c16="http://schemas.microsoft.com/office/drawing/2014/chart" uri="{C3380CC4-5D6E-409C-BE32-E72D297353CC}">
              <c16:uniqueId val="{00000000-F042-3D47-85C4-81D7D728E239}"/>
            </c:ext>
          </c:extLst>
        </c:ser>
        <c:ser>
          <c:idx val="1"/>
          <c:order val="1"/>
          <c:tx>
            <c:strRef>
              <c:f>Sheet1!$C$1</c:f>
              <c:strCache>
                <c:ptCount val="1"/>
                <c:pt idx="0">
                  <c:v>Orders</c:v>
                </c:pt>
              </c:strCache>
            </c:strRef>
          </c:tx>
          <c:spPr>
            <a:ln w="28575" cap="rnd">
              <a:solidFill>
                <a:schemeClr val="accent1"/>
              </a:solidFill>
              <a:round/>
            </a:ln>
            <a:effectLst/>
          </c:spPr>
          <c:marker>
            <c:symbol val="none"/>
          </c:marker>
          <c:dLbls>
            <c:dLbl>
              <c:idx val="13"/>
              <c:layout>
                <c:manualLayout>
                  <c:x val="-1.2302071944908429E-16"/>
                  <c:y val="-2.8944128999652728E-2"/>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CFE-49C1-AA8B-E59CB8DC0E2E}"/>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14"/>
                <c:pt idx="0">
                  <c:v>26-Mar-22</c:v>
                </c:pt>
                <c:pt idx="1">
                  <c:v>23-Apr-22</c:v>
                </c:pt>
                <c:pt idx="2">
                  <c:v>21-May-22</c:v>
                </c:pt>
                <c:pt idx="3">
                  <c:v>18-Jun-22</c:v>
                </c:pt>
                <c:pt idx="4">
                  <c:v>16-Jul-22</c:v>
                </c:pt>
                <c:pt idx="5">
                  <c:v>13-Aug-22</c:v>
                </c:pt>
                <c:pt idx="6">
                  <c:v>10-Sep-22</c:v>
                </c:pt>
                <c:pt idx="7">
                  <c:v>08-Oct-22</c:v>
                </c:pt>
                <c:pt idx="8">
                  <c:v>05-Nov-22</c:v>
                </c:pt>
                <c:pt idx="9">
                  <c:v>03-Dec-22</c:v>
                </c:pt>
                <c:pt idx="10">
                  <c:v>31-Dec-22</c:v>
                </c:pt>
                <c:pt idx="11">
                  <c:v>28-Jan-23</c:v>
                </c:pt>
                <c:pt idx="12">
                  <c:v> 25-Feb-23</c:v>
                </c:pt>
                <c:pt idx="13">
                  <c:v> 25-Mar-23</c:v>
                </c:pt>
              </c:strCache>
            </c:strRef>
          </c:cat>
          <c:val>
            <c:numRef>
              <c:f>Sheet1!$C$2:$C$28</c:f>
              <c:numCache>
                <c:formatCode>0.0%</c:formatCode>
                <c:ptCount val="14"/>
                <c:pt idx="0">
                  <c:v>-0.15269207290255693</c:v>
                </c:pt>
                <c:pt idx="1">
                  <c:v>-0.14224962821420417</c:v>
                </c:pt>
                <c:pt idx="2">
                  <c:v>-0.10977609258571241</c:v>
                </c:pt>
                <c:pt idx="3">
                  <c:v>-9.9063640666196884E-2</c:v>
                </c:pt>
                <c:pt idx="4">
                  <c:v>-6.8984048015456545E-2</c:v>
                </c:pt>
                <c:pt idx="5">
                  <c:v>-5.8170679510190837E-2</c:v>
                </c:pt>
                <c:pt idx="6">
                  <c:v>-5.07995999624411E-2</c:v>
                </c:pt>
                <c:pt idx="7">
                  <c:v>-7.581692979015886E-2</c:v>
                </c:pt>
                <c:pt idx="8">
                  <c:v>-2.6432481255471374E-2</c:v>
                </c:pt>
                <c:pt idx="9">
                  <c:v>-3.4364177873011714E-2</c:v>
                </c:pt>
                <c:pt idx="10">
                  <c:v>-7.5923567099993594E-3</c:v>
                </c:pt>
                <c:pt idx="11">
                  <c:v>-0.10380633833663255</c:v>
                </c:pt>
                <c:pt idx="12">
                  <c:v>-4.8650024159814009E-2</c:v>
                </c:pt>
                <c:pt idx="13">
                  <c:v>-1.9458098182900785E-2</c:v>
                </c:pt>
              </c:numCache>
            </c:numRef>
          </c:val>
          <c:smooth val="1"/>
          <c:extLst>
            <c:ext xmlns:c16="http://schemas.microsoft.com/office/drawing/2014/chart" uri="{C3380CC4-5D6E-409C-BE32-E72D297353CC}">
              <c16:uniqueId val="{00000000-9CFE-49C1-AA8B-E59CB8DC0E2E}"/>
            </c:ext>
          </c:extLst>
        </c:ser>
        <c:ser>
          <c:idx val="2"/>
          <c:order val="2"/>
          <c:tx>
            <c:strRef>
              <c:f>Sheet1!$D$1</c:f>
              <c:strCache>
                <c:ptCount val="1"/>
                <c:pt idx="0">
                  <c:v>Items in Basket</c:v>
                </c:pt>
              </c:strCache>
            </c:strRef>
          </c:tx>
          <c:spPr>
            <a:ln w="28575" cap="rnd">
              <a:solidFill>
                <a:schemeClr val="tx2"/>
              </a:solidFill>
              <a:round/>
            </a:ln>
            <a:effectLst/>
          </c:spPr>
          <c:marker>
            <c:symbol val="none"/>
          </c:marker>
          <c:dLbls>
            <c:dLbl>
              <c:idx val="13"/>
              <c:layout>
                <c:manualLayout>
                  <c:x val="-1.6775746444764839E-3"/>
                  <c:y val="2.53261128746961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CFE-49C1-AA8B-E59CB8DC0E2E}"/>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14"/>
                <c:pt idx="0">
                  <c:v>26-Mar-22</c:v>
                </c:pt>
                <c:pt idx="1">
                  <c:v>23-Apr-22</c:v>
                </c:pt>
                <c:pt idx="2">
                  <c:v>21-May-22</c:v>
                </c:pt>
                <c:pt idx="3">
                  <c:v>18-Jun-22</c:v>
                </c:pt>
                <c:pt idx="4">
                  <c:v>16-Jul-22</c:v>
                </c:pt>
                <c:pt idx="5">
                  <c:v>13-Aug-22</c:v>
                </c:pt>
                <c:pt idx="6">
                  <c:v>10-Sep-22</c:v>
                </c:pt>
                <c:pt idx="7">
                  <c:v>08-Oct-22</c:v>
                </c:pt>
                <c:pt idx="8">
                  <c:v>05-Nov-22</c:v>
                </c:pt>
                <c:pt idx="9">
                  <c:v>03-Dec-22</c:v>
                </c:pt>
                <c:pt idx="10">
                  <c:v>31-Dec-22</c:v>
                </c:pt>
                <c:pt idx="11">
                  <c:v>28-Jan-23</c:v>
                </c:pt>
                <c:pt idx="12">
                  <c:v> 25-Feb-23</c:v>
                </c:pt>
                <c:pt idx="13">
                  <c:v> 25-Mar-23</c:v>
                </c:pt>
              </c:strCache>
            </c:strRef>
          </c:cat>
          <c:val>
            <c:numRef>
              <c:f>Sheet1!$D$2:$D$28</c:f>
              <c:numCache>
                <c:formatCode>0.0%</c:formatCode>
                <c:ptCount val="14"/>
                <c:pt idx="0">
                  <c:v>-6.6279069767441912E-2</c:v>
                </c:pt>
                <c:pt idx="1">
                  <c:v>-7.4138937536485705E-2</c:v>
                </c:pt>
                <c:pt idx="2">
                  <c:v>-8.0011723329425521E-2</c:v>
                </c:pt>
                <c:pt idx="3">
                  <c:v>-7.2429210134128064E-2</c:v>
                </c:pt>
                <c:pt idx="4">
                  <c:v>-7.6129814983318056E-2</c:v>
                </c:pt>
                <c:pt idx="5">
                  <c:v>-7.566902491541061E-2</c:v>
                </c:pt>
                <c:pt idx="6">
                  <c:v>-9.2265529841656702E-2</c:v>
                </c:pt>
                <c:pt idx="7">
                  <c:v>-9.1131498470948147E-2</c:v>
                </c:pt>
                <c:pt idx="8">
                  <c:v>-6.7211055276381937E-2</c:v>
                </c:pt>
                <c:pt idx="9">
                  <c:v>-7.8269169583200737E-2</c:v>
                </c:pt>
                <c:pt idx="10">
                  <c:v>-6.5217391304347894E-2</c:v>
                </c:pt>
                <c:pt idx="11">
                  <c:v>-8.6491739552964075E-2</c:v>
                </c:pt>
                <c:pt idx="12">
                  <c:v>-7.882241215574548E-2</c:v>
                </c:pt>
                <c:pt idx="13">
                  <c:v>-9.8069738480697333E-2</c:v>
                </c:pt>
              </c:numCache>
            </c:numRef>
          </c:val>
          <c:smooth val="1"/>
          <c:extLst>
            <c:ext xmlns:c16="http://schemas.microsoft.com/office/drawing/2014/chart" uri="{C3380CC4-5D6E-409C-BE32-E72D297353CC}">
              <c16:uniqueId val="{00000001-9CFE-49C1-AA8B-E59CB8DC0E2E}"/>
            </c:ext>
          </c:extLst>
        </c:ser>
        <c:dLbls>
          <c:showLegendKey val="0"/>
          <c:showVal val="0"/>
          <c:showCatName val="0"/>
          <c:showSerName val="0"/>
          <c:showPercent val="0"/>
          <c:showBubbleSize val="0"/>
        </c:dLbls>
        <c:smooth val="0"/>
        <c:axId val="564061792"/>
        <c:axId val="520588296"/>
      </c:lineChart>
      <c:catAx>
        <c:axId val="564061792"/>
        <c:scaling>
          <c:orientation val="minMax"/>
        </c:scaling>
        <c:delete val="0"/>
        <c:axPos val="b"/>
        <c:numFmt formatCode="General" sourceLinked="1"/>
        <c:majorTickMark val="none"/>
        <c:minorTickMark val="none"/>
        <c:tickLblPos val="low"/>
        <c:spPr>
          <a:noFill/>
          <a:ln w="25400"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520588296"/>
        <c:crosses val="autoZero"/>
        <c:auto val="1"/>
        <c:lblAlgn val="ctr"/>
        <c:lblOffset val="100"/>
        <c:noMultiLvlLbl val="1"/>
      </c:catAx>
      <c:valAx>
        <c:axId val="5205882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564061792"/>
        <c:crosses val="autoZero"/>
        <c:crossBetween val="between"/>
        <c:majorUnit val="5.000000000000001E-2"/>
      </c:valAx>
      <c:spPr>
        <a:noFill/>
        <a:ln>
          <a:noFill/>
        </a:ln>
        <a:effectLst/>
      </c:spPr>
    </c:plotArea>
    <c:legend>
      <c:legendPos val="b"/>
      <c:layout>
        <c:manualLayout>
          <c:xMode val="edge"/>
          <c:yMode val="edge"/>
          <c:x val="0.51264924305058102"/>
          <c:y val="0.73051705438789871"/>
          <c:w val="0.43023739794699206"/>
          <c:h val="6.1735035301296703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588429239017514E-4"/>
          <c:y val="0"/>
          <c:w val="0.97571606631748131"/>
          <c:h val="0.55226709397276286"/>
        </c:manualLayout>
      </c:layout>
      <c:barChart>
        <c:barDir val="col"/>
        <c:grouping val="clustered"/>
        <c:varyColors val="0"/>
        <c:ser>
          <c:idx val="0"/>
          <c:order val="0"/>
          <c:tx>
            <c:strRef>
              <c:f>Sheet1!$B$1</c:f>
              <c:strCache>
                <c:ptCount val="1"/>
                <c:pt idx="0">
                  <c:v>Growth v last year</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GB</c:v>
                </c:pt>
                <c:pt idx="1">
                  <c:v>Supermarkets</c:v>
                </c:pt>
                <c:pt idx="2">
                  <c:v>Convenience</c:v>
                </c:pt>
              </c:strCache>
            </c:strRef>
          </c:cat>
          <c:val>
            <c:numRef>
              <c:f>Sheet1!$B$2:$B$4</c:f>
              <c:numCache>
                <c:formatCode>0.0%</c:formatCode>
                <c:ptCount val="3"/>
                <c:pt idx="0">
                  <c:v>9.0672549548750814E-2</c:v>
                </c:pt>
                <c:pt idx="1">
                  <c:v>9.0188720919439413E-2</c:v>
                </c:pt>
                <c:pt idx="2">
                  <c:v>9.2312813528336202E-2</c:v>
                </c:pt>
              </c:numCache>
            </c:numRef>
          </c:val>
          <c:extLst>
            <c:ext xmlns:c16="http://schemas.microsoft.com/office/drawing/2014/chart" uri="{C3380CC4-5D6E-409C-BE32-E72D297353CC}">
              <c16:uniqueId val="{00000000-D826-48BD-A2B3-B6EF505CA68C}"/>
            </c:ext>
          </c:extLst>
        </c:ser>
        <c:ser>
          <c:idx val="1"/>
          <c:order val="1"/>
          <c:tx>
            <c:strRef>
              <c:f>Sheet1!$C$1</c:f>
              <c:strCache>
                <c:ptCount val="1"/>
                <c:pt idx="0">
                  <c:v>Growth v Last Month</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GB</c:v>
                </c:pt>
                <c:pt idx="1">
                  <c:v>Supermarkets</c:v>
                </c:pt>
                <c:pt idx="2">
                  <c:v>Convenience</c:v>
                </c:pt>
              </c:strCache>
            </c:strRef>
          </c:cat>
          <c:val>
            <c:numRef>
              <c:f>Sheet1!$C$2:$C$4</c:f>
              <c:numCache>
                <c:formatCode>0.0%</c:formatCode>
                <c:ptCount val="3"/>
                <c:pt idx="0">
                  <c:v>3.1716308335073773E-2</c:v>
                </c:pt>
                <c:pt idx="1">
                  <c:v>3.5146729135946408E-2</c:v>
                </c:pt>
                <c:pt idx="2">
                  <c:v>2.02759409893154E-2</c:v>
                </c:pt>
              </c:numCache>
            </c:numRef>
          </c:val>
          <c:extLst>
            <c:ext xmlns:c16="http://schemas.microsoft.com/office/drawing/2014/chart" uri="{C3380CC4-5D6E-409C-BE32-E72D297353CC}">
              <c16:uniqueId val="{00000001-D826-48BD-A2B3-B6EF505CA68C}"/>
            </c:ext>
          </c:extLst>
        </c:ser>
        <c:dLbls>
          <c:showLegendKey val="0"/>
          <c:showVal val="1"/>
          <c:showCatName val="0"/>
          <c:showSerName val="0"/>
          <c:showPercent val="0"/>
          <c:showBubbleSize val="0"/>
        </c:dLbls>
        <c:gapWidth val="219"/>
        <c:overlap val="-27"/>
        <c:axId val="218603520"/>
        <c:axId val="218605056"/>
      </c:barChart>
      <c:catAx>
        <c:axId val="21860352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218605056"/>
        <c:crosses val="autoZero"/>
        <c:auto val="1"/>
        <c:lblAlgn val="ctr"/>
        <c:lblOffset val="300"/>
        <c:noMultiLvlLbl val="0"/>
      </c:catAx>
      <c:valAx>
        <c:axId val="218605056"/>
        <c:scaling>
          <c:orientation val="minMax"/>
          <c:max val="0.12000000000000001"/>
          <c:min val="0"/>
        </c:scaling>
        <c:delete val="1"/>
        <c:axPos val="l"/>
        <c:numFmt formatCode="0%" sourceLinked="0"/>
        <c:majorTickMark val="out"/>
        <c:minorTickMark val="none"/>
        <c:tickLblPos val="nextTo"/>
        <c:crossAx val="2186035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721604500170861E-2"/>
          <c:y val="0.25920245812345621"/>
          <c:w val="0.96327840622339078"/>
          <c:h val="0.44445449306990786"/>
        </c:manualLayout>
      </c:layout>
      <c:barChart>
        <c:barDir val="col"/>
        <c:grouping val="clustered"/>
        <c:varyColors val="0"/>
        <c:ser>
          <c:idx val="0"/>
          <c:order val="0"/>
          <c:tx>
            <c:strRef>
              <c:f>Sheet1!$B$1</c:f>
              <c:strCache>
                <c:ptCount val="1"/>
                <c:pt idx="0">
                  <c:v>Supermarkets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Sheet1!$A$2:$A$37</c:f>
              <c:strCache>
                <c:ptCount val="4"/>
                <c:pt idx="0">
                  <c:v>04-Mar-23</c:v>
                </c:pt>
                <c:pt idx="1">
                  <c:v>11-Mar-23</c:v>
                </c:pt>
                <c:pt idx="2">
                  <c:v>18-Mar-23</c:v>
                </c:pt>
                <c:pt idx="3">
                  <c:v> 25-Mar-23</c:v>
                </c:pt>
              </c:strCache>
            </c:strRef>
          </c:cat>
          <c:val>
            <c:numRef>
              <c:f>Sheet1!$B$2:$B$37</c:f>
              <c:numCache>
                <c:formatCode>0.0%</c:formatCode>
                <c:ptCount val="4"/>
                <c:pt idx="0">
                  <c:v>8.1502204889402075E-2</c:v>
                </c:pt>
                <c:pt idx="1">
                  <c:v>8.7141395157299018E-2</c:v>
                </c:pt>
                <c:pt idx="2">
                  <c:v>0.17727229320661175</c:v>
                </c:pt>
                <c:pt idx="3">
                  <c:v>2.0771296920974791E-2</c:v>
                </c:pt>
              </c:numCache>
            </c:numRef>
          </c:val>
          <c:extLst>
            <c:ext xmlns:c16="http://schemas.microsoft.com/office/drawing/2014/chart" uri="{C3380CC4-5D6E-409C-BE32-E72D297353CC}">
              <c16:uniqueId val="{00000000-D011-4236-AF71-E038CF759A28}"/>
            </c:ext>
          </c:extLst>
        </c:ser>
        <c:ser>
          <c:idx val="1"/>
          <c:order val="1"/>
          <c:tx>
            <c:strRef>
              <c:f>Sheet1!$C$1</c:f>
              <c:strCache>
                <c:ptCount val="1"/>
                <c:pt idx="0">
                  <c:v>Convenience</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Sheet1!$A$2:$A$37</c:f>
              <c:strCache>
                <c:ptCount val="4"/>
                <c:pt idx="0">
                  <c:v>04-Mar-23</c:v>
                </c:pt>
                <c:pt idx="1">
                  <c:v>11-Mar-23</c:v>
                </c:pt>
                <c:pt idx="2">
                  <c:v>18-Mar-23</c:v>
                </c:pt>
                <c:pt idx="3">
                  <c:v> 25-Mar-23</c:v>
                </c:pt>
              </c:strCache>
            </c:strRef>
          </c:cat>
          <c:val>
            <c:numRef>
              <c:f>Sheet1!$C$2:$C$37</c:f>
              <c:numCache>
                <c:formatCode>0.0%</c:formatCode>
                <c:ptCount val="4"/>
                <c:pt idx="0">
                  <c:v>0.11375308898226622</c:v>
                </c:pt>
                <c:pt idx="1">
                  <c:v>0.1015808642774223</c:v>
                </c:pt>
                <c:pt idx="2">
                  <c:v>0.10474491870285418</c:v>
                </c:pt>
                <c:pt idx="3">
                  <c:v>5.1690025539955053E-2</c:v>
                </c:pt>
              </c:numCache>
            </c:numRef>
          </c:val>
          <c:extLst>
            <c:ext xmlns:c16="http://schemas.microsoft.com/office/drawing/2014/chart" uri="{C3380CC4-5D6E-409C-BE32-E72D297353CC}">
              <c16:uniqueId val="{00000001-D011-4236-AF71-E038CF759A28}"/>
            </c:ext>
          </c:extLst>
        </c:ser>
        <c:dLbls>
          <c:showLegendKey val="0"/>
          <c:showVal val="1"/>
          <c:showCatName val="0"/>
          <c:showSerName val="0"/>
          <c:showPercent val="0"/>
          <c:showBubbleSize val="0"/>
        </c:dLbls>
        <c:gapWidth val="219"/>
        <c:overlap val="-27"/>
        <c:axId val="218603520"/>
        <c:axId val="218605056"/>
      </c:barChart>
      <c:catAx>
        <c:axId val="21860352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218605056"/>
        <c:crosses val="autoZero"/>
        <c:auto val="1"/>
        <c:lblAlgn val="ctr"/>
        <c:lblOffset val="300"/>
        <c:noMultiLvlLbl val="0"/>
      </c:catAx>
      <c:valAx>
        <c:axId val="218605056"/>
        <c:scaling>
          <c:orientation val="minMax"/>
          <c:max val="0.25"/>
        </c:scaling>
        <c:delete val="1"/>
        <c:axPos val="l"/>
        <c:numFmt formatCode="0%" sourceLinked="0"/>
        <c:majorTickMark val="out"/>
        <c:minorTickMark val="none"/>
        <c:tickLblPos val="nextTo"/>
        <c:crossAx val="218603520"/>
        <c:crosses val="autoZero"/>
        <c:crossBetween val="between"/>
        <c:minorUnit val="1.0000000000000002E-2"/>
      </c:valAx>
      <c:spPr>
        <a:noFill/>
        <a:ln>
          <a:noFill/>
        </a:ln>
        <a:effectLst/>
      </c:spPr>
    </c:plotArea>
    <c:legend>
      <c:legendPos val="b"/>
      <c:layout>
        <c:manualLayout>
          <c:xMode val="edge"/>
          <c:yMode val="edge"/>
          <c:x val="0.32299359180933029"/>
          <c:y val="0.89290652702701367"/>
          <c:w val="0.35825593103030057"/>
          <c:h val="0.10709347297298633"/>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55902952402175"/>
          <c:y val="9.6352878174275874E-2"/>
          <c:w val="0.89644097047597826"/>
          <c:h val="0.75556216180398372"/>
        </c:manualLayout>
      </c:layout>
      <c:barChart>
        <c:barDir val="col"/>
        <c:grouping val="clustered"/>
        <c:varyColors val="0"/>
        <c:ser>
          <c:idx val="0"/>
          <c:order val="0"/>
          <c:tx>
            <c:strRef>
              <c:f>Sheet1!$B$1</c:f>
              <c:strCache>
                <c:ptCount val="1"/>
                <c:pt idx="0">
                  <c:v>New Shoppers</c:v>
                </c:pt>
              </c:strCache>
            </c:strRef>
          </c:tx>
          <c:spPr>
            <a:solidFill>
              <a:schemeClr val="bg2"/>
            </a:solidFill>
            <a:ln>
              <a:noFill/>
            </a:ln>
            <a:effectLst/>
          </c:spPr>
          <c:invertIfNegative val="0"/>
          <c:dLbls>
            <c:delete val="1"/>
          </c:dLbls>
          <c:cat>
            <c:strRef>
              <c:f>Sheet1!$A$2:$A$12</c:f>
              <c:strCache>
                <c:ptCount val="11"/>
                <c:pt idx="0">
                  <c:v>Aldi </c:v>
                </c:pt>
                <c:pt idx="1">
                  <c:v>Ocado</c:v>
                </c:pt>
                <c:pt idx="2">
                  <c:v>Morrisons</c:v>
                </c:pt>
                <c:pt idx="3">
                  <c:v>ASDA</c:v>
                </c:pt>
                <c:pt idx="4">
                  <c:v>Waitrose</c:v>
                </c:pt>
                <c:pt idx="5">
                  <c:v>Sainsbury's</c:v>
                </c:pt>
                <c:pt idx="6">
                  <c:v>M&amp;S</c:v>
                </c:pt>
                <c:pt idx="7">
                  <c:v>Tesco</c:v>
                </c:pt>
                <c:pt idx="8">
                  <c:v>Coop</c:v>
                </c:pt>
                <c:pt idx="9">
                  <c:v>Iceland</c:v>
                </c:pt>
                <c:pt idx="10">
                  <c:v>Lidl</c:v>
                </c:pt>
              </c:strCache>
            </c:strRef>
          </c:cat>
          <c:val>
            <c:numRef>
              <c:f>Sheet1!$B$2:$B$12</c:f>
              <c:numCache>
                <c:formatCode>0.0%</c:formatCode>
                <c:ptCount val="11"/>
                <c:pt idx="0">
                  <c:v>2.5493873991440097E-2</c:v>
                </c:pt>
                <c:pt idx="1">
                  <c:v>-2.6069236916814509E-2</c:v>
                </c:pt>
                <c:pt idx="2">
                  <c:v>-2.2364371741086742E-2</c:v>
                </c:pt>
                <c:pt idx="3">
                  <c:v>-3.2662631529258856E-3</c:v>
                </c:pt>
                <c:pt idx="4">
                  <c:v>5.2469598518767979E-2</c:v>
                </c:pt>
                <c:pt idx="5">
                  <c:v>9.9536335677981036E-3</c:v>
                </c:pt>
                <c:pt idx="6">
                  <c:v>-2.6297376546526863E-2</c:v>
                </c:pt>
                <c:pt idx="7">
                  <c:v>-5.2211939403623564E-3</c:v>
                </c:pt>
                <c:pt idx="8">
                  <c:v>3.7721328476537641E-2</c:v>
                </c:pt>
                <c:pt idx="9">
                  <c:v>5.2301473849685198E-3</c:v>
                </c:pt>
                <c:pt idx="10">
                  <c:v>-2.6023144488486527E-2</c:v>
                </c:pt>
              </c:numCache>
            </c:numRef>
          </c:val>
          <c:extLst>
            <c:ext xmlns:c16="http://schemas.microsoft.com/office/drawing/2014/chart" uri="{C3380CC4-5D6E-409C-BE32-E72D297353CC}">
              <c16:uniqueId val="{00000000-0FB2-4775-84E6-835214C9350B}"/>
            </c:ext>
          </c:extLst>
        </c:ser>
        <c:ser>
          <c:idx val="1"/>
          <c:order val="1"/>
          <c:tx>
            <c:strRef>
              <c:f>Sheet1!$C$1</c:f>
              <c:strCache>
                <c:ptCount val="1"/>
                <c:pt idx="0">
                  <c:v>Visits</c:v>
                </c:pt>
              </c:strCache>
            </c:strRef>
          </c:tx>
          <c:spPr>
            <a:solidFill>
              <a:schemeClr val="accent1"/>
            </a:solidFill>
            <a:ln>
              <a:noFill/>
            </a:ln>
            <a:effectLst/>
          </c:spPr>
          <c:invertIfNegative val="0"/>
          <c:dLbls>
            <c:delete val="1"/>
          </c:dLbls>
          <c:cat>
            <c:strRef>
              <c:f>Sheet1!$A$2:$A$12</c:f>
              <c:strCache>
                <c:ptCount val="11"/>
                <c:pt idx="0">
                  <c:v>Aldi </c:v>
                </c:pt>
                <c:pt idx="1">
                  <c:v>Ocado</c:v>
                </c:pt>
                <c:pt idx="2">
                  <c:v>Morrisons</c:v>
                </c:pt>
                <c:pt idx="3">
                  <c:v>ASDA</c:v>
                </c:pt>
                <c:pt idx="4">
                  <c:v>Waitrose</c:v>
                </c:pt>
                <c:pt idx="5">
                  <c:v>Sainsbury's</c:v>
                </c:pt>
                <c:pt idx="6">
                  <c:v>M&amp;S</c:v>
                </c:pt>
                <c:pt idx="7">
                  <c:v>Tesco</c:v>
                </c:pt>
                <c:pt idx="8">
                  <c:v>Coop</c:v>
                </c:pt>
                <c:pt idx="9">
                  <c:v>Iceland</c:v>
                </c:pt>
                <c:pt idx="10">
                  <c:v>Lidl</c:v>
                </c:pt>
              </c:strCache>
            </c:strRef>
          </c:cat>
          <c:val>
            <c:numRef>
              <c:f>Sheet1!$C$2:$C$12</c:f>
              <c:numCache>
                <c:formatCode>0.0%</c:formatCode>
                <c:ptCount val="11"/>
                <c:pt idx="0">
                  <c:v>7.0018407135659988E-2</c:v>
                </c:pt>
                <c:pt idx="1">
                  <c:v>3.7235803386650224E-2</c:v>
                </c:pt>
                <c:pt idx="2">
                  <c:v>-1.7037545839766577E-2</c:v>
                </c:pt>
                <c:pt idx="3">
                  <c:v>2.3803902549102141E-3</c:v>
                </c:pt>
                <c:pt idx="4">
                  <c:v>6.1818383017907763E-2</c:v>
                </c:pt>
                <c:pt idx="5">
                  <c:v>2.440478102459509E-2</c:v>
                </c:pt>
                <c:pt idx="6">
                  <c:v>1.1934118365438007E-2</c:v>
                </c:pt>
                <c:pt idx="7">
                  <c:v>2.6881775941358654E-3</c:v>
                </c:pt>
                <c:pt idx="8">
                  <c:v>3.1577229779189864E-2</c:v>
                </c:pt>
                <c:pt idx="9">
                  <c:v>-2.6974794953626979E-4</c:v>
                </c:pt>
                <c:pt idx="10">
                  <c:v>-2.8684738158083145E-2</c:v>
                </c:pt>
              </c:numCache>
            </c:numRef>
          </c:val>
          <c:extLst>
            <c:ext xmlns:c16="http://schemas.microsoft.com/office/drawing/2014/chart" uri="{C3380CC4-5D6E-409C-BE32-E72D297353CC}">
              <c16:uniqueId val="{00000001-0FB2-4775-84E6-835214C9350B}"/>
            </c:ext>
          </c:extLst>
        </c:ser>
        <c:ser>
          <c:idx val="2"/>
          <c:order val="2"/>
          <c:tx>
            <c:strRef>
              <c:f>Sheet1!$D$1</c:f>
              <c:strCache>
                <c:ptCount val="1"/>
                <c:pt idx="0">
                  <c:v>Spend Per Visit</c:v>
                </c:pt>
              </c:strCache>
            </c:strRef>
          </c:tx>
          <c:spPr>
            <a:solidFill>
              <a:schemeClr val="accent2"/>
            </a:solidFill>
            <a:ln>
              <a:noFill/>
            </a:ln>
            <a:effectLst/>
          </c:spPr>
          <c:invertIfNegative val="0"/>
          <c:dLbls>
            <c:delete val="1"/>
          </c:dLbls>
          <c:cat>
            <c:strRef>
              <c:f>Sheet1!$A$2:$A$12</c:f>
              <c:strCache>
                <c:ptCount val="11"/>
                <c:pt idx="0">
                  <c:v>Aldi </c:v>
                </c:pt>
                <c:pt idx="1">
                  <c:v>Ocado</c:v>
                </c:pt>
                <c:pt idx="2">
                  <c:v>Morrisons</c:v>
                </c:pt>
                <c:pt idx="3">
                  <c:v>ASDA</c:v>
                </c:pt>
                <c:pt idx="4">
                  <c:v>Waitrose</c:v>
                </c:pt>
                <c:pt idx="5">
                  <c:v>Sainsbury's</c:v>
                </c:pt>
                <c:pt idx="6">
                  <c:v>M&amp;S</c:v>
                </c:pt>
                <c:pt idx="7">
                  <c:v>Tesco</c:v>
                </c:pt>
                <c:pt idx="8">
                  <c:v>Coop</c:v>
                </c:pt>
                <c:pt idx="9">
                  <c:v>Iceland</c:v>
                </c:pt>
                <c:pt idx="10">
                  <c:v>Lidl</c:v>
                </c:pt>
              </c:strCache>
            </c:strRef>
          </c:cat>
          <c:val>
            <c:numRef>
              <c:f>Sheet1!$D$2:$D$12</c:f>
              <c:numCache>
                <c:formatCode>0.0%</c:formatCode>
                <c:ptCount val="11"/>
                <c:pt idx="0">
                  <c:v>1.0769230769230864E-2</c:v>
                </c:pt>
                <c:pt idx="1">
                  <c:v>9.8283499446292222E-3</c:v>
                </c:pt>
                <c:pt idx="2">
                  <c:v>5.8717253839205119E-2</c:v>
                </c:pt>
                <c:pt idx="3">
                  <c:v>3.5005413208228031E-2</c:v>
                </c:pt>
                <c:pt idx="4">
                  <c:v>-2.4747474747474851E-2</c:v>
                </c:pt>
                <c:pt idx="5">
                  <c:v>9.399264405394403E-3</c:v>
                </c:pt>
                <c:pt idx="6">
                  <c:v>1.3962765957446832E-2</c:v>
                </c:pt>
                <c:pt idx="7">
                  <c:v>2.1150278293135427E-2</c:v>
                </c:pt>
                <c:pt idx="8">
                  <c:v>-2.0127118644067798E-2</c:v>
                </c:pt>
                <c:pt idx="9">
                  <c:v>7.164790174002178E-3</c:v>
                </c:pt>
                <c:pt idx="10">
                  <c:v>2.024850437183634E-2</c:v>
                </c:pt>
              </c:numCache>
            </c:numRef>
          </c:val>
          <c:extLst>
            <c:ext xmlns:c16="http://schemas.microsoft.com/office/drawing/2014/chart" uri="{C3380CC4-5D6E-409C-BE32-E72D297353CC}">
              <c16:uniqueId val="{00000002-0FB2-4775-84E6-835214C9350B}"/>
            </c:ext>
          </c:extLst>
        </c:ser>
        <c:dLbls>
          <c:showLegendKey val="0"/>
          <c:showVal val="1"/>
          <c:showCatName val="0"/>
          <c:showSerName val="0"/>
          <c:showPercent val="0"/>
          <c:showBubbleSize val="0"/>
        </c:dLbls>
        <c:gapWidth val="74"/>
        <c:overlap val="3"/>
        <c:axId val="218603520"/>
        <c:axId val="218605056"/>
      </c:barChart>
      <c:catAx>
        <c:axId val="21860352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218605056"/>
        <c:crosses val="autoZero"/>
        <c:auto val="1"/>
        <c:lblAlgn val="ctr"/>
        <c:lblOffset val="100"/>
        <c:noMultiLvlLbl val="0"/>
      </c:catAx>
      <c:valAx>
        <c:axId val="218605056"/>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218603520"/>
        <c:crosses val="autoZero"/>
        <c:crossBetween val="between"/>
        <c:majorUnit val="5.000000000000001E-2"/>
      </c:valAx>
      <c:spPr>
        <a:noFill/>
        <a:ln>
          <a:noFill/>
        </a:ln>
        <a:effectLst/>
      </c:spPr>
    </c:plotArea>
    <c:legend>
      <c:legendPos val="b"/>
      <c:layout>
        <c:manualLayout>
          <c:xMode val="edge"/>
          <c:yMode val="edge"/>
          <c:x val="0.56022928748634848"/>
          <c:y val="6.7402047823449843E-2"/>
          <c:w val="0.41976155824708328"/>
          <c:h val="7.2812204379542569E-2"/>
        </c:manualLayout>
      </c:layout>
      <c:overlay val="1"/>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901328740157486E-2"/>
          <c:y val="0.21995122365848715"/>
          <c:w val="0.91497367125984252"/>
          <c:h val="0.57810138417580403"/>
        </c:manualLayout>
      </c:layout>
      <c:barChart>
        <c:barDir val="col"/>
        <c:grouping val="clustered"/>
        <c:varyColors val="0"/>
        <c:ser>
          <c:idx val="0"/>
          <c:order val="0"/>
          <c:tx>
            <c:strRef>
              <c:f>Sheet1!$B$1</c:f>
              <c:strCache>
                <c:ptCount val="1"/>
                <c:pt idx="0">
                  <c:v>Discounters</c:v>
                </c:pt>
              </c:strCache>
            </c:strRef>
          </c:tx>
          <c:spPr>
            <a:solidFill>
              <a:srgbClr val="675895"/>
            </a:solidFill>
            <a:ln>
              <a:noFill/>
            </a:ln>
            <a:effectLst/>
          </c:spPr>
          <c:invertIfNegative val="0"/>
          <c:dLbls>
            <c:dLbl>
              <c:idx val="1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899-4A6F-A276-DF804707D178}"/>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Sheet1!$A$2:$A$57</c:f>
              <c:strCache>
                <c:ptCount val="14"/>
                <c:pt idx="0">
                  <c:v>26-Mar-22</c:v>
                </c:pt>
                <c:pt idx="1">
                  <c:v>23-Apr-22</c:v>
                </c:pt>
                <c:pt idx="2">
                  <c:v>21-May-22</c:v>
                </c:pt>
                <c:pt idx="3">
                  <c:v>18-Jun-22</c:v>
                </c:pt>
                <c:pt idx="4">
                  <c:v>16-Jul-22</c:v>
                </c:pt>
                <c:pt idx="5">
                  <c:v>13-Aug-22</c:v>
                </c:pt>
                <c:pt idx="6">
                  <c:v>10-Sep-22</c:v>
                </c:pt>
                <c:pt idx="7">
                  <c:v>08-Oct-22</c:v>
                </c:pt>
                <c:pt idx="8">
                  <c:v>05-Nov-22</c:v>
                </c:pt>
                <c:pt idx="9">
                  <c:v>03-Dec-22</c:v>
                </c:pt>
                <c:pt idx="10">
                  <c:v>31-Dec-22</c:v>
                </c:pt>
                <c:pt idx="11">
                  <c:v>28-Jan-23</c:v>
                </c:pt>
                <c:pt idx="12">
                  <c:v> 25-Feb-23</c:v>
                </c:pt>
                <c:pt idx="13">
                  <c:v> 25-Mar-23</c:v>
                </c:pt>
              </c:strCache>
            </c:strRef>
          </c:cat>
          <c:val>
            <c:numRef>
              <c:f>Sheet1!$B$2:$B$57</c:f>
              <c:numCache>
                <c:formatCode>0.0%</c:formatCode>
                <c:ptCount val="14"/>
                <c:pt idx="0">
                  <c:v>0.19766110684231453</c:v>
                </c:pt>
                <c:pt idx="1">
                  <c:v>0.19509353012011121</c:v>
                </c:pt>
                <c:pt idx="2">
                  <c:v>0.19495263639860572</c:v>
                </c:pt>
                <c:pt idx="3">
                  <c:v>0.1909126225396704</c:v>
                </c:pt>
                <c:pt idx="4">
                  <c:v>0.19035253950877601</c:v>
                </c:pt>
                <c:pt idx="5">
                  <c:v>0.18429279919299291</c:v>
                </c:pt>
                <c:pt idx="6">
                  <c:v>0.18421882968671716</c:v>
                </c:pt>
                <c:pt idx="7">
                  <c:v>0.18619673448167712</c:v>
                </c:pt>
                <c:pt idx="8">
                  <c:v>0.19184932380381542</c:v>
                </c:pt>
                <c:pt idx="9">
                  <c:v>0.19320436384127398</c:v>
                </c:pt>
                <c:pt idx="10">
                  <c:v>0.18971894367290115</c:v>
                </c:pt>
                <c:pt idx="11">
                  <c:v>0.19743475453676398</c:v>
                </c:pt>
                <c:pt idx="12">
                  <c:v>0.20669301594981099</c:v>
                </c:pt>
                <c:pt idx="13">
                  <c:v>0.2217800808671658</c:v>
                </c:pt>
              </c:numCache>
            </c:numRef>
          </c:val>
          <c:extLst>
            <c:ext xmlns:c16="http://schemas.microsoft.com/office/drawing/2014/chart" uri="{C3380CC4-5D6E-409C-BE32-E72D297353CC}">
              <c16:uniqueId val="{00000000-C899-4A6F-A276-DF804707D178}"/>
            </c:ext>
          </c:extLst>
        </c:ser>
        <c:dLbls>
          <c:showLegendKey val="0"/>
          <c:showVal val="0"/>
          <c:showCatName val="0"/>
          <c:showSerName val="0"/>
          <c:showPercent val="0"/>
          <c:showBubbleSize val="0"/>
        </c:dLbls>
        <c:gapWidth val="50"/>
        <c:overlap val="2"/>
        <c:axId val="564061792"/>
        <c:axId val="520588296"/>
      </c:barChart>
      <c:lineChart>
        <c:grouping val="standard"/>
        <c:varyColors val="0"/>
        <c:ser>
          <c:idx val="1"/>
          <c:order val="1"/>
          <c:tx>
            <c:strRef>
              <c:f>Sheet1!$C$1</c:f>
              <c:strCache>
                <c:ptCount val="1"/>
                <c:pt idx="0">
                  <c:v>Top 4</c:v>
                </c:pt>
              </c:strCache>
            </c:strRef>
          </c:tx>
          <c:spPr>
            <a:ln w="28575" cap="rnd">
              <a:solidFill>
                <a:schemeClr val="accent2"/>
              </a:solidFill>
              <a:round/>
            </a:ln>
            <a:effectLst/>
          </c:spPr>
          <c:marker>
            <c:symbol val="none"/>
          </c:marker>
          <c:cat>
            <c:strRef>
              <c:f>Sheet1!$A$2:$A$57</c:f>
              <c:strCache>
                <c:ptCount val="14"/>
                <c:pt idx="0">
                  <c:v>26-Mar-22</c:v>
                </c:pt>
                <c:pt idx="1">
                  <c:v>23-Apr-22</c:v>
                </c:pt>
                <c:pt idx="2">
                  <c:v>21-May-22</c:v>
                </c:pt>
                <c:pt idx="3">
                  <c:v>18-Jun-22</c:v>
                </c:pt>
                <c:pt idx="4">
                  <c:v>16-Jul-22</c:v>
                </c:pt>
                <c:pt idx="5">
                  <c:v>13-Aug-22</c:v>
                </c:pt>
                <c:pt idx="6">
                  <c:v>10-Sep-22</c:v>
                </c:pt>
                <c:pt idx="7">
                  <c:v>08-Oct-22</c:v>
                </c:pt>
                <c:pt idx="8">
                  <c:v>05-Nov-22</c:v>
                </c:pt>
                <c:pt idx="9">
                  <c:v>03-Dec-22</c:v>
                </c:pt>
                <c:pt idx="10">
                  <c:v>31-Dec-22</c:v>
                </c:pt>
                <c:pt idx="11">
                  <c:v>28-Jan-23</c:v>
                </c:pt>
                <c:pt idx="12">
                  <c:v> 25-Feb-23</c:v>
                </c:pt>
                <c:pt idx="13">
                  <c:v> 25-Mar-23</c:v>
                </c:pt>
              </c:strCache>
            </c:strRef>
          </c:cat>
          <c:val>
            <c:numRef>
              <c:f>Sheet1!$C$2:$C$57</c:f>
              <c:numCache>
                <c:formatCode>0.0%</c:formatCode>
                <c:ptCount val="14"/>
                <c:pt idx="0">
                  <c:v>0.6138847761896582</c:v>
                </c:pt>
                <c:pt idx="1">
                  <c:v>0.61478512680299591</c:v>
                </c:pt>
                <c:pt idx="2">
                  <c:v>0.61289210692075169</c:v>
                </c:pt>
                <c:pt idx="3">
                  <c:v>0.61515874315367003</c:v>
                </c:pt>
                <c:pt idx="4">
                  <c:v>0.61413567374329991</c:v>
                </c:pt>
                <c:pt idx="5">
                  <c:v>0.61891662928014113</c:v>
                </c:pt>
                <c:pt idx="6">
                  <c:v>0.61982340086029375</c:v>
                </c:pt>
                <c:pt idx="7">
                  <c:v>0.62067036350125482</c:v>
                </c:pt>
                <c:pt idx="8">
                  <c:v>0.61866311081168168</c:v>
                </c:pt>
                <c:pt idx="9">
                  <c:v>0.62023245361172252</c:v>
                </c:pt>
                <c:pt idx="10">
                  <c:v>0.62425572555862141</c:v>
                </c:pt>
                <c:pt idx="11">
                  <c:v>0.61866598518815619</c:v>
                </c:pt>
                <c:pt idx="12">
                  <c:v>0.61006773038938078</c:v>
                </c:pt>
                <c:pt idx="13">
                  <c:v>0.5972410296085281</c:v>
                </c:pt>
              </c:numCache>
            </c:numRef>
          </c:val>
          <c:smooth val="1"/>
          <c:extLst>
            <c:ext xmlns:c16="http://schemas.microsoft.com/office/drawing/2014/chart" uri="{C3380CC4-5D6E-409C-BE32-E72D297353CC}">
              <c16:uniqueId val="{00000001-C899-4A6F-A276-DF804707D178}"/>
            </c:ext>
          </c:extLst>
        </c:ser>
        <c:dLbls>
          <c:showLegendKey val="0"/>
          <c:showVal val="0"/>
          <c:showCatName val="0"/>
          <c:showSerName val="0"/>
          <c:showPercent val="0"/>
          <c:showBubbleSize val="0"/>
        </c:dLbls>
        <c:marker val="1"/>
        <c:smooth val="0"/>
        <c:axId val="631106456"/>
        <c:axId val="631105736"/>
      </c:lineChart>
      <c:catAx>
        <c:axId val="564061792"/>
        <c:scaling>
          <c:orientation val="minMax"/>
        </c:scaling>
        <c:delete val="0"/>
        <c:axPos val="b"/>
        <c:numFmt formatCode="General" sourceLinked="1"/>
        <c:majorTickMark val="none"/>
        <c:minorTickMark val="none"/>
        <c:tickLblPos val="nextTo"/>
        <c:spPr>
          <a:noFill/>
          <a:ln w="25400"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520588296"/>
        <c:crosses val="autoZero"/>
        <c:auto val="1"/>
        <c:lblAlgn val="ctr"/>
        <c:lblOffset val="100"/>
        <c:noMultiLvlLbl val="0"/>
      </c:catAx>
      <c:valAx>
        <c:axId val="5205882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564061792"/>
        <c:crosses val="autoZero"/>
        <c:crossBetween val="between"/>
        <c:majorUnit val="2.0000000000000004E-2"/>
      </c:valAx>
      <c:valAx>
        <c:axId val="631105736"/>
        <c:scaling>
          <c:orientation val="minMax"/>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631106456"/>
        <c:crosses val="max"/>
        <c:crossBetween val="between"/>
        <c:majorUnit val="1.0000000000000002E-2"/>
      </c:valAx>
      <c:catAx>
        <c:axId val="631106456"/>
        <c:scaling>
          <c:orientation val="minMax"/>
        </c:scaling>
        <c:delete val="1"/>
        <c:axPos val="b"/>
        <c:numFmt formatCode="General" sourceLinked="1"/>
        <c:majorTickMark val="out"/>
        <c:minorTickMark val="none"/>
        <c:tickLblPos val="nextTo"/>
        <c:crossAx val="631105736"/>
        <c:crosses val="autoZero"/>
        <c:auto val="1"/>
        <c:lblAlgn val="ctr"/>
        <c:lblOffset val="100"/>
        <c:noMultiLvlLbl val="0"/>
      </c:cat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4914368726903716E-2"/>
          <c:y val="0.10553413900030553"/>
          <c:w val="0.9085414728063852"/>
          <c:h val="0.67733728868652454"/>
        </c:manualLayout>
      </c:layout>
      <c:lineChart>
        <c:grouping val="standard"/>
        <c:varyColors val="0"/>
        <c:ser>
          <c:idx val="0"/>
          <c:order val="0"/>
          <c:tx>
            <c:strRef>
              <c:f>Sheet1!$B$1</c:f>
              <c:strCache>
                <c:ptCount val="1"/>
                <c:pt idx="0">
                  <c:v>% on Offer</c:v>
                </c:pt>
              </c:strCache>
            </c:strRef>
          </c:tx>
          <c:spPr>
            <a:ln w="28575" cap="rnd">
              <a:solidFill>
                <a:schemeClr val="accent1"/>
              </a:solidFill>
              <a:round/>
            </a:ln>
            <a:effectLst/>
          </c:spPr>
          <c:marker>
            <c:symbol val="none"/>
          </c:marker>
          <c:dLbls>
            <c:dLbl>
              <c:idx val="0"/>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8D4-47DF-80F4-CBF792205DC8}"/>
                </c:ext>
              </c:extLst>
            </c:dLbl>
            <c:dLbl>
              <c:idx val="11"/>
              <c:delete val="1"/>
              <c:extLst>
                <c:ext xmlns:c15="http://schemas.microsoft.com/office/drawing/2012/chart" uri="{CE6537A1-D6FC-4f65-9D91-7224C49458BB}"/>
                <c:ext xmlns:c16="http://schemas.microsoft.com/office/drawing/2014/chart" uri="{C3380CC4-5D6E-409C-BE32-E72D297353CC}">
                  <c16:uniqueId val="{00000000-94A7-4407-99CE-979EF552C468}"/>
                </c:ext>
              </c:extLst>
            </c:dLbl>
            <c:dLbl>
              <c:idx val="12"/>
              <c:layout>
                <c:manualLayout>
                  <c:x val="-1.0940633138172798E-2"/>
                  <c:y val="4.128013937735248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8D4-47DF-80F4-CBF792205DC8}"/>
                </c:ext>
              </c:extLst>
            </c:dLbl>
            <c:dLbl>
              <c:idx val="25"/>
              <c:layout>
                <c:manualLayout>
                  <c:x val="-2.4832078510672706E-2"/>
                  <c:y val="-3.526011905148857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8D4-47DF-80F4-CBF792205DC8}"/>
                </c:ext>
              </c:extLst>
            </c:dLbl>
            <c:numFmt formatCode="0%" sourceLinked="0"/>
            <c:spPr>
              <a:solidFill>
                <a:schemeClr val="bg2"/>
              </a:solid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1"/>
                    </a:solidFill>
                    <a:latin typeface="+mn-lt"/>
                    <a:ea typeface="+mn-ea"/>
                    <a:cs typeface="+mn-cs"/>
                  </a:defRPr>
                </a:pPr>
                <a:endParaRPr lang="en-US"/>
              </a:p>
            </c:txPr>
            <c:dLblPos val="b"/>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Sheet1!$A$2:$A$192</c:f>
              <c:strCache>
                <c:ptCount val="26"/>
                <c:pt idx="0">
                  <c:v>27-Mar-21</c:v>
                </c:pt>
                <c:pt idx="1">
                  <c:v>24-Apr-21</c:v>
                </c:pt>
                <c:pt idx="2">
                  <c:v>22-May-21</c:v>
                </c:pt>
                <c:pt idx="3">
                  <c:v>19-Jun-21</c:v>
                </c:pt>
                <c:pt idx="4">
                  <c:v>14-Aug-21</c:v>
                </c:pt>
                <c:pt idx="5">
                  <c:v>11-Sep-21</c:v>
                </c:pt>
                <c:pt idx="6">
                  <c:v>09-Oct-21</c:v>
                </c:pt>
                <c:pt idx="7">
                  <c:v>06-Nov-21</c:v>
                </c:pt>
                <c:pt idx="8">
                  <c:v>04-Dec-21</c:v>
                </c:pt>
                <c:pt idx="9">
                  <c:v>01-Jan-22</c:v>
                </c:pt>
                <c:pt idx="10">
                  <c:v>29-Jan-22</c:v>
                </c:pt>
                <c:pt idx="11">
                  <c:v>26-Feb-22</c:v>
                </c:pt>
                <c:pt idx="12">
                  <c:v>26-Mar-22</c:v>
                </c:pt>
                <c:pt idx="13">
                  <c:v>23-Apr-22</c:v>
                </c:pt>
                <c:pt idx="14">
                  <c:v>21-May-22</c:v>
                </c:pt>
                <c:pt idx="15">
                  <c:v>18-Jun-22</c:v>
                </c:pt>
                <c:pt idx="16">
                  <c:v>16-Jul-22</c:v>
                </c:pt>
                <c:pt idx="17">
                  <c:v>13-Aug-22</c:v>
                </c:pt>
                <c:pt idx="18">
                  <c:v>10-Sep-22</c:v>
                </c:pt>
                <c:pt idx="19">
                  <c:v>08-Oct-22</c:v>
                </c:pt>
                <c:pt idx="20">
                  <c:v>05-Nov-22</c:v>
                </c:pt>
                <c:pt idx="21">
                  <c:v>03-Dec-22</c:v>
                </c:pt>
                <c:pt idx="22">
                  <c:v>31-Dec-22</c:v>
                </c:pt>
                <c:pt idx="23">
                  <c:v>28-Jan-23</c:v>
                </c:pt>
                <c:pt idx="24">
                  <c:v>25-Feb-23</c:v>
                </c:pt>
                <c:pt idx="25">
                  <c:v> 25-Mar-23</c:v>
                </c:pt>
              </c:strCache>
            </c:strRef>
          </c:cat>
          <c:val>
            <c:numRef>
              <c:f>Sheet1!$B$2:$B$192</c:f>
              <c:numCache>
                <c:formatCode>0.0%</c:formatCode>
                <c:ptCount val="26"/>
                <c:pt idx="0">
                  <c:v>0.2053879825087481</c:v>
                </c:pt>
                <c:pt idx="1">
                  <c:v>0.21279392845388859</c:v>
                </c:pt>
                <c:pt idx="2">
                  <c:v>0.20626775201344488</c:v>
                </c:pt>
                <c:pt idx="3">
                  <c:v>0.21293634839632036</c:v>
                </c:pt>
                <c:pt idx="4">
                  <c:v>0.19489536862044221</c:v>
                </c:pt>
                <c:pt idx="5">
                  <c:v>0.1983451533983403</c:v>
                </c:pt>
                <c:pt idx="6">
                  <c:v>0.20000491328004305</c:v>
                </c:pt>
                <c:pt idx="7">
                  <c:v>0.20289890118579224</c:v>
                </c:pt>
                <c:pt idx="8">
                  <c:v>0.21760494480721743</c:v>
                </c:pt>
                <c:pt idx="9">
                  <c:v>0.22216029029807077</c:v>
                </c:pt>
                <c:pt idx="10">
                  <c:v>0.19178328222381194</c:v>
                </c:pt>
                <c:pt idx="11">
                  <c:v>0.19850670247120361</c:v>
                </c:pt>
                <c:pt idx="12">
                  <c:v>0.19839601172792218</c:v>
                </c:pt>
                <c:pt idx="13">
                  <c:v>0.21455011878287208</c:v>
                </c:pt>
                <c:pt idx="14">
                  <c:v>0.20393565561028107</c:v>
                </c:pt>
                <c:pt idx="15">
                  <c:v>0.21799910245375331</c:v>
                </c:pt>
                <c:pt idx="16">
                  <c:v>0.20414626105887337</c:v>
                </c:pt>
                <c:pt idx="17">
                  <c:v>0.2030294759822712</c:v>
                </c:pt>
                <c:pt idx="18">
                  <c:v>0.20786359868025053</c:v>
                </c:pt>
                <c:pt idx="19">
                  <c:v>0.20394645381841275</c:v>
                </c:pt>
                <c:pt idx="20">
                  <c:v>0.20765661811548258</c:v>
                </c:pt>
                <c:pt idx="21">
                  <c:v>0.2258153087679714</c:v>
                </c:pt>
                <c:pt idx="22">
                  <c:v>0.22883722714997978</c:v>
                </c:pt>
                <c:pt idx="23">
                  <c:v>0.19329143500968304</c:v>
                </c:pt>
                <c:pt idx="24">
                  <c:v>0.20076723677219505</c:v>
                </c:pt>
                <c:pt idx="25">
                  <c:v>0.20230772843445011</c:v>
                </c:pt>
              </c:numCache>
            </c:numRef>
          </c:val>
          <c:smooth val="1"/>
          <c:extLst>
            <c:ext xmlns:c16="http://schemas.microsoft.com/office/drawing/2014/chart" uri="{C3380CC4-5D6E-409C-BE32-E72D297353CC}">
              <c16:uniqueId val="{00000002-18D4-47DF-80F4-CBF792205DC8}"/>
            </c:ext>
          </c:extLst>
        </c:ser>
        <c:ser>
          <c:idx val="1"/>
          <c:order val="1"/>
          <c:tx>
            <c:strRef>
              <c:f>Sheet1!$C$1</c:f>
              <c:strCache>
                <c:ptCount val="1"/>
                <c:pt idx="0">
                  <c:v>Annual Average</c:v>
                </c:pt>
              </c:strCache>
            </c:strRef>
          </c:tx>
          <c:spPr>
            <a:ln w="28575" cap="rnd">
              <a:solidFill>
                <a:schemeClr val="accent2"/>
              </a:solidFill>
              <a:round/>
            </a:ln>
            <a:effectLst/>
          </c:spPr>
          <c:marker>
            <c:symbol val="none"/>
          </c:marker>
          <c:cat>
            <c:strRef>
              <c:f>Sheet1!$A$2:$A$192</c:f>
              <c:strCache>
                <c:ptCount val="26"/>
                <c:pt idx="0">
                  <c:v>27-Mar-21</c:v>
                </c:pt>
                <c:pt idx="1">
                  <c:v>24-Apr-21</c:v>
                </c:pt>
                <c:pt idx="2">
                  <c:v>22-May-21</c:v>
                </c:pt>
                <c:pt idx="3">
                  <c:v>19-Jun-21</c:v>
                </c:pt>
                <c:pt idx="4">
                  <c:v>14-Aug-21</c:v>
                </c:pt>
                <c:pt idx="5">
                  <c:v>11-Sep-21</c:v>
                </c:pt>
                <c:pt idx="6">
                  <c:v>09-Oct-21</c:v>
                </c:pt>
                <c:pt idx="7">
                  <c:v>06-Nov-21</c:v>
                </c:pt>
                <c:pt idx="8">
                  <c:v>04-Dec-21</c:v>
                </c:pt>
                <c:pt idx="9">
                  <c:v>01-Jan-22</c:v>
                </c:pt>
                <c:pt idx="10">
                  <c:v>29-Jan-22</c:v>
                </c:pt>
                <c:pt idx="11">
                  <c:v>26-Feb-22</c:v>
                </c:pt>
                <c:pt idx="12">
                  <c:v>26-Mar-22</c:v>
                </c:pt>
                <c:pt idx="13">
                  <c:v>23-Apr-22</c:v>
                </c:pt>
                <c:pt idx="14">
                  <c:v>21-May-22</c:v>
                </c:pt>
                <c:pt idx="15">
                  <c:v>18-Jun-22</c:v>
                </c:pt>
                <c:pt idx="16">
                  <c:v>16-Jul-22</c:v>
                </c:pt>
                <c:pt idx="17">
                  <c:v>13-Aug-22</c:v>
                </c:pt>
                <c:pt idx="18">
                  <c:v>10-Sep-22</c:v>
                </c:pt>
                <c:pt idx="19">
                  <c:v>08-Oct-22</c:v>
                </c:pt>
                <c:pt idx="20">
                  <c:v>05-Nov-22</c:v>
                </c:pt>
                <c:pt idx="21">
                  <c:v>03-Dec-22</c:v>
                </c:pt>
                <c:pt idx="22">
                  <c:v>31-Dec-22</c:v>
                </c:pt>
                <c:pt idx="23">
                  <c:v>28-Jan-23</c:v>
                </c:pt>
                <c:pt idx="24">
                  <c:v>25-Feb-23</c:v>
                </c:pt>
                <c:pt idx="25">
                  <c:v> 25-Mar-23</c:v>
                </c:pt>
              </c:strCache>
            </c:strRef>
          </c:cat>
          <c:val>
            <c:numRef>
              <c:f>Sheet1!$C$2:$C$192</c:f>
              <c:numCache>
                <c:formatCode>0.0%</c:formatCode>
                <c:ptCount val="26"/>
                <c:pt idx="0">
                  <c:v>0.20627717710312071</c:v>
                </c:pt>
                <c:pt idx="1">
                  <c:v>0.20627717710312071</c:v>
                </c:pt>
                <c:pt idx="2">
                  <c:v>0.20627717710312071</c:v>
                </c:pt>
                <c:pt idx="3">
                  <c:v>0.20627717710312071</c:v>
                </c:pt>
                <c:pt idx="4">
                  <c:v>0.20627717710312071</c:v>
                </c:pt>
                <c:pt idx="5">
                  <c:v>0.20627717710312071</c:v>
                </c:pt>
                <c:pt idx="6">
                  <c:v>0.20627717710312071</c:v>
                </c:pt>
                <c:pt idx="7">
                  <c:v>0.20627717710312071</c:v>
                </c:pt>
                <c:pt idx="8">
                  <c:v>0.20627717710312071</c:v>
                </c:pt>
                <c:pt idx="9">
                  <c:v>0.20627717710312071</c:v>
                </c:pt>
                <c:pt idx="10">
                  <c:v>0.20893864879488655</c:v>
                </c:pt>
                <c:pt idx="11">
                  <c:v>0.20893864879488655</c:v>
                </c:pt>
                <c:pt idx="12">
                  <c:v>0.20893864879488655</c:v>
                </c:pt>
                <c:pt idx="13">
                  <c:v>0.20893864879488655</c:v>
                </c:pt>
                <c:pt idx="14">
                  <c:v>0.20893864879488655</c:v>
                </c:pt>
                <c:pt idx="15">
                  <c:v>0.20893864879488655</c:v>
                </c:pt>
                <c:pt idx="16">
                  <c:v>0.20893864879488655</c:v>
                </c:pt>
                <c:pt idx="17">
                  <c:v>0.20893864879488655</c:v>
                </c:pt>
                <c:pt idx="18">
                  <c:v>0.20893864879488655</c:v>
                </c:pt>
                <c:pt idx="19">
                  <c:v>0.20893864879488655</c:v>
                </c:pt>
                <c:pt idx="20">
                  <c:v>0.20893864879488655</c:v>
                </c:pt>
                <c:pt idx="21">
                  <c:v>0.20893864879488655</c:v>
                </c:pt>
                <c:pt idx="22">
                  <c:v>0.20893864879488655</c:v>
                </c:pt>
                <c:pt idx="23">
                  <c:v>0.19900000000000001</c:v>
                </c:pt>
                <c:pt idx="24">
                  <c:v>0.19900000000000001</c:v>
                </c:pt>
                <c:pt idx="25" formatCode="0.00%">
                  <c:v>0.19900000000000001</c:v>
                </c:pt>
              </c:numCache>
            </c:numRef>
          </c:val>
          <c:smooth val="0"/>
          <c:extLst>
            <c:ext xmlns:c16="http://schemas.microsoft.com/office/drawing/2014/chart" uri="{C3380CC4-5D6E-409C-BE32-E72D297353CC}">
              <c16:uniqueId val="{00000004-18D4-47DF-80F4-CBF792205DC8}"/>
            </c:ext>
          </c:extLst>
        </c:ser>
        <c:dLbls>
          <c:showLegendKey val="0"/>
          <c:showVal val="0"/>
          <c:showCatName val="0"/>
          <c:showSerName val="0"/>
          <c:showPercent val="0"/>
          <c:showBubbleSize val="0"/>
        </c:dLbls>
        <c:smooth val="0"/>
        <c:axId val="307576072"/>
        <c:axId val="307578424"/>
      </c:lineChart>
      <c:catAx>
        <c:axId val="30757607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307578424"/>
        <c:crosses val="autoZero"/>
        <c:auto val="0"/>
        <c:lblAlgn val="ctr"/>
        <c:lblOffset val="100"/>
        <c:noMultiLvlLbl val="1"/>
      </c:catAx>
      <c:valAx>
        <c:axId val="307578424"/>
        <c:scaling>
          <c:orientation val="minMax"/>
          <c:min val="0.18000000000000002"/>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307576072"/>
        <c:crosses val="autoZero"/>
        <c:crossBetween val="between"/>
        <c:majorUnit val="2.0000000000000004E-2"/>
      </c:valAx>
      <c:spPr>
        <a:noFill/>
        <a:ln>
          <a:noFill/>
        </a:ln>
        <a:effectLst/>
      </c:spPr>
    </c:plotArea>
    <c:legend>
      <c:legendPos val="b"/>
      <c:layout>
        <c:manualLayout>
          <c:xMode val="edge"/>
          <c:yMode val="edge"/>
          <c:x val="9.4886589282027367E-2"/>
          <c:y val="0.1122594971407273"/>
          <c:w val="0.3653077404835875"/>
          <c:h val="5.8697703697443662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000"/>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640014474152491E-2"/>
          <c:y val="8.9023859580633455E-2"/>
          <c:w val="0.916719971051695"/>
          <c:h val="0.67652579400277912"/>
        </c:manualLayout>
      </c:layout>
      <c:barChart>
        <c:barDir val="col"/>
        <c:grouping val="clustered"/>
        <c:varyColors val="0"/>
        <c:ser>
          <c:idx val="0"/>
          <c:order val="0"/>
          <c:tx>
            <c:strRef>
              <c:f>Sheet1!$B$1</c:f>
              <c:strCache>
                <c:ptCount val="1"/>
                <c:pt idx="0">
                  <c:v>GB</c:v>
                </c:pt>
              </c:strCache>
            </c:strRef>
          </c:tx>
          <c:spPr>
            <a:solidFill>
              <a:schemeClr val="tx1">
                <a:lumMod val="50000"/>
              </a:schemeClr>
            </a:solidFill>
            <a:ln>
              <a:noFill/>
            </a:ln>
            <a:effectLst/>
          </c:spPr>
          <c:invertIfNegative val="0"/>
          <c:dPt>
            <c:idx val="0"/>
            <c:invertIfNegative val="0"/>
            <c:bubble3D val="0"/>
            <c:spPr>
              <a:solidFill>
                <a:schemeClr val="tx1">
                  <a:lumMod val="50000"/>
                </a:schemeClr>
              </a:solidFill>
              <a:ln>
                <a:noFill/>
              </a:ln>
              <a:effectLst/>
            </c:spPr>
            <c:extLst>
              <c:ext xmlns:c16="http://schemas.microsoft.com/office/drawing/2014/chart" uri="{C3380CC4-5D6E-409C-BE32-E72D297353CC}">
                <c16:uniqueId val="{00000001-7B4D-4175-A01D-7B21B137A78A}"/>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Occ per Buyer</c:v>
                </c:pt>
              </c:strCache>
            </c:strRef>
          </c:cat>
          <c:val>
            <c:numRef>
              <c:f>Sheet1!$B$2</c:f>
              <c:numCache>
                <c:formatCode>0.0%</c:formatCode>
                <c:ptCount val="1"/>
                <c:pt idx="0">
                  <c:v>6.092560046865847E-2</c:v>
                </c:pt>
              </c:numCache>
            </c:numRef>
          </c:val>
          <c:extLst>
            <c:ext xmlns:c16="http://schemas.microsoft.com/office/drawing/2014/chart" uri="{C3380CC4-5D6E-409C-BE32-E72D297353CC}">
              <c16:uniqueId val="{00000002-7B4D-4175-A01D-7B21B137A78A}"/>
            </c:ext>
          </c:extLst>
        </c:ser>
        <c:ser>
          <c:idx val="1"/>
          <c:order val="1"/>
          <c:tx>
            <c:strRef>
              <c:f>Sheet1!$C$1</c:f>
              <c:strCache>
                <c:ptCount val="1"/>
                <c:pt idx="0">
                  <c:v>G Mults</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Occ per Buyer</c:v>
                </c:pt>
              </c:strCache>
            </c:strRef>
          </c:cat>
          <c:val>
            <c:numRef>
              <c:f>Sheet1!$C$2</c:f>
              <c:numCache>
                <c:formatCode>0.0%</c:formatCode>
                <c:ptCount val="1"/>
                <c:pt idx="0">
                  <c:v>6.6799601196410707E-2</c:v>
                </c:pt>
              </c:numCache>
            </c:numRef>
          </c:val>
          <c:extLst>
            <c:ext xmlns:c16="http://schemas.microsoft.com/office/drawing/2014/chart" uri="{C3380CC4-5D6E-409C-BE32-E72D297353CC}">
              <c16:uniqueId val="{00000003-7B4D-4175-A01D-7B21B137A78A}"/>
            </c:ext>
          </c:extLst>
        </c:ser>
        <c:ser>
          <c:idx val="2"/>
          <c:order val="2"/>
          <c:tx>
            <c:strRef>
              <c:f>Sheet1!$D$1</c:f>
              <c:strCache>
                <c:ptCount val="1"/>
                <c:pt idx="0">
                  <c:v>Online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Occ per Buyer</c:v>
                </c:pt>
              </c:strCache>
            </c:strRef>
          </c:cat>
          <c:val>
            <c:numRef>
              <c:f>Sheet1!$D$2</c:f>
              <c:numCache>
                <c:formatCode>0.0%</c:formatCode>
                <c:ptCount val="1"/>
                <c:pt idx="0">
                  <c:v>3.8910505836575737E-3</c:v>
                </c:pt>
              </c:numCache>
            </c:numRef>
          </c:val>
          <c:extLst>
            <c:ext xmlns:c16="http://schemas.microsoft.com/office/drawing/2014/chart" uri="{C3380CC4-5D6E-409C-BE32-E72D297353CC}">
              <c16:uniqueId val="{00000004-7B4D-4175-A01D-7B21B137A78A}"/>
            </c:ext>
          </c:extLst>
        </c:ser>
        <c:ser>
          <c:idx val="3"/>
          <c:order val="3"/>
          <c:tx>
            <c:strRef>
              <c:f>Sheet1!$E$1</c:f>
              <c:strCache>
                <c:ptCount val="1"/>
                <c:pt idx="0">
                  <c:v>Instore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Occ per Buyer</c:v>
                </c:pt>
              </c:strCache>
            </c:strRef>
          </c:cat>
          <c:val>
            <c:numRef>
              <c:f>Sheet1!$E$2</c:f>
              <c:numCache>
                <c:formatCode>0.0%</c:formatCode>
                <c:ptCount val="1"/>
                <c:pt idx="0">
                  <c:v>6.0406698564593464E-2</c:v>
                </c:pt>
              </c:numCache>
            </c:numRef>
          </c:val>
          <c:extLst>
            <c:ext xmlns:c16="http://schemas.microsoft.com/office/drawing/2014/chart" uri="{C3380CC4-5D6E-409C-BE32-E72D297353CC}">
              <c16:uniqueId val="{00000005-7B4D-4175-A01D-7B21B137A78A}"/>
            </c:ext>
          </c:extLst>
        </c:ser>
        <c:ser>
          <c:idx val="4"/>
          <c:order val="4"/>
          <c:tx>
            <c:strRef>
              <c:f>Sheet1!$F$1</c:f>
              <c:strCache>
                <c:ptCount val="1"/>
                <c:pt idx="0">
                  <c:v>Discounters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Occ per Buyer</c:v>
                </c:pt>
              </c:strCache>
            </c:strRef>
          </c:cat>
          <c:val>
            <c:numRef>
              <c:f>Sheet1!$F$2</c:f>
              <c:numCache>
                <c:formatCode>0.0%</c:formatCode>
                <c:ptCount val="1"/>
                <c:pt idx="0">
                  <c:v>8.3135391923990332E-2</c:v>
                </c:pt>
              </c:numCache>
            </c:numRef>
          </c:val>
          <c:extLst>
            <c:ext xmlns:c16="http://schemas.microsoft.com/office/drawing/2014/chart" uri="{C3380CC4-5D6E-409C-BE32-E72D297353CC}">
              <c16:uniqueId val="{00000002-EF18-4C29-8562-B9E8219637DC}"/>
            </c:ext>
          </c:extLst>
        </c:ser>
        <c:dLbls>
          <c:showLegendKey val="0"/>
          <c:showVal val="0"/>
          <c:showCatName val="0"/>
          <c:showSerName val="0"/>
          <c:showPercent val="0"/>
          <c:showBubbleSize val="0"/>
        </c:dLbls>
        <c:gapWidth val="219"/>
        <c:overlap val="-27"/>
        <c:axId val="1735646504"/>
        <c:axId val="1735641824"/>
      </c:barChart>
      <c:catAx>
        <c:axId val="1735646504"/>
        <c:scaling>
          <c:orientation val="minMax"/>
        </c:scaling>
        <c:delete val="1"/>
        <c:axPos val="b"/>
        <c:numFmt formatCode="General" sourceLinked="1"/>
        <c:majorTickMark val="none"/>
        <c:minorTickMark val="none"/>
        <c:tickLblPos val="nextTo"/>
        <c:crossAx val="1735641824"/>
        <c:crosses val="autoZero"/>
        <c:auto val="1"/>
        <c:lblAlgn val="ctr"/>
        <c:lblOffset val="100"/>
        <c:noMultiLvlLbl val="0"/>
      </c:catAx>
      <c:valAx>
        <c:axId val="1735641824"/>
        <c:scaling>
          <c:orientation val="minMax"/>
          <c:max val="0.15000000000000002"/>
          <c:min val="0"/>
        </c:scaling>
        <c:delete val="1"/>
        <c:axPos val="l"/>
        <c:numFmt formatCode="0.0%" sourceLinked="1"/>
        <c:majorTickMark val="out"/>
        <c:minorTickMark val="none"/>
        <c:tickLblPos val="nextTo"/>
        <c:crossAx val="1735646504"/>
        <c:crosses val="autoZero"/>
        <c:crossBetween val="between"/>
      </c:valAx>
      <c:spPr>
        <a:noFill/>
        <a:ln>
          <a:noFill/>
        </a:ln>
        <a:effectLst/>
      </c:spPr>
    </c:plotArea>
    <c:legend>
      <c:legendPos val="b"/>
      <c:layout>
        <c:manualLayout>
          <c:xMode val="edge"/>
          <c:yMode val="edge"/>
          <c:x val="4.9999910579782807E-2"/>
          <c:y val="0.8271815563700049"/>
          <c:w val="0.89999988077304371"/>
          <c:h val="0.1168488034082496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50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6.0602174460895643E-2"/>
          <c:w val="0.97294397998183768"/>
          <c:h val="0.76718058225209262"/>
        </c:manualLayout>
      </c:layout>
      <c:lineChart>
        <c:grouping val="standard"/>
        <c:varyColors val="0"/>
        <c:ser>
          <c:idx val="0"/>
          <c:order val="0"/>
          <c:tx>
            <c:strRef>
              <c:f>Sheet1!$B$1</c:f>
              <c:strCache>
                <c:ptCount val="1"/>
                <c:pt idx="0">
                  <c:v>Value Sales</c:v>
                </c:pt>
              </c:strCache>
            </c:strRef>
          </c:tx>
          <c:spPr>
            <a:ln w="28575" cap="rnd">
              <a:solidFill>
                <a:schemeClr val="tx2">
                  <a:lumMod val="50000"/>
                  <a:lumOff val="50000"/>
                </a:schemeClr>
              </a:solidFill>
              <a:round/>
            </a:ln>
            <a:effectLst/>
          </c:spPr>
          <c:marker>
            <c:symbol val="none"/>
          </c:marker>
          <c:dLbls>
            <c:dLbl>
              <c:idx val="4"/>
              <c:layout>
                <c:manualLayout>
                  <c:x val="-3.2778292704378285E-2"/>
                  <c:y val="-3.70872185182589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A88-409F-9BB9-1B004D07C286}"/>
                </c:ext>
              </c:extLst>
            </c:dLbl>
            <c:dLbl>
              <c:idx val="6"/>
              <c:layout>
                <c:manualLayout>
                  <c:x val="-2.9394138904843218E-2"/>
                  <c:y val="-3.971636765749558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A88-409F-9BB9-1B004D07C286}"/>
                </c:ext>
              </c:extLst>
            </c:dLbl>
            <c:dLbl>
              <c:idx val="7"/>
              <c:layout>
                <c:manualLayout>
                  <c:x val="-1.8727383931132959E-2"/>
                  <c:y val="-2.661580484906501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A88-409F-9BB9-1B004D07C286}"/>
                </c:ext>
              </c:extLst>
            </c:dLbl>
            <c:numFmt formatCode="0.0%" sourceLinked="0"/>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Sheet1!$A$2:$A$366</c:f>
              <c:strCache>
                <c:ptCount val="12"/>
                <c:pt idx="0">
                  <c:v>07-Jan-23</c:v>
                </c:pt>
                <c:pt idx="1">
                  <c:v>14-Jan-23</c:v>
                </c:pt>
                <c:pt idx="2">
                  <c:v>21-Jan-23</c:v>
                </c:pt>
                <c:pt idx="3">
                  <c:v>28-Jan-23</c:v>
                </c:pt>
                <c:pt idx="4">
                  <c:v>04-Feb-23</c:v>
                </c:pt>
                <c:pt idx="5">
                  <c:v>11-Feb-23</c:v>
                </c:pt>
                <c:pt idx="6">
                  <c:v>18-Feb-23</c:v>
                </c:pt>
                <c:pt idx="7">
                  <c:v> 25-Feb-23</c:v>
                </c:pt>
                <c:pt idx="8">
                  <c:v>04-Mar-23</c:v>
                </c:pt>
                <c:pt idx="9">
                  <c:v>11-Mar-23</c:v>
                </c:pt>
                <c:pt idx="10">
                  <c:v>18-Mar-23</c:v>
                </c:pt>
                <c:pt idx="11">
                  <c:v>25-Mar-23</c:v>
                </c:pt>
              </c:strCache>
            </c:strRef>
          </c:cat>
          <c:val>
            <c:numRef>
              <c:f>Sheet1!$B$2:$B$366</c:f>
              <c:numCache>
                <c:formatCode>0.0%</c:formatCode>
                <c:ptCount val="12"/>
                <c:pt idx="0">
                  <c:v>-1.8728014618055178E-2</c:v>
                </c:pt>
                <c:pt idx="1">
                  <c:v>5.7709477701642031E-2</c:v>
                </c:pt>
                <c:pt idx="2">
                  <c:v>5.5222608673840101E-2</c:v>
                </c:pt>
                <c:pt idx="3">
                  <c:v>6.162475573071724E-2</c:v>
                </c:pt>
                <c:pt idx="4">
                  <c:v>6.3658446326608775E-2</c:v>
                </c:pt>
                <c:pt idx="5">
                  <c:v>5.4063842750779134E-2</c:v>
                </c:pt>
                <c:pt idx="6">
                  <c:v>8.2369526852358765E-2</c:v>
                </c:pt>
                <c:pt idx="7">
                  <c:v>6.2621295392881304E-2</c:v>
                </c:pt>
                <c:pt idx="8" formatCode="0.00%">
                  <c:v>7.2402220742680212E-2</c:v>
                </c:pt>
                <c:pt idx="9" formatCode="0.00%">
                  <c:v>7.1206121471772077E-2</c:v>
                </c:pt>
                <c:pt idx="10" formatCode="0.00%">
                  <c:v>0.15317885241904161</c:v>
                </c:pt>
                <c:pt idx="11" formatCode="0.00%">
                  <c:v>3.0783602638684293E-3</c:v>
                </c:pt>
              </c:numCache>
            </c:numRef>
          </c:val>
          <c:smooth val="1"/>
          <c:extLst>
            <c:ext xmlns:c16="http://schemas.microsoft.com/office/drawing/2014/chart" uri="{C3380CC4-5D6E-409C-BE32-E72D297353CC}">
              <c16:uniqueId val="{00000003-80AA-45AD-A737-1914077A2C62}"/>
            </c:ext>
          </c:extLst>
        </c:ser>
        <c:ser>
          <c:idx val="1"/>
          <c:order val="1"/>
          <c:tx>
            <c:strRef>
              <c:f>Sheet1!$C$1</c:f>
              <c:strCache>
                <c:ptCount val="1"/>
                <c:pt idx="0">
                  <c:v>Unit Sales</c:v>
                </c:pt>
              </c:strCache>
            </c:strRef>
          </c:tx>
          <c:spPr>
            <a:ln w="28575" cap="rnd">
              <a:solidFill>
                <a:schemeClr val="accent2"/>
              </a:solidFill>
              <a:round/>
            </a:ln>
            <a:effectLst/>
          </c:spPr>
          <c:marker>
            <c:symbol val="none"/>
          </c:marker>
          <c:dLbls>
            <c:dLbl>
              <c:idx val="5"/>
              <c:layout>
                <c:manualLayout>
                  <c:x val="-3.2084892504571728E-2"/>
                  <c:y val="3.098300296533458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A88-409F-9BB9-1B004D07C286}"/>
                </c:ext>
              </c:extLst>
            </c:dLbl>
            <c:numFmt formatCode="0.0%" sourceLinked="0"/>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Sheet1!$A$2:$A$366</c:f>
              <c:strCache>
                <c:ptCount val="12"/>
                <c:pt idx="0">
                  <c:v>07-Jan-23</c:v>
                </c:pt>
                <c:pt idx="1">
                  <c:v>14-Jan-23</c:v>
                </c:pt>
                <c:pt idx="2">
                  <c:v>21-Jan-23</c:v>
                </c:pt>
                <c:pt idx="3">
                  <c:v>28-Jan-23</c:v>
                </c:pt>
                <c:pt idx="4">
                  <c:v>04-Feb-23</c:v>
                </c:pt>
                <c:pt idx="5">
                  <c:v>11-Feb-23</c:v>
                </c:pt>
                <c:pt idx="6">
                  <c:v>18-Feb-23</c:v>
                </c:pt>
                <c:pt idx="7">
                  <c:v> 25-Feb-23</c:v>
                </c:pt>
                <c:pt idx="8">
                  <c:v>04-Mar-23</c:v>
                </c:pt>
                <c:pt idx="9">
                  <c:v>11-Mar-23</c:v>
                </c:pt>
                <c:pt idx="10">
                  <c:v>18-Mar-23</c:v>
                </c:pt>
                <c:pt idx="11">
                  <c:v>25-Mar-23</c:v>
                </c:pt>
              </c:strCache>
            </c:strRef>
          </c:cat>
          <c:val>
            <c:numRef>
              <c:f>Sheet1!$C$2:$C$366</c:f>
              <c:numCache>
                <c:formatCode>0.0%</c:formatCode>
                <c:ptCount val="12"/>
                <c:pt idx="0">
                  <c:v>-0.11899444216660982</c:v>
                </c:pt>
                <c:pt idx="1">
                  <c:v>-5.0057918539481716E-2</c:v>
                </c:pt>
                <c:pt idx="2">
                  <c:v>-5.6389948205813445E-2</c:v>
                </c:pt>
                <c:pt idx="3">
                  <c:v>-4.8549544756202545E-2</c:v>
                </c:pt>
                <c:pt idx="4">
                  <c:v>-4.381145700304645E-2</c:v>
                </c:pt>
                <c:pt idx="5">
                  <c:v>-4.4841448688730856E-2</c:v>
                </c:pt>
                <c:pt idx="6">
                  <c:v>-3.3031095404702282E-2</c:v>
                </c:pt>
                <c:pt idx="7">
                  <c:v>-4.0617228691630869E-2</c:v>
                </c:pt>
                <c:pt idx="8" formatCode="0.00%">
                  <c:v>-4.2451407434897614E-2</c:v>
                </c:pt>
                <c:pt idx="9" formatCode="0.00%">
                  <c:v>-4.2512906650739812E-2</c:v>
                </c:pt>
                <c:pt idx="10" formatCode="0.00%">
                  <c:v>2.2087120708191854E-4</c:v>
                </c:pt>
                <c:pt idx="11" formatCode="0.00%">
                  <c:v>-7.0437118341543647E-2</c:v>
                </c:pt>
              </c:numCache>
            </c:numRef>
          </c:val>
          <c:smooth val="1"/>
          <c:extLst>
            <c:ext xmlns:c16="http://schemas.microsoft.com/office/drawing/2014/chart" uri="{C3380CC4-5D6E-409C-BE32-E72D297353CC}">
              <c16:uniqueId val="{00000005-80AA-45AD-A737-1914077A2C62}"/>
            </c:ext>
          </c:extLst>
        </c:ser>
        <c:dLbls>
          <c:showLegendKey val="0"/>
          <c:showVal val="1"/>
          <c:showCatName val="0"/>
          <c:showSerName val="0"/>
          <c:showPercent val="0"/>
          <c:showBubbleSize val="0"/>
        </c:dLbls>
        <c:smooth val="0"/>
        <c:axId val="45898368"/>
        <c:axId val="45912448"/>
      </c:lineChart>
      <c:catAx>
        <c:axId val="45898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5912448"/>
        <c:crosses val="autoZero"/>
        <c:auto val="1"/>
        <c:lblAlgn val="ctr"/>
        <c:lblOffset val="100"/>
        <c:noMultiLvlLbl val="0"/>
      </c:catAx>
      <c:valAx>
        <c:axId val="45912448"/>
        <c:scaling>
          <c:orientation val="minMax"/>
          <c:min val="-0.25"/>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58983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640014474152491E-2"/>
          <c:y val="8.2175870382123192E-2"/>
          <c:w val="0.916719971051695"/>
          <c:h val="0.67652579400277912"/>
        </c:manualLayout>
      </c:layout>
      <c:barChart>
        <c:barDir val="col"/>
        <c:grouping val="clustered"/>
        <c:varyColors val="0"/>
        <c:ser>
          <c:idx val="0"/>
          <c:order val="0"/>
          <c:tx>
            <c:strRef>
              <c:f>Sheet1!$B$1</c:f>
              <c:strCache>
                <c:ptCount val="1"/>
                <c:pt idx="0">
                  <c:v>GB</c:v>
                </c:pt>
              </c:strCache>
            </c:strRef>
          </c:tx>
          <c:spPr>
            <a:solidFill>
              <a:schemeClr val="tx1">
                <a:lumMod val="50000"/>
              </a:schemeClr>
            </a:solidFill>
            <a:ln>
              <a:noFill/>
            </a:ln>
            <a:effectLst/>
          </c:spPr>
          <c:invertIfNegative val="0"/>
          <c:dPt>
            <c:idx val="0"/>
            <c:invertIfNegative val="0"/>
            <c:bubble3D val="0"/>
            <c:spPr>
              <a:solidFill>
                <a:schemeClr val="tx1">
                  <a:lumMod val="50000"/>
                </a:schemeClr>
              </a:solidFill>
              <a:ln>
                <a:noFill/>
              </a:ln>
              <a:effectLst/>
            </c:spPr>
            <c:extLst>
              <c:ext xmlns:c16="http://schemas.microsoft.com/office/drawing/2014/chart" uri="{C3380CC4-5D6E-409C-BE32-E72D297353CC}">
                <c16:uniqueId val="{00000001-89A1-4D8A-A761-15E50F52159E}"/>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 Per Buyer</c:v>
                </c:pt>
              </c:strCache>
            </c:strRef>
          </c:cat>
          <c:val>
            <c:numRef>
              <c:f>Sheet1!$B$2</c:f>
              <c:numCache>
                <c:formatCode>0.0%</c:formatCode>
                <c:ptCount val="1"/>
                <c:pt idx="0">
                  <c:v>0.10683895367160412</c:v>
                </c:pt>
              </c:numCache>
            </c:numRef>
          </c:val>
          <c:extLst>
            <c:ext xmlns:c16="http://schemas.microsoft.com/office/drawing/2014/chart" uri="{C3380CC4-5D6E-409C-BE32-E72D297353CC}">
              <c16:uniqueId val="{00000002-89A1-4D8A-A761-15E50F52159E}"/>
            </c:ext>
          </c:extLst>
        </c:ser>
        <c:ser>
          <c:idx val="1"/>
          <c:order val="1"/>
          <c:tx>
            <c:strRef>
              <c:f>Sheet1!$C$1</c:f>
              <c:strCache>
                <c:ptCount val="1"/>
                <c:pt idx="0">
                  <c:v>G Mults</c:v>
                </c:pt>
              </c:strCache>
            </c:strRef>
          </c:tx>
          <c:spPr>
            <a:solidFill>
              <a:schemeClr val="accent2"/>
            </a:solidFill>
            <a:ln>
              <a:noFill/>
            </a:ln>
            <a:effectLst/>
          </c:spPr>
          <c:invertIfNegative val="0"/>
          <c:dPt>
            <c:idx val="0"/>
            <c:invertIfNegative val="0"/>
            <c:bubble3D val="0"/>
            <c:spPr>
              <a:solidFill>
                <a:schemeClr val="accent5"/>
              </a:solidFill>
              <a:ln>
                <a:noFill/>
              </a:ln>
              <a:effectLst/>
            </c:spPr>
            <c:extLst>
              <c:ext xmlns:c16="http://schemas.microsoft.com/office/drawing/2014/chart" uri="{C3380CC4-5D6E-409C-BE32-E72D297353CC}">
                <c16:uniqueId val="{00000003-E798-4DBC-A292-0A1B85A4792F}"/>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798-4DBC-A292-0A1B85A4792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 Per Buyer</c:v>
                </c:pt>
              </c:strCache>
            </c:strRef>
          </c:cat>
          <c:val>
            <c:numRef>
              <c:f>Sheet1!$C$2</c:f>
              <c:numCache>
                <c:formatCode>0.0%</c:formatCode>
                <c:ptCount val="1"/>
                <c:pt idx="0">
                  <c:v>8.4234314073023731E-2</c:v>
                </c:pt>
              </c:numCache>
            </c:numRef>
          </c:val>
          <c:extLst>
            <c:ext xmlns:c16="http://schemas.microsoft.com/office/drawing/2014/chart" uri="{C3380CC4-5D6E-409C-BE32-E72D297353CC}">
              <c16:uniqueId val="{00000003-89A1-4D8A-A761-15E50F52159E}"/>
            </c:ext>
          </c:extLst>
        </c:ser>
        <c:ser>
          <c:idx val="2"/>
          <c:order val="2"/>
          <c:tx>
            <c:strRef>
              <c:f>Sheet1!$D$1</c:f>
              <c:strCache>
                <c:ptCount val="1"/>
                <c:pt idx="0">
                  <c:v>Online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 Per Buyer</c:v>
                </c:pt>
              </c:strCache>
            </c:strRef>
          </c:cat>
          <c:val>
            <c:numRef>
              <c:f>Sheet1!$D$2</c:f>
              <c:numCache>
                <c:formatCode>0.0%</c:formatCode>
                <c:ptCount val="1"/>
                <c:pt idx="0">
                  <c:v>2.7079303675048516E-2</c:v>
                </c:pt>
              </c:numCache>
            </c:numRef>
          </c:val>
          <c:extLst>
            <c:ext xmlns:c16="http://schemas.microsoft.com/office/drawing/2014/chart" uri="{C3380CC4-5D6E-409C-BE32-E72D297353CC}">
              <c16:uniqueId val="{00000004-89A1-4D8A-A761-15E50F52159E}"/>
            </c:ext>
          </c:extLst>
        </c:ser>
        <c:ser>
          <c:idx val="3"/>
          <c:order val="3"/>
          <c:tx>
            <c:strRef>
              <c:f>Sheet1!$E$1</c:f>
              <c:strCache>
                <c:ptCount val="1"/>
                <c:pt idx="0">
                  <c:v>Instore</c:v>
                </c:pt>
              </c:strCache>
            </c:strRef>
          </c:tx>
          <c:spPr>
            <a:solidFill>
              <a:schemeClr val="accent4"/>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 Per Buyer</c:v>
                </c:pt>
              </c:strCache>
            </c:strRef>
          </c:cat>
          <c:val>
            <c:numRef>
              <c:f>Sheet1!$E$2</c:f>
              <c:numCache>
                <c:formatCode>0.0%</c:formatCode>
                <c:ptCount val="1"/>
                <c:pt idx="0">
                  <c:v>0.11834694452266969</c:v>
                </c:pt>
              </c:numCache>
            </c:numRef>
          </c:val>
          <c:extLst>
            <c:ext xmlns:c16="http://schemas.microsoft.com/office/drawing/2014/chart" uri="{C3380CC4-5D6E-409C-BE32-E72D297353CC}">
              <c16:uniqueId val="{00000005-89A1-4D8A-A761-15E50F52159E}"/>
            </c:ext>
          </c:extLst>
        </c:ser>
        <c:ser>
          <c:idx val="4"/>
          <c:order val="4"/>
          <c:tx>
            <c:strRef>
              <c:f>Sheet1!$F$1</c:f>
              <c:strCache>
                <c:ptCount val="1"/>
                <c:pt idx="0">
                  <c:v>Discounters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 Per Buyer</c:v>
                </c:pt>
              </c:strCache>
            </c:strRef>
          </c:cat>
          <c:val>
            <c:numRef>
              <c:f>Sheet1!$F$2</c:f>
              <c:numCache>
                <c:formatCode>0.0%</c:formatCode>
                <c:ptCount val="1"/>
                <c:pt idx="0">
                  <c:v>0.16304801670146141</c:v>
                </c:pt>
              </c:numCache>
            </c:numRef>
          </c:val>
          <c:extLst>
            <c:ext xmlns:c16="http://schemas.microsoft.com/office/drawing/2014/chart" uri="{C3380CC4-5D6E-409C-BE32-E72D297353CC}">
              <c16:uniqueId val="{00000002-E798-4DBC-A292-0A1B85A4792F}"/>
            </c:ext>
          </c:extLst>
        </c:ser>
        <c:dLbls>
          <c:showLegendKey val="0"/>
          <c:showVal val="0"/>
          <c:showCatName val="0"/>
          <c:showSerName val="0"/>
          <c:showPercent val="0"/>
          <c:showBubbleSize val="0"/>
        </c:dLbls>
        <c:gapWidth val="219"/>
        <c:overlap val="-27"/>
        <c:axId val="1735646504"/>
        <c:axId val="1735641824"/>
      </c:barChart>
      <c:catAx>
        <c:axId val="1735646504"/>
        <c:scaling>
          <c:orientation val="minMax"/>
        </c:scaling>
        <c:delete val="1"/>
        <c:axPos val="b"/>
        <c:numFmt formatCode="General" sourceLinked="1"/>
        <c:majorTickMark val="none"/>
        <c:minorTickMark val="none"/>
        <c:tickLblPos val="nextTo"/>
        <c:crossAx val="1735641824"/>
        <c:crosses val="autoZero"/>
        <c:auto val="1"/>
        <c:lblAlgn val="ctr"/>
        <c:lblOffset val="100"/>
        <c:noMultiLvlLbl val="0"/>
      </c:catAx>
      <c:valAx>
        <c:axId val="1735641824"/>
        <c:scaling>
          <c:orientation val="minMax"/>
        </c:scaling>
        <c:delete val="1"/>
        <c:axPos val="l"/>
        <c:numFmt formatCode="0.0%" sourceLinked="1"/>
        <c:majorTickMark val="none"/>
        <c:minorTickMark val="none"/>
        <c:tickLblPos val="nextTo"/>
        <c:crossAx val="1735646504"/>
        <c:crosses val="autoZero"/>
        <c:crossBetween val="between"/>
      </c:valAx>
      <c:spPr>
        <a:noFill/>
        <a:ln>
          <a:noFill/>
        </a:ln>
        <a:effectLst/>
      </c:spPr>
    </c:plotArea>
    <c:legend>
      <c:legendPos val="b"/>
      <c:layout>
        <c:manualLayout>
          <c:xMode val="edge"/>
          <c:yMode val="edge"/>
          <c:x val="4.9999910579782807E-2"/>
          <c:y val="0.8271815563700049"/>
          <c:w val="0.89999988077304371"/>
          <c:h val="0.1168488034082496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640014474152491E-2"/>
          <c:y val="8.9023859580633455E-2"/>
          <c:w val="0.916719971051695"/>
          <c:h val="0.67652579400277912"/>
        </c:manualLayout>
      </c:layout>
      <c:barChart>
        <c:barDir val="col"/>
        <c:grouping val="clustered"/>
        <c:varyColors val="0"/>
        <c:ser>
          <c:idx val="0"/>
          <c:order val="0"/>
          <c:tx>
            <c:strRef>
              <c:f>Sheet1!$B$1</c:f>
              <c:strCache>
                <c:ptCount val="1"/>
                <c:pt idx="0">
                  <c:v>GB</c:v>
                </c:pt>
              </c:strCache>
            </c:strRef>
          </c:tx>
          <c:spPr>
            <a:solidFill>
              <a:schemeClr val="tx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Shoppers</c:v>
                </c:pt>
              </c:strCache>
            </c:strRef>
          </c:cat>
          <c:val>
            <c:numRef>
              <c:f>Sheet1!$B$2</c:f>
              <c:numCache>
                <c:formatCode>0.0%</c:formatCode>
                <c:ptCount val="1"/>
                <c:pt idx="0">
                  <c:v>8.0729921779796321E-3</c:v>
                </c:pt>
              </c:numCache>
            </c:numRef>
          </c:val>
          <c:extLst>
            <c:ext xmlns:c16="http://schemas.microsoft.com/office/drawing/2014/chart" uri="{C3380CC4-5D6E-409C-BE32-E72D297353CC}">
              <c16:uniqueId val="{00000000-D9CE-453C-AA1A-8B8063793B2C}"/>
            </c:ext>
          </c:extLst>
        </c:ser>
        <c:ser>
          <c:idx val="1"/>
          <c:order val="1"/>
          <c:tx>
            <c:strRef>
              <c:f>Sheet1!$C$1</c:f>
              <c:strCache>
                <c:ptCount val="1"/>
                <c:pt idx="0">
                  <c:v>G Mults</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Shoppers</c:v>
                </c:pt>
              </c:strCache>
            </c:strRef>
          </c:cat>
          <c:val>
            <c:numRef>
              <c:f>Sheet1!$C$2</c:f>
              <c:numCache>
                <c:formatCode>0.0%</c:formatCode>
                <c:ptCount val="1"/>
                <c:pt idx="0">
                  <c:v>8.365210099730902E-3</c:v>
                </c:pt>
              </c:numCache>
            </c:numRef>
          </c:val>
          <c:extLst>
            <c:ext xmlns:c16="http://schemas.microsoft.com/office/drawing/2014/chart" uri="{C3380CC4-5D6E-409C-BE32-E72D297353CC}">
              <c16:uniqueId val="{00000001-D9CE-453C-AA1A-8B8063793B2C}"/>
            </c:ext>
          </c:extLst>
        </c:ser>
        <c:ser>
          <c:idx val="2"/>
          <c:order val="2"/>
          <c:tx>
            <c:strRef>
              <c:f>Sheet1!$D$1</c:f>
              <c:strCache>
                <c:ptCount val="1"/>
                <c:pt idx="0">
                  <c:v>Online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Shoppers</c:v>
                </c:pt>
              </c:strCache>
            </c:strRef>
          </c:cat>
          <c:val>
            <c:numRef>
              <c:f>Sheet1!$D$2</c:f>
              <c:numCache>
                <c:formatCode>0.0%</c:formatCode>
                <c:ptCount val="1"/>
                <c:pt idx="0">
                  <c:v>-2.4337703681812983E-2</c:v>
                </c:pt>
              </c:numCache>
            </c:numRef>
          </c:val>
          <c:extLst>
            <c:ext xmlns:c16="http://schemas.microsoft.com/office/drawing/2014/chart" uri="{C3380CC4-5D6E-409C-BE32-E72D297353CC}">
              <c16:uniqueId val="{00000002-D9CE-453C-AA1A-8B8063793B2C}"/>
            </c:ext>
          </c:extLst>
        </c:ser>
        <c:ser>
          <c:idx val="3"/>
          <c:order val="3"/>
          <c:tx>
            <c:strRef>
              <c:f>Sheet1!$E$1</c:f>
              <c:strCache>
                <c:ptCount val="1"/>
                <c:pt idx="0">
                  <c:v>Instore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Shoppers</c:v>
                </c:pt>
              </c:strCache>
            </c:strRef>
          </c:cat>
          <c:val>
            <c:numRef>
              <c:f>Sheet1!$E$2</c:f>
              <c:numCache>
                <c:formatCode>0.0%</c:formatCode>
                <c:ptCount val="1"/>
                <c:pt idx="0">
                  <c:v>1.2065213733952529E-2</c:v>
                </c:pt>
              </c:numCache>
            </c:numRef>
          </c:val>
          <c:extLst>
            <c:ext xmlns:c16="http://schemas.microsoft.com/office/drawing/2014/chart" uri="{C3380CC4-5D6E-409C-BE32-E72D297353CC}">
              <c16:uniqueId val="{00000003-D9CE-453C-AA1A-8B8063793B2C}"/>
            </c:ext>
          </c:extLst>
        </c:ser>
        <c:ser>
          <c:idx val="4"/>
          <c:order val="4"/>
          <c:tx>
            <c:strRef>
              <c:f>Sheet1!$F$1</c:f>
              <c:strCache>
                <c:ptCount val="1"/>
                <c:pt idx="0">
                  <c:v>Discounters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Shoppers</c:v>
                </c:pt>
              </c:strCache>
            </c:strRef>
          </c:cat>
          <c:val>
            <c:numRef>
              <c:f>Sheet1!$F$2</c:f>
              <c:numCache>
                <c:formatCode>0.0%</c:formatCode>
                <c:ptCount val="1"/>
                <c:pt idx="0">
                  <c:v>6.7102347120365557E-2</c:v>
                </c:pt>
              </c:numCache>
            </c:numRef>
          </c:val>
          <c:extLst>
            <c:ext xmlns:c16="http://schemas.microsoft.com/office/drawing/2014/chart" uri="{C3380CC4-5D6E-409C-BE32-E72D297353CC}">
              <c16:uniqueId val="{00000000-0390-456C-867B-FC12CCDDC866}"/>
            </c:ext>
          </c:extLst>
        </c:ser>
        <c:dLbls>
          <c:showLegendKey val="0"/>
          <c:showVal val="0"/>
          <c:showCatName val="0"/>
          <c:showSerName val="0"/>
          <c:showPercent val="0"/>
          <c:showBubbleSize val="0"/>
        </c:dLbls>
        <c:gapWidth val="219"/>
        <c:overlap val="-27"/>
        <c:axId val="1735646504"/>
        <c:axId val="1735641824"/>
      </c:barChart>
      <c:catAx>
        <c:axId val="1735646504"/>
        <c:scaling>
          <c:orientation val="minMax"/>
        </c:scaling>
        <c:delete val="1"/>
        <c:axPos val="b"/>
        <c:numFmt formatCode="General" sourceLinked="1"/>
        <c:majorTickMark val="none"/>
        <c:minorTickMark val="none"/>
        <c:tickLblPos val="nextTo"/>
        <c:crossAx val="1735641824"/>
        <c:crosses val="autoZero"/>
        <c:auto val="1"/>
        <c:lblAlgn val="ctr"/>
        <c:lblOffset val="100"/>
        <c:noMultiLvlLbl val="0"/>
      </c:catAx>
      <c:valAx>
        <c:axId val="1735641824"/>
        <c:scaling>
          <c:orientation val="minMax"/>
        </c:scaling>
        <c:delete val="1"/>
        <c:axPos val="l"/>
        <c:numFmt formatCode="0.0%" sourceLinked="1"/>
        <c:majorTickMark val="none"/>
        <c:minorTickMark val="none"/>
        <c:tickLblPos val="nextTo"/>
        <c:crossAx val="1735646504"/>
        <c:crosses val="autoZero"/>
        <c:crossBetween val="between"/>
      </c:valAx>
      <c:spPr>
        <a:noFill/>
        <a:ln>
          <a:noFill/>
        </a:ln>
        <a:effectLst/>
      </c:spPr>
    </c:plotArea>
    <c:legend>
      <c:legendPos val="b"/>
      <c:layout>
        <c:manualLayout>
          <c:xMode val="edge"/>
          <c:yMode val="edge"/>
          <c:x val="4.9999910579782807E-2"/>
          <c:y val="0.8271815563700049"/>
          <c:w val="0.89999988077304371"/>
          <c:h val="0.1168488034082496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50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210926196725673E-2"/>
          <c:y val="0.23283163274934904"/>
          <c:w val="0.916719971051695"/>
          <c:h val="0.67652579400277912"/>
        </c:manualLayout>
      </c:layout>
      <c:barChart>
        <c:barDir val="col"/>
        <c:grouping val="clustered"/>
        <c:varyColors val="0"/>
        <c:ser>
          <c:idx val="0"/>
          <c:order val="0"/>
          <c:tx>
            <c:strRef>
              <c:f>Sheet1!$B$1</c:f>
              <c:strCache>
                <c:ptCount val="1"/>
                <c:pt idx="0">
                  <c:v>GB</c:v>
                </c:pt>
              </c:strCache>
            </c:strRef>
          </c:tx>
          <c:spPr>
            <a:solidFill>
              <a:schemeClr val="tx1">
                <a:lumMod val="50000"/>
              </a:schemeClr>
            </a:solidFill>
            <a:ln>
              <a:noFill/>
            </a:ln>
            <a:effectLst/>
          </c:spPr>
          <c:invertIfNegative val="0"/>
          <c:dPt>
            <c:idx val="0"/>
            <c:invertIfNegative val="0"/>
            <c:bubble3D val="0"/>
            <c:spPr>
              <a:solidFill>
                <a:schemeClr val="tx1">
                  <a:lumMod val="50000"/>
                </a:schemeClr>
              </a:solidFill>
              <a:ln>
                <a:noFill/>
              </a:ln>
              <a:effectLst/>
            </c:spPr>
            <c:extLst>
              <c:ext xmlns:c16="http://schemas.microsoft.com/office/drawing/2014/chart" uri="{C3380CC4-5D6E-409C-BE32-E72D297353CC}">
                <c16:uniqueId val="{00000001-6C7C-493B-AB19-5939DA86CC58}"/>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Units per Buyer</c:v>
                </c:pt>
              </c:strCache>
            </c:strRef>
          </c:cat>
          <c:val>
            <c:numRef>
              <c:f>Sheet1!$B$2</c:f>
              <c:numCache>
                <c:formatCode>0.0%</c:formatCode>
                <c:ptCount val="1"/>
                <c:pt idx="0">
                  <c:v>-1.5529711405803615E-2</c:v>
                </c:pt>
              </c:numCache>
            </c:numRef>
          </c:val>
          <c:extLst>
            <c:ext xmlns:c16="http://schemas.microsoft.com/office/drawing/2014/chart" uri="{C3380CC4-5D6E-409C-BE32-E72D297353CC}">
              <c16:uniqueId val="{00000002-6C7C-493B-AB19-5939DA86CC58}"/>
            </c:ext>
          </c:extLst>
        </c:ser>
        <c:ser>
          <c:idx val="1"/>
          <c:order val="1"/>
          <c:tx>
            <c:strRef>
              <c:f>Sheet1!$C$1</c:f>
              <c:strCache>
                <c:ptCount val="1"/>
                <c:pt idx="0">
                  <c:v>G Mults</c:v>
                </c:pt>
              </c:strCache>
            </c:strRef>
          </c:tx>
          <c:spPr>
            <a:solidFill>
              <a:schemeClr val="accent5"/>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142D-4A6B-8270-B2B6DA026D5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Units per Buyer</c:v>
                </c:pt>
              </c:strCache>
            </c:strRef>
          </c:cat>
          <c:val>
            <c:numRef>
              <c:f>Sheet1!$C$2</c:f>
              <c:numCache>
                <c:formatCode>0.0%</c:formatCode>
                <c:ptCount val="1"/>
                <c:pt idx="0">
                  <c:v>-3.4815995466767613E-2</c:v>
                </c:pt>
              </c:numCache>
            </c:numRef>
          </c:val>
          <c:extLst>
            <c:ext xmlns:c16="http://schemas.microsoft.com/office/drawing/2014/chart" uri="{C3380CC4-5D6E-409C-BE32-E72D297353CC}">
              <c16:uniqueId val="{00000003-6C7C-493B-AB19-5939DA86CC58}"/>
            </c:ext>
          </c:extLst>
        </c:ser>
        <c:ser>
          <c:idx val="2"/>
          <c:order val="2"/>
          <c:tx>
            <c:strRef>
              <c:f>Sheet1!$D$1</c:f>
              <c:strCache>
                <c:ptCount val="1"/>
                <c:pt idx="0">
                  <c:v>Online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Units per Buyer</c:v>
                </c:pt>
              </c:strCache>
            </c:strRef>
          </c:cat>
          <c:val>
            <c:numRef>
              <c:f>Sheet1!$D$2</c:f>
              <c:numCache>
                <c:formatCode>0.0%</c:formatCode>
                <c:ptCount val="1"/>
                <c:pt idx="0">
                  <c:v>-9.359329498466129E-2</c:v>
                </c:pt>
              </c:numCache>
            </c:numRef>
          </c:val>
          <c:extLst>
            <c:ext xmlns:c16="http://schemas.microsoft.com/office/drawing/2014/chart" uri="{C3380CC4-5D6E-409C-BE32-E72D297353CC}">
              <c16:uniqueId val="{00000004-6C7C-493B-AB19-5939DA86CC58}"/>
            </c:ext>
          </c:extLst>
        </c:ser>
        <c:ser>
          <c:idx val="3"/>
          <c:order val="3"/>
          <c:tx>
            <c:strRef>
              <c:f>Sheet1!$E$1</c:f>
              <c:strCache>
                <c:ptCount val="1"/>
                <c:pt idx="0">
                  <c:v>Instore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Units per Buyer</c:v>
                </c:pt>
              </c:strCache>
            </c:strRef>
          </c:cat>
          <c:val>
            <c:numRef>
              <c:f>Sheet1!$E$2</c:f>
              <c:numCache>
                <c:formatCode>0.0%</c:formatCode>
                <c:ptCount val="1"/>
                <c:pt idx="0">
                  <c:v>-5.6019012392196643E-3</c:v>
                </c:pt>
              </c:numCache>
            </c:numRef>
          </c:val>
          <c:extLst>
            <c:ext xmlns:c16="http://schemas.microsoft.com/office/drawing/2014/chart" uri="{C3380CC4-5D6E-409C-BE32-E72D297353CC}">
              <c16:uniqueId val="{00000005-6C7C-493B-AB19-5939DA86CC58}"/>
            </c:ext>
          </c:extLst>
        </c:ser>
        <c:ser>
          <c:idx val="4"/>
          <c:order val="4"/>
          <c:tx>
            <c:strRef>
              <c:f>Sheet1!$F$1</c:f>
              <c:strCache>
                <c:ptCount val="1"/>
                <c:pt idx="0">
                  <c:v>Discounters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Units per Buyer</c:v>
                </c:pt>
              </c:strCache>
            </c:strRef>
          </c:cat>
          <c:val>
            <c:numRef>
              <c:f>Sheet1!$F$2</c:f>
              <c:numCache>
                <c:formatCode>0.0%</c:formatCode>
                <c:ptCount val="1"/>
                <c:pt idx="0">
                  <c:v>-4.5212783395069955E-3</c:v>
                </c:pt>
              </c:numCache>
            </c:numRef>
          </c:val>
          <c:extLst>
            <c:ext xmlns:c16="http://schemas.microsoft.com/office/drawing/2014/chart" uri="{C3380CC4-5D6E-409C-BE32-E72D297353CC}">
              <c16:uniqueId val="{00000002-142D-4A6B-8270-B2B6DA026D56}"/>
            </c:ext>
          </c:extLst>
        </c:ser>
        <c:dLbls>
          <c:showLegendKey val="0"/>
          <c:showVal val="0"/>
          <c:showCatName val="0"/>
          <c:showSerName val="0"/>
          <c:showPercent val="0"/>
          <c:showBubbleSize val="0"/>
        </c:dLbls>
        <c:gapWidth val="219"/>
        <c:overlap val="-27"/>
        <c:axId val="1735646504"/>
        <c:axId val="1735641824"/>
      </c:barChart>
      <c:catAx>
        <c:axId val="1735646504"/>
        <c:scaling>
          <c:orientation val="minMax"/>
        </c:scaling>
        <c:delete val="1"/>
        <c:axPos val="b"/>
        <c:numFmt formatCode="General" sourceLinked="1"/>
        <c:majorTickMark val="none"/>
        <c:minorTickMark val="none"/>
        <c:tickLblPos val="nextTo"/>
        <c:crossAx val="1735641824"/>
        <c:crosses val="autoZero"/>
        <c:auto val="1"/>
        <c:lblAlgn val="ctr"/>
        <c:lblOffset val="100"/>
        <c:noMultiLvlLbl val="0"/>
      </c:catAx>
      <c:valAx>
        <c:axId val="1735641824"/>
        <c:scaling>
          <c:orientation val="minMax"/>
          <c:min val="-0.15000000000000002"/>
        </c:scaling>
        <c:delete val="1"/>
        <c:axPos val="l"/>
        <c:numFmt formatCode="0.0%" sourceLinked="1"/>
        <c:majorTickMark val="out"/>
        <c:minorTickMark val="none"/>
        <c:tickLblPos val="nextTo"/>
        <c:crossAx val="1735646504"/>
        <c:crosses val="autoZero"/>
        <c:crossBetween val="between"/>
      </c:valAx>
      <c:spPr>
        <a:noFill/>
        <a:ln>
          <a:noFill/>
        </a:ln>
        <a:effectLst/>
      </c:spPr>
    </c:plotArea>
    <c:legend>
      <c:legendPos val="b"/>
      <c:layout>
        <c:manualLayout>
          <c:xMode val="edge"/>
          <c:yMode val="edge"/>
          <c:x val="4.6214454718496216E-2"/>
          <c:y val="0.86826949156106659"/>
          <c:w val="0.89999988077304371"/>
          <c:h val="0.1168488034082496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6844400713337432E-2"/>
          <c:y val="4.2700454173079877E-3"/>
          <c:w val="0.92630684679024644"/>
          <c:h val="0.77565282014530945"/>
        </c:manualLayout>
      </c:layout>
      <c:barChart>
        <c:barDir val="col"/>
        <c:grouping val="percentStacked"/>
        <c:varyColors val="0"/>
        <c:ser>
          <c:idx val="0"/>
          <c:order val="0"/>
          <c:tx>
            <c:strRef>
              <c:f>Sheet1!$B$1</c:f>
              <c:strCache>
                <c:ptCount val="1"/>
                <c:pt idx="0">
                  <c:v>Celebration Food</c:v>
                </c:pt>
              </c:strCache>
            </c:strRef>
          </c:tx>
          <c:spPr>
            <a:solidFill>
              <a:schemeClr val="accent1"/>
            </a:solidFill>
            <a:ln w="19050">
              <a:solidFill>
                <a:schemeClr val="lt1"/>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we 26Mar22</c:v>
                </c:pt>
                <c:pt idx="1">
                  <c:v>we 18Mar23</c:v>
                </c:pt>
              </c:strCache>
            </c:strRef>
          </c:cat>
          <c:val>
            <c:numRef>
              <c:f>Sheet1!$B$2:$B$3</c:f>
              <c:numCache>
                <c:formatCode>0.0%</c:formatCode>
                <c:ptCount val="2"/>
                <c:pt idx="0">
                  <c:v>0.51393079751265791</c:v>
                </c:pt>
                <c:pt idx="1">
                  <c:v>0.53368605780916478</c:v>
                </c:pt>
              </c:numCache>
            </c:numRef>
          </c:val>
          <c:extLst>
            <c:ext xmlns:c16="http://schemas.microsoft.com/office/drawing/2014/chart" uri="{C3380CC4-5D6E-409C-BE32-E72D297353CC}">
              <c16:uniqueId val="{00000000-D970-4365-9771-B5B2E7CC64C8}"/>
            </c:ext>
          </c:extLst>
        </c:ser>
        <c:ser>
          <c:idx val="1"/>
          <c:order val="1"/>
          <c:tx>
            <c:strRef>
              <c:f>Sheet1!$C$1</c:f>
              <c:strCache>
                <c:ptCount val="1"/>
                <c:pt idx="0">
                  <c:v> Celebration Drink </c:v>
                </c:pt>
              </c:strCache>
            </c:strRef>
          </c:tx>
          <c:spPr>
            <a:solidFill>
              <a:schemeClr val="accent2"/>
            </a:solidFill>
            <a:ln w="19050">
              <a:solidFill>
                <a:schemeClr val="lt1"/>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we 26Mar22</c:v>
                </c:pt>
                <c:pt idx="1">
                  <c:v>we 18Mar23</c:v>
                </c:pt>
              </c:strCache>
            </c:strRef>
          </c:cat>
          <c:val>
            <c:numRef>
              <c:f>Sheet1!$C$2:$C$3</c:f>
              <c:numCache>
                <c:formatCode>0.0%</c:formatCode>
                <c:ptCount val="2"/>
                <c:pt idx="0">
                  <c:v>5.5018519183937693E-2</c:v>
                </c:pt>
                <c:pt idx="1">
                  <c:v>4.6952456727301979E-2</c:v>
                </c:pt>
              </c:numCache>
            </c:numRef>
          </c:val>
          <c:extLst>
            <c:ext xmlns:c16="http://schemas.microsoft.com/office/drawing/2014/chart" uri="{C3380CC4-5D6E-409C-BE32-E72D297353CC}">
              <c16:uniqueId val="{00000001-D970-4365-9771-B5B2E7CC64C8}"/>
            </c:ext>
          </c:extLst>
        </c:ser>
        <c:ser>
          <c:idx val="2"/>
          <c:order val="2"/>
          <c:tx>
            <c:strRef>
              <c:f>Sheet1!$D$1</c:f>
              <c:strCache>
                <c:ptCount val="1"/>
                <c:pt idx="0">
                  <c:v>Gifting</c:v>
                </c:pt>
              </c:strCache>
            </c:strRef>
          </c:tx>
          <c:spPr>
            <a:solidFill>
              <a:schemeClr val="accent3"/>
            </a:solidFill>
            <a:ln w="19050">
              <a:solidFill>
                <a:schemeClr val="lt1"/>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we 26Mar22</c:v>
                </c:pt>
                <c:pt idx="1">
                  <c:v>we 18Mar23</c:v>
                </c:pt>
              </c:strCache>
            </c:strRef>
          </c:cat>
          <c:val>
            <c:numRef>
              <c:f>Sheet1!$D$2:$D$3</c:f>
              <c:numCache>
                <c:formatCode>0.0%</c:formatCode>
                <c:ptCount val="2"/>
                <c:pt idx="0">
                  <c:v>0.4310506833034044</c:v>
                </c:pt>
                <c:pt idx="1">
                  <c:v>0.41936148546353319</c:v>
                </c:pt>
              </c:numCache>
            </c:numRef>
          </c:val>
          <c:extLst>
            <c:ext xmlns:c16="http://schemas.microsoft.com/office/drawing/2014/chart" uri="{C3380CC4-5D6E-409C-BE32-E72D297353CC}">
              <c16:uniqueId val="{00000000-8E93-483B-97BC-FEBC2A1E20FA}"/>
            </c:ext>
          </c:extLst>
        </c:ser>
        <c:dLbls>
          <c:showLegendKey val="0"/>
          <c:showVal val="0"/>
          <c:showCatName val="0"/>
          <c:showSerName val="0"/>
          <c:showPercent val="0"/>
          <c:showBubbleSize val="0"/>
        </c:dLbls>
        <c:gapWidth val="65"/>
        <c:overlap val="100"/>
        <c:axId val="454411472"/>
        <c:axId val="454408232"/>
      </c:barChart>
      <c:catAx>
        <c:axId val="45441147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54408232"/>
        <c:crosses val="autoZero"/>
        <c:auto val="1"/>
        <c:lblAlgn val="ctr"/>
        <c:lblOffset val="100"/>
        <c:noMultiLvlLbl val="0"/>
      </c:catAx>
      <c:valAx>
        <c:axId val="454408232"/>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crossAx val="4544114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567195443178545"/>
          <c:y val="4.3785036856530124E-2"/>
          <c:w val="0.46049179996976963"/>
          <c:h val="0.72663093319692185"/>
        </c:manualLayout>
      </c:layout>
      <c:doughnutChart>
        <c:varyColors val="1"/>
        <c:ser>
          <c:idx val="0"/>
          <c:order val="0"/>
          <c:tx>
            <c:strRef>
              <c:f>Sheet1!$B$1</c:f>
              <c:strCache>
                <c:ptCount val="1"/>
                <c:pt idx="0">
                  <c:v>Sales</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2C53-4E73-BEF9-3DDBF9F67AD2}"/>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2C53-4E73-BEF9-3DDBF9F67AD2}"/>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2C53-4E73-BEF9-3DDBF9F67AD2}"/>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2C53-4E73-BEF9-3DDBF9F67AD2}"/>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2C53-4E73-BEF9-3DDBF9F67AD2}"/>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B-2C53-4E73-BEF9-3DDBF9F67AD2}"/>
              </c:ext>
            </c:extLst>
          </c:dPt>
          <c:dPt>
            <c:idx val="6"/>
            <c:bubble3D val="0"/>
            <c:spPr>
              <a:solidFill>
                <a:schemeClr val="accent1">
                  <a:lumMod val="6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D-2C53-4E73-BEF9-3DDBF9F67AD2}"/>
              </c:ext>
            </c:extLst>
          </c:dPt>
          <c:dPt>
            <c:idx val="7"/>
            <c:bubble3D val="0"/>
            <c:spPr>
              <a:solidFill>
                <a:schemeClr val="accent2">
                  <a:lumMod val="6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F-2C53-4E73-BEF9-3DDBF9F67AD2}"/>
              </c:ext>
            </c:extLst>
          </c:dPt>
          <c:dPt>
            <c:idx val="8"/>
            <c:bubble3D val="0"/>
            <c:spPr>
              <a:solidFill>
                <a:schemeClr val="accent3">
                  <a:lumMod val="6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1-D526-429D-8380-7939D7E6A83A}"/>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Sheet1!$A$2:$A$10</c:f>
              <c:strCache>
                <c:ptCount val="9"/>
                <c:pt idx="0">
                  <c:v>Cut Flowers</c:v>
                </c:pt>
                <c:pt idx="1">
                  <c:v>Morning Goods &amp; Speciality Breads</c:v>
                </c:pt>
                <c:pt idx="2">
                  <c:v>Yoghurts</c:v>
                </c:pt>
                <c:pt idx="3">
                  <c:v>Cake Ambient</c:v>
                </c:pt>
                <c:pt idx="4">
                  <c:v>Greeting Cards</c:v>
                </c:pt>
                <c:pt idx="5">
                  <c:v>Eggs</c:v>
                </c:pt>
                <c:pt idx="6">
                  <c:v>Beauty Skincare</c:v>
                </c:pt>
                <c:pt idx="7">
                  <c:v>Chocolate Boxes &amp; Gifting</c:v>
                </c:pt>
                <c:pt idx="8">
                  <c:v>Other categories</c:v>
                </c:pt>
              </c:strCache>
            </c:strRef>
          </c:cat>
          <c:val>
            <c:numRef>
              <c:f>Sheet1!$B$2:$B$10</c:f>
              <c:numCache>
                <c:formatCode>0.0%</c:formatCode>
                <c:ptCount val="9"/>
                <c:pt idx="0">
                  <c:v>0.1349417223858696</c:v>
                </c:pt>
                <c:pt idx="1">
                  <c:v>7.9400897641220269E-2</c:v>
                </c:pt>
                <c:pt idx="2">
                  <c:v>6.8544125625030664E-2</c:v>
                </c:pt>
                <c:pt idx="3">
                  <c:v>6.4764051529474675E-2</c:v>
                </c:pt>
                <c:pt idx="4">
                  <c:v>5.0466476712199504E-2</c:v>
                </c:pt>
                <c:pt idx="5">
                  <c:v>4.2069051658948309E-2</c:v>
                </c:pt>
                <c:pt idx="6">
                  <c:v>4.1365848863434529E-2</c:v>
                </c:pt>
                <c:pt idx="7">
                  <c:v>4.0028735697335685E-2</c:v>
                </c:pt>
                <c:pt idx="8" formatCode="0%">
                  <c:v>0.47799999999999998</c:v>
                </c:pt>
              </c:numCache>
            </c:numRef>
          </c:val>
          <c:extLst>
            <c:ext xmlns:c16="http://schemas.microsoft.com/office/drawing/2014/chart" uri="{C3380CC4-5D6E-409C-BE32-E72D297353CC}">
              <c16:uniqueId val="{00000000-190C-432F-AD90-EEE61AAE7073}"/>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layout>
        <c:manualLayout>
          <c:xMode val="edge"/>
          <c:yMode val="edge"/>
          <c:x val="1.8498468219345622E-2"/>
          <c:y val="0.80330237167411778"/>
          <c:w val="0.96431493941666568"/>
          <c:h val="0.1934072630135768"/>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1875"/>
          <c:y val="0.29855368488227824"/>
          <c:w val="0.72812500000000002"/>
          <c:h val="0.45893722570514112"/>
        </c:manualLayout>
      </c:layout>
      <c:barChart>
        <c:barDir val="col"/>
        <c:grouping val="clustered"/>
        <c:varyColors val="0"/>
        <c:ser>
          <c:idx val="0"/>
          <c:order val="0"/>
          <c:tx>
            <c:strRef>
              <c:f>Sheet1!$B$1</c:f>
              <c:strCache>
                <c:ptCount val="1"/>
                <c:pt idx="0">
                  <c:v>%Growth</c:v>
                </c:pt>
              </c:strCache>
            </c:strRef>
          </c:tx>
          <c:spPr>
            <a:solidFill>
              <a:schemeClr val="accent1"/>
            </a:solidFill>
            <a:ln w="19050">
              <a:solidFill>
                <a:schemeClr val="lt1"/>
              </a:solidFill>
            </a:ln>
            <a:effectLst/>
          </c:spPr>
          <c:invertIfNegative val="0"/>
          <c:dPt>
            <c:idx val="0"/>
            <c:invertIfNegative val="0"/>
            <c:bubble3D val="0"/>
            <c:spPr>
              <a:solidFill>
                <a:schemeClr val="accent2"/>
              </a:solidFill>
              <a:ln w="19050">
                <a:solidFill>
                  <a:schemeClr val="lt1"/>
                </a:solidFill>
              </a:ln>
              <a:effectLst/>
            </c:spPr>
            <c:extLst>
              <c:ext xmlns:c16="http://schemas.microsoft.com/office/drawing/2014/chart" uri="{C3380CC4-5D6E-409C-BE32-E72D297353CC}">
                <c16:uniqueId val="{00000001-5422-4630-BF3C-D456A73A6568}"/>
              </c:ext>
            </c:extLst>
          </c:dPt>
          <c:dPt>
            <c:idx val="1"/>
            <c:invertIfNegative val="0"/>
            <c:bubble3D val="0"/>
            <c:spPr>
              <a:solidFill>
                <a:schemeClr val="accent2"/>
              </a:solidFill>
              <a:ln w="19050">
                <a:solidFill>
                  <a:schemeClr val="lt1"/>
                </a:solidFill>
              </a:ln>
              <a:effectLst/>
            </c:spPr>
            <c:extLst>
              <c:ext xmlns:c16="http://schemas.microsoft.com/office/drawing/2014/chart" uri="{C3380CC4-5D6E-409C-BE32-E72D297353CC}">
                <c16:uniqueId val="{00000002-5422-4630-BF3C-D456A73A6568}"/>
              </c:ext>
            </c:extLst>
          </c:dPt>
          <c:dPt>
            <c:idx val="2"/>
            <c:invertIfNegative val="0"/>
            <c:bubble3D val="0"/>
            <c:spPr>
              <a:solidFill>
                <a:schemeClr val="accent2"/>
              </a:solidFill>
              <a:ln w="19050">
                <a:solidFill>
                  <a:schemeClr val="lt1"/>
                </a:solidFill>
              </a:ln>
              <a:effectLst/>
            </c:spPr>
            <c:extLst>
              <c:ext xmlns:c16="http://schemas.microsoft.com/office/drawing/2014/chart" uri="{C3380CC4-5D6E-409C-BE32-E72D297353CC}">
                <c16:uniqueId val="{00000003-5422-4630-BF3C-D456A73A6568}"/>
              </c:ext>
            </c:extLst>
          </c:dPt>
          <c:dPt>
            <c:idx val="3"/>
            <c:invertIfNegative val="0"/>
            <c:bubble3D val="0"/>
            <c:spPr>
              <a:solidFill>
                <a:schemeClr val="accent2"/>
              </a:solidFill>
              <a:ln w="19050">
                <a:solidFill>
                  <a:schemeClr val="lt1"/>
                </a:solidFill>
              </a:ln>
              <a:effectLst/>
            </c:spPr>
            <c:extLst>
              <c:ext xmlns:c16="http://schemas.microsoft.com/office/drawing/2014/chart" uri="{C3380CC4-5D6E-409C-BE32-E72D297353CC}">
                <c16:uniqueId val="{00000004-5422-4630-BF3C-D456A73A6568}"/>
              </c:ext>
            </c:extLst>
          </c:dPt>
          <c:dPt>
            <c:idx val="4"/>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0-5422-4630-BF3C-D456A73A6568}"/>
              </c:ext>
            </c:extLst>
          </c:dPt>
          <c:dPt>
            <c:idx val="5"/>
            <c:invertIfNegative val="0"/>
            <c:bubble3D val="0"/>
            <c:spPr>
              <a:solidFill>
                <a:schemeClr val="accent2"/>
              </a:solidFill>
              <a:ln w="19050">
                <a:solidFill>
                  <a:schemeClr val="lt1"/>
                </a:solidFill>
              </a:ln>
              <a:effectLst/>
            </c:spPr>
            <c:extLst>
              <c:ext xmlns:c16="http://schemas.microsoft.com/office/drawing/2014/chart" uri="{C3380CC4-5D6E-409C-BE32-E72D297353CC}">
                <c16:uniqueId val="{0000000A-5A0D-4CF7-A742-CF634102C5AC}"/>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Chilled Soup</c:v>
                </c:pt>
                <c:pt idx="1">
                  <c:v>Fresh Poultry</c:v>
                </c:pt>
                <c:pt idx="2">
                  <c:v>Frozen Bakery Products</c:v>
                </c:pt>
                <c:pt idx="3">
                  <c:v>Eggs</c:v>
                </c:pt>
                <c:pt idx="4">
                  <c:v>Picture/Photo Frames</c:v>
                </c:pt>
                <c:pt idx="5">
                  <c:v>Lamb Shank</c:v>
                </c:pt>
              </c:strCache>
            </c:strRef>
          </c:cat>
          <c:val>
            <c:numRef>
              <c:f>Sheet1!$B$2:$B$7</c:f>
              <c:numCache>
                <c:formatCode>0.0%</c:formatCode>
                <c:ptCount val="6"/>
                <c:pt idx="0">
                  <c:v>0.40422021938462738</c:v>
                </c:pt>
                <c:pt idx="1">
                  <c:v>0.36928529497017082</c:v>
                </c:pt>
                <c:pt idx="2">
                  <c:v>0.33428895034499218</c:v>
                </c:pt>
                <c:pt idx="3">
                  <c:v>0.33165743494706956</c:v>
                </c:pt>
                <c:pt idx="4">
                  <c:v>0.31012660943408044</c:v>
                </c:pt>
                <c:pt idx="5">
                  <c:v>0.2805096356857284</c:v>
                </c:pt>
              </c:numCache>
            </c:numRef>
          </c:val>
          <c:extLst>
            <c:ext xmlns:c16="http://schemas.microsoft.com/office/drawing/2014/chart" uri="{C3380CC4-5D6E-409C-BE32-E72D297353CC}">
              <c16:uniqueId val="{00000000-D970-4365-9771-B5B2E7CC64C8}"/>
            </c:ext>
          </c:extLst>
        </c:ser>
        <c:dLbls>
          <c:showLegendKey val="0"/>
          <c:showVal val="0"/>
          <c:showCatName val="0"/>
          <c:showSerName val="0"/>
          <c:showPercent val="0"/>
          <c:showBubbleSize val="0"/>
        </c:dLbls>
        <c:gapWidth val="150"/>
        <c:axId val="454411472"/>
        <c:axId val="454408232"/>
      </c:barChart>
      <c:catAx>
        <c:axId val="45441147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54408232"/>
        <c:crosses val="autoZero"/>
        <c:auto val="1"/>
        <c:lblAlgn val="ctr"/>
        <c:lblOffset val="100"/>
        <c:noMultiLvlLbl val="0"/>
      </c:catAx>
      <c:valAx>
        <c:axId val="454408232"/>
        <c:scaling>
          <c:orientation val="minMax"/>
        </c:scaling>
        <c:delete val="1"/>
        <c:axPos val="l"/>
        <c:numFmt formatCode="0.0%" sourceLinked="1"/>
        <c:majorTickMark val="out"/>
        <c:minorTickMark val="none"/>
        <c:tickLblPos val="nextTo"/>
        <c:crossAx val="4544114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3253809648906278E-2"/>
          <c:y val="1.8277239876893087E-2"/>
          <c:w val="0.96674619035109377"/>
          <c:h val="0.91105966059314181"/>
        </c:manualLayout>
      </c:layout>
      <c:lineChart>
        <c:grouping val="standard"/>
        <c:varyColors val="0"/>
        <c:ser>
          <c:idx val="0"/>
          <c:order val="0"/>
          <c:tx>
            <c:strRef>
              <c:f>Sheet1!$A$2</c:f>
              <c:strCache>
                <c:ptCount val="1"/>
                <c:pt idx="0">
                  <c:v>Total SPI</c:v>
                </c:pt>
              </c:strCache>
            </c:strRef>
          </c:tx>
          <c:spPr>
            <a:ln w="28575" cap="rnd">
              <a:solidFill>
                <a:schemeClr val="accent1"/>
              </a:solidFill>
              <a:round/>
            </a:ln>
            <a:effectLst/>
          </c:spPr>
          <c:marker>
            <c:symbol val="none"/>
          </c:marker>
          <c:cat>
            <c:numRef>
              <c:f>Sheet1!$B$1:$ER$1</c:f>
              <c:numCache>
                <c:formatCode>mmm\-yy</c:formatCode>
                <c:ptCount val="13"/>
                <c:pt idx="0">
                  <c:v>44621</c:v>
                </c:pt>
                <c:pt idx="1">
                  <c:v>44652</c:v>
                </c:pt>
                <c:pt idx="2">
                  <c:v>44682</c:v>
                </c:pt>
                <c:pt idx="3">
                  <c:v>44713</c:v>
                </c:pt>
                <c:pt idx="4">
                  <c:v>44743</c:v>
                </c:pt>
                <c:pt idx="5">
                  <c:v>44774</c:v>
                </c:pt>
                <c:pt idx="6">
                  <c:v>44805</c:v>
                </c:pt>
                <c:pt idx="7">
                  <c:v>44835</c:v>
                </c:pt>
                <c:pt idx="8">
                  <c:v>44866</c:v>
                </c:pt>
                <c:pt idx="9">
                  <c:v>44896</c:v>
                </c:pt>
                <c:pt idx="10">
                  <c:v>44927</c:v>
                </c:pt>
                <c:pt idx="11">
                  <c:v>44958</c:v>
                </c:pt>
                <c:pt idx="12">
                  <c:v>44986</c:v>
                </c:pt>
              </c:numCache>
            </c:numRef>
          </c:cat>
          <c:val>
            <c:numRef>
              <c:f>Sheet1!$B$2:$ER$2</c:f>
            </c:numRef>
          </c:val>
          <c:smooth val="1"/>
          <c:extLst>
            <c:ext xmlns:c16="http://schemas.microsoft.com/office/drawing/2014/chart" uri="{C3380CC4-5D6E-409C-BE32-E72D297353CC}">
              <c16:uniqueId val="{00000000-F83F-44FF-865A-529228F25D72}"/>
            </c:ext>
          </c:extLst>
        </c:ser>
        <c:ser>
          <c:idx val="1"/>
          <c:order val="1"/>
          <c:tx>
            <c:strRef>
              <c:f>Sheet1!$A$3</c:f>
              <c:strCache>
                <c:ptCount val="1"/>
                <c:pt idx="0">
                  <c:v>Food</c:v>
                </c:pt>
              </c:strCache>
            </c:strRef>
          </c:tx>
          <c:spPr>
            <a:ln w="28575" cap="rnd">
              <a:solidFill>
                <a:schemeClr val="tx1"/>
              </a:solidFill>
              <a:round/>
            </a:ln>
            <a:effectLst/>
          </c:spPr>
          <c:marker>
            <c:symbol val="none"/>
          </c:marker>
          <c:dLbls>
            <c:numFmt formatCode="0.0%" sourceLinked="0"/>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Sheet1!$B$1:$ER$1</c:f>
              <c:numCache>
                <c:formatCode>mmm\-yy</c:formatCode>
                <c:ptCount val="13"/>
                <c:pt idx="0">
                  <c:v>44621</c:v>
                </c:pt>
                <c:pt idx="1">
                  <c:v>44652</c:v>
                </c:pt>
                <c:pt idx="2">
                  <c:v>44682</c:v>
                </c:pt>
                <c:pt idx="3">
                  <c:v>44713</c:v>
                </c:pt>
                <c:pt idx="4">
                  <c:v>44743</c:v>
                </c:pt>
                <c:pt idx="5">
                  <c:v>44774</c:v>
                </c:pt>
                <c:pt idx="6">
                  <c:v>44805</c:v>
                </c:pt>
                <c:pt idx="7">
                  <c:v>44835</c:v>
                </c:pt>
                <c:pt idx="8">
                  <c:v>44866</c:v>
                </c:pt>
                <c:pt idx="9">
                  <c:v>44896</c:v>
                </c:pt>
                <c:pt idx="10">
                  <c:v>44927</c:v>
                </c:pt>
                <c:pt idx="11">
                  <c:v>44958</c:v>
                </c:pt>
                <c:pt idx="12">
                  <c:v>44986</c:v>
                </c:pt>
              </c:numCache>
            </c:numRef>
          </c:cat>
          <c:val>
            <c:numRef>
              <c:f>Sheet1!$B$3:$ER$3</c:f>
              <c:numCache>
                <c:formatCode>0.0%</c:formatCode>
                <c:ptCount val="13"/>
                <c:pt idx="0">
                  <c:v>3.3000000000000002E-2</c:v>
                </c:pt>
                <c:pt idx="1">
                  <c:v>3.5000000000000003E-2</c:v>
                </c:pt>
                <c:pt idx="2">
                  <c:v>4.2999999999999997E-2</c:v>
                </c:pt>
                <c:pt idx="3">
                  <c:v>5.6000000000000001E-2</c:v>
                </c:pt>
                <c:pt idx="4">
                  <c:v>7.0000000000000007E-2</c:v>
                </c:pt>
                <c:pt idx="5">
                  <c:v>9.2999999999999999E-2</c:v>
                </c:pt>
                <c:pt idx="6">
                  <c:v>0.106</c:v>
                </c:pt>
                <c:pt idx="7" formatCode="0.00%">
                  <c:v>0.11600000000000001</c:v>
                </c:pt>
                <c:pt idx="8" formatCode="0.00%">
                  <c:v>0.124</c:v>
                </c:pt>
                <c:pt idx="9" formatCode="0.00%">
                  <c:v>0.13300000000000001</c:v>
                </c:pt>
                <c:pt idx="10" formatCode="0.00%">
                  <c:v>0.13800000000000001</c:v>
                </c:pt>
                <c:pt idx="11" formatCode="0.00%">
                  <c:v>0.14499999999999999</c:v>
                </c:pt>
                <c:pt idx="12" formatCode="0%">
                  <c:v>0.15</c:v>
                </c:pt>
              </c:numCache>
            </c:numRef>
          </c:val>
          <c:smooth val="1"/>
          <c:extLst>
            <c:ext xmlns:c16="http://schemas.microsoft.com/office/drawing/2014/chart" uri="{C3380CC4-5D6E-409C-BE32-E72D297353CC}">
              <c16:uniqueId val="{00000004-F83F-44FF-865A-529228F25D72}"/>
            </c:ext>
          </c:extLst>
        </c:ser>
        <c:ser>
          <c:idx val="2"/>
          <c:order val="2"/>
          <c:tx>
            <c:strRef>
              <c:f>Sheet1!$A$4</c:f>
              <c:strCache>
                <c:ptCount val="1"/>
                <c:pt idx="0">
                  <c:v>Fresh</c:v>
                </c:pt>
              </c:strCache>
            </c:strRef>
          </c:tx>
          <c:spPr>
            <a:ln w="28575" cap="rnd">
              <a:solidFill>
                <a:schemeClr val="accent5">
                  <a:lumMod val="60000"/>
                  <a:lumOff val="40000"/>
                </a:schemeClr>
              </a:solidFill>
              <a:round/>
            </a:ln>
            <a:effectLst/>
          </c:spPr>
          <c:marker>
            <c:symbol val="none"/>
          </c:marker>
          <c:cat>
            <c:numRef>
              <c:f>Sheet1!$B$1:$ER$1</c:f>
              <c:numCache>
                <c:formatCode>mmm\-yy</c:formatCode>
                <c:ptCount val="13"/>
                <c:pt idx="0">
                  <c:v>44621</c:v>
                </c:pt>
                <c:pt idx="1">
                  <c:v>44652</c:v>
                </c:pt>
                <c:pt idx="2">
                  <c:v>44682</c:v>
                </c:pt>
                <c:pt idx="3">
                  <c:v>44713</c:v>
                </c:pt>
                <c:pt idx="4">
                  <c:v>44743</c:v>
                </c:pt>
                <c:pt idx="5">
                  <c:v>44774</c:v>
                </c:pt>
                <c:pt idx="6">
                  <c:v>44805</c:v>
                </c:pt>
                <c:pt idx="7">
                  <c:v>44835</c:v>
                </c:pt>
                <c:pt idx="8">
                  <c:v>44866</c:v>
                </c:pt>
                <c:pt idx="9">
                  <c:v>44896</c:v>
                </c:pt>
                <c:pt idx="10">
                  <c:v>44927</c:v>
                </c:pt>
                <c:pt idx="11">
                  <c:v>44958</c:v>
                </c:pt>
                <c:pt idx="12">
                  <c:v>44986</c:v>
                </c:pt>
              </c:numCache>
            </c:numRef>
          </c:cat>
          <c:val>
            <c:numRef>
              <c:f>Sheet1!$B$4:$ER$4</c:f>
              <c:numCache>
                <c:formatCode>0.0%</c:formatCode>
                <c:ptCount val="13"/>
                <c:pt idx="0">
                  <c:v>3.5000000000000003E-2</c:v>
                </c:pt>
                <c:pt idx="1">
                  <c:v>3.4000000000000002E-2</c:v>
                </c:pt>
                <c:pt idx="2">
                  <c:v>4.4999999999999998E-2</c:v>
                </c:pt>
                <c:pt idx="3">
                  <c:v>6.2E-2</c:v>
                </c:pt>
                <c:pt idx="4">
                  <c:v>0.08</c:v>
                </c:pt>
                <c:pt idx="5">
                  <c:v>0.105</c:v>
                </c:pt>
                <c:pt idx="6">
                  <c:v>0.121</c:v>
                </c:pt>
                <c:pt idx="7" formatCode="0.00%">
                  <c:v>0.13300000000000001</c:v>
                </c:pt>
                <c:pt idx="8" formatCode="0.00%">
                  <c:v>0.14299999999999999</c:v>
                </c:pt>
                <c:pt idx="9" formatCode="0%">
                  <c:v>0.15</c:v>
                </c:pt>
                <c:pt idx="10" formatCode="0.00%">
                  <c:v>0.157</c:v>
                </c:pt>
                <c:pt idx="11" formatCode="0.00%">
                  <c:v>0.16300000000000001</c:v>
                </c:pt>
                <c:pt idx="12" formatCode="0%">
                  <c:v>0.17</c:v>
                </c:pt>
              </c:numCache>
            </c:numRef>
          </c:val>
          <c:smooth val="1"/>
          <c:extLst>
            <c:ext xmlns:c16="http://schemas.microsoft.com/office/drawing/2014/chart" uri="{C3380CC4-5D6E-409C-BE32-E72D297353CC}">
              <c16:uniqueId val="{00000005-F83F-44FF-865A-529228F25D72}"/>
            </c:ext>
          </c:extLst>
        </c:ser>
        <c:ser>
          <c:idx val="3"/>
          <c:order val="3"/>
          <c:tx>
            <c:strRef>
              <c:f>Sheet1!$A$5</c:f>
              <c:strCache>
                <c:ptCount val="1"/>
                <c:pt idx="0">
                  <c:v>Ambient</c:v>
                </c:pt>
              </c:strCache>
            </c:strRef>
          </c:tx>
          <c:spPr>
            <a:ln w="28575" cap="rnd">
              <a:solidFill>
                <a:schemeClr val="accent5"/>
              </a:solidFill>
              <a:round/>
            </a:ln>
            <a:effectLst/>
          </c:spPr>
          <c:marker>
            <c:symbol val="none"/>
          </c:marker>
          <c:cat>
            <c:numRef>
              <c:f>Sheet1!$B$1:$ER$1</c:f>
              <c:numCache>
                <c:formatCode>mmm\-yy</c:formatCode>
                <c:ptCount val="13"/>
                <c:pt idx="0">
                  <c:v>44621</c:v>
                </c:pt>
                <c:pt idx="1">
                  <c:v>44652</c:v>
                </c:pt>
                <c:pt idx="2">
                  <c:v>44682</c:v>
                </c:pt>
                <c:pt idx="3">
                  <c:v>44713</c:v>
                </c:pt>
                <c:pt idx="4">
                  <c:v>44743</c:v>
                </c:pt>
                <c:pt idx="5">
                  <c:v>44774</c:v>
                </c:pt>
                <c:pt idx="6">
                  <c:v>44805</c:v>
                </c:pt>
                <c:pt idx="7">
                  <c:v>44835</c:v>
                </c:pt>
                <c:pt idx="8">
                  <c:v>44866</c:v>
                </c:pt>
                <c:pt idx="9">
                  <c:v>44896</c:v>
                </c:pt>
                <c:pt idx="10">
                  <c:v>44927</c:v>
                </c:pt>
                <c:pt idx="11">
                  <c:v>44958</c:v>
                </c:pt>
                <c:pt idx="12">
                  <c:v>44986</c:v>
                </c:pt>
              </c:numCache>
            </c:numRef>
          </c:cat>
          <c:val>
            <c:numRef>
              <c:f>Sheet1!$B$5:$ER$5</c:f>
              <c:numCache>
                <c:formatCode>0.0%</c:formatCode>
                <c:ptCount val="13"/>
                <c:pt idx="0">
                  <c:v>0.03</c:v>
                </c:pt>
                <c:pt idx="1">
                  <c:v>3.5000000000000003E-2</c:v>
                </c:pt>
                <c:pt idx="2">
                  <c:v>0.04</c:v>
                </c:pt>
                <c:pt idx="3">
                  <c:v>4.8000000000000001E-2</c:v>
                </c:pt>
                <c:pt idx="4">
                  <c:v>5.7000000000000002E-2</c:v>
                </c:pt>
                <c:pt idx="5">
                  <c:v>7.8E-2</c:v>
                </c:pt>
                <c:pt idx="6">
                  <c:v>8.5999999999999993E-2</c:v>
                </c:pt>
                <c:pt idx="7" formatCode="0.00%">
                  <c:v>9.4E-2</c:v>
                </c:pt>
                <c:pt idx="8" formatCode="0%">
                  <c:v>0.1</c:v>
                </c:pt>
                <c:pt idx="9" formatCode="0%">
                  <c:v>0.11</c:v>
                </c:pt>
                <c:pt idx="10" formatCode="0.00%">
                  <c:v>0.113</c:v>
                </c:pt>
                <c:pt idx="11" formatCode="0.00%">
                  <c:v>0.122</c:v>
                </c:pt>
                <c:pt idx="12" formatCode="0.00%">
                  <c:v>0.124</c:v>
                </c:pt>
              </c:numCache>
            </c:numRef>
          </c:val>
          <c:smooth val="1"/>
          <c:extLst>
            <c:ext xmlns:c16="http://schemas.microsoft.com/office/drawing/2014/chart" uri="{C3380CC4-5D6E-409C-BE32-E72D297353CC}">
              <c16:uniqueId val="{00000006-F83F-44FF-865A-529228F25D72}"/>
            </c:ext>
          </c:extLst>
        </c:ser>
        <c:dLbls>
          <c:showLegendKey val="0"/>
          <c:showVal val="0"/>
          <c:showCatName val="0"/>
          <c:showSerName val="0"/>
          <c:showPercent val="0"/>
          <c:showBubbleSize val="0"/>
        </c:dLbls>
        <c:smooth val="0"/>
        <c:axId val="121624448"/>
        <c:axId val="121625984"/>
      </c:lineChart>
      <c:dateAx>
        <c:axId val="121624448"/>
        <c:scaling>
          <c:orientation val="minMax"/>
        </c:scaling>
        <c:delete val="0"/>
        <c:axPos val="b"/>
        <c:numFmt formatCode="mmm\-yy" sourceLinked="1"/>
        <c:majorTickMark val="none"/>
        <c:minorTickMark val="none"/>
        <c:tickLblPos val="low"/>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21625984"/>
        <c:crosses val="autoZero"/>
        <c:auto val="1"/>
        <c:lblOffset val="100"/>
        <c:baseTimeUnit val="months"/>
      </c:dateAx>
      <c:valAx>
        <c:axId val="121625984"/>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21624448"/>
        <c:crosses val="autoZero"/>
        <c:crossBetween val="between"/>
      </c:valAx>
      <c:spPr>
        <a:noFill/>
        <a:ln>
          <a:noFill/>
        </a:ln>
        <a:effectLst/>
      </c:spPr>
    </c:plotArea>
    <c:legend>
      <c:legendPos val="b"/>
      <c:layout>
        <c:manualLayout>
          <c:xMode val="edge"/>
          <c:yMode val="edge"/>
          <c:x val="0.63115601215694161"/>
          <c:y val="0.70212253562736593"/>
          <c:w val="0.2063290863127844"/>
          <c:h val="5.5815627077442018E-2"/>
        </c:manualLayout>
      </c:layout>
      <c:overlay val="1"/>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342479356119995E-2"/>
          <c:y val="0.16804907124817531"/>
          <c:w val="0.90476350998223054"/>
          <c:h val="0.47653213075511019"/>
        </c:manualLayout>
      </c:layout>
      <c:barChart>
        <c:barDir val="col"/>
        <c:grouping val="clustered"/>
        <c:varyColors val="0"/>
        <c:ser>
          <c:idx val="0"/>
          <c:order val="0"/>
          <c:tx>
            <c:strRef>
              <c:f>Sheet1!$B$1</c:f>
              <c:strCache>
                <c:ptCount val="1"/>
                <c:pt idx="0">
                  <c:v>vs year ago</c:v>
                </c:pt>
              </c:strCache>
            </c:strRef>
          </c:tx>
          <c:spPr>
            <a:solidFill>
              <a:srgbClr val="A082F3"/>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TOTAL STORE</c:v>
                </c:pt>
                <c:pt idx="1">
                  <c:v>TSR excl GM# &amp; Tobacco</c:v>
                </c:pt>
                <c:pt idx="2">
                  <c:v>Food &amp; Drink</c:v>
                </c:pt>
                <c:pt idx="3">
                  <c:v>Household/Pet/Health &amp; Beauty</c:v>
                </c:pt>
                <c:pt idx="4">
                  <c:v>Non Food/Tobacco</c:v>
                </c:pt>
              </c:strCache>
            </c:strRef>
          </c:cat>
          <c:val>
            <c:numRef>
              <c:f>Sheet1!$B$2:$B$6</c:f>
              <c:numCache>
                <c:formatCode>0.0%</c:formatCode>
                <c:ptCount val="5"/>
                <c:pt idx="0">
                  <c:v>7.348010218085399E-2</c:v>
                </c:pt>
                <c:pt idx="1">
                  <c:v>9.1039834437149025E-2</c:v>
                </c:pt>
                <c:pt idx="2">
                  <c:v>9.3061711961865523E-2</c:v>
                </c:pt>
                <c:pt idx="3">
                  <c:v>8.0068366582316086E-2</c:v>
                </c:pt>
                <c:pt idx="4">
                  <c:v>-4.3155283886274765E-2</c:v>
                </c:pt>
              </c:numCache>
            </c:numRef>
          </c:val>
          <c:extLst>
            <c:ext xmlns:c16="http://schemas.microsoft.com/office/drawing/2014/chart" uri="{C3380CC4-5D6E-409C-BE32-E72D297353CC}">
              <c16:uniqueId val="{00000000-62B6-4199-88E3-AC78C796F68A}"/>
            </c:ext>
          </c:extLst>
        </c:ser>
        <c:ser>
          <c:idx val="1"/>
          <c:order val="1"/>
          <c:tx>
            <c:strRef>
              <c:f>Sheet1!$C$1</c:f>
              <c:strCache>
                <c:ptCount val="1"/>
                <c:pt idx="0">
                  <c:v>vs 2 years ago</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TOTAL STORE</c:v>
                </c:pt>
                <c:pt idx="1">
                  <c:v>TSR excl GM# &amp; Tobacco</c:v>
                </c:pt>
                <c:pt idx="2">
                  <c:v>Food &amp; Drink</c:v>
                </c:pt>
                <c:pt idx="3">
                  <c:v>Household/Pet/Health &amp; Beauty</c:v>
                </c:pt>
                <c:pt idx="4">
                  <c:v>Non Food/Tobacco</c:v>
                </c:pt>
              </c:strCache>
            </c:strRef>
          </c:cat>
          <c:val>
            <c:numRef>
              <c:f>Sheet1!$C$2:$C$6</c:f>
            </c:numRef>
          </c:val>
          <c:extLst>
            <c:ext xmlns:c16="http://schemas.microsoft.com/office/drawing/2014/chart" uri="{C3380CC4-5D6E-409C-BE32-E72D297353CC}">
              <c16:uniqueId val="{00000001-62B6-4199-88E3-AC78C796F68A}"/>
            </c:ext>
          </c:extLst>
        </c:ser>
        <c:ser>
          <c:idx val="2"/>
          <c:order val="2"/>
          <c:tx>
            <c:strRef>
              <c:f>Sheet1!$D$1</c:f>
              <c:strCache>
                <c:ptCount val="1"/>
                <c:pt idx="0">
                  <c:v>vs last month</c:v>
                </c:pt>
              </c:strCache>
            </c:strRef>
          </c:tx>
          <c:spPr>
            <a:solidFill>
              <a:schemeClr val="accent3"/>
            </a:solidFill>
            <a:ln>
              <a:noFill/>
            </a:ln>
            <a:effectLst/>
          </c:spPr>
          <c:invertIfNegative val="0"/>
          <c:dLbls>
            <c:dLbl>
              <c:idx val="1"/>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62B6-4199-88E3-AC78C796F68A}"/>
                </c:ext>
              </c:extLst>
            </c:dLbl>
            <c:numFmt formatCode="0%" sourceLinked="0"/>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TOTAL STORE</c:v>
                </c:pt>
                <c:pt idx="1">
                  <c:v>TSR excl GM# &amp; Tobacco</c:v>
                </c:pt>
                <c:pt idx="2">
                  <c:v>Food &amp; Drink</c:v>
                </c:pt>
                <c:pt idx="3">
                  <c:v>Household/Pet/Health &amp; Beauty</c:v>
                </c:pt>
                <c:pt idx="4">
                  <c:v>Non Food/Tobacco</c:v>
                </c:pt>
              </c:strCache>
            </c:strRef>
          </c:cat>
          <c:val>
            <c:numRef>
              <c:f>Sheet1!$D$2:$D$6</c:f>
              <c:numCache>
                <c:formatCode>0.0%</c:formatCode>
                <c:ptCount val="5"/>
                <c:pt idx="0">
                  <c:v>3.3321985371712604E-2</c:v>
                </c:pt>
                <c:pt idx="1">
                  <c:v>3.2736088953844611E-2</c:v>
                </c:pt>
                <c:pt idx="2">
                  <c:v>3.4775630258994106E-2</c:v>
                </c:pt>
                <c:pt idx="3">
                  <c:v>2.1677435599947836E-2</c:v>
                </c:pt>
                <c:pt idx="4">
                  <c:v>3.7781102013543233E-2</c:v>
                </c:pt>
              </c:numCache>
            </c:numRef>
          </c:val>
          <c:extLst>
            <c:ext xmlns:c16="http://schemas.microsoft.com/office/drawing/2014/chart" uri="{C3380CC4-5D6E-409C-BE32-E72D297353CC}">
              <c16:uniqueId val="{00000003-62B6-4199-88E3-AC78C796F68A}"/>
            </c:ext>
          </c:extLst>
        </c:ser>
        <c:dLbls>
          <c:dLblPos val="inEnd"/>
          <c:showLegendKey val="0"/>
          <c:showVal val="1"/>
          <c:showCatName val="0"/>
          <c:showSerName val="0"/>
          <c:showPercent val="0"/>
          <c:showBubbleSize val="0"/>
        </c:dLbls>
        <c:gapWidth val="219"/>
        <c:overlap val="-27"/>
        <c:axId val="404478872"/>
        <c:axId val="404479656"/>
      </c:barChart>
      <c:catAx>
        <c:axId val="40447887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04479656"/>
        <c:crosses val="autoZero"/>
        <c:auto val="1"/>
        <c:lblAlgn val="ctr"/>
        <c:lblOffset val="100"/>
        <c:noMultiLvlLbl val="0"/>
      </c:catAx>
      <c:valAx>
        <c:axId val="404479656"/>
        <c:scaling>
          <c:orientation val="minMax"/>
        </c:scaling>
        <c:delete val="1"/>
        <c:axPos val="l"/>
        <c:numFmt formatCode="0.0%" sourceLinked="1"/>
        <c:majorTickMark val="none"/>
        <c:minorTickMark val="none"/>
        <c:tickLblPos val="nextTo"/>
        <c:crossAx val="404478872"/>
        <c:crosses val="autoZero"/>
        <c:crossBetween val="between"/>
        <c:majorUnit val="5.000000000000001E-2"/>
      </c:valAx>
      <c:spPr>
        <a:noFill/>
        <a:ln>
          <a:noFill/>
        </a:ln>
        <a:effectLst/>
      </c:spPr>
    </c:plotArea>
    <c:legend>
      <c:legendPos val="b"/>
      <c:layout>
        <c:manualLayout>
          <c:xMode val="edge"/>
          <c:yMode val="edge"/>
          <c:x val="4.7056197387454002E-4"/>
          <c:y val="6.7522999019700061E-2"/>
          <c:w val="0.36106644317392561"/>
          <c:h val="5.2156623667130302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218591954159651"/>
          <c:y val="0.12008796441654933"/>
          <c:w val="0.70585692462459482"/>
          <c:h val="0.86580738749649389"/>
        </c:manualLayout>
      </c:layout>
      <c:barChart>
        <c:barDir val="bar"/>
        <c:grouping val="clustered"/>
        <c:varyColors val="0"/>
        <c:ser>
          <c:idx val="0"/>
          <c:order val="0"/>
          <c:tx>
            <c:strRef>
              <c:f>Sheet1!$B$1</c:f>
              <c:strCache>
                <c:ptCount val="1"/>
                <c:pt idx="0">
                  <c:v>vs year ago</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Impulse*</c:v>
                </c:pt>
                <c:pt idx="1">
                  <c:v>Produce </c:v>
                </c:pt>
                <c:pt idx="2">
                  <c:v>Non Food#</c:v>
                </c:pt>
                <c:pt idx="3">
                  <c:v>BWS</c:v>
                </c:pt>
                <c:pt idx="4">
                  <c:v>Bakery</c:v>
                </c:pt>
                <c:pt idx="5">
                  <c:v>HBA~</c:v>
                </c:pt>
                <c:pt idx="6">
                  <c:v>Household</c:v>
                </c:pt>
                <c:pt idx="7">
                  <c:v>Frozen</c:v>
                </c:pt>
                <c:pt idx="8">
                  <c:v>Packaged Grocery</c:v>
                </c:pt>
                <c:pt idx="9">
                  <c:v>Convenience</c:v>
                </c:pt>
                <c:pt idx="10">
                  <c:v>Dairy</c:v>
                </c:pt>
                <c:pt idx="11">
                  <c:v>Meat, Fish &amp; Poultry</c:v>
                </c:pt>
                <c:pt idx="12">
                  <c:v>Pet</c:v>
                </c:pt>
                <c:pt idx="13">
                  <c:v>Soft Drinks</c:v>
                </c:pt>
                <c:pt idx="14">
                  <c:v>Tobacco</c:v>
                </c:pt>
              </c:strCache>
            </c:strRef>
          </c:cat>
          <c:val>
            <c:numRef>
              <c:f>Sheet1!$B$2:$B$16</c:f>
              <c:numCache>
                <c:formatCode>0.0%</c:formatCode>
                <c:ptCount val="15"/>
                <c:pt idx="0">
                  <c:v>0.16470543166797302</c:v>
                </c:pt>
                <c:pt idx="1">
                  <c:v>4.8689610199494693E-2</c:v>
                </c:pt>
                <c:pt idx="2">
                  <c:v>-1.7922103324372718E-2</c:v>
                </c:pt>
                <c:pt idx="3">
                  <c:v>-2.485659976965926E-3</c:v>
                </c:pt>
                <c:pt idx="4">
                  <c:v>0.15462919807827213</c:v>
                </c:pt>
                <c:pt idx="5">
                  <c:v>6.683686198444061E-2</c:v>
                </c:pt>
                <c:pt idx="6">
                  <c:v>8.0291735084035754E-2</c:v>
                </c:pt>
                <c:pt idx="7">
                  <c:v>0.14039772901137137</c:v>
                </c:pt>
                <c:pt idx="8">
                  <c:v>0.12212301763269107</c:v>
                </c:pt>
                <c:pt idx="9">
                  <c:v>6.5298712888461674E-2</c:v>
                </c:pt>
                <c:pt idx="10">
                  <c:v>0.16607809088489378</c:v>
                </c:pt>
                <c:pt idx="11">
                  <c:v>8.8323850196245335E-2</c:v>
                </c:pt>
                <c:pt idx="12">
                  <c:v>0.13749613334630939</c:v>
                </c:pt>
                <c:pt idx="13">
                  <c:v>5.8875824612289795E-2</c:v>
                </c:pt>
                <c:pt idx="14">
                  <c:v>-7.6837305274139123E-2</c:v>
                </c:pt>
              </c:numCache>
            </c:numRef>
          </c:val>
          <c:extLst>
            <c:ext xmlns:c16="http://schemas.microsoft.com/office/drawing/2014/chart" uri="{C3380CC4-5D6E-409C-BE32-E72D297353CC}">
              <c16:uniqueId val="{00000000-FC8E-4EFB-B1F4-3DCBF08EA1CC}"/>
            </c:ext>
          </c:extLst>
        </c:ser>
        <c:ser>
          <c:idx val="1"/>
          <c:order val="1"/>
          <c:tx>
            <c:strRef>
              <c:f>Sheet1!$C$1</c:f>
              <c:strCache>
                <c:ptCount val="1"/>
                <c:pt idx="0">
                  <c:v>vs Prev month</c:v>
                </c:pt>
              </c:strCache>
            </c:strRef>
          </c:tx>
          <c:spPr>
            <a:solidFill>
              <a:schemeClr val="accent1">
                <a:lumMod val="40000"/>
                <a:lumOff val="60000"/>
              </a:schemeClr>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Impulse*</c:v>
                </c:pt>
                <c:pt idx="1">
                  <c:v>Produce </c:v>
                </c:pt>
                <c:pt idx="2">
                  <c:v>Non Food#</c:v>
                </c:pt>
                <c:pt idx="3">
                  <c:v>BWS</c:v>
                </c:pt>
                <c:pt idx="4">
                  <c:v>Bakery</c:v>
                </c:pt>
                <c:pt idx="5">
                  <c:v>HBA~</c:v>
                </c:pt>
                <c:pt idx="6">
                  <c:v>Household</c:v>
                </c:pt>
                <c:pt idx="7">
                  <c:v>Frozen</c:v>
                </c:pt>
                <c:pt idx="8">
                  <c:v>Packaged Grocery</c:v>
                </c:pt>
                <c:pt idx="9">
                  <c:v>Convenience</c:v>
                </c:pt>
                <c:pt idx="10">
                  <c:v>Dairy</c:v>
                </c:pt>
                <c:pt idx="11">
                  <c:v>Meat, Fish &amp; Poultry</c:v>
                </c:pt>
                <c:pt idx="12">
                  <c:v>Pet</c:v>
                </c:pt>
                <c:pt idx="13">
                  <c:v>Soft Drinks</c:v>
                </c:pt>
                <c:pt idx="14">
                  <c:v>Tobacco</c:v>
                </c:pt>
              </c:strCache>
            </c:strRef>
          </c:cat>
          <c:val>
            <c:numRef>
              <c:f>Sheet1!$C$2:$C$16</c:f>
              <c:numCache>
                <c:formatCode>0.0%</c:formatCode>
                <c:ptCount val="15"/>
                <c:pt idx="0">
                  <c:v>0.15209079126412961</c:v>
                </c:pt>
                <c:pt idx="1">
                  <c:v>7.3194054830392208E-2</c:v>
                </c:pt>
                <c:pt idx="2">
                  <c:v>6.5780695969178238E-2</c:v>
                </c:pt>
                <c:pt idx="3">
                  <c:v>4.5311454660771799E-2</c:v>
                </c:pt>
                <c:pt idx="4">
                  <c:v>2.8370658364029078E-2</c:v>
                </c:pt>
                <c:pt idx="5">
                  <c:v>2.8347288187800856E-2</c:v>
                </c:pt>
                <c:pt idx="6">
                  <c:v>1.7574462628884735E-2</c:v>
                </c:pt>
                <c:pt idx="7">
                  <c:v>1.729235267380913E-2</c:v>
                </c:pt>
                <c:pt idx="8">
                  <c:v>1.6028078002807478E-2</c:v>
                </c:pt>
                <c:pt idx="9">
                  <c:v>1.1980662717688606E-2</c:v>
                </c:pt>
                <c:pt idx="10">
                  <c:v>8.8507711266192501E-3</c:v>
                </c:pt>
                <c:pt idx="11">
                  <c:v>8.5823305751857593E-3</c:v>
                </c:pt>
                <c:pt idx="12">
                  <c:v>4.5375473968434221E-3</c:v>
                </c:pt>
                <c:pt idx="13">
                  <c:v>5.0723877217051516E-4</c:v>
                </c:pt>
                <c:pt idx="14">
                  <c:v>4.5809483185488276E-4</c:v>
                </c:pt>
              </c:numCache>
            </c:numRef>
          </c:val>
          <c:extLst>
            <c:ext xmlns:c16="http://schemas.microsoft.com/office/drawing/2014/chart" uri="{C3380CC4-5D6E-409C-BE32-E72D297353CC}">
              <c16:uniqueId val="{00000001-FC8E-4EFB-B1F4-3DCBF08EA1CC}"/>
            </c:ext>
          </c:extLst>
        </c:ser>
        <c:dLbls>
          <c:dLblPos val="inEnd"/>
          <c:showLegendKey val="0"/>
          <c:showVal val="1"/>
          <c:showCatName val="0"/>
          <c:showSerName val="0"/>
          <c:showPercent val="0"/>
          <c:showBubbleSize val="0"/>
        </c:dLbls>
        <c:gapWidth val="17"/>
        <c:axId val="404480832"/>
        <c:axId val="404481616"/>
      </c:barChart>
      <c:catAx>
        <c:axId val="404480832"/>
        <c:scaling>
          <c:orientation val="maxMin"/>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04481616"/>
        <c:crosses val="autoZero"/>
        <c:auto val="1"/>
        <c:lblAlgn val="ctr"/>
        <c:lblOffset val="100"/>
        <c:noMultiLvlLbl val="0"/>
      </c:catAx>
      <c:valAx>
        <c:axId val="404481616"/>
        <c:scaling>
          <c:orientation val="minMax"/>
        </c:scaling>
        <c:delete val="1"/>
        <c:axPos val="t"/>
        <c:numFmt formatCode="0.0%" sourceLinked="1"/>
        <c:majorTickMark val="out"/>
        <c:minorTickMark val="none"/>
        <c:tickLblPos val="nextTo"/>
        <c:crossAx val="404480832"/>
        <c:crosses val="autoZero"/>
        <c:crossBetween val="between"/>
        <c:majorUnit val="0.1"/>
      </c:valAx>
      <c:spPr>
        <a:noFill/>
        <a:ln>
          <a:noFill/>
        </a:ln>
        <a:effectLst/>
      </c:spPr>
    </c:plotArea>
    <c:legend>
      <c:legendPos val="b"/>
      <c:layout>
        <c:manualLayout>
          <c:xMode val="edge"/>
          <c:yMode val="edge"/>
          <c:x val="2.0805156852948471E-3"/>
          <c:y val="2.1058710169455912E-3"/>
          <c:w val="0.37467324944124064"/>
          <c:h val="5.5815627077442018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Unit Growth</c:v>
                </c:pt>
              </c:strCache>
            </c:strRef>
          </c:tx>
          <c:spPr>
            <a:solidFill>
              <a:srgbClr val="675895"/>
            </a:solidFill>
            <a:ln>
              <a:solidFill>
                <a:schemeClr val="bg1">
                  <a:lumMod val="50000"/>
                </a:schemeClr>
              </a:solidFill>
            </a:ln>
            <a:effectLst/>
          </c:spPr>
          <c:invertIfNegative val="0"/>
          <c:dPt>
            <c:idx val="0"/>
            <c:invertIfNegative val="0"/>
            <c:bubble3D val="0"/>
            <c:spPr>
              <a:solidFill>
                <a:schemeClr val="bg1">
                  <a:lumMod val="50000"/>
                </a:schemeClr>
              </a:solidFill>
              <a:ln>
                <a:solidFill>
                  <a:schemeClr val="bg1">
                    <a:lumMod val="50000"/>
                  </a:schemeClr>
                </a:solidFill>
              </a:ln>
              <a:effectLst/>
            </c:spPr>
            <c:extLst>
              <c:ext xmlns:c16="http://schemas.microsoft.com/office/drawing/2014/chart" uri="{C3380CC4-5D6E-409C-BE32-E72D297353CC}">
                <c16:uniqueId val="{0000000B-657A-42BE-AD5F-910B9E58F619}"/>
              </c:ext>
            </c:extLst>
          </c:dPt>
          <c:dPt>
            <c:idx val="1"/>
            <c:invertIfNegative val="0"/>
            <c:bubble3D val="0"/>
            <c:spPr>
              <a:solidFill>
                <a:schemeClr val="accent1"/>
              </a:solidFill>
              <a:ln>
                <a:solidFill>
                  <a:schemeClr val="bg1">
                    <a:lumMod val="50000"/>
                  </a:schemeClr>
                </a:solidFill>
              </a:ln>
              <a:effectLst/>
            </c:spPr>
            <c:extLst>
              <c:ext xmlns:c16="http://schemas.microsoft.com/office/drawing/2014/chart" uri="{C3380CC4-5D6E-409C-BE32-E72D297353CC}">
                <c16:uniqueId val="{00000005-657A-42BE-AD5F-910B9E58F619}"/>
              </c:ext>
            </c:extLst>
          </c:dPt>
          <c:dPt>
            <c:idx val="2"/>
            <c:invertIfNegative val="0"/>
            <c:bubble3D val="0"/>
            <c:spPr>
              <a:solidFill>
                <a:schemeClr val="accent5"/>
              </a:solidFill>
              <a:ln>
                <a:solidFill>
                  <a:schemeClr val="bg1">
                    <a:lumMod val="50000"/>
                  </a:schemeClr>
                </a:solidFill>
              </a:ln>
              <a:effectLst/>
            </c:spPr>
            <c:extLst>
              <c:ext xmlns:c16="http://schemas.microsoft.com/office/drawing/2014/chart" uri="{C3380CC4-5D6E-409C-BE32-E72D297353CC}">
                <c16:uniqueId val="{0000000A-657A-42BE-AD5F-910B9E58F619}"/>
              </c:ext>
            </c:extLst>
          </c:dPt>
          <c:dPt>
            <c:idx val="3"/>
            <c:invertIfNegative val="0"/>
            <c:bubble3D val="0"/>
            <c:spPr>
              <a:solidFill>
                <a:schemeClr val="accent1"/>
              </a:solidFill>
              <a:ln>
                <a:solidFill>
                  <a:schemeClr val="bg1">
                    <a:lumMod val="50000"/>
                  </a:schemeClr>
                </a:solidFill>
              </a:ln>
              <a:effectLst/>
            </c:spPr>
            <c:extLst>
              <c:ext xmlns:c16="http://schemas.microsoft.com/office/drawing/2014/chart" uri="{C3380CC4-5D6E-409C-BE32-E72D297353CC}">
                <c16:uniqueId val="{00000009-657A-42BE-AD5F-910B9E58F619}"/>
              </c:ext>
            </c:extLst>
          </c:dPt>
          <c:dPt>
            <c:idx val="4"/>
            <c:invertIfNegative val="0"/>
            <c:bubble3D val="0"/>
            <c:spPr>
              <a:solidFill>
                <a:schemeClr val="bg1">
                  <a:lumMod val="50000"/>
                </a:schemeClr>
              </a:solidFill>
              <a:ln>
                <a:solidFill>
                  <a:schemeClr val="bg1">
                    <a:lumMod val="50000"/>
                  </a:schemeClr>
                </a:solidFill>
              </a:ln>
              <a:effectLst/>
            </c:spPr>
            <c:extLst>
              <c:ext xmlns:c16="http://schemas.microsoft.com/office/drawing/2014/chart" uri="{C3380CC4-5D6E-409C-BE32-E72D297353CC}">
                <c16:uniqueId val="{00000004-657A-42BE-AD5F-910B9E58F619}"/>
              </c:ext>
            </c:extLst>
          </c:dPt>
          <c:dPt>
            <c:idx val="5"/>
            <c:invertIfNegative val="0"/>
            <c:bubble3D val="0"/>
            <c:spPr>
              <a:solidFill>
                <a:schemeClr val="accent1"/>
              </a:solidFill>
              <a:ln>
                <a:solidFill>
                  <a:schemeClr val="bg1">
                    <a:lumMod val="50000"/>
                  </a:schemeClr>
                </a:solidFill>
              </a:ln>
              <a:effectLst/>
            </c:spPr>
            <c:extLst>
              <c:ext xmlns:c16="http://schemas.microsoft.com/office/drawing/2014/chart" uri="{C3380CC4-5D6E-409C-BE32-E72D297353CC}">
                <c16:uniqueId val="{00000003-657A-42BE-AD5F-910B9E58F619}"/>
              </c:ext>
            </c:extLst>
          </c:dPt>
          <c:dPt>
            <c:idx val="6"/>
            <c:invertIfNegative val="0"/>
            <c:bubble3D val="0"/>
            <c:spPr>
              <a:solidFill>
                <a:schemeClr val="accent2"/>
              </a:solidFill>
              <a:ln>
                <a:solidFill>
                  <a:schemeClr val="bg1">
                    <a:lumMod val="50000"/>
                  </a:schemeClr>
                </a:solidFill>
              </a:ln>
              <a:effectLst/>
            </c:spPr>
            <c:extLst>
              <c:ext xmlns:c16="http://schemas.microsoft.com/office/drawing/2014/chart" uri="{C3380CC4-5D6E-409C-BE32-E72D297353CC}">
                <c16:uniqueId val="{00000002-657A-42BE-AD5F-910B9E58F619}"/>
              </c:ext>
            </c:extLst>
          </c:dPt>
          <c:dPt>
            <c:idx val="7"/>
            <c:invertIfNegative val="0"/>
            <c:bubble3D val="0"/>
            <c:spPr>
              <a:solidFill>
                <a:schemeClr val="accent2"/>
              </a:solidFill>
              <a:ln>
                <a:solidFill>
                  <a:schemeClr val="bg1">
                    <a:lumMod val="50000"/>
                  </a:schemeClr>
                </a:solidFill>
              </a:ln>
              <a:effectLst/>
            </c:spPr>
            <c:extLst>
              <c:ext xmlns:c16="http://schemas.microsoft.com/office/drawing/2014/chart" uri="{C3380CC4-5D6E-409C-BE32-E72D297353CC}">
                <c16:uniqueId val="{0000000D-657A-42BE-AD5F-910B9E58F619}"/>
              </c:ext>
            </c:extLst>
          </c:dPt>
          <c:dPt>
            <c:idx val="8"/>
            <c:invertIfNegative val="0"/>
            <c:bubble3D val="0"/>
            <c:spPr>
              <a:solidFill>
                <a:schemeClr val="accent2"/>
              </a:solidFill>
              <a:ln>
                <a:solidFill>
                  <a:schemeClr val="bg1">
                    <a:lumMod val="50000"/>
                  </a:schemeClr>
                </a:solidFill>
              </a:ln>
              <a:effectLst/>
            </c:spPr>
            <c:extLst>
              <c:ext xmlns:c16="http://schemas.microsoft.com/office/drawing/2014/chart" uri="{C3380CC4-5D6E-409C-BE32-E72D297353CC}">
                <c16:uniqueId val="{0000000C-657A-42BE-AD5F-910B9E58F619}"/>
              </c:ext>
            </c:extLst>
          </c:dPt>
          <c:dPt>
            <c:idx val="9"/>
            <c:invertIfNegative val="0"/>
            <c:bubble3D val="0"/>
            <c:spPr>
              <a:solidFill>
                <a:schemeClr val="accent5"/>
              </a:solidFill>
              <a:ln>
                <a:solidFill>
                  <a:schemeClr val="bg1">
                    <a:lumMod val="50000"/>
                  </a:schemeClr>
                </a:solidFill>
              </a:ln>
              <a:effectLst/>
            </c:spPr>
            <c:extLst>
              <c:ext xmlns:c16="http://schemas.microsoft.com/office/drawing/2014/chart" uri="{C3380CC4-5D6E-409C-BE32-E72D297353CC}">
                <c16:uniqueId val="{00000008-657A-42BE-AD5F-910B9E58F619}"/>
              </c:ext>
            </c:extLst>
          </c:dPt>
          <c:dPt>
            <c:idx val="10"/>
            <c:invertIfNegative val="0"/>
            <c:bubble3D val="0"/>
            <c:spPr>
              <a:solidFill>
                <a:schemeClr val="accent5"/>
              </a:solidFill>
              <a:ln>
                <a:solidFill>
                  <a:schemeClr val="bg1">
                    <a:lumMod val="50000"/>
                  </a:schemeClr>
                </a:solidFill>
              </a:ln>
              <a:effectLst/>
            </c:spPr>
            <c:extLst>
              <c:ext xmlns:c16="http://schemas.microsoft.com/office/drawing/2014/chart" uri="{C3380CC4-5D6E-409C-BE32-E72D297353CC}">
                <c16:uniqueId val="{00000007-657A-42BE-AD5F-910B9E58F619}"/>
              </c:ext>
            </c:extLst>
          </c:dPt>
          <c:dPt>
            <c:idx val="11"/>
            <c:invertIfNegative val="0"/>
            <c:bubble3D val="0"/>
            <c:spPr>
              <a:solidFill>
                <a:schemeClr val="accent1"/>
              </a:solidFill>
              <a:ln>
                <a:solidFill>
                  <a:schemeClr val="bg1">
                    <a:lumMod val="50000"/>
                  </a:schemeClr>
                </a:solidFill>
              </a:ln>
              <a:effectLst/>
            </c:spPr>
            <c:extLst>
              <c:ext xmlns:c16="http://schemas.microsoft.com/office/drawing/2014/chart" uri="{C3380CC4-5D6E-409C-BE32-E72D297353CC}">
                <c16:uniqueId val="{0000001C-F959-428E-ABCC-3E870E1CE439}"/>
              </c:ext>
            </c:extLst>
          </c:dPt>
          <c:dPt>
            <c:idx val="12"/>
            <c:invertIfNegative val="0"/>
            <c:bubble3D val="0"/>
            <c:spPr>
              <a:solidFill>
                <a:schemeClr val="accent2"/>
              </a:solidFill>
              <a:ln>
                <a:solidFill>
                  <a:schemeClr val="bg1">
                    <a:lumMod val="50000"/>
                  </a:schemeClr>
                </a:solidFill>
              </a:ln>
              <a:effectLst/>
            </c:spPr>
            <c:extLst>
              <c:ext xmlns:c16="http://schemas.microsoft.com/office/drawing/2014/chart" uri="{C3380CC4-5D6E-409C-BE32-E72D297353CC}">
                <c16:uniqueId val="{00000006-657A-42BE-AD5F-910B9E58F619}"/>
              </c:ext>
            </c:extLst>
          </c:dPt>
          <c:dPt>
            <c:idx val="13"/>
            <c:invertIfNegative val="0"/>
            <c:bubble3D val="0"/>
            <c:spPr>
              <a:solidFill>
                <a:schemeClr val="bg1">
                  <a:lumMod val="50000"/>
                </a:schemeClr>
              </a:solidFill>
              <a:ln>
                <a:solidFill>
                  <a:schemeClr val="bg1">
                    <a:lumMod val="50000"/>
                  </a:schemeClr>
                </a:solidFill>
              </a:ln>
              <a:effectLst/>
            </c:spPr>
            <c:extLst>
              <c:ext xmlns:c16="http://schemas.microsoft.com/office/drawing/2014/chart" uri="{C3380CC4-5D6E-409C-BE32-E72D297353CC}">
                <c16:uniqueId val="{00000001-657A-42BE-AD5F-910B9E58F619}"/>
              </c:ext>
            </c:extLst>
          </c:dPt>
          <c:dPt>
            <c:idx val="14"/>
            <c:invertIfNegative val="0"/>
            <c:bubble3D val="0"/>
            <c:spPr>
              <a:solidFill>
                <a:schemeClr val="accent2"/>
              </a:solidFill>
              <a:ln>
                <a:solidFill>
                  <a:schemeClr val="bg1">
                    <a:lumMod val="50000"/>
                  </a:schemeClr>
                </a:solidFill>
              </a:ln>
              <a:effectLst/>
            </c:spPr>
            <c:extLst>
              <c:ext xmlns:c16="http://schemas.microsoft.com/office/drawing/2014/chart" uri="{C3380CC4-5D6E-409C-BE32-E72D297353CC}">
                <c16:uniqueId val="{00000000-657A-42BE-AD5F-910B9E58F619}"/>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Reusable Shopping Bags</c:v>
                </c:pt>
                <c:pt idx="1">
                  <c:v>Ambient Fruit Juice</c:v>
                </c:pt>
                <c:pt idx="2">
                  <c:v>Anti Smoking</c:v>
                </c:pt>
                <c:pt idx="3">
                  <c:v>Frozen Bakery Products</c:v>
                </c:pt>
                <c:pt idx="4">
                  <c:v>Stout</c:v>
                </c:pt>
                <c:pt idx="5">
                  <c:v>Chilled Soup</c:v>
                </c:pt>
                <c:pt idx="6">
                  <c:v>Homebaking Nuts</c:v>
                </c:pt>
                <c:pt idx="7">
                  <c:v>Fresh Noodles</c:v>
                </c:pt>
                <c:pt idx="8">
                  <c:v>Dry Noodles</c:v>
                </c:pt>
                <c:pt idx="9">
                  <c:v>Vms &amp; Dietary Health</c:v>
                </c:pt>
                <c:pt idx="10">
                  <c:v>Incontinence</c:v>
                </c:pt>
                <c:pt idx="11">
                  <c:v>Fresh Cooking Sauces</c:v>
                </c:pt>
                <c:pt idx="12">
                  <c:v>Fresh Dough/Pastry</c:v>
                </c:pt>
                <c:pt idx="13">
                  <c:v>Miniatures</c:v>
                </c:pt>
                <c:pt idx="14">
                  <c:v>Herbs &amp; Spices</c:v>
                </c:pt>
              </c:strCache>
            </c:strRef>
          </c:cat>
          <c:val>
            <c:numRef>
              <c:f>Sheet1!$B$2:$B$16</c:f>
              <c:numCache>
                <c:formatCode>0%</c:formatCode>
                <c:ptCount val="15"/>
                <c:pt idx="0">
                  <c:v>0.73241546299775084</c:v>
                </c:pt>
                <c:pt idx="1">
                  <c:v>0.26858297668670628</c:v>
                </c:pt>
                <c:pt idx="2">
                  <c:v>0.24047441922830504</c:v>
                </c:pt>
                <c:pt idx="3">
                  <c:v>0.19460717768753444</c:v>
                </c:pt>
                <c:pt idx="4">
                  <c:v>0.17529889047511471</c:v>
                </c:pt>
                <c:pt idx="5">
                  <c:v>0.13740024639281945</c:v>
                </c:pt>
                <c:pt idx="6">
                  <c:v>0.12430418645939589</c:v>
                </c:pt>
                <c:pt idx="7">
                  <c:v>0.12397468488486951</c:v>
                </c:pt>
                <c:pt idx="8">
                  <c:v>0.106559563475769</c:v>
                </c:pt>
                <c:pt idx="9">
                  <c:v>9.2453758983801704E-2</c:v>
                </c:pt>
                <c:pt idx="10">
                  <c:v>9.1963030359175857E-2</c:v>
                </c:pt>
                <c:pt idx="11">
                  <c:v>8.9708186364336528E-2</c:v>
                </c:pt>
                <c:pt idx="12">
                  <c:v>7.9434537553972895E-2</c:v>
                </c:pt>
                <c:pt idx="13">
                  <c:v>7.7349191421946406E-2</c:v>
                </c:pt>
                <c:pt idx="14">
                  <c:v>7.2043779533977448E-2</c:v>
                </c:pt>
              </c:numCache>
            </c:numRef>
          </c:val>
          <c:extLst>
            <c:ext xmlns:c16="http://schemas.microsoft.com/office/drawing/2014/chart" uri="{C3380CC4-5D6E-409C-BE32-E72D297353CC}">
              <c16:uniqueId val="{00000000-541A-4D41-AD59-45A440F73584}"/>
            </c:ext>
          </c:extLst>
        </c:ser>
        <c:dLbls>
          <c:showLegendKey val="0"/>
          <c:showVal val="0"/>
          <c:showCatName val="0"/>
          <c:showSerName val="0"/>
          <c:showPercent val="0"/>
          <c:showBubbleSize val="0"/>
        </c:dLbls>
        <c:gapWidth val="50"/>
        <c:overlap val="100"/>
        <c:axId val="233944256"/>
        <c:axId val="233943928"/>
      </c:barChart>
      <c:catAx>
        <c:axId val="233944256"/>
        <c:scaling>
          <c:orientation val="maxMin"/>
        </c:scaling>
        <c:delete val="0"/>
        <c:axPos val="l"/>
        <c:numFmt formatCode="General" sourceLinked="1"/>
        <c:majorTickMark val="none"/>
        <c:minorTickMark val="none"/>
        <c:tickLblPos val="nextTo"/>
        <c:spPr>
          <a:noFill/>
          <a:ln w="25400"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33943928"/>
        <c:crosses val="autoZero"/>
        <c:auto val="1"/>
        <c:lblAlgn val="ctr"/>
        <c:lblOffset val="100"/>
        <c:noMultiLvlLbl val="0"/>
      </c:catAx>
      <c:valAx>
        <c:axId val="233943928"/>
        <c:scaling>
          <c:orientation val="minMax"/>
        </c:scaling>
        <c:delete val="1"/>
        <c:axPos val="t"/>
        <c:majorGridlines>
          <c:spPr>
            <a:ln w="9525" cap="flat" cmpd="sng" algn="ctr">
              <a:solidFill>
                <a:schemeClr val="tx1">
                  <a:lumMod val="15000"/>
                  <a:lumOff val="85000"/>
                </a:schemeClr>
              </a:solidFill>
              <a:prstDash val="sysDot"/>
              <a:round/>
            </a:ln>
            <a:effectLst/>
          </c:spPr>
        </c:majorGridlines>
        <c:numFmt formatCode="0%" sourceLinked="1"/>
        <c:majorTickMark val="none"/>
        <c:minorTickMark val="none"/>
        <c:tickLblPos val="nextTo"/>
        <c:crossAx val="2339442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366032004506668E-2"/>
          <c:y val="0.18561079702688191"/>
          <c:w val="0.91497367125984252"/>
          <c:h val="0.57810138417580403"/>
        </c:manualLayout>
      </c:layout>
      <c:barChart>
        <c:barDir val="col"/>
        <c:grouping val="clustered"/>
        <c:varyColors val="0"/>
        <c:ser>
          <c:idx val="0"/>
          <c:order val="0"/>
          <c:tx>
            <c:strRef>
              <c:f>Sheet1!$B$1</c:f>
              <c:strCache>
                <c:ptCount val="1"/>
                <c:pt idx="0">
                  <c:v> OL Contribution </c:v>
                </c:pt>
              </c:strCache>
            </c:strRef>
          </c:tx>
          <c:spPr>
            <a:solidFill>
              <a:srgbClr val="675895"/>
            </a:solidFill>
            <a:ln>
              <a:noFill/>
            </a:ln>
            <a:effectLst/>
          </c:spPr>
          <c:invertIfNegative val="0"/>
          <c:cat>
            <c:strRef>
              <c:f>Sheet1!$A$2:$A$14</c:f>
              <c:strCache>
                <c:ptCount val="13"/>
                <c:pt idx="0">
                  <c:v>Confectionery OL</c:v>
                </c:pt>
                <c:pt idx="1">
                  <c:v>Health &amp; Beauty OL</c:v>
                </c:pt>
                <c:pt idx="2">
                  <c:v>Dry Grocery OL</c:v>
                </c:pt>
                <c:pt idx="3">
                  <c:v>Household OL</c:v>
                </c:pt>
                <c:pt idx="4">
                  <c:v>Frozen OL</c:v>
                </c:pt>
                <c:pt idx="5">
                  <c:v>Bakery OL</c:v>
                </c:pt>
                <c:pt idx="6">
                  <c:v>Soft Drinks OL</c:v>
                </c:pt>
                <c:pt idx="7">
                  <c:v>FMCG OL</c:v>
                </c:pt>
                <c:pt idx="8">
                  <c:v>Dairy OL</c:v>
                </c:pt>
                <c:pt idx="9">
                  <c:v>Delicatessen OL</c:v>
                </c:pt>
                <c:pt idx="10">
                  <c:v>MFP OL</c:v>
                </c:pt>
                <c:pt idx="11">
                  <c:v>Produce OL</c:v>
                </c:pt>
                <c:pt idx="12">
                  <c:v>BWS OL</c:v>
                </c:pt>
              </c:strCache>
            </c:strRef>
          </c:cat>
          <c:val>
            <c:numRef>
              <c:f>Sheet1!$B$2:$B$14</c:f>
              <c:numCache>
                <c:formatCode>0.0%</c:formatCode>
                <c:ptCount val="13"/>
                <c:pt idx="0">
                  <c:v>0.28996669942007414</c:v>
                </c:pt>
                <c:pt idx="1">
                  <c:v>0.31683044344142419</c:v>
                </c:pt>
                <c:pt idx="2">
                  <c:v>0.55335845756902802</c:v>
                </c:pt>
                <c:pt idx="3">
                  <c:v>0.47674399955858793</c:v>
                </c:pt>
                <c:pt idx="4">
                  <c:v>0.62965900909430128</c:v>
                </c:pt>
                <c:pt idx="5">
                  <c:v>0.6760973661274946</c:v>
                </c:pt>
                <c:pt idx="6">
                  <c:v>0.43548911520471628</c:v>
                </c:pt>
                <c:pt idx="7">
                  <c:v>0.63604072462635708</c:v>
                </c:pt>
                <c:pt idx="8">
                  <c:v>0.64617280055964221</c:v>
                </c:pt>
                <c:pt idx="9">
                  <c:v>0.81008186655734848</c:v>
                </c:pt>
                <c:pt idx="10">
                  <c:v>0.95849836002371613</c:v>
                </c:pt>
                <c:pt idx="11">
                  <c:v>0.9990945372749136</c:v>
                </c:pt>
                <c:pt idx="12">
                  <c:v>0.25098114011117967</c:v>
                </c:pt>
              </c:numCache>
            </c:numRef>
          </c:val>
          <c:extLst>
            <c:ext xmlns:c16="http://schemas.microsoft.com/office/drawing/2014/chart" uri="{C3380CC4-5D6E-409C-BE32-E72D297353CC}">
              <c16:uniqueId val="{00000002-95D0-4C4C-803F-5C2D60140C06}"/>
            </c:ext>
          </c:extLst>
        </c:ser>
        <c:dLbls>
          <c:showLegendKey val="0"/>
          <c:showVal val="0"/>
          <c:showCatName val="0"/>
          <c:showSerName val="0"/>
          <c:showPercent val="0"/>
          <c:showBubbleSize val="0"/>
        </c:dLbls>
        <c:gapWidth val="50"/>
        <c:overlap val="2"/>
        <c:axId val="564061792"/>
        <c:axId val="520588296"/>
      </c:barChart>
      <c:lineChart>
        <c:grouping val="standard"/>
        <c:varyColors val="0"/>
        <c:ser>
          <c:idx val="1"/>
          <c:order val="1"/>
          <c:tx>
            <c:strRef>
              <c:f>Sheet1!$C$1</c:f>
              <c:strCache>
                <c:ptCount val="1"/>
                <c:pt idx="0">
                  <c:v> OL Growth pts diff vs category total </c:v>
                </c:pt>
              </c:strCache>
            </c:strRef>
          </c:tx>
          <c:spPr>
            <a:ln w="28575" cap="rnd">
              <a:solidFill>
                <a:schemeClr val="accent2"/>
              </a:solidFill>
              <a:round/>
            </a:ln>
            <a:effectLst/>
          </c:spPr>
          <c:marker>
            <c:symbol val="none"/>
          </c:marker>
          <c:cat>
            <c:strRef>
              <c:f>Sheet1!$A$2:$A$14</c:f>
              <c:strCache>
                <c:ptCount val="13"/>
                <c:pt idx="0">
                  <c:v>Confectionery OL</c:v>
                </c:pt>
                <c:pt idx="1">
                  <c:v>Health &amp; Beauty OL</c:v>
                </c:pt>
                <c:pt idx="2">
                  <c:v>Dry Grocery OL</c:v>
                </c:pt>
                <c:pt idx="3">
                  <c:v>Household OL</c:v>
                </c:pt>
                <c:pt idx="4">
                  <c:v>Frozen OL</c:v>
                </c:pt>
                <c:pt idx="5">
                  <c:v>Bakery OL</c:v>
                </c:pt>
                <c:pt idx="6">
                  <c:v>Soft Drinks OL</c:v>
                </c:pt>
                <c:pt idx="7">
                  <c:v>FMCG OL</c:v>
                </c:pt>
                <c:pt idx="8">
                  <c:v>Dairy OL</c:v>
                </c:pt>
                <c:pt idx="9">
                  <c:v>Delicatessen OL</c:v>
                </c:pt>
                <c:pt idx="10">
                  <c:v>MFP OL</c:v>
                </c:pt>
                <c:pt idx="11">
                  <c:v>Produce OL</c:v>
                </c:pt>
                <c:pt idx="12">
                  <c:v>BWS OL</c:v>
                </c:pt>
              </c:strCache>
            </c:strRef>
          </c:cat>
          <c:val>
            <c:numRef>
              <c:f>Sheet1!$C$2:$C$14</c:f>
              <c:numCache>
                <c:formatCode>0.0%</c:formatCode>
                <c:ptCount val="13"/>
                <c:pt idx="0">
                  <c:v>9.5226768563827946E-2</c:v>
                </c:pt>
                <c:pt idx="1">
                  <c:v>8.4646273680716422E-2</c:v>
                </c:pt>
                <c:pt idx="2">
                  <c:v>7.1929119957861776E-2</c:v>
                </c:pt>
                <c:pt idx="3">
                  <c:v>6.0856338082282413E-2</c:v>
                </c:pt>
                <c:pt idx="4">
                  <c:v>5.4423303488521646E-2</c:v>
                </c:pt>
                <c:pt idx="5">
                  <c:v>4.7990171701224327E-2</c:v>
                </c:pt>
                <c:pt idx="6">
                  <c:v>3.8773608867271991E-2</c:v>
                </c:pt>
                <c:pt idx="7">
                  <c:v>2.567755416812334E-2</c:v>
                </c:pt>
                <c:pt idx="8">
                  <c:v>1.2651269803957921E-2</c:v>
                </c:pt>
                <c:pt idx="9">
                  <c:v>1.1225526390863605E-2</c:v>
                </c:pt>
                <c:pt idx="10">
                  <c:v>1.9951271079521327E-4</c:v>
                </c:pt>
                <c:pt idx="11">
                  <c:v>1.7054964690943475E-4</c:v>
                </c:pt>
                <c:pt idx="12">
                  <c:v>-7.3937060673548993E-3</c:v>
                </c:pt>
              </c:numCache>
            </c:numRef>
          </c:val>
          <c:smooth val="1"/>
          <c:extLst>
            <c:ext xmlns:c16="http://schemas.microsoft.com/office/drawing/2014/chart" uri="{C3380CC4-5D6E-409C-BE32-E72D297353CC}">
              <c16:uniqueId val="{00000003-95D0-4C4C-803F-5C2D60140C06}"/>
            </c:ext>
          </c:extLst>
        </c:ser>
        <c:dLbls>
          <c:showLegendKey val="0"/>
          <c:showVal val="0"/>
          <c:showCatName val="0"/>
          <c:showSerName val="0"/>
          <c:showPercent val="0"/>
          <c:showBubbleSize val="0"/>
        </c:dLbls>
        <c:marker val="1"/>
        <c:smooth val="0"/>
        <c:axId val="631106456"/>
        <c:axId val="631105736"/>
      </c:lineChart>
      <c:catAx>
        <c:axId val="564061792"/>
        <c:scaling>
          <c:orientation val="minMax"/>
        </c:scaling>
        <c:delete val="0"/>
        <c:axPos val="b"/>
        <c:numFmt formatCode="General" sourceLinked="1"/>
        <c:majorTickMark val="none"/>
        <c:minorTickMark val="none"/>
        <c:tickLblPos val="low"/>
        <c:spPr>
          <a:noFill/>
          <a:ln w="2540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520588296"/>
        <c:crosses val="autoZero"/>
        <c:auto val="1"/>
        <c:lblAlgn val="ctr"/>
        <c:lblOffset val="10"/>
        <c:noMultiLvlLbl val="0"/>
      </c:catAx>
      <c:valAx>
        <c:axId val="52058829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564061792"/>
        <c:crosses val="autoZero"/>
        <c:crossBetween val="between"/>
        <c:majorUnit val="0.2"/>
      </c:valAx>
      <c:valAx>
        <c:axId val="631105736"/>
        <c:scaling>
          <c:orientation val="minMax"/>
          <c:max val="0.1"/>
          <c:min val="-2.0000000000000004E-2"/>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631106456"/>
        <c:crosses val="max"/>
        <c:crossBetween val="between"/>
        <c:majorUnit val="2.0000000000000004E-2"/>
      </c:valAx>
      <c:catAx>
        <c:axId val="631106456"/>
        <c:scaling>
          <c:orientation val="minMax"/>
        </c:scaling>
        <c:delete val="1"/>
        <c:axPos val="b"/>
        <c:numFmt formatCode="General" sourceLinked="1"/>
        <c:majorTickMark val="out"/>
        <c:minorTickMark val="none"/>
        <c:tickLblPos val="nextTo"/>
        <c:crossAx val="631105736"/>
        <c:crosses val="autoZero"/>
        <c:auto val="1"/>
        <c:lblAlgn val="ctr"/>
        <c:lblOffset val="100"/>
        <c:noMultiLvlLbl val="0"/>
      </c:catAx>
      <c:spPr>
        <a:noFill/>
        <a:ln>
          <a:noFill/>
        </a:ln>
        <a:effectLst/>
      </c:spPr>
    </c:plotArea>
    <c:legend>
      <c:legendPos val="b"/>
      <c:layout>
        <c:manualLayout>
          <c:xMode val="edge"/>
          <c:yMode val="edge"/>
          <c:x val="2.1537916055293507E-2"/>
          <c:y val="0.95192307692307687"/>
          <c:w val="0.9461305051112926"/>
          <c:h val="4.807692307692308E-2"/>
        </c:manualLayout>
      </c:layout>
      <c:overlay val="1"/>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3021745583254873E-2"/>
          <c:y val="6.9127662646496252E-2"/>
          <c:w val="0.94661545382966195"/>
          <c:h val="0.61852794786062937"/>
        </c:manualLayout>
      </c:layout>
      <c:barChart>
        <c:barDir val="col"/>
        <c:grouping val="clustered"/>
        <c:varyColors val="0"/>
        <c:ser>
          <c:idx val="0"/>
          <c:order val="0"/>
          <c:tx>
            <c:strRef>
              <c:f>Sheet1!$B$1</c:f>
              <c:strCache>
                <c:ptCount val="1"/>
                <c:pt idx="0">
                  <c:v>Derived Inflation</c:v>
                </c:pt>
              </c:strCache>
            </c:strRef>
          </c:tx>
          <c:spPr>
            <a:solidFill>
              <a:srgbClr val="A3A9F5"/>
            </a:solidFill>
            <a:ln>
              <a:noFill/>
            </a:ln>
            <a:effectLst/>
          </c:spPr>
          <c:invertIfNegative val="1"/>
          <c:dPt>
            <c:idx val="17"/>
            <c:invertIfNegative val="1"/>
            <c:bubble3D val="0"/>
            <c:spPr>
              <a:solidFill>
                <a:srgbClr val="A3A9F5"/>
              </a:solidFill>
              <a:ln>
                <a:noFill/>
              </a:ln>
              <a:effectLst/>
            </c:spPr>
            <c:extLst>
              <c:ext xmlns:c16="http://schemas.microsoft.com/office/drawing/2014/chart" uri="{C3380CC4-5D6E-409C-BE32-E72D297353CC}">
                <c16:uniqueId val="{00000001-587B-4E75-93A5-D94217122D1B}"/>
              </c:ext>
            </c:extLst>
          </c:dPt>
          <c:dLbls>
            <c:numFmt formatCode="0%" sourceLinked="0"/>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Sheet1!$A$2:$A$19</c:f>
              <c:strCache>
                <c:ptCount val="18"/>
                <c:pt idx="0">
                  <c:v>Dairy</c:v>
                </c:pt>
                <c:pt idx="1">
                  <c:v>Confectionery</c:v>
                </c:pt>
                <c:pt idx="2">
                  <c:v>Pet &amp; Petcare</c:v>
                </c:pt>
                <c:pt idx="3">
                  <c:v>Bakery</c:v>
                </c:pt>
                <c:pt idx="4">
                  <c:v>Frozen</c:v>
                </c:pt>
                <c:pt idx="5">
                  <c:v>Packaged Grocery</c:v>
                </c:pt>
                <c:pt idx="6">
                  <c:v>Crisps &amp; Snacks</c:v>
                </c:pt>
                <c:pt idx="7">
                  <c:v>Meat Fish &amp; Poultry</c:v>
                </c:pt>
                <c:pt idx="8">
                  <c:v>TSR excl Gen Merchandise</c:v>
                </c:pt>
                <c:pt idx="9">
                  <c:v>Household</c:v>
                </c:pt>
                <c:pt idx="10">
                  <c:v>Delicatessen</c:v>
                </c:pt>
                <c:pt idx="11">
                  <c:v>Total Store Read</c:v>
                </c:pt>
                <c:pt idx="12">
                  <c:v>Health &amp; Beauty inc Baby</c:v>
                </c:pt>
                <c:pt idx="13">
                  <c:v>Soft Drinks</c:v>
                </c:pt>
                <c:pt idx="14">
                  <c:v>Produce</c:v>
                </c:pt>
                <c:pt idx="15">
                  <c:v>BWS</c:v>
                </c:pt>
                <c:pt idx="16">
                  <c:v>General Merchandise</c:v>
                </c:pt>
                <c:pt idx="17">
                  <c:v>Tobacco</c:v>
                </c:pt>
              </c:strCache>
            </c:strRef>
          </c:cat>
          <c:val>
            <c:numRef>
              <c:f>Sheet1!$B$2:$B$19</c:f>
              <c:numCache>
                <c:formatCode>0.0%</c:formatCode>
                <c:ptCount val="18"/>
                <c:pt idx="0">
                  <c:v>0.223</c:v>
                </c:pt>
                <c:pt idx="1">
                  <c:v>0.21199999999999999</c:v>
                </c:pt>
                <c:pt idx="2">
                  <c:v>0.20200000000000001</c:v>
                </c:pt>
                <c:pt idx="3">
                  <c:v>0.18</c:v>
                </c:pt>
                <c:pt idx="4">
                  <c:v>0.16500000000000001</c:v>
                </c:pt>
                <c:pt idx="5">
                  <c:v>0.158</c:v>
                </c:pt>
                <c:pt idx="6">
                  <c:v>0.14199999999999999</c:v>
                </c:pt>
                <c:pt idx="7">
                  <c:v>0.13700000000000001</c:v>
                </c:pt>
                <c:pt idx="8">
                  <c:v>0.129</c:v>
                </c:pt>
                <c:pt idx="9">
                  <c:v>0.127</c:v>
                </c:pt>
                <c:pt idx="10">
                  <c:v>0.115</c:v>
                </c:pt>
                <c:pt idx="11">
                  <c:v>0.113</c:v>
                </c:pt>
                <c:pt idx="12">
                  <c:v>0.107</c:v>
                </c:pt>
                <c:pt idx="13">
                  <c:v>9.5000000000000001E-2</c:v>
                </c:pt>
                <c:pt idx="14">
                  <c:v>7.9000000000000001E-2</c:v>
                </c:pt>
                <c:pt idx="15">
                  <c:v>4.4999999999999998E-2</c:v>
                </c:pt>
                <c:pt idx="16">
                  <c:v>3.4000000000000002E-2</c:v>
                </c:pt>
                <c:pt idx="17">
                  <c:v>0.01</c:v>
                </c:pt>
              </c:numCache>
            </c:numRef>
          </c:val>
          <c:extLst>
            <c:ext xmlns:c14="http://schemas.microsoft.com/office/drawing/2007/8/2/chart" uri="{6F2FDCE9-48DA-4B69-8628-5D25D57E5C99}">
              <c14:invertSolidFillFmt>
                <c14:spPr xmlns:c14="http://schemas.microsoft.com/office/drawing/2007/8/2/chart">
                  <a:solidFill>
                    <a:srgbClr val="1420B8"/>
                  </a:solidFill>
                  <a:ln>
                    <a:noFill/>
                  </a:ln>
                  <a:effectLst/>
                </c14:spPr>
              </c14:invertSolidFillFmt>
            </c:ext>
            <c:ext xmlns:c16="http://schemas.microsoft.com/office/drawing/2014/chart" uri="{C3380CC4-5D6E-409C-BE32-E72D297353CC}">
              <c16:uniqueId val="{00000002-587B-4E75-93A5-D94217122D1B}"/>
            </c:ext>
          </c:extLst>
        </c:ser>
        <c:dLbls>
          <c:showLegendKey val="0"/>
          <c:showVal val="0"/>
          <c:showCatName val="0"/>
          <c:showSerName val="0"/>
          <c:showPercent val="0"/>
          <c:showBubbleSize val="0"/>
        </c:dLbls>
        <c:gapWidth val="74"/>
        <c:overlap val="-27"/>
        <c:axId val="307574504"/>
        <c:axId val="307575288"/>
      </c:barChart>
      <c:catAx>
        <c:axId val="307574504"/>
        <c:scaling>
          <c:orientation val="minMax"/>
        </c:scaling>
        <c:delete val="0"/>
        <c:axPos val="b"/>
        <c:numFmt formatCode="General" sourceLinked="0"/>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7575288"/>
        <c:crosses val="autoZero"/>
        <c:auto val="1"/>
        <c:lblAlgn val="ctr"/>
        <c:lblOffset val="100"/>
        <c:noMultiLvlLbl val="0"/>
      </c:catAx>
      <c:valAx>
        <c:axId val="307575288"/>
        <c:scaling>
          <c:orientation val="minMax"/>
        </c:scaling>
        <c:delete val="1"/>
        <c:axPos val="l"/>
        <c:numFmt formatCode="0%" sourceLinked="0"/>
        <c:majorTickMark val="none"/>
        <c:minorTickMark val="none"/>
        <c:tickLblPos val="nextTo"/>
        <c:crossAx val="307574504"/>
        <c:crosses val="autoZero"/>
        <c:crossBetween val="between"/>
      </c:valAx>
      <c:spPr>
        <a:noFill/>
        <a:ln>
          <a:noFill/>
        </a:ln>
        <a:effectLst/>
      </c:spPr>
    </c:plotArea>
    <c:plotVisOnly val="1"/>
    <c:dispBlanksAs val="gap"/>
    <c:showDLblsOverMax val="0"/>
  </c:chart>
  <c:spPr>
    <a:noFill/>
    <a:ln>
      <a:noFill/>
    </a:ln>
    <a:effectLst/>
  </c:spPr>
  <c:txPr>
    <a:bodyPr/>
    <a:lstStyle/>
    <a:p>
      <a:pPr>
        <a:defRPr sz="1000"/>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157241776941026E-2"/>
          <c:y val="1.5121951454352274E-2"/>
          <c:w val="0.96107340978121836"/>
          <c:h val="0.62928255099825303"/>
        </c:manualLayout>
      </c:layout>
      <c:barChart>
        <c:barDir val="col"/>
        <c:grouping val="clustered"/>
        <c:varyColors val="0"/>
        <c:ser>
          <c:idx val="0"/>
          <c:order val="0"/>
          <c:tx>
            <c:strRef>
              <c:f>Sheet1!$B$1</c:f>
              <c:strCache>
                <c:ptCount val="1"/>
                <c:pt idx="0">
                  <c:v>GB</c:v>
                </c:pt>
              </c:strCache>
            </c:strRef>
          </c:tx>
          <c:spPr>
            <a:solidFill>
              <a:srgbClr val="30D1FF"/>
            </a:solidFill>
            <a:ln>
              <a:noFill/>
            </a:ln>
            <a:effectLst/>
          </c:spPr>
          <c:invertIfNegative val="1"/>
          <c:dPt>
            <c:idx val="0"/>
            <c:invertIfNegative val="1"/>
            <c:bubble3D val="0"/>
            <c:extLst>
              <c:ext xmlns:c16="http://schemas.microsoft.com/office/drawing/2014/chart" uri="{C3380CC4-5D6E-409C-BE32-E72D297353CC}">
                <c16:uniqueId val="{00000000-BC35-4256-9676-7B5ED5A44C51}"/>
              </c:ext>
            </c:extLst>
          </c:dPt>
          <c:dPt>
            <c:idx val="1"/>
            <c:invertIfNegative val="1"/>
            <c:bubble3D val="0"/>
            <c:extLst>
              <c:ext xmlns:c16="http://schemas.microsoft.com/office/drawing/2014/chart" uri="{C3380CC4-5D6E-409C-BE32-E72D297353CC}">
                <c16:uniqueId val="{00000001-BC35-4256-9676-7B5ED5A44C51}"/>
              </c:ext>
            </c:extLst>
          </c:dPt>
          <c:dPt>
            <c:idx val="2"/>
            <c:invertIfNegative val="1"/>
            <c:bubble3D val="0"/>
            <c:extLst>
              <c:ext xmlns:c16="http://schemas.microsoft.com/office/drawing/2014/chart" uri="{C3380CC4-5D6E-409C-BE32-E72D297353CC}">
                <c16:uniqueId val="{00000002-BC35-4256-9676-7B5ED5A44C51}"/>
              </c:ext>
            </c:extLst>
          </c:dPt>
          <c:dPt>
            <c:idx val="3"/>
            <c:invertIfNegative val="1"/>
            <c:bubble3D val="0"/>
            <c:extLst>
              <c:ext xmlns:c16="http://schemas.microsoft.com/office/drawing/2014/chart" uri="{C3380CC4-5D6E-409C-BE32-E72D297353CC}">
                <c16:uniqueId val="{00000003-BC35-4256-9676-7B5ED5A44C51}"/>
              </c:ext>
            </c:extLst>
          </c:dPt>
          <c:dPt>
            <c:idx val="4"/>
            <c:invertIfNegative val="1"/>
            <c:bubble3D val="0"/>
            <c:extLst>
              <c:ext xmlns:c16="http://schemas.microsoft.com/office/drawing/2014/chart" uri="{C3380CC4-5D6E-409C-BE32-E72D297353CC}">
                <c16:uniqueId val="{00000004-BC35-4256-9676-7B5ED5A44C51}"/>
              </c:ext>
            </c:extLst>
          </c:dPt>
          <c:dPt>
            <c:idx val="5"/>
            <c:invertIfNegative val="0"/>
            <c:bubble3D val="0"/>
            <c:extLst>
              <c:ext xmlns:c16="http://schemas.microsoft.com/office/drawing/2014/chart" uri="{C3380CC4-5D6E-409C-BE32-E72D297353CC}">
                <c16:uniqueId val="{00000006-BC35-4256-9676-7B5ED5A44C51}"/>
              </c:ext>
            </c:extLst>
          </c:dPt>
          <c:dPt>
            <c:idx val="6"/>
            <c:invertIfNegative val="1"/>
            <c:bubble3D val="0"/>
            <c:extLst>
              <c:ext xmlns:c16="http://schemas.microsoft.com/office/drawing/2014/chart" uri="{C3380CC4-5D6E-409C-BE32-E72D297353CC}">
                <c16:uniqueId val="{00000007-BC35-4256-9676-7B5ED5A44C51}"/>
              </c:ext>
            </c:extLst>
          </c:dPt>
          <c:dPt>
            <c:idx val="7"/>
            <c:invertIfNegative val="1"/>
            <c:bubble3D val="0"/>
            <c:extLst>
              <c:ext xmlns:c16="http://schemas.microsoft.com/office/drawing/2014/chart" uri="{C3380CC4-5D6E-409C-BE32-E72D297353CC}">
                <c16:uniqueId val="{00000008-BC35-4256-9676-7B5ED5A44C51}"/>
              </c:ext>
            </c:extLst>
          </c:dPt>
          <c:dPt>
            <c:idx val="8"/>
            <c:invertIfNegative val="1"/>
            <c:bubble3D val="0"/>
            <c:extLst>
              <c:ext xmlns:c16="http://schemas.microsoft.com/office/drawing/2014/chart" uri="{C3380CC4-5D6E-409C-BE32-E72D297353CC}">
                <c16:uniqueId val="{00000009-BC35-4256-9676-7B5ED5A44C51}"/>
              </c:ext>
            </c:extLst>
          </c:dPt>
          <c:dPt>
            <c:idx val="9"/>
            <c:invertIfNegative val="1"/>
            <c:bubble3D val="0"/>
            <c:extLst>
              <c:ext xmlns:c16="http://schemas.microsoft.com/office/drawing/2014/chart" uri="{C3380CC4-5D6E-409C-BE32-E72D297353CC}">
                <c16:uniqueId val="{0000000A-BC35-4256-9676-7B5ED5A44C51}"/>
              </c:ext>
            </c:extLst>
          </c:dPt>
          <c:dPt>
            <c:idx val="10"/>
            <c:invertIfNegative val="0"/>
            <c:bubble3D val="0"/>
            <c:extLst>
              <c:ext xmlns:c16="http://schemas.microsoft.com/office/drawing/2014/chart" uri="{C3380CC4-5D6E-409C-BE32-E72D297353CC}">
                <c16:uniqueId val="{0000000C-BC35-4256-9676-7B5ED5A44C51}"/>
              </c:ext>
            </c:extLst>
          </c:dPt>
          <c:dPt>
            <c:idx val="12"/>
            <c:invertIfNegative val="1"/>
            <c:bubble3D val="0"/>
            <c:extLst>
              <c:ext xmlns:c16="http://schemas.microsoft.com/office/drawing/2014/chart" uri="{C3380CC4-5D6E-409C-BE32-E72D297353CC}">
                <c16:uniqueId val="{0000000E-BC35-4256-9676-7B5ED5A44C51}"/>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GB</c:v>
                </c:pt>
                <c:pt idx="1">
                  <c:v>Supermarkets</c:v>
                </c:pt>
                <c:pt idx="2">
                  <c:v>Convenience</c:v>
                </c:pt>
                <c:pt idx="4">
                  <c:v>Grocery Multiples</c:v>
                </c:pt>
                <c:pt idx="5">
                  <c:v>Chemists</c:v>
                </c:pt>
                <c:pt idx="7">
                  <c:v>Independents</c:v>
                </c:pt>
                <c:pt idx="8">
                  <c:v>Symbols</c:v>
                </c:pt>
                <c:pt idx="9">
                  <c:v>Convenience Multiples</c:v>
                </c:pt>
                <c:pt idx="10">
                  <c:v>Multiple Forecourts</c:v>
                </c:pt>
                <c:pt idx="12">
                  <c:v>*Discounters</c:v>
                </c:pt>
                <c:pt idx="13">
                  <c:v>**Value Retailers</c:v>
                </c:pt>
                <c:pt idx="14">
                  <c:v>*Online</c:v>
                </c:pt>
                <c:pt idx="15">
                  <c:v>*Bricks &amp; Mortar</c:v>
                </c:pt>
              </c:strCache>
            </c:strRef>
          </c:cat>
          <c:val>
            <c:numRef>
              <c:f>Sheet1!$B$2:$B$17</c:f>
              <c:numCache>
                <c:formatCode>0.0%</c:formatCode>
                <c:ptCount val="16"/>
                <c:pt idx="0">
                  <c:v>6.7714201002925245E-2</c:v>
                </c:pt>
                <c:pt idx="1">
                  <c:v>7.4275217444957464E-2</c:v>
                </c:pt>
                <c:pt idx="2">
                  <c:v>5.0640057038486619E-2</c:v>
                </c:pt>
                <c:pt idx="4">
                  <c:v>7.348010218085399E-2</c:v>
                </c:pt>
                <c:pt idx="5">
                  <c:v>3.4652335023459768E-2</c:v>
                </c:pt>
                <c:pt idx="7">
                  <c:v>4.1928582006538484E-3</c:v>
                </c:pt>
                <c:pt idx="8">
                  <c:v>6.1171481748938161E-2</c:v>
                </c:pt>
                <c:pt idx="9">
                  <c:v>2.3917688853538177E-2</c:v>
                </c:pt>
                <c:pt idx="10">
                  <c:v>6.9938939926191157E-2</c:v>
                </c:pt>
                <c:pt idx="12">
                  <c:v>0.24105517583161173</c:v>
                </c:pt>
                <c:pt idx="13">
                  <c:v>5.5606187865212542E-2</c:v>
                </c:pt>
                <c:pt idx="14">
                  <c:v>2.0996673509783292E-3</c:v>
                </c:pt>
                <c:pt idx="15">
                  <c:v>0.13183440531362489</c:v>
                </c:pt>
              </c:numCache>
            </c:numRef>
          </c:val>
          <c:extLst>
            <c:ext xmlns:c14="http://schemas.microsoft.com/office/drawing/2007/8/2/chart" uri="{6F2FDCE9-48DA-4B69-8628-5D25D57E5C99}">
              <c14:invertSolidFillFmt>
                <c14:spPr xmlns:c14="http://schemas.microsoft.com/office/drawing/2007/8/2/chart">
                  <a:solidFill>
                    <a:srgbClr val="555555"/>
                  </a:solidFill>
                  <a:ln>
                    <a:noFill/>
                  </a:ln>
                  <a:effectLst/>
                </c14:spPr>
              </c14:invertSolidFillFmt>
            </c:ext>
            <c:ext xmlns:c16="http://schemas.microsoft.com/office/drawing/2014/chart" uri="{C3380CC4-5D6E-409C-BE32-E72D297353CC}">
              <c16:uniqueId val="{0000000F-BC35-4256-9676-7B5ED5A44C51}"/>
            </c:ext>
          </c:extLst>
        </c:ser>
        <c:dLbls>
          <c:dLblPos val="inEnd"/>
          <c:showLegendKey val="0"/>
          <c:showVal val="1"/>
          <c:showCatName val="0"/>
          <c:showSerName val="0"/>
          <c:showPercent val="0"/>
          <c:showBubbleSize val="0"/>
        </c:dLbls>
        <c:gapWidth val="61"/>
        <c:overlap val="-30"/>
        <c:axId val="145143296"/>
        <c:axId val="145151104"/>
      </c:barChart>
      <c:catAx>
        <c:axId val="14514329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5151104"/>
        <c:crosses val="autoZero"/>
        <c:auto val="1"/>
        <c:lblAlgn val="ctr"/>
        <c:lblOffset val="100"/>
        <c:noMultiLvlLbl val="0"/>
      </c:catAx>
      <c:valAx>
        <c:axId val="145151104"/>
        <c:scaling>
          <c:orientation val="minMax"/>
          <c:max val="0.30000000000000004"/>
        </c:scaling>
        <c:delete val="1"/>
        <c:axPos val="r"/>
        <c:numFmt formatCode="0.0%" sourceLinked="1"/>
        <c:majorTickMark val="none"/>
        <c:minorTickMark val="none"/>
        <c:tickLblPos val="nextTo"/>
        <c:crossAx val="145143296"/>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Sheet1!$A$2:$A$4</cx:f>
        <cx:lvl ptCount="3">
          <cx:pt idx="0"> Breakfast </cx:pt>
          <cx:pt idx="1"> Lunch </cx:pt>
          <cx:pt idx="2"> Afternoon Tea </cx:pt>
        </cx:lvl>
      </cx:strDim>
      <cx:numDim type="size">
        <cx:f>Sheet1!$B$2:$B$4</cx:f>
        <cx:lvl ptCount="3" formatCode="0.0%">
          <cx:pt idx="0">0.46414065691341666</cx:pt>
          <cx:pt idx="1">0.30727555289553748</cx:pt>
          <cx:pt idx="2">0.22858379019104597</cx:pt>
        </cx:lvl>
      </cx:numDim>
    </cx:data>
  </cx:chartData>
  <cx:chart>
    <cx:title pos="t" align="ctr" overlay="0">
      <cx:tx>
        <cx:txData>
          <cx:v>Celebration Food</cx:v>
        </cx:txData>
      </cx:tx>
      <cx:txPr>
        <a:bodyPr rot="0" spcFirstLastPara="1" vertOverflow="ellipsis" vert="horz" wrap="square" lIns="38100" tIns="19050" rIns="38100" bIns="19050" anchor="ctr" anchorCtr="1" compatLnSpc="0"/>
        <a:lstStyle/>
        <a:p>
          <a:pPr algn="ctr" rtl="0">
            <a:defRPr sz="1400" b="0" i="0" u="none" strike="noStrike" kern="1200" spc="0" baseline="0">
              <a:solidFill>
                <a:srgbClr val="555555">
                  <a:lumMod val="65000"/>
                  <a:lumOff val="35000"/>
                </a:srgbClr>
              </a:solidFill>
              <a:latin typeface="+mn-lt"/>
              <a:ea typeface="+mn-ea"/>
              <a:cs typeface="+mn-cs"/>
            </a:defRPr>
          </a:pPr>
          <a:r>
            <a:rPr kumimoji="0" lang="en-US" sz="1400" b="0" i="0" u="none" strike="noStrike" kern="1200" cap="none" spc="0" normalizeH="0" baseline="0" noProof="0" dirty="0">
              <a:ln>
                <a:noFill/>
              </a:ln>
              <a:solidFill>
                <a:srgbClr val="555555">
                  <a:lumMod val="65000"/>
                  <a:lumOff val="35000"/>
                </a:srgbClr>
              </a:solidFill>
              <a:effectLst/>
              <a:uLnTx/>
              <a:uFillTx/>
              <a:latin typeface="Arial" panose="020B0604020202020204"/>
            </a:rPr>
            <a:t>Celebration Food</a:t>
          </a:r>
        </a:p>
      </cx:txPr>
    </cx:title>
    <cx:plotArea>
      <cx:plotAreaRegion>
        <cx:series layoutId="sunburst" uniqueId="{F32FEF82-1340-4D83-B6FD-E3CD2ED23541}">
          <cx:tx>
            <cx:txData>
              <cx:f>Sheet1!$B$1</cx:f>
              <cx:v>we 18Mar23</cx:v>
            </cx:txData>
          </cx:tx>
          <cx:dataPt idx="0">
            <cx:spPr>
              <a:solidFill>
                <a:srgbClr val="EF5890">
                  <a:lumMod val="60000"/>
                  <a:lumOff val="40000"/>
                </a:srgbClr>
              </a:solidFill>
            </cx:spPr>
          </cx:dataPt>
          <cx:dataPt idx="1">
            <cx:spPr>
              <a:solidFill>
                <a:srgbClr val="F9BBD3"/>
              </a:solidFill>
            </cx:spPr>
          </cx:dataPt>
          <cx:dataPt idx="2">
            <cx:spPr>
              <a:solidFill>
                <a:srgbClr val="F9BFA2"/>
              </a:solidFill>
            </cx:spPr>
          </cx:dataPt>
          <cx:dataLabels>
            <cx:numFmt formatCode="0%" sourceLinked="0"/>
            <cx:visibility seriesName="0" categoryName="0" value="1"/>
            <cx:separator>, </cx:separator>
          </cx:dataLabels>
          <cx:dataId val="0"/>
        </cx:series>
      </cx:plotAreaRegion>
    </cx:plotArea>
    <cx:legend pos="b" align="ctr" overlay="0"/>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0.13769</cdr:x>
      <cdr:y>0.36004</cdr:y>
    </cdr:from>
    <cdr:to>
      <cdr:x>0.15962</cdr:x>
      <cdr:y>0.43304</cdr:y>
    </cdr:to>
    <cdr:sp macro="" textlink="">
      <cdr:nvSpPr>
        <cdr:cNvPr id="2" name="TextBox 11"/>
        <cdr:cNvSpPr txBox="1"/>
      </cdr:nvSpPr>
      <cdr:spPr>
        <a:xfrm xmlns:a="http://schemas.openxmlformats.org/drawingml/2006/main">
          <a:off x="1160063" y="1214328"/>
          <a:ext cx="184730" cy="246221"/>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algn="ctr"/>
          <a:endParaRPr lang="en-GB" sz="1000" dirty="0">
            <a:latin typeface="Montserrat"/>
            <a:cs typeface="Calibri" panose="020F050202020403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0.54522</cdr:x>
      <cdr:y>0.73071</cdr:y>
    </cdr:from>
    <cdr:to>
      <cdr:x>0.64277</cdr:x>
      <cdr:y>0.81204</cdr:y>
    </cdr:to>
    <cdr:sp macro="" textlink="">
      <cdr:nvSpPr>
        <cdr:cNvPr id="2" name="TextBox 21">
          <a:extLst xmlns:a="http://schemas.openxmlformats.org/drawingml/2006/main">
            <a:ext uri="{FF2B5EF4-FFF2-40B4-BE49-F238E27FC236}">
              <a16:creationId xmlns:a16="http://schemas.microsoft.com/office/drawing/2014/main" id="{15BA4D51-461B-7E3A-E6C6-608565BF4A82}"/>
            </a:ext>
          </a:extLst>
        </cdr:cNvPr>
        <cdr:cNvSpPr txBox="1"/>
      </cdr:nvSpPr>
      <cdr:spPr>
        <a:xfrm xmlns:a="http://schemas.openxmlformats.org/drawingml/2006/main">
          <a:off x="3494664" y="3185462"/>
          <a:ext cx="625256" cy="354548"/>
        </a:xfrm>
        <a:prstGeom xmlns:a="http://schemas.openxmlformats.org/drawingml/2006/main" prst="rect">
          <a:avLst/>
        </a:prstGeom>
        <a:noFill xmlns:a="http://schemas.openxmlformats.org/drawingml/2006/main"/>
      </cdr:spPr>
      <cdr:txBody>
        <a:bodyPr xmlns:a="http://schemas.openxmlformats.org/drawingml/2006/main" wrap="none" lIns="0" rIns="0" rtlCol="0">
          <a:no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l">
            <a:spcAft>
              <a:spcPts val="600"/>
            </a:spcAft>
          </a:pPr>
          <a:r>
            <a:rPr lang="en-GB" sz="1200" dirty="0"/>
            <a:t>+16%</a:t>
          </a:r>
        </a:p>
      </cdr:txBody>
    </cdr:sp>
  </cdr:relSizeAnchor>
  <cdr:relSizeAnchor xmlns:cdr="http://schemas.openxmlformats.org/drawingml/2006/chartDrawing">
    <cdr:from>
      <cdr:x>0.20866</cdr:x>
      <cdr:y>0.3385</cdr:y>
    </cdr:from>
    <cdr:to>
      <cdr:x>0.30621</cdr:x>
      <cdr:y>0.41982</cdr:y>
    </cdr:to>
    <cdr:sp macro="" textlink="">
      <cdr:nvSpPr>
        <cdr:cNvPr id="3" name="TextBox 21">
          <a:extLst xmlns:a="http://schemas.openxmlformats.org/drawingml/2006/main">
            <a:ext uri="{FF2B5EF4-FFF2-40B4-BE49-F238E27FC236}">
              <a16:creationId xmlns:a16="http://schemas.microsoft.com/office/drawing/2014/main" id="{864453C8-930E-0F99-1B58-03F5196A635D}"/>
            </a:ext>
          </a:extLst>
        </cdr:cNvPr>
        <cdr:cNvSpPr txBox="1"/>
      </cdr:nvSpPr>
      <cdr:spPr>
        <a:xfrm xmlns:a="http://schemas.openxmlformats.org/drawingml/2006/main">
          <a:off x="1337450" y="1475658"/>
          <a:ext cx="625256" cy="354505"/>
        </a:xfrm>
        <a:prstGeom xmlns:a="http://schemas.openxmlformats.org/drawingml/2006/main" prst="rect">
          <a:avLst/>
        </a:prstGeom>
        <a:noFill xmlns:a="http://schemas.openxmlformats.org/drawingml/2006/main"/>
      </cdr:spPr>
      <cdr:txBody>
        <a:bodyPr xmlns:a="http://schemas.openxmlformats.org/drawingml/2006/main" wrap="none" lIns="0" rIns="0"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spcAft>
              <a:spcPts val="600"/>
            </a:spcAft>
          </a:pPr>
          <a:r>
            <a:rPr lang="en-GB" sz="1200" dirty="0"/>
            <a:t>+8%</a:t>
          </a:r>
        </a:p>
      </cdr:txBody>
    </cdr:sp>
  </cdr:relSizeAnchor>
  <cdr:relSizeAnchor xmlns:cdr="http://schemas.openxmlformats.org/drawingml/2006/chartDrawing">
    <cdr:from>
      <cdr:x>0.47079</cdr:x>
      <cdr:y>0.74233</cdr:y>
    </cdr:from>
    <cdr:to>
      <cdr:x>0.56835</cdr:x>
      <cdr:y>0.82366</cdr:y>
    </cdr:to>
    <cdr:sp macro="" textlink="">
      <cdr:nvSpPr>
        <cdr:cNvPr id="5" name="TextBox 21">
          <a:extLst xmlns:a="http://schemas.openxmlformats.org/drawingml/2006/main">
            <a:ext uri="{FF2B5EF4-FFF2-40B4-BE49-F238E27FC236}">
              <a16:creationId xmlns:a16="http://schemas.microsoft.com/office/drawing/2014/main" id="{864453C8-930E-0F99-1B58-03F5196A635D}"/>
            </a:ext>
          </a:extLst>
        </cdr:cNvPr>
        <cdr:cNvSpPr txBox="1"/>
      </cdr:nvSpPr>
      <cdr:spPr>
        <a:xfrm xmlns:a="http://schemas.openxmlformats.org/drawingml/2006/main">
          <a:off x="3017603" y="3236089"/>
          <a:ext cx="625320" cy="354548"/>
        </a:xfrm>
        <a:prstGeom xmlns:a="http://schemas.openxmlformats.org/drawingml/2006/main" prst="rect">
          <a:avLst/>
        </a:prstGeom>
        <a:noFill xmlns:a="http://schemas.openxmlformats.org/drawingml/2006/main"/>
      </cdr:spPr>
      <cdr:txBody>
        <a:bodyPr xmlns:a="http://schemas.openxmlformats.org/drawingml/2006/main" wrap="none" lIns="0" rIns="0"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spcAft>
              <a:spcPts val="600"/>
            </a:spcAft>
          </a:pPr>
          <a:r>
            <a:rPr lang="en-GB" sz="1200" dirty="0"/>
            <a:t>+17%</a:t>
          </a:r>
        </a:p>
      </cdr:txBody>
    </cdr:sp>
  </cdr:relSizeAnchor>
  <cdr:relSizeAnchor xmlns:cdr="http://schemas.openxmlformats.org/drawingml/2006/chartDrawing">
    <cdr:from>
      <cdr:x>0.67924</cdr:x>
      <cdr:y>0.63173</cdr:y>
    </cdr:from>
    <cdr:to>
      <cdr:x>0.77679</cdr:x>
      <cdr:y>0.71306</cdr:y>
    </cdr:to>
    <cdr:sp macro="" textlink="">
      <cdr:nvSpPr>
        <cdr:cNvPr id="7" name="TextBox 21">
          <a:extLst xmlns:a="http://schemas.openxmlformats.org/drawingml/2006/main">
            <a:ext uri="{FF2B5EF4-FFF2-40B4-BE49-F238E27FC236}">
              <a16:creationId xmlns:a16="http://schemas.microsoft.com/office/drawing/2014/main" id="{AF0484C1-567C-045C-B678-694FF41E19F4}"/>
            </a:ext>
          </a:extLst>
        </cdr:cNvPr>
        <cdr:cNvSpPr txBox="1"/>
      </cdr:nvSpPr>
      <cdr:spPr>
        <a:xfrm xmlns:a="http://schemas.openxmlformats.org/drawingml/2006/main">
          <a:off x="4353667" y="2753942"/>
          <a:ext cx="625256" cy="354548"/>
        </a:xfrm>
        <a:prstGeom xmlns:a="http://schemas.openxmlformats.org/drawingml/2006/main" prst="rect">
          <a:avLst/>
        </a:prstGeom>
        <a:noFill xmlns:a="http://schemas.openxmlformats.org/drawingml/2006/main"/>
      </cdr:spPr>
      <cdr:txBody>
        <a:bodyPr xmlns:a="http://schemas.openxmlformats.org/drawingml/2006/main" wrap="none" lIns="0" rIns="0"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spcAft>
              <a:spcPts val="600"/>
            </a:spcAft>
          </a:pPr>
          <a:r>
            <a:rPr lang="en-GB" sz="1200" dirty="0"/>
            <a:t>+9%</a:t>
          </a:r>
        </a:p>
      </cdr:txBody>
    </cdr:sp>
  </cdr:relSizeAnchor>
  <cdr:relSizeAnchor xmlns:cdr="http://schemas.openxmlformats.org/drawingml/2006/chartDrawing">
    <cdr:from>
      <cdr:x>0.62126</cdr:x>
      <cdr:y>0.69969</cdr:y>
    </cdr:from>
    <cdr:to>
      <cdr:x>0.71881</cdr:x>
      <cdr:y>0.78102</cdr:y>
    </cdr:to>
    <cdr:sp macro="" textlink="">
      <cdr:nvSpPr>
        <cdr:cNvPr id="8" name="TextBox 21">
          <a:extLst xmlns:a="http://schemas.openxmlformats.org/drawingml/2006/main">
            <a:ext uri="{FF2B5EF4-FFF2-40B4-BE49-F238E27FC236}">
              <a16:creationId xmlns:a16="http://schemas.microsoft.com/office/drawing/2014/main" id="{AF0484C1-567C-045C-B678-694FF41E19F4}"/>
            </a:ext>
          </a:extLst>
        </cdr:cNvPr>
        <cdr:cNvSpPr txBox="1"/>
      </cdr:nvSpPr>
      <cdr:spPr>
        <a:xfrm xmlns:a="http://schemas.openxmlformats.org/drawingml/2006/main">
          <a:off x="3982048" y="3050225"/>
          <a:ext cx="625257" cy="354548"/>
        </a:xfrm>
        <a:prstGeom xmlns:a="http://schemas.openxmlformats.org/drawingml/2006/main" prst="rect">
          <a:avLst/>
        </a:prstGeom>
        <a:noFill xmlns:a="http://schemas.openxmlformats.org/drawingml/2006/main"/>
      </cdr:spPr>
      <cdr:txBody>
        <a:bodyPr xmlns:a="http://schemas.openxmlformats.org/drawingml/2006/main" wrap="none" lIns="0" rIns="0"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spcAft>
              <a:spcPts val="600"/>
            </a:spcAft>
          </a:pPr>
          <a:r>
            <a:rPr lang="en-GB" sz="1200" dirty="0"/>
            <a:t>+33%</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5C6255-926A-1048-8722-5DF134D00F63}" type="datetimeFigureOut">
              <a:rPr lang="en-US" smtClean="0"/>
              <a:t>4/5/2023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7E7296-944A-A144-A442-6F64D883BE1C}" type="slidenum">
              <a:rPr lang="en-US" smtClean="0"/>
              <a:t>‹#›</a:t>
            </a:fld>
            <a:endParaRPr lang="en-US" dirty="0"/>
          </a:p>
        </p:txBody>
      </p:sp>
    </p:spTree>
    <p:extLst>
      <p:ext uri="{BB962C8B-B14F-4D97-AF65-F5344CB8AC3E}">
        <p14:creationId xmlns:p14="http://schemas.microsoft.com/office/powerpoint/2010/main" val="1911108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37E7296-944A-A144-A442-6F64D883BE1C}" type="slidenum">
              <a:rPr lang="en-US" smtClean="0"/>
              <a:t>9</a:t>
            </a:fld>
            <a:endParaRPr lang="en-US" dirty="0"/>
          </a:p>
        </p:txBody>
      </p:sp>
    </p:spTree>
    <p:extLst>
      <p:ext uri="{BB962C8B-B14F-4D97-AF65-F5344CB8AC3E}">
        <p14:creationId xmlns:p14="http://schemas.microsoft.com/office/powerpoint/2010/main" val="1316215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37E7296-944A-A144-A442-6F64D883BE1C}" type="slidenum">
              <a:rPr lang="en-US" smtClean="0"/>
              <a:t>15</a:t>
            </a:fld>
            <a:endParaRPr lang="en-US" dirty="0"/>
          </a:p>
        </p:txBody>
      </p:sp>
    </p:spTree>
    <p:extLst>
      <p:ext uri="{BB962C8B-B14F-4D97-AF65-F5344CB8AC3E}">
        <p14:creationId xmlns:p14="http://schemas.microsoft.com/office/powerpoint/2010/main" val="3405585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37E7296-944A-A144-A442-6F64D883BE1C}" type="slidenum">
              <a:rPr lang="en-US" smtClean="0"/>
              <a:t>18</a:t>
            </a:fld>
            <a:endParaRPr lang="en-US" dirty="0"/>
          </a:p>
        </p:txBody>
      </p:sp>
    </p:spTree>
    <p:extLst>
      <p:ext uri="{BB962C8B-B14F-4D97-AF65-F5344CB8AC3E}">
        <p14:creationId xmlns:p14="http://schemas.microsoft.com/office/powerpoint/2010/main" val="2995072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37E7296-944A-A144-A442-6F64D883BE1C}" type="slidenum">
              <a:rPr lang="en-US" smtClean="0"/>
              <a:t>31</a:t>
            </a:fld>
            <a:endParaRPr lang="en-US" dirty="0"/>
          </a:p>
        </p:txBody>
      </p:sp>
    </p:spTree>
    <p:extLst>
      <p:ext uri="{BB962C8B-B14F-4D97-AF65-F5344CB8AC3E}">
        <p14:creationId xmlns:p14="http://schemas.microsoft.com/office/powerpoint/2010/main" val="24119931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37E7296-944A-A144-A442-6F64D883BE1C}" type="slidenum">
              <a:rPr lang="en-US" smtClean="0"/>
              <a:t>40</a:t>
            </a:fld>
            <a:endParaRPr lang="en-US" dirty="0"/>
          </a:p>
        </p:txBody>
      </p:sp>
    </p:spTree>
    <p:extLst>
      <p:ext uri="{BB962C8B-B14F-4D97-AF65-F5344CB8AC3E}">
        <p14:creationId xmlns:p14="http://schemas.microsoft.com/office/powerpoint/2010/main" val="19499781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37E7296-944A-A144-A442-6F64D883BE1C}" type="slidenum">
              <a:rPr lang="en-US" smtClean="0"/>
              <a:t>42</a:t>
            </a:fld>
            <a:endParaRPr lang="en-US" dirty="0"/>
          </a:p>
        </p:txBody>
      </p:sp>
    </p:spTree>
    <p:extLst>
      <p:ext uri="{BB962C8B-B14F-4D97-AF65-F5344CB8AC3E}">
        <p14:creationId xmlns:p14="http://schemas.microsoft.com/office/powerpoint/2010/main" val="25891321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37E7296-944A-A144-A442-6F64D883BE1C}" type="slidenum">
              <a:rPr lang="en-US" smtClean="0"/>
              <a:t>43</a:t>
            </a:fld>
            <a:endParaRPr lang="en-US" dirty="0"/>
          </a:p>
        </p:txBody>
      </p:sp>
    </p:spTree>
    <p:extLst>
      <p:ext uri="{BB962C8B-B14F-4D97-AF65-F5344CB8AC3E}">
        <p14:creationId xmlns:p14="http://schemas.microsoft.com/office/powerpoint/2010/main" val="1579609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8.pn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5.png"/><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6.png"/><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7.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7.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7.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1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1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Master" Target="../slideMasters/slideMaster8.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png"/><Relationship Id="rId1" Type="http://schemas.openxmlformats.org/officeDocument/2006/relationships/slideMaster" Target="../slideMasters/slideMaster8.xml"/></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Master" Target="../slideMasters/slideMaster8.xml"/><Relationship Id="rId4" Type="http://schemas.openxmlformats.org/officeDocument/2006/relationships/image" Target="../media/image1.png"/></Relationships>
</file>

<file path=ppt/slideLayouts/_rels/slideLayout16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8.png"/><Relationship Id="rId1" Type="http://schemas.openxmlformats.org/officeDocument/2006/relationships/slideMaster" Target="../slideMasters/slideMaster8.xml"/><Relationship Id="rId4" Type="http://schemas.openxmlformats.org/officeDocument/2006/relationships/image" Target="../media/image1.png"/></Relationships>
</file>

<file path=ppt/slideLayouts/_rels/slideLayout16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8.png"/><Relationship Id="rId1" Type="http://schemas.openxmlformats.org/officeDocument/2006/relationships/slideMaster" Target="../slideMasters/slideMaster8.xml"/><Relationship Id="rId4" Type="http://schemas.openxmlformats.org/officeDocument/2006/relationships/image" Target="../media/image1.png"/></Relationships>
</file>

<file path=ppt/slideLayouts/_rels/slideLayout16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8.png"/><Relationship Id="rId1" Type="http://schemas.openxmlformats.org/officeDocument/2006/relationships/slideMaster" Target="../slideMasters/slideMaster8.xml"/><Relationship Id="rId4" Type="http://schemas.openxmlformats.org/officeDocument/2006/relationships/image" Target="../media/image1.png"/></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8.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8.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8.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8.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8.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8.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6.png"/><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7.png"/><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8.pn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8.pn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4_cover_niq_violet">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rgbClr val="292A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6243803D-31FA-692F-1CDF-A332274BC332}"/>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
        <p:nvSpPr>
          <p:cNvPr id="12" name="Title 1">
            <a:extLst>
              <a:ext uri="{FF2B5EF4-FFF2-40B4-BE49-F238E27FC236}">
                <a16:creationId xmlns:a16="http://schemas.microsoft.com/office/drawing/2014/main" id="{E163BE63-5485-E51C-D2FB-D90594B2CBBC}"/>
              </a:ext>
            </a:extLst>
          </p:cNvPr>
          <p:cNvSpPr>
            <a:spLocks noGrp="1"/>
          </p:cNvSpPr>
          <p:nvPr>
            <p:ph type="ctrTitle" hasCustomPrompt="1"/>
          </p:nvPr>
        </p:nvSpPr>
        <p:spPr>
          <a:xfrm>
            <a:off x="288558" y="635035"/>
            <a:ext cx="8642082" cy="2387600"/>
          </a:xfrm>
          <a:prstGeom prst="rect">
            <a:avLst/>
          </a:prstGeom>
        </p:spPr>
        <p:txBody>
          <a:bodyPr anchor="b">
            <a:noAutofit/>
          </a:bodyPr>
          <a:lstStyle>
            <a:lvl1pPr algn="l">
              <a:defRPr sz="5400">
                <a:solidFill>
                  <a:schemeClr val="bg1"/>
                </a:solidFill>
              </a:defRPr>
            </a:lvl1pPr>
          </a:lstStyle>
          <a:p>
            <a:r>
              <a:rPr lang="en-US" dirty="0"/>
              <a:t>Insert your presentation title here maximum of three lines</a:t>
            </a:r>
          </a:p>
        </p:txBody>
      </p:sp>
      <p:sp>
        <p:nvSpPr>
          <p:cNvPr id="14" name="Subtitle 2">
            <a:extLst>
              <a:ext uri="{FF2B5EF4-FFF2-40B4-BE49-F238E27FC236}">
                <a16:creationId xmlns:a16="http://schemas.microsoft.com/office/drawing/2014/main" id="{D969D08C-4DD0-FF1D-4F1E-2B57BBBC6138}"/>
              </a:ext>
            </a:extLst>
          </p:cNvPr>
          <p:cNvSpPr>
            <a:spLocks noGrp="1"/>
          </p:cNvSpPr>
          <p:nvPr>
            <p:ph type="subTitle" idx="1"/>
          </p:nvPr>
        </p:nvSpPr>
        <p:spPr>
          <a:xfrm>
            <a:off x="288558" y="3114710"/>
            <a:ext cx="8642082" cy="837882"/>
          </a:xfrm>
          <a:prstGeom prst="rect">
            <a:avLst/>
          </a:prstGeom>
        </p:spPr>
        <p:txBody>
          <a:bodyPr>
            <a:noAutofit/>
          </a:bodyPr>
          <a:lstStyle>
            <a:lvl1pPr marL="0" indent="0" algn="l">
              <a:spcBef>
                <a:spcPts val="0"/>
              </a:spcBef>
              <a:spcAft>
                <a:spcPts val="0"/>
              </a:spcAft>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Text Placeholder 17">
            <a:extLst>
              <a:ext uri="{FF2B5EF4-FFF2-40B4-BE49-F238E27FC236}">
                <a16:creationId xmlns:a16="http://schemas.microsoft.com/office/drawing/2014/main" id="{CBF2DA13-D12B-C26E-E2A9-C40AB5EC1E75}"/>
              </a:ext>
            </a:extLst>
          </p:cNvPr>
          <p:cNvSpPr>
            <a:spLocks noGrp="1"/>
          </p:cNvSpPr>
          <p:nvPr>
            <p:ph type="body" sz="quarter" idx="10" hasCustomPrompt="1"/>
          </p:nvPr>
        </p:nvSpPr>
        <p:spPr>
          <a:xfrm>
            <a:off x="288559" y="4192468"/>
            <a:ext cx="8642082" cy="344384"/>
          </a:xfrm>
          <a:prstGeom prst="rect">
            <a:avLst/>
          </a:prstGeom>
        </p:spPr>
        <p:txBody>
          <a:bodyPr tIns="0" bIns="0" anchor="b" anchorCtr="0">
            <a:noAutofit/>
          </a:bodyPr>
          <a:lstStyle>
            <a:lvl1pPr marL="0" indent="0">
              <a:lnSpc>
                <a:spcPct val="100000"/>
              </a:lnSpc>
              <a:spcBef>
                <a:spcPts val="0"/>
              </a:spcBef>
              <a:spcAft>
                <a:spcPts val="0"/>
              </a:spcAft>
              <a:buNone/>
              <a:defRPr sz="1200" b="1">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3" name="Text Placeholder 17">
            <a:extLst>
              <a:ext uri="{FF2B5EF4-FFF2-40B4-BE49-F238E27FC236}">
                <a16:creationId xmlns:a16="http://schemas.microsoft.com/office/drawing/2014/main" id="{C2D1BA0D-3E80-194F-1320-6AF0CD1FA8EB}"/>
              </a:ext>
            </a:extLst>
          </p:cNvPr>
          <p:cNvSpPr>
            <a:spLocks noGrp="1"/>
          </p:cNvSpPr>
          <p:nvPr>
            <p:ph type="body" sz="quarter" idx="11" hasCustomPrompt="1"/>
          </p:nvPr>
        </p:nvSpPr>
        <p:spPr>
          <a:xfrm>
            <a:off x="288559" y="4560602"/>
            <a:ext cx="8642082" cy="344385"/>
          </a:xfrm>
          <a:prstGeom prst="rect">
            <a:avLst/>
          </a:prstGeo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Title/Department</a:t>
            </a:r>
          </a:p>
        </p:txBody>
      </p:sp>
      <p:sp>
        <p:nvSpPr>
          <p:cNvPr id="6" name="Text Placeholder 17">
            <a:extLst>
              <a:ext uri="{FF2B5EF4-FFF2-40B4-BE49-F238E27FC236}">
                <a16:creationId xmlns:a16="http://schemas.microsoft.com/office/drawing/2014/main" id="{D9D3209E-F835-F81C-0897-C6026694B711}"/>
              </a:ext>
            </a:extLst>
          </p:cNvPr>
          <p:cNvSpPr>
            <a:spLocks noGrp="1"/>
          </p:cNvSpPr>
          <p:nvPr>
            <p:ph type="body" sz="quarter" idx="12" hasCustomPrompt="1"/>
          </p:nvPr>
        </p:nvSpPr>
        <p:spPr>
          <a:xfrm>
            <a:off x="288559" y="5110167"/>
            <a:ext cx="8642082" cy="344385"/>
          </a:xfrm>
          <a:prstGeom prst="rect">
            <a:avLst/>
          </a:prstGeo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sp>
        <p:nvSpPr>
          <p:cNvPr id="8" name="Rectangle 7">
            <a:extLst>
              <a:ext uri="{FF2B5EF4-FFF2-40B4-BE49-F238E27FC236}">
                <a16:creationId xmlns:a16="http://schemas.microsoft.com/office/drawing/2014/main" id="{97DEABCD-BE56-A1BE-7F4D-11E9782E25AE}"/>
              </a:ext>
            </a:extLst>
          </p:cNvPr>
          <p:cNvSpPr/>
          <p:nvPr userDrawn="1"/>
        </p:nvSpPr>
        <p:spPr>
          <a:xfrm>
            <a:off x="0" y="0"/>
            <a:ext cx="12192000" cy="6858000"/>
          </a:xfrm>
          <a:prstGeom prst="rect">
            <a:avLst/>
          </a:prstGeom>
          <a:solidFill>
            <a:srgbClr val="292A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39EE3608-E227-A4D4-9C7E-60792A9E9BAD}"/>
              </a:ext>
            </a:extLst>
          </p:cNvPr>
          <p:cNvSpPr txBox="1"/>
          <p:nvPr userDrawn="1"/>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145846465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Divider - black/text left" preserve="1">
  <p:cSld name="1_Divider - black/text left">
    <p:bg>
      <p:bgPr>
        <a:solidFill>
          <a:srgbClr val="000000"/>
        </a:solidFill>
        <a:effectLst/>
      </p:bgPr>
    </p:bg>
    <p:spTree>
      <p:nvGrpSpPr>
        <p:cNvPr id="1" name="Shape 259"/>
        <p:cNvGrpSpPr/>
        <p:nvPr/>
      </p:nvGrpSpPr>
      <p:grpSpPr>
        <a:xfrm>
          <a:off x="0" y="0"/>
          <a:ext cx="0" cy="0"/>
          <a:chOff x="0" y="0"/>
          <a:chExt cx="0" cy="0"/>
        </a:xfrm>
      </p:grpSpPr>
      <p:sp>
        <p:nvSpPr>
          <p:cNvPr id="6" name="Rectangle 5">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n-lt"/>
            </a:endParaRPr>
          </a:p>
        </p:txBody>
      </p:sp>
      <p:sp>
        <p:nvSpPr>
          <p:cNvPr id="8" name="Slide Number Placeholder 5">
            <a:extLst>
              <a:ext uri="{FF2B5EF4-FFF2-40B4-BE49-F238E27FC236}">
                <a16:creationId xmlns:a16="http://schemas.microsoft.com/office/drawing/2014/main" id="{D0DB4F35-9ADE-ED35-28B3-71F80807EF03}"/>
              </a:ext>
            </a:extLst>
          </p:cNvPr>
          <p:cNvSpPr>
            <a:spLocks noGrp="1"/>
          </p:cNvSpPr>
          <p:nvPr>
            <p:ph type="sldNum" sz="quarter" idx="10"/>
          </p:nvPr>
        </p:nvSpPr>
        <p:spPr>
          <a:xfrm>
            <a:off x="10985325" y="6435204"/>
            <a:ext cx="901875" cy="365125"/>
          </a:xfrm>
          <a:prstGeom prst="rect">
            <a:avLst/>
          </a:prstGeom>
        </p:spPr>
        <p:txBody>
          <a:bodyPr vert="horz" lIns="0" tIns="45720" rIns="0" bIns="45720" rtlCol="0" anchor="ctr"/>
          <a:lstStyle>
            <a:lvl1pPr algn="r">
              <a:defRPr sz="1000">
                <a:solidFill>
                  <a:schemeClr val="bg1"/>
                </a:solidFill>
              </a:defRPr>
            </a:lvl1pPr>
          </a:lstStyle>
          <a:p>
            <a:fld id="{403EF4E2-7A7A-0548-85F1-5479B7C9E1B2}" type="slidenum">
              <a:rPr lang="en-US" smtClean="0"/>
              <a:pPr/>
              <a:t>‹#›</a:t>
            </a:fld>
            <a:endParaRPr lang="en-US" dirty="0"/>
          </a:p>
        </p:txBody>
      </p:sp>
      <p:sp>
        <p:nvSpPr>
          <p:cNvPr id="265" name="Google Shape;265;p27"/>
          <p:cNvSpPr txBox="1">
            <a:spLocks noGrp="1"/>
          </p:cNvSpPr>
          <p:nvPr>
            <p:ph type="ctrTitle"/>
          </p:nvPr>
        </p:nvSpPr>
        <p:spPr>
          <a:xfrm>
            <a:off x="472867" y="1322067"/>
            <a:ext cx="5388400" cy="2104000"/>
          </a:xfrm>
          <a:prstGeom prst="rect">
            <a:avLst/>
          </a:prstGeom>
        </p:spPr>
        <p:txBody>
          <a:bodyPr spcFirstLastPara="1" wrap="square" lIns="0" tIns="91425" rIns="0" bIns="91425" anchor="b" anchorCtr="0">
            <a:noAutofit/>
          </a:bodyPr>
          <a:lstStyle>
            <a:lvl1pPr lvl="0" rtl="0">
              <a:lnSpc>
                <a:spcPct val="100000"/>
              </a:lnSpc>
              <a:spcBef>
                <a:spcPts val="0"/>
              </a:spcBef>
              <a:spcAft>
                <a:spcPts val="0"/>
              </a:spcAft>
              <a:buClr>
                <a:srgbClr val="FFFFFF"/>
              </a:buClr>
              <a:buSzPts val="3000"/>
              <a:buFont typeface="Montserrat"/>
              <a:buNone/>
              <a:tabLst>
                <a:tab pos="3282787" algn="l"/>
              </a:tabLst>
              <a:defRPr sz="4000" b="1">
                <a:solidFill>
                  <a:srgbClr val="FFFFFF"/>
                </a:solidFill>
                <a:latin typeface="+mj-lt"/>
                <a:ea typeface="Montserrat" panose="00000500000000000000" pitchFamily="2" charset="0"/>
                <a:cs typeface="Montserrat" panose="00000500000000000000" pitchFamily="2" charset="0"/>
                <a:sym typeface="Montserrat"/>
              </a:defRPr>
            </a:lvl1pPr>
            <a:lvl2pPr lvl="1" algn="ctr" rtl="0">
              <a:spcBef>
                <a:spcPts val="0"/>
              </a:spcBef>
              <a:spcAft>
                <a:spcPts val="0"/>
              </a:spcAft>
              <a:buClr>
                <a:srgbClr val="000000"/>
              </a:buClr>
              <a:buSzPts val="5200"/>
              <a:buNone/>
              <a:defRPr sz="6933">
                <a:solidFill>
                  <a:srgbClr val="000000"/>
                </a:solidFill>
              </a:defRPr>
            </a:lvl2pPr>
            <a:lvl3pPr lvl="2" algn="ctr" rtl="0">
              <a:spcBef>
                <a:spcPts val="0"/>
              </a:spcBef>
              <a:spcAft>
                <a:spcPts val="0"/>
              </a:spcAft>
              <a:buClr>
                <a:srgbClr val="000000"/>
              </a:buClr>
              <a:buSzPts val="5200"/>
              <a:buNone/>
              <a:defRPr sz="6933">
                <a:solidFill>
                  <a:srgbClr val="000000"/>
                </a:solidFill>
              </a:defRPr>
            </a:lvl3pPr>
            <a:lvl4pPr lvl="3" algn="ctr" rtl="0">
              <a:spcBef>
                <a:spcPts val="0"/>
              </a:spcBef>
              <a:spcAft>
                <a:spcPts val="0"/>
              </a:spcAft>
              <a:buClr>
                <a:srgbClr val="000000"/>
              </a:buClr>
              <a:buSzPts val="5200"/>
              <a:buNone/>
              <a:defRPr sz="6933">
                <a:solidFill>
                  <a:srgbClr val="000000"/>
                </a:solidFill>
              </a:defRPr>
            </a:lvl4pPr>
            <a:lvl5pPr lvl="4" algn="ctr" rtl="0">
              <a:spcBef>
                <a:spcPts val="0"/>
              </a:spcBef>
              <a:spcAft>
                <a:spcPts val="0"/>
              </a:spcAft>
              <a:buClr>
                <a:srgbClr val="000000"/>
              </a:buClr>
              <a:buSzPts val="5200"/>
              <a:buNone/>
              <a:defRPr sz="6933">
                <a:solidFill>
                  <a:srgbClr val="000000"/>
                </a:solidFill>
              </a:defRPr>
            </a:lvl5pPr>
            <a:lvl6pPr lvl="5" algn="ctr" rtl="0">
              <a:spcBef>
                <a:spcPts val="0"/>
              </a:spcBef>
              <a:spcAft>
                <a:spcPts val="0"/>
              </a:spcAft>
              <a:buClr>
                <a:srgbClr val="000000"/>
              </a:buClr>
              <a:buSzPts val="5200"/>
              <a:buNone/>
              <a:defRPr sz="6933">
                <a:solidFill>
                  <a:srgbClr val="000000"/>
                </a:solidFill>
              </a:defRPr>
            </a:lvl6pPr>
            <a:lvl7pPr lvl="6" algn="ctr" rtl="0">
              <a:spcBef>
                <a:spcPts val="0"/>
              </a:spcBef>
              <a:spcAft>
                <a:spcPts val="0"/>
              </a:spcAft>
              <a:buClr>
                <a:srgbClr val="000000"/>
              </a:buClr>
              <a:buSzPts val="5200"/>
              <a:buNone/>
              <a:defRPr sz="6933">
                <a:solidFill>
                  <a:srgbClr val="000000"/>
                </a:solidFill>
              </a:defRPr>
            </a:lvl7pPr>
            <a:lvl8pPr lvl="7" algn="ctr" rtl="0">
              <a:spcBef>
                <a:spcPts val="0"/>
              </a:spcBef>
              <a:spcAft>
                <a:spcPts val="0"/>
              </a:spcAft>
              <a:buClr>
                <a:srgbClr val="000000"/>
              </a:buClr>
              <a:buSzPts val="5200"/>
              <a:buNone/>
              <a:defRPr sz="6933">
                <a:solidFill>
                  <a:srgbClr val="000000"/>
                </a:solidFill>
              </a:defRPr>
            </a:lvl8pPr>
            <a:lvl9pPr lvl="8" algn="ctr" rtl="0">
              <a:spcBef>
                <a:spcPts val="0"/>
              </a:spcBef>
              <a:spcAft>
                <a:spcPts val="0"/>
              </a:spcAft>
              <a:buClr>
                <a:srgbClr val="000000"/>
              </a:buClr>
              <a:buSzPts val="5200"/>
              <a:buNone/>
              <a:defRPr sz="6933">
                <a:solidFill>
                  <a:srgbClr val="000000"/>
                </a:solidFill>
              </a:defRPr>
            </a:lvl9pPr>
          </a:lstStyle>
          <a:p>
            <a:r>
              <a:rPr lang="en-US"/>
              <a:t>Click to edit Master title style</a:t>
            </a:r>
            <a:endParaRPr dirty="0"/>
          </a:p>
        </p:txBody>
      </p:sp>
      <p:sp>
        <p:nvSpPr>
          <p:cNvPr id="12" name="Slide Number Placeholder 1">
            <a:extLst>
              <a:ext uri="{FF2B5EF4-FFF2-40B4-BE49-F238E27FC236}">
                <a16:creationId xmlns:a16="http://schemas.microsoft.com/office/drawing/2014/main" id="{7AFEAEB1-594F-424B-BC1C-CF9B9DCB78BB}"/>
              </a:ext>
            </a:extLst>
          </p:cNvPr>
          <p:cNvSpPr txBox="1">
            <a:spLocks/>
          </p:cNvSpPr>
          <p:nvPr/>
        </p:nvSpPr>
        <p:spPr>
          <a:xfrm>
            <a:off x="8976067" y="6412499"/>
            <a:ext cx="2743200" cy="366183"/>
          </a:xfrm>
          <a:prstGeom prst="rect">
            <a:avLst/>
          </a:prstGeom>
        </p:spPr>
        <p:txBody>
          <a:bodyPr vert="horz" lIns="0" tIns="60960" rIns="0" bIns="6096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z="1333" smtClean="0">
                <a:solidFill>
                  <a:schemeClr val="bg1"/>
                </a:solidFill>
                <a:latin typeface="Montserrat" panose="00000500000000000000" pitchFamily="2" charset="0"/>
              </a:rPr>
              <a:pPr/>
              <a:t>‹#›</a:t>
            </a:fld>
            <a:endParaRPr lang="en-PH" sz="1333" dirty="0">
              <a:solidFill>
                <a:schemeClr val="bg1"/>
              </a:solidFill>
              <a:latin typeface="Montserrat" panose="00000500000000000000" pitchFamily="2" charset="0"/>
            </a:endParaRPr>
          </a:p>
        </p:txBody>
      </p:sp>
      <p:sp>
        <p:nvSpPr>
          <p:cNvPr id="13" name="TextBox 12">
            <a:extLst>
              <a:ext uri="{FF2B5EF4-FFF2-40B4-BE49-F238E27FC236}">
                <a16:creationId xmlns:a16="http://schemas.microsoft.com/office/drawing/2014/main" id="{7B60D9EE-C28D-6DB2-74C9-925C2BF28DFF}"/>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334584721"/>
      </p:ext>
    </p:extLst>
  </p:cSld>
  <p:clrMapOvr>
    <a:masterClrMapping/>
  </p:clrMapOvr>
  <p:hf hdr="0" ftr="0" dt="0"/>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15_divider_photo_violet">
    <p:bg>
      <p:bgRef idx="1001">
        <a:schemeClr val="bg1"/>
      </p:bgRef>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1550EA2-3CEF-F177-CDE5-F705D0B58CC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descr="Shape, circle&#10;&#10;Description automatically generated">
            <a:extLst>
              <a:ext uri="{FF2B5EF4-FFF2-40B4-BE49-F238E27FC236}">
                <a16:creationId xmlns:a16="http://schemas.microsoft.com/office/drawing/2014/main" id="{4DA16C0B-8D0E-4A1F-7479-5E5654617AC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6274678" cy="6821040"/>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9" y="1671355"/>
            <a:ext cx="4481562" cy="1757645"/>
          </a:xfrm>
        </p:spPr>
        <p:txBody>
          <a:bodyPr anchor="b" anchorCtr="0">
            <a:noAutofit/>
          </a:bodyPr>
          <a:lstStyle>
            <a:lvl1pPr algn="l">
              <a:defRPr sz="3600">
                <a:solidFill>
                  <a:schemeClr val="bg2"/>
                </a:solidFill>
              </a:defRPr>
            </a:lvl1pPr>
          </a:lstStyle>
          <a:p>
            <a:r>
              <a:rPr lang="en-US" dirty="0"/>
              <a:t>Insert your divider title here maximum of three lines</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hasCustomPrompt="1"/>
          </p:nvPr>
        </p:nvSpPr>
        <p:spPr>
          <a:xfrm>
            <a:off x="288558" y="3492349"/>
            <a:ext cx="4481563" cy="436210"/>
          </a:xfr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tx1"/>
                </a:solidFill>
              </a:defRPr>
            </a:lvl1pPr>
          </a:lstStyle>
          <a:p>
            <a:fld id="{403EF4E2-7A7A-0548-85F1-5479B7C9E1B2}" type="slidenum">
              <a:rPr lang="en-US" smtClean="0"/>
              <a:pPr/>
              <a:t>‹#›</a:t>
            </a:fld>
            <a:endParaRPr lang="en-US" dirty="0"/>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descr="Shape, circle&#10;&#10;Description automatically generated">
            <a:extLst>
              <a:ext uri="{FF2B5EF4-FFF2-40B4-BE49-F238E27FC236}">
                <a16:creationId xmlns:a16="http://schemas.microsoft.com/office/drawing/2014/main" id="{760DD18F-B76F-81F3-4A71-2166214B60F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2112" t="3116"/>
          <a:stretch/>
        </p:blipFill>
        <p:spPr>
          <a:xfrm>
            <a:off x="0" y="-747"/>
            <a:ext cx="5242549" cy="5779166"/>
          </a:xfrm>
          <a:prstGeom prst="rect">
            <a:avLst/>
          </a:prstGeom>
        </p:spPr>
      </p:pic>
      <p:sp>
        <p:nvSpPr>
          <p:cNvPr id="4" name="Picture Placeholder 3">
            <a:extLst>
              <a:ext uri="{FF2B5EF4-FFF2-40B4-BE49-F238E27FC236}">
                <a16:creationId xmlns:a16="http://schemas.microsoft.com/office/drawing/2014/main" id="{0CF22717-FD9E-224E-374A-CC4708A15488}"/>
              </a:ext>
            </a:extLst>
          </p:cNvPr>
          <p:cNvSpPr>
            <a:spLocks noGrp="1"/>
          </p:cNvSpPr>
          <p:nvPr>
            <p:ph type="pic" sz="quarter" idx="10" hasCustomPrompt="1"/>
          </p:nvPr>
        </p:nvSpPr>
        <p:spPr>
          <a:xfrm>
            <a:off x="5770564" y="-5427"/>
            <a:ext cx="6405671" cy="5331227"/>
          </a:xfrm>
          <a:custGeom>
            <a:avLst/>
            <a:gdLst>
              <a:gd name="connsiteX0" fmla="*/ 415328 w 6405671"/>
              <a:gd name="connsiteY0" fmla="*/ 0 h 5331227"/>
              <a:gd name="connsiteX1" fmla="*/ 6405671 w 6405671"/>
              <a:gd name="connsiteY1" fmla="*/ 0 h 5331227"/>
              <a:gd name="connsiteX2" fmla="*/ 6405671 w 6405671"/>
              <a:gd name="connsiteY2" fmla="*/ 4061829 h 5331227"/>
              <a:gd name="connsiteX3" fmla="*/ 6222234 w 6405671"/>
              <a:gd name="connsiteY3" fmla="*/ 4263661 h 5331227"/>
              <a:gd name="connsiteX4" fmla="*/ 3644900 w 6405671"/>
              <a:gd name="connsiteY4" fmla="*/ 5331227 h 5331227"/>
              <a:gd name="connsiteX5" fmla="*/ 0 w 6405671"/>
              <a:gd name="connsiteY5" fmla="*/ 1686327 h 5331227"/>
              <a:gd name="connsiteX6" fmla="*/ 286435 w 6405671"/>
              <a:gd name="connsiteY6" fmla="*/ 267567 h 5331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05671" h="5331227">
                <a:moveTo>
                  <a:pt x="415328" y="0"/>
                </a:moveTo>
                <a:lnTo>
                  <a:pt x="6405671" y="0"/>
                </a:lnTo>
                <a:lnTo>
                  <a:pt x="6405671" y="4061829"/>
                </a:lnTo>
                <a:lnTo>
                  <a:pt x="6222234" y="4263661"/>
                </a:lnTo>
                <a:cubicBezTo>
                  <a:pt x="5562637" y="4923258"/>
                  <a:pt x="4651412" y="5331227"/>
                  <a:pt x="3644900" y="5331227"/>
                </a:cubicBezTo>
                <a:cubicBezTo>
                  <a:pt x="1631877" y="5331227"/>
                  <a:pt x="0" y="3699350"/>
                  <a:pt x="0" y="1686327"/>
                </a:cubicBezTo>
                <a:cubicBezTo>
                  <a:pt x="0" y="1183071"/>
                  <a:pt x="101993" y="703637"/>
                  <a:pt x="286435" y="267567"/>
                </a:cubicBezTo>
                <a:close/>
              </a:path>
            </a:pathLst>
          </a:custGeom>
          <a:solidFill>
            <a:schemeClr val="tx1"/>
          </a:solidFill>
        </p:spPr>
        <p:txBody>
          <a:bodyPr wrap="square" anchor="ctr">
            <a:noAutofit/>
          </a:bodyPr>
          <a:lstStyle>
            <a:lvl1pPr marL="0" indent="0" algn="ctr">
              <a:buNone/>
              <a:defRPr>
                <a:solidFill>
                  <a:schemeClr val="bg1"/>
                </a:solidFill>
              </a:defRPr>
            </a:lvl1pPr>
          </a:lstStyle>
          <a:p>
            <a:r>
              <a:rPr lang="en-US" dirty="0"/>
              <a:t>Click picture icon to insert photo</a:t>
            </a:r>
          </a:p>
        </p:txBody>
      </p:sp>
      <p:sp>
        <p:nvSpPr>
          <p:cNvPr id="7" name="TextBox 6">
            <a:extLst>
              <a:ext uri="{FF2B5EF4-FFF2-40B4-BE49-F238E27FC236}">
                <a16:creationId xmlns:a16="http://schemas.microsoft.com/office/drawing/2014/main" id="{ADBDBABD-D8E0-3D66-7965-1F4DCCE15F1A}"/>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0" name="Picture 9">
            <a:extLst>
              <a:ext uri="{FF2B5EF4-FFF2-40B4-BE49-F238E27FC236}">
                <a16:creationId xmlns:a16="http://schemas.microsoft.com/office/drawing/2014/main" id="{8F7A2799-6225-FFA4-FCEC-A5F755EF791E}"/>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2860350417"/>
      </p:ext>
    </p:extLst>
  </p:cSld>
  <p:clrMapOvr>
    <a:overrideClrMapping bg1="lt1" tx1="dk1" bg2="lt2" tx2="dk2" accent1="accent1" accent2="accent2" accent3="accent3" accent4="accent4" accent5="accent5" accent6="accent6" hlink="hlink" folHlink="folHlink"/>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1_title_and_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7" name="Text Placeholder 6">
            <a:extLst>
              <a:ext uri="{FF2B5EF4-FFF2-40B4-BE49-F238E27FC236}">
                <a16:creationId xmlns:a16="http://schemas.microsoft.com/office/drawing/2014/main" id="{47F7929F-4D80-0F4F-EFFB-21D9B3A08195}"/>
              </a:ext>
            </a:extLst>
          </p:cNvPr>
          <p:cNvSpPr>
            <a:spLocks noGrp="1"/>
          </p:cNvSpPr>
          <p:nvPr>
            <p:ph type="body" sz="quarter" idx="13" hasCustomPrompt="1"/>
          </p:nvPr>
        </p:nvSpPr>
        <p:spPr>
          <a:xfrm>
            <a:off x="288558" y="579495"/>
            <a:ext cx="11582400"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4" name="Text Placeholder 10">
            <a:extLst>
              <a:ext uri="{FF2B5EF4-FFF2-40B4-BE49-F238E27FC236}">
                <a16:creationId xmlns:a16="http://schemas.microsoft.com/office/drawing/2014/main" id="{C3AEC9DB-EF68-1F30-2273-B2160550D684}"/>
              </a:ext>
            </a:extLst>
          </p:cNvPr>
          <p:cNvSpPr>
            <a:spLocks noGrp="1"/>
          </p:cNvSpPr>
          <p:nvPr>
            <p:ph type="body" sz="quarter" idx="17"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5" name="Title 1">
            <a:extLst>
              <a:ext uri="{FF2B5EF4-FFF2-40B4-BE49-F238E27FC236}">
                <a16:creationId xmlns:a16="http://schemas.microsoft.com/office/drawing/2014/main" id="{B30F50A8-F4AB-8F41-DE7A-B921DA46B4A5}"/>
              </a:ext>
            </a:extLst>
          </p:cNvPr>
          <p:cNvSpPr>
            <a:spLocks noGrp="1"/>
          </p:cNvSpPr>
          <p:nvPr>
            <p:ph type="title" hasCustomPrompt="1"/>
          </p:nvPr>
        </p:nvSpPr>
        <p:spPr>
          <a:xfrm>
            <a:off x="288558" y="178971"/>
            <a:ext cx="11582400" cy="397352"/>
          </a:xfrm>
          <a:prstGeom prst="rect">
            <a:avLst/>
          </a:prstGeom>
        </p:spPr>
        <p:txBody>
          <a:bodyPr anchor="ctr"/>
          <a:lstStyle>
            <a:lvl1pPr>
              <a:defRPr sz="2000"/>
            </a:lvl1pPr>
          </a:lstStyle>
          <a:p>
            <a:r>
              <a:rPr lang="en-US" dirty="0"/>
              <a:t>Insert your slide title in Arial bold 20pt</a:t>
            </a:r>
          </a:p>
        </p:txBody>
      </p:sp>
    </p:spTree>
    <p:extLst>
      <p:ext uri="{BB962C8B-B14F-4D97-AF65-F5344CB8AC3E}">
        <p14:creationId xmlns:p14="http://schemas.microsoft.com/office/powerpoint/2010/main" val="154376666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2_content_and_description">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12" name="Content Placeholder 2">
            <a:extLst>
              <a:ext uri="{FF2B5EF4-FFF2-40B4-BE49-F238E27FC236}">
                <a16:creationId xmlns:a16="http://schemas.microsoft.com/office/drawing/2014/main" id="{B5C80055-36CD-03A0-FF2F-FB1F135FCA85}"/>
              </a:ext>
            </a:extLst>
          </p:cNvPr>
          <p:cNvSpPr>
            <a:spLocks noGrp="1"/>
          </p:cNvSpPr>
          <p:nvPr>
            <p:ph idx="1"/>
          </p:nvPr>
        </p:nvSpPr>
        <p:spPr>
          <a:xfrm>
            <a:off x="288558" y="1825625"/>
            <a:ext cx="8629974"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2">
            <a:extLst>
              <a:ext uri="{FF2B5EF4-FFF2-40B4-BE49-F238E27FC236}">
                <a16:creationId xmlns:a16="http://schemas.microsoft.com/office/drawing/2014/main" id="{56DE0CA5-5C4E-EFCB-2BE8-EB8DC2300D09}"/>
              </a:ext>
            </a:extLst>
          </p:cNvPr>
          <p:cNvSpPr>
            <a:spLocks noGrp="1"/>
          </p:cNvSpPr>
          <p:nvPr>
            <p:ph idx="21"/>
          </p:nvPr>
        </p:nvSpPr>
        <p:spPr>
          <a:xfrm>
            <a:off x="9180311" y="1825625"/>
            <a:ext cx="2706889"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10">
            <a:extLst>
              <a:ext uri="{FF2B5EF4-FFF2-40B4-BE49-F238E27FC236}">
                <a16:creationId xmlns:a16="http://schemas.microsoft.com/office/drawing/2014/main" id="{6952DA69-BA1F-7BDB-448F-A4656CCF634C}"/>
              </a:ext>
            </a:extLst>
          </p:cNvPr>
          <p:cNvSpPr>
            <a:spLocks noGrp="1"/>
          </p:cNvSpPr>
          <p:nvPr>
            <p:ph type="body" sz="quarter" idx="17"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5" name="Text Placeholder 6">
            <a:extLst>
              <a:ext uri="{FF2B5EF4-FFF2-40B4-BE49-F238E27FC236}">
                <a16:creationId xmlns:a16="http://schemas.microsoft.com/office/drawing/2014/main" id="{8B07040F-A6A3-5C15-F977-7D0228D3BCC2}"/>
              </a:ext>
            </a:extLst>
          </p:cNvPr>
          <p:cNvSpPr>
            <a:spLocks noGrp="1"/>
          </p:cNvSpPr>
          <p:nvPr>
            <p:ph type="body" sz="quarter" idx="13" hasCustomPrompt="1"/>
          </p:nvPr>
        </p:nvSpPr>
        <p:spPr>
          <a:xfrm>
            <a:off x="288558" y="579495"/>
            <a:ext cx="11582400"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7" name="Title 1">
            <a:extLst>
              <a:ext uri="{FF2B5EF4-FFF2-40B4-BE49-F238E27FC236}">
                <a16:creationId xmlns:a16="http://schemas.microsoft.com/office/drawing/2014/main" id="{E6C12688-D8F7-66BE-AD00-78D59546F8B4}"/>
              </a:ext>
            </a:extLst>
          </p:cNvPr>
          <p:cNvSpPr>
            <a:spLocks noGrp="1"/>
          </p:cNvSpPr>
          <p:nvPr>
            <p:ph type="title" hasCustomPrompt="1"/>
          </p:nvPr>
        </p:nvSpPr>
        <p:spPr>
          <a:xfrm>
            <a:off x="288558" y="178971"/>
            <a:ext cx="11582400" cy="397352"/>
          </a:xfrm>
          <a:prstGeom prst="rect">
            <a:avLst/>
          </a:prstGeom>
        </p:spPr>
        <p:txBody>
          <a:bodyPr anchor="ctr"/>
          <a:lstStyle>
            <a:lvl1pPr>
              <a:defRPr sz="2000"/>
            </a:lvl1pPr>
          </a:lstStyle>
          <a:p>
            <a:r>
              <a:rPr lang="en-US" dirty="0"/>
              <a:t>Insert your slide title in Arial bold 20pt</a:t>
            </a:r>
          </a:p>
        </p:txBody>
      </p:sp>
    </p:spTree>
    <p:extLst>
      <p:ext uri="{BB962C8B-B14F-4D97-AF65-F5344CB8AC3E}">
        <p14:creationId xmlns:p14="http://schemas.microsoft.com/office/powerpoint/2010/main" val="321584542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3_three_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288559" y="1825625"/>
            <a:ext cx="3684352"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10" name="Content Placeholder 2">
            <a:extLst>
              <a:ext uri="{FF2B5EF4-FFF2-40B4-BE49-F238E27FC236}">
                <a16:creationId xmlns:a16="http://schemas.microsoft.com/office/drawing/2014/main" id="{505D1794-3A67-EC85-D51D-19CC621969E3}"/>
              </a:ext>
            </a:extLst>
          </p:cNvPr>
          <p:cNvSpPr>
            <a:spLocks noGrp="1"/>
          </p:cNvSpPr>
          <p:nvPr>
            <p:ph idx="14"/>
          </p:nvPr>
        </p:nvSpPr>
        <p:spPr>
          <a:xfrm>
            <a:off x="4237582" y="1825625"/>
            <a:ext cx="3684352"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a:extLst>
              <a:ext uri="{FF2B5EF4-FFF2-40B4-BE49-F238E27FC236}">
                <a16:creationId xmlns:a16="http://schemas.microsoft.com/office/drawing/2014/main" id="{C1A58A57-9AA2-995B-F17B-EF0CC5FF39C5}"/>
              </a:ext>
            </a:extLst>
          </p:cNvPr>
          <p:cNvSpPr>
            <a:spLocks noGrp="1"/>
          </p:cNvSpPr>
          <p:nvPr>
            <p:ph idx="15"/>
          </p:nvPr>
        </p:nvSpPr>
        <p:spPr>
          <a:xfrm>
            <a:off x="8186606" y="1825625"/>
            <a:ext cx="3684352"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6">
            <a:extLst>
              <a:ext uri="{FF2B5EF4-FFF2-40B4-BE49-F238E27FC236}">
                <a16:creationId xmlns:a16="http://schemas.microsoft.com/office/drawing/2014/main" id="{90678F05-80CC-A3DE-FAE5-0A6E66AB8B9B}"/>
              </a:ext>
            </a:extLst>
          </p:cNvPr>
          <p:cNvSpPr>
            <a:spLocks noGrp="1"/>
          </p:cNvSpPr>
          <p:nvPr>
            <p:ph type="body" sz="quarter" idx="16" hasCustomPrompt="1"/>
          </p:nvPr>
        </p:nvSpPr>
        <p:spPr>
          <a:xfrm>
            <a:off x="288558" y="1351231"/>
            <a:ext cx="3684352" cy="436542"/>
          </a:xfrm>
        </p:spPr>
        <p:txBody>
          <a:bodyPr anchor="b" anchorCtr="0"/>
          <a:lstStyle>
            <a:lvl1pPr marL="0" indent="0">
              <a:spcBef>
                <a:spcPts val="0"/>
              </a:spcBef>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13" name="Text Placeholder 6">
            <a:extLst>
              <a:ext uri="{FF2B5EF4-FFF2-40B4-BE49-F238E27FC236}">
                <a16:creationId xmlns:a16="http://schemas.microsoft.com/office/drawing/2014/main" id="{4F7AC8A2-64C0-1D9F-7AB1-472AE18BD1D5}"/>
              </a:ext>
            </a:extLst>
          </p:cNvPr>
          <p:cNvSpPr>
            <a:spLocks noGrp="1"/>
          </p:cNvSpPr>
          <p:nvPr>
            <p:ph type="body" sz="quarter" idx="17" hasCustomPrompt="1"/>
          </p:nvPr>
        </p:nvSpPr>
        <p:spPr>
          <a:xfrm>
            <a:off x="4237582" y="1351231"/>
            <a:ext cx="3684352" cy="436542"/>
          </a:xfrm>
        </p:spPr>
        <p:txBody>
          <a:bodyPr anchor="b" anchorCtr="0"/>
          <a:lstStyle>
            <a:lvl1pPr marL="0" indent="0">
              <a:spcBef>
                <a:spcPts val="0"/>
              </a:spcBef>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14" name="Text Placeholder 6">
            <a:extLst>
              <a:ext uri="{FF2B5EF4-FFF2-40B4-BE49-F238E27FC236}">
                <a16:creationId xmlns:a16="http://schemas.microsoft.com/office/drawing/2014/main" id="{CED75715-C317-75F7-78F6-9C944FD28A22}"/>
              </a:ext>
            </a:extLst>
          </p:cNvPr>
          <p:cNvSpPr>
            <a:spLocks noGrp="1"/>
          </p:cNvSpPr>
          <p:nvPr>
            <p:ph type="body" sz="quarter" idx="18" hasCustomPrompt="1"/>
          </p:nvPr>
        </p:nvSpPr>
        <p:spPr>
          <a:xfrm>
            <a:off x="8186605" y="1351231"/>
            <a:ext cx="3684352" cy="436542"/>
          </a:xfrm>
        </p:spPr>
        <p:txBody>
          <a:bodyPr anchor="b" anchorCtr="0"/>
          <a:lstStyle>
            <a:lvl1pPr marL="0" indent="0">
              <a:spcBef>
                <a:spcPts val="0"/>
              </a:spcBef>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4" name="Text Placeholder 10">
            <a:extLst>
              <a:ext uri="{FF2B5EF4-FFF2-40B4-BE49-F238E27FC236}">
                <a16:creationId xmlns:a16="http://schemas.microsoft.com/office/drawing/2014/main" id="{EF340EA8-54A6-9E4D-0526-47907DA2F648}"/>
              </a:ext>
            </a:extLst>
          </p:cNvPr>
          <p:cNvSpPr>
            <a:spLocks noGrp="1"/>
          </p:cNvSpPr>
          <p:nvPr>
            <p:ph type="body" sz="quarter" idx="19"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5" name="Text Placeholder 6">
            <a:extLst>
              <a:ext uri="{FF2B5EF4-FFF2-40B4-BE49-F238E27FC236}">
                <a16:creationId xmlns:a16="http://schemas.microsoft.com/office/drawing/2014/main" id="{A1DE536D-EF4A-8B3D-B21D-22CB635EDC7C}"/>
              </a:ext>
            </a:extLst>
          </p:cNvPr>
          <p:cNvSpPr>
            <a:spLocks noGrp="1"/>
          </p:cNvSpPr>
          <p:nvPr>
            <p:ph type="body" sz="quarter" idx="13" hasCustomPrompt="1"/>
          </p:nvPr>
        </p:nvSpPr>
        <p:spPr>
          <a:xfrm>
            <a:off x="288558" y="579495"/>
            <a:ext cx="11582400"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8" name="Title 1">
            <a:extLst>
              <a:ext uri="{FF2B5EF4-FFF2-40B4-BE49-F238E27FC236}">
                <a16:creationId xmlns:a16="http://schemas.microsoft.com/office/drawing/2014/main" id="{37322F87-6010-E800-94B8-6FD167463715}"/>
              </a:ext>
            </a:extLst>
          </p:cNvPr>
          <p:cNvSpPr>
            <a:spLocks noGrp="1"/>
          </p:cNvSpPr>
          <p:nvPr>
            <p:ph type="title" hasCustomPrompt="1"/>
          </p:nvPr>
        </p:nvSpPr>
        <p:spPr>
          <a:xfrm>
            <a:off x="288558" y="178971"/>
            <a:ext cx="11582400" cy="397352"/>
          </a:xfrm>
          <a:prstGeom prst="rect">
            <a:avLst/>
          </a:prstGeom>
        </p:spPr>
        <p:txBody>
          <a:bodyPr anchor="ctr"/>
          <a:lstStyle>
            <a:lvl1pPr>
              <a:defRPr sz="2000"/>
            </a:lvl1pPr>
          </a:lstStyle>
          <a:p>
            <a:r>
              <a:rPr lang="en-US" dirty="0"/>
              <a:t>Insert your slide title in Arial bold 20pt</a:t>
            </a:r>
          </a:p>
        </p:txBody>
      </p:sp>
    </p:spTree>
    <p:extLst>
      <p:ext uri="{BB962C8B-B14F-4D97-AF65-F5344CB8AC3E}">
        <p14:creationId xmlns:p14="http://schemas.microsoft.com/office/powerpoint/2010/main" val="362550305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4_four_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288559" y="1825625"/>
            <a:ext cx="2706889"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12" name="Text Placeholder 6">
            <a:extLst>
              <a:ext uri="{FF2B5EF4-FFF2-40B4-BE49-F238E27FC236}">
                <a16:creationId xmlns:a16="http://schemas.microsoft.com/office/drawing/2014/main" id="{90678F05-80CC-A3DE-FAE5-0A6E66AB8B9B}"/>
              </a:ext>
            </a:extLst>
          </p:cNvPr>
          <p:cNvSpPr>
            <a:spLocks noGrp="1"/>
          </p:cNvSpPr>
          <p:nvPr>
            <p:ph type="body" sz="quarter" idx="16" hasCustomPrompt="1"/>
          </p:nvPr>
        </p:nvSpPr>
        <p:spPr>
          <a:xfrm>
            <a:off x="288558" y="1351231"/>
            <a:ext cx="2706889" cy="436542"/>
          </a:xfrm>
        </p:spPr>
        <p:txBody>
          <a:bodyPr anchor="b"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8" name="Content Placeholder 2">
            <a:extLst>
              <a:ext uri="{FF2B5EF4-FFF2-40B4-BE49-F238E27FC236}">
                <a16:creationId xmlns:a16="http://schemas.microsoft.com/office/drawing/2014/main" id="{723B6A2A-2C2E-7735-F6AF-C9EBC41827D7}"/>
              </a:ext>
            </a:extLst>
          </p:cNvPr>
          <p:cNvSpPr>
            <a:spLocks noGrp="1"/>
          </p:cNvSpPr>
          <p:nvPr>
            <p:ph idx="17"/>
          </p:nvPr>
        </p:nvSpPr>
        <p:spPr>
          <a:xfrm>
            <a:off x="3252476" y="1825625"/>
            <a:ext cx="2706889"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6">
            <a:extLst>
              <a:ext uri="{FF2B5EF4-FFF2-40B4-BE49-F238E27FC236}">
                <a16:creationId xmlns:a16="http://schemas.microsoft.com/office/drawing/2014/main" id="{390CEB3B-329E-7CFB-C82C-196F404D94D0}"/>
              </a:ext>
            </a:extLst>
          </p:cNvPr>
          <p:cNvSpPr>
            <a:spLocks noGrp="1"/>
          </p:cNvSpPr>
          <p:nvPr>
            <p:ph type="body" sz="quarter" idx="18" hasCustomPrompt="1"/>
          </p:nvPr>
        </p:nvSpPr>
        <p:spPr>
          <a:xfrm>
            <a:off x="3252475" y="1351231"/>
            <a:ext cx="2706889" cy="436542"/>
          </a:xfrm>
        </p:spPr>
        <p:txBody>
          <a:bodyPr anchor="b"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15" name="Content Placeholder 2">
            <a:extLst>
              <a:ext uri="{FF2B5EF4-FFF2-40B4-BE49-F238E27FC236}">
                <a16:creationId xmlns:a16="http://schemas.microsoft.com/office/drawing/2014/main" id="{BE267DF4-9717-0259-6B0E-DAD8B209CF46}"/>
              </a:ext>
            </a:extLst>
          </p:cNvPr>
          <p:cNvSpPr>
            <a:spLocks noGrp="1"/>
          </p:cNvSpPr>
          <p:nvPr>
            <p:ph idx="19"/>
          </p:nvPr>
        </p:nvSpPr>
        <p:spPr>
          <a:xfrm>
            <a:off x="6216393" y="1825625"/>
            <a:ext cx="2706889"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6">
            <a:extLst>
              <a:ext uri="{FF2B5EF4-FFF2-40B4-BE49-F238E27FC236}">
                <a16:creationId xmlns:a16="http://schemas.microsoft.com/office/drawing/2014/main" id="{3638A4D9-F985-A57C-CB8F-B5BE0F172727}"/>
              </a:ext>
            </a:extLst>
          </p:cNvPr>
          <p:cNvSpPr>
            <a:spLocks noGrp="1"/>
          </p:cNvSpPr>
          <p:nvPr>
            <p:ph type="body" sz="quarter" idx="20" hasCustomPrompt="1"/>
          </p:nvPr>
        </p:nvSpPr>
        <p:spPr>
          <a:xfrm>
            <a:off x="6216392" y="1351231"/>
            <a:ext cx="2706889" cy="436542"/>
          </a:xfrm>
        </p:spPr>
        <p:txBody>
          <a:bodyPr anchor="b"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17" name="Content Placeholder 2">
            <a:extLst>
              <a:ext uri="{FF2B5EF4-FFF2-40B4-BE49-F238E27FC236}">
                <a16:creationId xmlns:a16="http://schemas.microsoft.com/office/drawing/2014/main" id="{B48447AD-132B-DD45-8F26-5684D33A864A}"/>
              </a:ext>
            </a:extLst>
          </p:cNvPr>
          <p:cNvSpPr>
            <a:spLocks noGrp="1"/>
          </p:cNvSpPr>
          <p:nvPr>
            <p:ph idx="21"/>
          </p:nvPr>
        </p:nvSpPr>
        <p:spPr>
          <a:xfrm>
            <a:off x="9180311" y="1825625"/>
            <a:ext cx="2706889"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6">
            <a:extLst>
              <a:ext uri="{FF2B5EF4-FFF2-40B4-BE49-F238E27FC236}">
                <a16:creationId xmlns:a16="http://schemas.microsoft.com/office/drawing/2014/main" id="{93012D8C-6A00-0751-CA0A-B3A4D6620527}"/>
              </a:ext>
            </a:extLst>
          </p:cNvPr>
          <p:cNvSpPr>
            <a:spLocks noGrp="1"/>
          </p:cNvSpPr>
          <p:nvPr>
            <p:ph type="body" sz="quarter" idx="22" hasCustomPrompt="1"/>
          </p:nvPr>
        </p:nvSpPr>
        <p:spPr>
          <a:xfrm>
            <a:off x="9180310" y="1351231"/>
            <a:ext cx="2706889" cy="436542"/>
          </a:xfrm>
        </p:spPr>
        <p:txBody>
          <a:bodyPr anchor="b"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4" name="Text Placeholder 10">
            <a:extLst>
              <a:ext uri="{FF2B5EF4-FFF2-40B4-BE49-F238E27FC236}">
                <a16:creationId xmlns:a16="http://schemas.microsoft.com/office/drawing/2014/main" id="{197E1BA7-6018-F8DC-5B98-E01D1FCACAE1}"/>
              </a:ext>
            </a:extLst>
          </p:cNvPr>
          <p:cNvSpPr>
            <a:spLocks noGrp="1"/>
          </p:cNvSpPr>
          <p:nvPr>
            <p:ph type="body" sz="quarter" idx="23"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5" name="Text Placeholder 6">
            <a:extLst>
              <a:ext uri="{FF2B5EF4-FFF2-40B4-BE49-F238E27FC236}">
                <a16:creationId xmlns:a16="http://schemas.microsoft.com/office/drawing/2014/main" id="{6842BA1B-CE76-92EE-3BB8-577F1D85B407}"/>
              </a:ext>
            </a:extLst>
          </p:cNvPr>
          <p:cNvSpPr>
            <a:spLocks noGrp="1"/>
          </p:cNvSpPr>
          <p:nvPr>
            <p:ph type="body" sz="quarter" idx="13" hasCustomPrompt="1"/>
          </p:nvPr>
        </p:nvSpPr>
        <p:spPr>
          <a:xfrm>
            <a:off x="288558" y="579495"/>
            <a:ext cx="11582400"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10" name="Title 1">
            <a:extLst>
              <a:ext uri="{FF2B5EF4-FFF2-40B4-BE49-F238E27FC236}">
                <a16:creationId xmlns:a16="http://schemas.microsoft.com/office/drawing/2014/main" id="{DADCE05C-530C-E715-3EE9-A5165AEC29C3}"/>
              </a:ext>
            </a:extLst>
          </p:cNvPr>
          <p:cNvSpPr>
            <a:spLocks noGrp="1"/>
          </p:cNvSpPr>
          <p:nvPr>
            <p:ph type="title" hasCustomPrompt="1"/>
          </p:nvPr>
        </p:nvSpPr>
        <p:spPr>
          <a:xfrm>
            <a:off x="288558" y="178971"/>
            <a:ext cx="11582400" cy="397352"/>
          </a:xfrm>
          <a:prstGeom prst="rect">
            <a:avLst/>
          </a:prstGeom>
        </p:spPr>
        <p:txBody>
          <a:bodyPr anchor="ctr"/>
          <a:lstStyle>
            <a:lvl1pPr>
              <a:defRPr sz="2000"/>
            </a:lvl1pPr>
          </a:lstStyle>
          <a:p>
            <a:r>
              <a:rPr lang="en-US" dirty="0"/>
              <a:t>Insert your slide title in Arial bold 20pt</a:t>
            </a:r>
          </a:p>
        </p:txBody>
      </p:sp>
    </p:spTree>
    <p:extLst>
      <p:ext uri="{BB962C8B-B14F-4D97-AF65-F5344CB8AC3E}">
        <p14:creationId xmlns:p14="http://schemas.microsoft.com/office/powerpoint/2010/main" val="338473363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5_three_columns_photo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288559" y="3976451"/>
            <a:ext cx="3684352" cy="16629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10" name="Content Placeholder 2">
            <a:extLst>
              <a:ext uri="{FF2B5EF4-FFF2-40B4-BE49-F238E27FC236}">
                <a16:creationId xmlns:a16="http://schemas.microsoft.com/office/drawing/2014/main" id="{505D1794-3A67-EC85-D51D-19CC621969E3}"/>
              </a:ext>
            </a:extLst>
          </p:cNvPr>
          <p:cNvSpPr>
            <a:spLocks noGrp="1"/>
          </p:cNvSpPr>
          <p:nvPr>
            <p:ph idx="14"/>
          </p:nvPr>
        </p:nvSpPr>
        <p:spPr>
          <a:xfrm>
            <a:off x="4237582" y="3976451"/>
            <a:ext cx="3684352" cy="16629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a:extLst>
              <a:ext uri="{FF2B5EF4-FFF2-40B4-BE49-F238E27FC236}">
                <a16:creationId xmlns:a16="http://schemas.microsoft.com/office/drawing/2014/main" id="{C1A58A57-9AA2-995B-F17B-EF0CC5FF39C5}"/>
              </a:ext>
            </a:extLst>
          </p:cNvPr>
          <p:cNvSpPr>
            <a:spLocks noGrp="1"/>
          </p:cNvSpPr>
          <p:nvPr>
            <p:ph idx="15"/>
          </p:nvPr>
        </p:nvSpPr>
        <p:spPr>
          <a:xfrm>
            <a:off x="8186606" y="3976451"/>
            <a:ext cx="3684352" cy="16629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4">
            <a:extLst>
              <a:ext uri="{FF2B5EF4-FFF2-40B4-BE49-F238E27FC236}">
                <a16:creationId xmlns:a16="http://schemas.microsoft.com/office/drawing/2014/main" id="{B58AD49D-3D55-5878-EB23-9434406607F0}"/>
              </a:ext>
            </a:extLst>
          </p:cNvPr>
          <p:cNvSpPr>
            <a:spLocks noGrp="1"/>
          </p:cNvSpPr>
          <p:nvPr>
            <p:ph type="pic" sz="quarter" idx="20" hasCustomPrompt="1"/>
          </p:nvPr>
        </p:nvSpPr>
        <p:spPr>
          <a:xfrm>
            <a:off x="288559" y="1418538"/>
            <a:ext cx="3684352" cy="2041112"/>
          </a:xfrm>
        </p:spPr>
        <p:txBody>
          <a:bodyPr/>
          <a:lstStyle>
            <a:lvl1pPr marL="0" indent="0" algn="ctr">
              <a:buNone/>
              <a:defRPr/>
            </a:lvl1pPr>
          </a:lstStyle>
          <a:p>
            <a:r>
              <a:rPr lang="en-US" dirty="0"/>
              <a:t>Click picture icon to add photo</a:t>
            </a:r>
          </a:p>
        </p:txBody>
      </p:sp>
      <p:sp>
        <p:nvSpPr>
          <p:cNvPr id="8" name="Picture Placeholder 4">
            <a:extLst>
              <a:ext uri="{FF2B5EF4-FFF2-40B4-BE49-F238E27FC236}">
                <a16:creationId xmlns:a16="http://schemas.microsoft.com/office/drawing/2014/main" id="{C1ADFA53-A93C-9C6B-577B-EE3F3CE8E8B8}"/>
              </a:ext>
            </a:extLst>
          </p:cNvPr>
          <p:cNvSpPr>
            <a:spLocks noGrp="1"/>
          </p:cNvSpPr>
          <p:nvPr>
            <p:ph type="pic" sz="quarter" idx="21" hasCustomPrompt="1"/>
          </p:nvPr>
        </p:nvSpPr>
        <p:spPr>
          <a:xfrm>
            <a:off x="4237582" y="1418538"/>
            <a:ext cx="3684352" cy="2041112"/>
          </a:xfrm>
        </p:spPr>
        <p:txBody>
          <a:bodyPr/>
          <a:lstStyle>
            <a:lvl1pPr marL="0" indent="0" algn="ctr">
              <a:buNone/>
              <a:defRPr/>
            </a:lvl1pPr>
          </a:lstStyle>
          <a:p>
            <a:r>
              <a:rPr lang="en-US" dirty="0"/>
              <a:t>Click picture icon to add photo</a:t>
            </a:r>
          </a:p>
        </p:txBody>
      </p:sp>
      <p:sp>
        <p:nvSpPr>
          <p:cNvPr id="9" name="Picture Placeholder 4">
            <a:extLst>
              <a:ext uri="{FF2B5EF4-FFF2-40B4-BE49-F238E27FC236}">
                <a16:creationId xmlns:a16="http://schemas.microsoft.com/office/drawing/2014/main" id="{DC82AF9B-6879-D477-6076-E176F56AE37A}"/>
              </a:ext>
            </a:extLst>
          </p:cNvPr>
          <p:cNvSpPr>
            <a:spLocks noGrp="1"/>
          </p:cNvSpPr>
          <p:nvPr>
            <p:ph type="pic" sz="quarter" idx="22" hasCustomPrompt="1"/>
          </p:nvPr>
        </p:nvSpPr>
        <p:spPr>
          <a:xfrm>
            <a:off x="8186605" y="1418538"/>
            <a:ext cx="3684352" cy="2041112"/>
          </a:xfrm>
        </p:spPr>
        <p:txBody>
          <a:bodyPr/>
          <a:lstStyle>
            <a:lvl1pPr marL="0" indent="0" algn="ctr">
              <a:buNone/>
              <a:defRPr/>
            </a:lvl1pPr>
          </a:lstStyle>
          <a:p>
            <a:r>
              <a:rPr lang="en-US" dirty="0"/>
              <a:t>Click picture icon to add photo</a:t>
            </a:r>
          </a:p>
        </p:txBody>
      </p:sp>
      <p:sp>
        <p:nvSpPr>
          <p:cNvPr id="4" name="Text Placeholder 10">
            <a:extLst>
              <a:ext uri="{FF2B5EF4-FFF2-40B4-BE49-F238E27FC236}">
                <a16:creationId xmlns:a16="http://schemas.microsoft.com/office/drawing/2014/main" id="{B15A4DB1-EF34-E503-B556-530B7CAC3EBE}"/>
              </a:ext>
            </a:extLst>
          </p:cNvPr>
          <p:cNvSpPr>
            <a:spLocks noGrp="1"/>
          </p:cNvSpPr>
          <p:nvPr>
            <p:ph type="body" sz="quarter" idx="17"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12" name="Text Placeholder 6">
            <a:extLst>
              <a:ext uri="{FF2B5EF4-FFF2-40B4-BE49-F238E27FC236}">
                <a16:creationId xmlns:a16="http://schemas.microsoft.com/office/drawing/2014/main" id="{A9C3871F-6DE1-0E51-4666-C634F339A563}"/>
              </a:ext>
            </a:extLst>
          </p:cNvPr>
          <p:cNvSpPr>
            <a:spLocks noGrp="1"/>
          </p:cNvSpPr>
          <p:nvPr>
            <p:ph type="body" sz="quarter" idx="13" hasCustomPrompt="1"/>
          </p:nvPr>
        </p:nvSpPr>
        <p:spPr>
          <a:xfrm>
            <a:off x="288558" y="579495"/>
            <a:ext cx="11582400"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13" name="Title 1">
            <a:extLst>
              <a:ext uri="{FF2B5EF4-FFF2-40B4-BE49-F238E27FC236}">
                <a16:creationId xmlns:a16="http://schemas.microsoft.com/office/drawing/2014/main" id="{30385D10-C453-B58A-D9F1-B1AA1DD202DD}"/>
              </a:ext>
            </a:extLst>
          </p:cNvPr>
          <p:cNvSpPr>
            <a:spLocks noGrp="1"/>
          </p:cNvSpPr>
          <p:nvPr>
            <p:ph type="title" hasCustomPrompt="1"/>
          </p:nvPr>
        </p:nvSpPr>
        <p:spPr>
          <a:xfrm>
            <a:off x="288558" y="178971"/>
            <a:ext cx="11582400" cy="397352"/>
          </a:xfrm>
          <a:prstGeom prst="rect">
            <a:avLst/>
          </a:prstGeom>
        </p:spPr>
        <p:txBody>
          <a:bodyPr anchor="ctr"/>
          <a:lstStyle>
            <a:lvl1pPr>
              <a:defRPr sz="2000"/>
            </a:lvl1pPr>
          </a:lstStyle>
          <a:p>
            <a:r>
              <a:rPr lang="en-US" dirty="0"/>
              <a:t>Insert your slide title in Arial bold 20pt</a:t>
            </a:r>
          </a:p>
        </p:txBody>
      </p:sp>
      <p:sp>
        <p:nvSpPr>
          <p:cNvPr id="2" name="Text Placeholder 6">
            <a:extLst>
              <a:ext uri="{FF2B5EF4-FFF2-40B4-BE49-F238E27FC236}">
                <a16:creationId xmlns:a16="http://schemas.microsoft.com/office/drawing/2014/main" id="{9A94D145-81FE-C360-0297-4502383F5A55}"/>
              </a:ext>
            </a:extLst>
          </p:cNvPr>
          <p:cNvSpPr>
            <a:spLocks noGrp="1"/>
          </p:cNvSpPr>
          <p:nvPr>
            <p:ph type="body" sz="quarter" idx="16" hasCustomPrompt="1"/>
          </p:nvPr>
        </p:nvSpPr>
        <p:spPr>
          <a:xfrm>
            <a:off x="288558" y="3539909"/>
            <a:ext cx="3684352" cy="436542"/>
          </a:xfrm>
        </p:spPr>
        <p:txBody>
          <a:bodyPr anchor="ctr" anchorCtr="0"/>
          <a:lstStyle>
            <a:lvl1pPr marL="0" indent="0">
              <a:spcBef>
                <a:spcPts val="0"/>
              </a:spcBef>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7" name="Text Placeholder 6">
            <a:extLst>
              <a:ext uri="{FF2B5EF4-FFF2-40B4-BE49-F238E27FC236}">
                <a16:creationId xmlns:a16="http://schemas.microsoft.com/office/drawing/2014/main" id="{B0DECDC5-9AD9-7CB6-F638-0E39B0577747}"/>
              </a:ext>
            </a:extLst>
          </p:cNvPr>
          <p:cNvSpPr>
            <a:spLocks noGrp="1"/>
          </p:cNvSpPr>
          <p:nvPr>
            <p:ph type="body" sz="quarter" idx="23" hasCustomPrompt="1"/>
          </p:nvPr>
        </p:nvSpPr>
        <p:spPr>
          <a:xfrm>
            <a:off x="4237582" y="3539909"/>
            <a:ext cx="3684352" cy="436542"/>
          </a:xfrm>
        </p:spPr>
        <p:txBody>
          <a:bodyPr anchor="ctr" anchorCtr="0"/>
          <a:lstStyle>
            <a:lvl1pPr marL="0" indent="0">
              <a:spcBef>
                <a:spcPts val="0"/>
              </a:spcBef>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14" name="Text Placeholder 6">
            <a:extLst>
              <a:ext uri="{FF2B5EF4-FFF2-40B4-BE49-F238E27FC236}">
                <a16:creationId xmlns:a16="http://schemas.microsoft.com/office/drawing/2014/main" id="{BB555AD3-4EA2-7E24-5C90-4B64C7002D15}"/>
              </a:ext>
            </a:extLst>
          </p:cNvPr>
          <p:cNvSpPr>
            <a:spLocks noGrp="1"/>
          </p:cNvSpPr>
          <p:nvPr>
            <p:ph type="body" sz="quarter" idx="18" hasCustomPrompt="1"/>
          </p:nvPr>
        </p:nvSpPr>
        <p:spPr>
          <a:xfrm>
            <a:off x="8186605" y="3539909"/>
            <a:ext cx="3684352" cy="436542"/>
          </a:xfrm>
        </p:spPr>
        <p:txBody>
          <a:bodyPr anchor="ctr" anchorCtr="0"/>
          <a:lstStyle>
            <a:lvl1pPr marL="0" indent="0">
              <a:spcBef>
                <a:spcPts val="0"/>
              </a:spcBef>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Tree>
    <p:extLst>
      <p:ext uri="{BB962C8B-B14F-4D97-AF65-F5344CB8AC3E}">
        <p14:creationId xmlns:p14="http://schemas.microsoft.com/office/powerpoint/2010/main" val="130583719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6_four_columns_photo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288559" y="3816468"/>
            <a:ext cx="2706889" cy="19304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8" name="Content Placeholder 2">
            <a:extLst>
              <a:ext uri="{FF2B5EF4-FFF2-40B4-BE49-F238E27FC236}">
                <a16:creationId xmlns:a16="http://schemas.microsoft.com/office/drawing/2014/main" id="{723B6A2A-2C2E-7735-F6AF-C9EBC41827D7}"/>
              </a:ext>
            </a:extLst>
          </p:cNvPr>
          <p:cNvSpPr>
            <a:spLocks noGrp="1"/>
          </p:cNvSpPr>
          <p:nvPr>
            <p:ph idx="17"/>
          </p:nvPr>
        </p:nvSpPr>
        <p:spPr>
          <a:xfrm>
            <a:off x="3252476" y="3816468"/>
            <a:ext cx="2706889" cy="19304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2">
            <a:extLst>
              <a:ext uri="{FF2B5EF4-FFF2-40B4-BE49-F238E27FC236}">
                <a16:creationId xmlns:a16="http://schemas.microsoft.com/office/drawing/2014/main" id="{BE267DF4-9717-0259-6B0E-DAD8B209CF46}"/>
              </a:ext>
            </a:extLst>
          </p:cNvPr>
          <p:cNvSpPr>
            <a:spLocks noGrp="1"/>
          </p:cNvSpPr>
          <p:nvPr>
            <p:ph idx="19"/>
          </p:nvPr>
        </p:nvSpPr>
        <p:spPr>
          <a:xfrm>
            <a:off x="6217288" y="3816468"/>
            <a:ext cx="2706889" cy="19304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2">
            <a:extLst>
              <a:ext uri="{FF2B5EF4-FFF2-40B4-BE49-F238E27FC236}">
                <a16:creationId xmlns:a16="http://schemas.microsoft.com/office/drawing/2014/main" id="{B48447AD-132B-DD45-8F26-5684D33A864A}"/>
              </a:ext>
            </a:extLst>
          </p:cNvPr>
          <p:cNvSpPr>
            <a:spLocks noGrp="1"/>
          </p:cNvSpPr>
          <p:nvPr>
            <p:ph idx="21"/>
          </p:nvPr>
        </p:nvSpPr>
        <p:spPr>
          <a:xfrm>
            <a:off x="9180311" y="3816468"/>
            <a:ext cx="2706889" cy="19304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Picture Placeholder 4">
            <a:extLst>
              <a:ext uri="{FF2B5EF4-FFF2-40B4-BE49-F238E27FC236}">
                <a16:creationId xmlns:a16="http://schemas.microsoft.com/office/drawing/2014/main" id="{F9DB3AF3-680C-8615-86A8-8048F96DC95B}"/>
              </a:ext>
            </a:extLst>
          </p:cNvPr>
          <p:cNvSpPr>
            <a:spLocks noGrp="1"/>
          </p:cNvSpPr>
          <p:nvPr>
            <p:ph type="pic" sz="quarter" idx="20" hasCustomPrompt="1"/>
          </p:nvPr>
        </p:nvSpPr>
        <p:spPr>
          <a:xfrm>
            <a:off x="288559" y="1809348"/>
            <a:ext cx="2706888" cy="1499602"/>
          </a:xfrm>
        </p:spPr>
        <p:txBody>
          <a:bodyPr/>
          <a:lstStyle>
            <a:lvl1pPr marL="0" indent="0" algn="ctr">
              <a:buNone/>
              <a:defRPr/>
            </a:lvl1pPr>
          </a:lstStyle>
          <a:p>
            <a:r>
              <a:rPr lang="en-US" dirty="0"/>
              <a:t>Click picture icon to add photo</a:t>
            </a:r>
          </a:p>
        </p:txBody>
      </p:sp>
      <p:sp>
        <p:nvSpPr>
          <p:cNvPr id="5" name="Picture Placeholder 4">
            <a:extLst>
              <a:ext uri="{FF2B5EF4-FFF2-40B4-BE49-F238E27FC236}">
                <a16:creationId xmlns:a16="http://schemas.microsoft.com/office/drawing/2014/main" id="{E537AC9D-FCC4-14DF-2161-DBA7138EF167}"/>
              </a:ext>
            </a:extLst>
          </p:cNvPr>
          <p:cNvSpPr>
            <a:spLocks noGrp="1"/>
          </p:cNvSpPr>
          <p:nvPr>
            <p:ph type="pic" sz="quarter" idx="22" hasCustomPrompt="1"/>
          </p:nvPr>
        </p:nvSpPr>
        <p:spPr>
          <a:xfrm>
            <a:off x="3252476" y="1809348"/>
            <a:ext cx="2706888" cy="1499602"/>
          </a:xfrm>
        </p:spPr>
        <p:txBody>
          <a:bodyPr/>
          <a:lstStyle>
            <a:lvl1pPr marL="0" indent="0" algn="ctr">
              <a:buNone/>
              <a:defRPr/>
            </a:lvl1pPr>
          </a:lstStyle>
          <a:p>
            <a:r>
              <a:rPr lang="en-US" dirty="0"/>
              <a:t>Click picture icon to add photo</a:t>
            </a:r>
          </a:p>
        </p:txBody>
      </p:sp>
      <p:sp>
        <p:nvSpPr>
          <p:cNvPr id="10" name="Picture Placeholder 4">
            <a:extLst>
              <a:ext uri="{FF2B5EF4-FFF2-40B4-BE49-F238E27FC236}">
                <a16:creationId xmlns:a16="http://schemas.microsoft.com/office/drawing/2014/main" id="{CA057AEC-C50F-0348-EDA8-2B8154E10CD5}"/>
              </a:ext>
            </a:extLst>
          </p:cNvPr>
          <p:cNvSpPr>
            <a:spLocks noGrp="1"/>
          </p:cNvSpPr>
          <p:nvPr>
            <p:ph type="pic" sz="quarter" idx="23" hasCustomPrompt="1"/>
          </p:nvPr>
        </p:nvSpPr>
        <p:spPr>
          <a:xfrm>
            <a:off x="6217288" y="1809348"/>
            <a:ext cx="2706888" cy="1499602"/>
          </a:xfrm>
        </p:spPr>
        <p:txBody>
          <a:bodyPr/>
          <a:lstStyle>
            <a:lvl1pPr marL="0" indent="0" algn="ctr">
              <a:buNone/>
              <a:defRPr/>
            </a:lvl1pPr>
          </a:lstStyle>
          <a:p>
            <a:r>
              <a:rPr lang="en-US" dirty="0"/>
              <a:t>Click picture icon to add photo</a:t>
            </a:r>
          </a:p>
        </p:txBody>
      </p:sp>
      <p:sp>
        <p:nvSpPr>
          <p:cNvPr id="11" name="Picture Placeholder 4">
            <a:extLst>
              <a:ext uri="{FF2B5EF4-FFF2-40B4-BE49-F238E27FC236}">
                <a16:creationId xmlns:a16="http://schemas.microsoft.com/office/drawing/2014/main" id="{AD1E7D59-DA9B-A7D7-87C0-E693582CA494}"/>
              </a:ext>
            </a:extLst>
          </p:cNvPr>
          <p:cNvSpPr>
            <a:spLocks noGrp="1"/>
          </p:cNvSpPr>
          <p:nvPr>
            <p:ph type="pic" sz="quarter" idx="24" hasCustomPrompt="1"/>
          </p:nvPr>
        </p:nvSpPr>
        <p:spPr>
          <a:xfrm>
            <a:off x="9180311" y="1809348"/>
            <a:ext cx="2706888" cy="1499602"/>
          </a:xfrm>
        </p:spPr>
        <p:txBody>
          <a:bodyPr/>
          <a:lstStyle>
            <a:lvl1pPr marL="0" indent="0" algn="ctr">
              <a:buNone/>
              <a:defRPr/>
            </a:lvl1pPr>
          </a:lstStyle>
          <a:p>
            <a:r>
              <a:rPr lang="en-US" dirty="0"/>
              <a:t>Click picture icon to add photo</a:t>
            </a:r>
          </a:p>
        </p:txBody>
      </p:sp>
      <p:sp>
        <p:nvSpPr>
          <p:cNvPr id="13" name="Text Placeholder 10">
            <a:extLst>
              <a:ext uri="{FF2B5EF4-FFF2-40B4-BE49-F238E27FC236}">
                <a16:creationId xmlns:a16="http://schemas.microsoft.com/office/drawing/2014/main" id="{0592AE5E-1943-C4CE-573A-E4705E3EC292}"/>
              </a:ext>
            </a:extLst>
          </p:cNvPr>
          <p:cNvSpPr>
            <a:spLocks noGrp="1"/>
          </p:cNvSpPr>
          <p:nvPr>
            <p:ph type="body" sz="quarter" idx="25"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14" name="Text Placeholder 6">
            <a:extLst>
              <a:ext uri="{FF2B5EF4-FFF2-40B4-BE49-F238E27FC236}">
                <a16:creationId xmlns:a16="http://schemas.microsoft.com/office/drawing/2014/main" id="{FB72F191-69E6-FD21-C339-D3F79DB59930}"/>
              </a:ext>
            </a:extLst>
          </p:cNvPr>
          <p:cNvSpPr>
            <a:spLocks noGrp="1"/>
          </p:cNvSpPr>
          <p:nvPr>
            <p:ph type="body" sz="quarter" idx="13" hasCustomPrompt="1"/>
          </p:nvPr>
        </p:nvSpPr>
        <p:spPr>
          <a:xfrm>
            <a:off x="288558" y="579495"/>
            <a:ext cx="11582400"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16" name="Title 1">
            <a:extLst>
              <a:ext uri="{FF2B5EF4-FFF2-40B4-BE49-F238E27FC236}">
                <a16:creationId xmlns:a16="http://schemas.microsoft.com/office/drawing/2014/main" id="{257044DB-24DF-8EA2-8742-B55B32857189}"/>
              </a:ext>
            </a:extLst>
          </p:cNvPr>
          <p:cNvSpPr>
            <a:spLocks noGrp="1"/>
          </p:cNvSpPr>
          <p:nvPr>
            <p:ph type="title" hasCustomPrompt="1"/>
          </p:nvPr>
        </p:nvSpPr>
        <p:spPr>
          <a:xfrm>
            <a:off x="288558" y="178971"/>
            <a:ext cx="11582400" cy="397352"/>
          </a:xfrm>
          <a:prstGeom prst="rect">
            <a:avLst/>
          </a:prstGeom>
        </p:spPr>
        <p:txBody>
          <a:bodyPr anchor="ctr"/>
          <a:lstStyle>
            <a:lvl1pPr>
              <a:defRPr sz="2000"/>
            </a:lvl1pPr>
          </a:lstStyle>
          <a:p>
            <a:r>
              <a:rPr lang="en-US" dirty="0"/>
              <a:t>Insert your slide title in Arial bold 20pt</a:t>
            </a:r>
          </a:p>
        </p:txBody>
      </p:sp>
      <p:sp>
        <p:nvSpPr>
          <p:cNvPr id="2" name="Text Placeholder 6">
            <a:extLst>
              <a:ext uri="{FF2B5EF4-FFF2-40B4-BE49-F238E27FC236}">
                <a16:creationId xmlns:a16="http://schemas.microsoft.com/office/drawing/2014/main" id="{B2DD73D3-CDE1-EEBD-83CD-AF0E1BCC1ACA}"/>
              </a:ext>
            </a:extLst>
          </p:cNvPr>
          <p:cNvSpPr>
            <a:spLocks noGrp="1"/>
          </p:cNvSpPr>
          <p:nvPr>
            <p:ph type="body" sz="quarter" idx="16" hasCustomPrompt="1"/>
          </p:nvPr>
        </p:nvSpPr>
        <p:spPr>
          <a:xfrm>
            <a:off x="288558" y="3363488"/>
            <a:ext cx="2706889" cy="436542"/>
          </a:xfrm>
        </p:spPr>
        <p:txBody>
          <a:bodyPr anchor="ctr"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7" name="Text Placeholder 6">
            <a:extLst>
              <a:ext uri="{FF2B5EF4-FFF2-40B4-BE49-F238E27FC236}">
                <a16:creationId xmlns:a16="http://schemas.microsoft.com/office/drawing/2014/main" id="{570E3F6D-431D-152F-0090-8F1B25ECC4B3}"/>
              </a:ext>
            </a:extLst>
          </p:cNvPr>
          <p:cNvSpPr>
            <a:spLocks noGrp="1"/>
          </p:cNvSpPr>
          <p:nvPr>
            <p:ph type="body" sz="quarter" idx="18" hasCustomPrompt="1"/>
          </p:nvPr>
        </p:nvSpPr>
        <p:spPr>
          <a:xfrm>
            <a:off x="3252475" y="3363488"/>
            <a:ext cx="2706889" cy="436542"/>
          </a:xfrm>
        </p:spPr>
        <p:txBody>
          <a:bodyPr anchor="ctr"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9" name="Text Placeholder 6">
            <a:extLst>
              <a:ext uri="{FF2B5EF4-FFF2-40B4-BE49-F238E27FC236}">
                <a16:creationId xmlns:a16="http://schemas.microsoft.com/office/drawing/2014/main" id="{C08966CC-2A54-3E37-D012-A1B650634421}"/>
              </a:ext>
            </a:extLst>
          </p:cNvPr>
          <p:cNvSpPr>
            <a:spLocks noGrp="1"/>
          </p:cNvSpPr>
          <p:nvPr>
            <p:ph type="body" sz="quarter" idx="26" hasCustomPrompt="1"/>
          </p:nvPr>
        </p:nvSpPr>
        <p:spPr>
          <a:xfrm>
            <a:off x="6216392" y="3363488"/>
            <a:ext cx="2706889" cy="436542"/>
          </a:xfrm>
        </p:spPr>
        <p:txBody>
          <a:bodyPr anchor="ctr"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12" name="Text Placeholder 6">
            <a:extLst>
              <a:ext uri="{FF2B5EF4-FFF2-40B4-BE49-F238E27FC236}">
                <a16:creationId xmlns:a16="http://schemas.microsoft.com/office/drawing/2014/main" id="{344FC00B-CEA7-D95B-1AE3-5975AB5E669B}"/>
              </a:ext>
            </a:extLst>
          </p:cNvPr>
          <p:cNvSpPr>
            <a:spLocks noGrp="1"/>
          </p:cNvSpPr>
          <p:nvPr>
            <p:ph type="body" sz="quarter" idx="27" hasCustomPrompt="1"/>
          </p:nvPr>
        </p:nvSpPr>
        <p:spPr>
          <a:xfrm>
            <a:off x="9180310" y="3363488"/>
            <a:ext cx="2706889" cy="436542"/>
          </a:xfrm>
        </p:spPr>
        <p:txBody>
          <a:bodyPr anchor="ctr"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Tree>
    <p:extLst>
      <p:ext uri="{BB962C8B-B14F-4D97-AF65-F5344CB8AC3E}">
        <p14:creationId xmlns:p14="http://schemas.microsoft.com/office/powerpoint/2010/main" val="122438932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7_left_title_and_content_deep_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54AF76-AD3D-99EA-BB6C-F380750B8D51}"/>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18F88F4-971A-A6B1-1A27-9CE89013B620}"/>
              </a:ext>
            </a:extLst>
          </p:cNvPr>
          <p:cNvSpPr/>
          <p:nvPr/>
        </p:nvSpPr>
        <p:spPr>
          <a:xfrm>
            <a:off x="0" y="0"/>
            <a:ext cx="400237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4290932" y="1671355"/>
            <a:ext cx="7595265" cy="39904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13" name="Title 1">
            <a:extLst>
              <a:ext uri="{FF2B5EF4-FFF2-40B4-BE49-F238E27FC236}">
                <a16:creationId xmlns:a16="http://schemas.microsoft.com/office/drawing/2014/main" id="{C9E80DB3-397B-6246-0042-983989BBFF67}"/>
              </a:ext>
            </a:extLst>
          </p:cNvPr>
          <p:cNvSpPr>
            <a:spLocks noGrp="1"/>
          </p:cNvSpPr>
          <p:nvPr>
            <p:ph type="ctrTitle" hasCustomPrompt="1"/>
          </p:nvPr>
        </p:nvSpPr>
        <p:spPr>
          <a:xfrm>
            <a:off x="288559" y="1111525"/>
            <a:ext cx="3503952" cy="2390972"/>
          </a:xfrm>
        </p:spPr>
        <p:txBody>
          <a:bodyPr anchor="b" anchorCtr="0">
            <a:noAutofit/>
          </a:bodyPr>
          <a:lstStyle>
            <a:lvl1pPr algn="l">
              <a:defRPr sz="3600">
                <a:solidFill>
                  <a:schemeClr val="bg1"/>
                </a:solidFill>
              </a:defRPr>
            </a:lvl1pPr>
          </a:lstStyle>
          <a:p>
            <a:r>
              <a:rPr lang="en-US" dirty="0"/>
              <a:t>Insert your slide title here maximum of four lines</a:t>
            </a:r>
          </a:p>
        </p:txBody>
      </p:sp>
      <p:sp>
        <p:nvSpPr>
          <p:cNvPr id="14" name="Subtitle 2">
            <a:extLst>
              <a:ext uri="{FF2B5EF4-FFF2-40B4-BE49-F238E27FC236}">
                <a16:creationId xmlns:a16="http://schemas.microsoft.com/office/drawing/2014/main" id="{B088BB5C-5C7B-0E3F-0629-E297953C56D2}"/>
              </a:ext>
            </a:extLst>
          </p:cNvPr>
          <p:cNvSpPr>
            <a:spLocks noGrp="1"/>
          </p:cNvSpPr>
          <p:nvPr>
            <p:ph type="subTitle" idx="13" hasCustomPrompt="1"/>
          </p:nvPr>
        </p:nvSpPr>
        <p:spPr>
          <a:xfrm>
            <a:off x="288558" y="3515514"/>
            <a:ext cx="3503953" cy="436210"/>
          </a:xfr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15" name="Text Placeholder 10">
            <a:extLst>
              <a:ext uri="{FF2B5EF4-FFF2-40B4-BE49-F238E27FC236}">
                <a16:creationId xmlns:a16="http://schemas.microsoft.com/office/drawing/2014/main" id="{54422616-9A6B-BD2A-EEE6-5D4F31127FD9}"/>
              </a:ext>
            </a:extLst>
          </p:cNvPr>
          <p:cNvSpPr>
            <a:spLocks noGrp="1"/>
          </p:cNvSpPr>
          <p:nvPr>
            <p:ph type="body" sz="quarter" idx="14" hasCustomPrompt="1"/>
          </p:nvPr>
        </p:nvSpPr>
        <p:spPr>
          <a:xfrm>
            <a:off x="4290932" y="5985327"/>
            <a:ext cx="7595265"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cxnSp>
        <p:nvCxnSpPr>
          <p:cNvPr id="2" name="Straight Connector 1">
            <a:extLst>
              <a:ext uri="{FF2B5EF4-FFF2-40B4-BE49-F238E27FC236}">
                <a16:creationId xmlns:a16="http://schemas.microsoft.com/office/drawing/2014/main" id="{003D84F1-EE1E-31A0-2CC0-537B0D5A18BF}"/>
              </a:ext>
            </a:extLst>
          </p:cNvPr>
          <p:cNvCxnSpPr>
            <a:cxnSpLocks/>
          </p:cNvCxnSpPr>
          <p:nvPr/>
        </p:nvCxnSpPr>
        <p:spPr>
          <a:xfrm>
            <a:off x="4259855" y="6395755"/>
            <a:ext cx="76339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C94C076-1CD8-CF76-1E98-52F5EBB5C1F2}"/>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5" name="Picture 4">
            <a:extLst>
              <a:ext uri="{FF2B5EF4-FFF2-40B4-BE49-F238E27FC236}">
                <a16:creationId xmlns:a16="http://schemas.microsoft.com/office/drawing/2014/main" id="{78DCBB00-0F22-82BA-6556-6C91997E38AC}"/>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362370361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8_left_title_and_content_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54AF76-AD3D-99EA-BB6C-F380750B8D51}"/>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18F88F4-971A-A6B1-1A27-9CE89013B620}"/>
              </a:ext>
            </a:extLst>
          </p:cNvPr>
          <p:cNvSpPr/>
          <p:nvPr/>
        </p:nvSpPr>
        <p:spPr>
          <a:xfrm>
            <a:off x="0" y="0"/>
            <a:ext cx="40023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4290932" y="1671355"/>
            <a:ext cx="7595265" cy="39904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cxnSp>
        <p:nvCxnSpPr>
          <p:cNvPr id="11" name="Straight Connector 10">
            <a:extLst>
              <a:ext uri="{FF2B5EF4-FFF2-40B4-BE49-F238E27FC236}">
                <a16:creationId xmlns:a16="http://schemas.microsoft.com/office/drawing/2014/main" id="{2C6B8A47-0994-4B79-9368-44F21806FC95}"/>
              </a:ext>
            </a:extLst>
          </p:cNvPr>
          <p:cNvCxnSpPr>
            <a:cxnSpLocks/>
          </p:cNvCxnSpPr>
          <p:nvPr/>
        </p:nvCxnSpPr>
        <p:spPr>
          <a:xfrm>
            <a:off x="4259855" y="6395755"/>
            <a:ext cx="76339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C9E80DB3-397B-6246-0042-983989BBFF67}"/>
              </a:ext>
            </a:extLst>
          </p:cNvPr>
          <p:cNvSpPr>
            <a:spLocks noGrp="1"/>
          </p:cNvSpPr>
          <p:nvPr>
            <p:ph type="ctrTitle" hasCustomPrompt="1"/>
          </p:nvPr>
        </p:nvSpPr>
        <p:spPr>
          <a:xfrm>
            <a:off x="288559" y="1111525"/>
            <a:ext cx="3503952" cy="2390972"/>
          </a:xfrm>
        </p:spPr>
        <p:txBody>
          <a:bodyPr anchor="b" anchorCtr="0">
            <a:noAutofit/>
          </a:bodyPr>
          <a:lstStyle>
            <a:lvl1pPr algn="l">
              <a:defRPr sz="3600">
                <a:solidFill>
                  <a:schemeClr val="bg1"/>
                </a:solidFill>
              </a:defRPr>
            </a:lvl1pPr>
          </a:lstStyle>
          <a:p>
            <a:r>
              <a:rPr lang="en-US" dirty="0"/>
              <a:t>Insert your slide title here maximum of four lines</a:t>
            </a:r>
          </a:p>
        </p:txBody>
      </p:sp>
      <p:sp>
        <p:nvSpPr>
          <p:cNvPr id="14" name="Subtitle 2">
            <a:extLst>
              <a:ext uri="{FF2B5EF4-FFF2-40B4-BE49-F238E27FC236}">
                <a16:creationId xmlns:a16="http://schemas.microsoft.com/office/drawing/2014/main" id="{B088BB5C-5C7B-0E3F-0629-E297953C56D2}"/>
              </a:ext>
            </a:extLst>
          </p:cNvPr>
          <p:cNvSpPr>
            <a:spLocks noGrp="1"/>
          </p:cNvSpPr>
          <p:nvPr>
            <p:ph type="subTitle" idx="13" hasCustomPrompt="1"/>
          </p:nvPr>
        </p:nvSpPr>
        <p:spPr>
          <a:xfrm>
            <a:off x="288558" y="3515514"/>
            <a:ext cx="3503953" cy="436210"/>
          </a:xfr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15" name="Text Placeholder 10">
            <a:extLst>
              <a:ext uri="{FF2B5EF4-FFF2-40B4-BE49-F238E27FC236}">
                <a16:creationId xmlns:a16="http://schemas.microsoft.com/office/drawing/2014/main" id="{54422616-9A6B-BD2A-EEE6-5D4F31127FD9}"/>
              </a:ext>
            </a:extLst>
          </p:cNvPr>
          <p:cNvSpPr>
            <a:spLocks noGrp="1"/>
          </p:cNvSpPr>
          <p:nvPr>
            <p:ph type="body" sz="quarter" idx="14" hasCustomPrompt="1"/>
          </p:nvPr>
        </p:nvSpPr>
        <p:spPr>
          <a:xfrm>
            <a:off x="4290932" y="5985327"/>
            <a:ext cx="7595265"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2" name="TextBox 1">
            <a:extLst>
              <a:ext uri="{FF2B5EF4-FFF2-40B4-BE49-F238E27FC236}">
                <a16:creationId xmlns:a16="http://schemas.microsoft.com/office/drawing/2014/main" id="{1EEFBF9E-4FE0-0A25-6DCB-576724D4AD4C}"/>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4" name="Picture 3">
            <a:extLst>
              <a:ext uri="{FF2B5EF4-FFF2-40B4-BE49-F238E27FC236}">
                <a16:creationId xmlns:a16="http://schemas.microsoft.com/office/drawing/2014/main" id="{7F7BCF68-45DE-77B4-4995-DFA614BC85A9}"/>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535"/>
            <a:ext cx="644652" cy="273455"/>
          </a:xfrm>
          <a:prstGeom prst="rect">
            <a:avLst/>
          </a:prstGeom>
        </p:spPr>
      </p:pic>
    </p:spTree>
    <p:extLst>
      <p:ext uri="{BB962C8B-B14F-4D97-AF65-F5344CB8AC3E}">
        <p14:creationId xmlns:p14="http://schemas.microsoft.com/office/powerpoint/2010/main" val="198548578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9_left_title_and_content_grey">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54AF76-AD3D-99EA-BB6C-F380750B8D51}"/>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18F88F4-971A-A6B1-1A27-9CE89013B620}"/>
              </a:ext>
            </a:extLst>
          </p:cNvPr>
          <p:cNvSpPr/>
          <p:nvPr/>
        </p:nvSpPr>
        <p:spPr>
          <a:xfrm>
            <a:off x="0" y="0"/>
            <a:ext cx="4002374" cy="685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4290932" y="1671355"/>
            <a:ext cx="7595265" cy="39904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13" name="Title 1">
            <a:extLst>
              <a:ext uri="{FF2B5EF4-FFF2-40B4-BE49-F238E27FC236}">
                <a16:creationId xmlns:a16="http://schemas.microsoft.com/office/drawing/2014/main" id="{C9E80DB3-397B-6246-0042-983989BBFF67}"/>
              </a:ext>
            </a:extLst>
          </p:cNvPr>
          <p:cNvSpPr>
            <a:spLocks noGrp="1"/>
          </p:cNvSpPr>
          <p:nvPr>
            <p:ph type="ctrTitle" hasCustomPrompt="1"/>
          </p:nvPr>
        </p:nvSpPr>
        <p:spPr>
          <a:xfrm>
            <a:off x="288559" y="1111525"/>
            <a:ext cx="3503952" cy="2390972"/>
          </a:xfrm>
        </p:spPr>
        <p:txBody>
          <a:bodyPr anchor="b" anchorCtr="0">
            <a:noAutofit/>
          </a:bodyPr>
          <a:lstStyle>
            <a:lvl1pPr algn="l">
              <a:defRPr sz="3600">
                <a:solidFill>
                  <a:schemeClr val="tx1"/>
                </a:solidFill>
              </a:defRPr>
            </a:lvl1pPr>
          </a:lstStyle>
          <a:p>
            <a:r>
              <a:rPr lang="en-US" dirty="0"/>
              <a:t>Insert your slide title here maximum of four lines</a:t>
            </a:r>
          </a:p>
        </p:txBody>
      </p:sp>
      <p:sp>
        <p:nvSpPr>
          <p:cNvPr id="14" name="Subtitle 2">
            <a:extLst>
              <a:ext uri="{FF2B5EF4-FFF2-40B4-BE49-F238E27FC236}">
                <a16:creationId xmlns:a16="http://schemas.microsoft.com/office/drawing/2014/main" id="{B088BB5C-5C7B-0E3F-0629-E297953C56D2}"/>
              </a:ext>
            </a:extLst>
          </p:cNvPr>
          <p:cNvSpPr>
            <a:spLocks noGrp="1"/>
          </p:cNvSpPr>
          <p:nvPr>
            <p:ph type="subTitle" idx="13" hasCustomPrompt="1"/>
          </p:nvPr>
        </p:nvSpPr>
        <p:spPr>
          <a:xfrm>
            <a:off x="288558" y="3515514"/>
            <a:ext cx="3503953" cy="436210"/>
          </a:xfr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15" name="Text Placeholder 10">
            <a:extLst>
              <a:ext uri="{FF2B5EF4-FFF2-40B4-BE49-F238E27FC236}">
                <a16:creationId xmlns:a16="http://schemas.microsoft.com/office/drawing/2014/main" id="{54422616-9A6B-BD2A-EEE6-5D4F31127FD9}"/>
              </a:ext>
            </a:extLst>
          </p:cNvPr>
          <p:cNvSpPr>
            <a:spLocks noGrp="1"/>
          </p:cNvSpPr>
          <p:nvPr>
            <p:ph type="body" sz="quarter" idx="14" hasCustomPrompt="1"/>
          </p:nvPr>
        </p:nvSpPr>
        <p:spPr>
          <a:xfrm>
            <a:off x="4290932" y="5985327"/>
            <a:ext cx="7595265"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cxnSp>
        <p:nvCxnSpPr>
          <p:cNvPr id="2" name="Straight Connector 1">
            <a:extLst>
              <a:ext uri="{FF2B5EF4-FFF2-40B4-BE49-F238E27FC236}">
                <a16:creationId xmlns:a16="http://schemas.microsoft.com/office/drawing/2014/main" id="{8E247AFE-5B75-F5AA-309C-B98C55C22DA8}"/>
              </a:ext>
            </a:extLst>
          </p:cNvPr>
          <p:cNvCxnSpPr>
            <a:cxnSpLocks/>
          </p:cNvCxnSpPr>
          <p:nvPr/>
        </p:nvCxnSpPr>
        <p:spPr>
          <a:xfrm>
            <a:off x="4259855" y="6395755"/>
            <a:ext cx="76339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61EC410-B695-30BE-5D78-73D7E50301CF}"/>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5" name="Picture 4">
            <a:extLst>
              <a:ext uri="{FF2B5EF4-FFF2-40B4-BE49-F238E27FC236}">
                <a16:creationId xmlns:a16="http://schemas.microsoft.com/office/drawing/2014/main" id="{8D738652-F2B9-77EE-9932-7A515F33FA15}"/>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565852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ver - black/photo right" preserve="1">
  <p:cSld name="Cover - black/photo right">
    <p:bg>
      <p:bgPr>
        <a:solidFill>
          <a:srgbClr val="000000"/>
        </a:solidFill>
        <a:effectLst/>
      </p:bgPr>
    </p:bg>
    <p:spTree>
      <p:nvGrpSpPr>
        <p:cNvPr id="1" name="Shape 81"/>
        <p:cNvGrpSpPr/>
        <p:nvPr/>
      </p:nvGrpSpPr>
      <p:grpSpPr>
        <a:xfrm>
          <a:off x="0" y="0"/>
          <a:ext cx="0" cy="0"/>
          <a:chOff x="0" y="0"/>
          <a:chExt cx="0" cy="0"/>
        </a:xfrm>
      </p:grpSpPr>
      <p:sp>
        <p:nvSpPr>
          <p:cNvPr id="11" name="Rectangle 10">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n-lt"/>
            </a:endParaRPr>
          </a:p>
        </p:txBody>
      </p:sp>
      <p:sp>
        <p:nvSpPr>
          <p:cNvPr id="88" name="Google Shape;88;p9"/>
          <p:cNvSpPr txBox="1">
            <a:spLocks noGrp="1"/>
          </p:cNvSpPr>
          <p:nvPr>
            <p:ph type="ctrTitle"/>
          </p:nvPr>
        </p:nvSpPr>
        <p:spPr>
          <a:xfrm>
            <a:off x="472867" y="1719100"/>
            <a:ext cx="5191600" cy="1518400"/>
          </a:xfrm>
          <a:prstGeom prst="rect">
            <a:avLst/>
          </a:prstGeom>
        </p:spPr>
        <p:txBody>
          <a:bodyPr spcFirstLastPara="1" wrap="square" lIns="0" tIns="91425" rIns="0" bIns="91425" anchor="b" anchorCtr="0">
            <a:noAutofit/>
          </a:bodyPr>
          <a:lstStyle>
            <a:lvl1pPr lvl="0" rtl="0">
              <a:spcBef>
                <a:spcPts val="0"/>
              </a:spcBef>
              <a:spcAft>
                <a:spcPts val="0"/>
              </a:spcAft>
              <a:buClr>
                <a:srgbClr val="FFFFFF"/>
              </a:buClr>
              <a:buSzPts val="2800"/>
              <a:buFont typeface="Montserrat"/>
              <a:buNone/>
              <a:defRPr sz="4400" b="1">
                <a:solidFill>
                  <a:srgbClr val="FFFFFF"/>
                </a:solidFill>
                <a:latin typeface="+mn-lt"/>
                <a:ea typeface="Montserrat"/>
                <a:cs typeface="Montserrat"/>
                <a:sym typeface="Montserrat"/>
              </a:defRPr>
            </a:lvl1pPr>
            <a:lvl2pPr lvl="1" algn="ctr" rtl="0">
              <a:spcBef>
                <a:spcPts val="0"/>
              </a:spcBef>
              <a:spcAft>
                <a:spcPts val="0"/>
              </a:spcAft>
              <a:buClr>
                <a:srgbClr val="FFFFFF"/>
              </a:buClr>
              <a:buSzPts val="5200"/>
              <a:buNone/>
              <a:defRPr sz="6933">
                <a:solidFill>
                  <a:srgbClr val="FFFFFF"/>
                </a:solidFill>
              </a:defRPr>
            </a:lvl2pPr>
            <a:lvl3pPr lvl="2" algn="ctr" rtl="0">
              <a:spcBef>
                <a:spcPts val="0"/>
              </a:spcBef>
              <a:spcAft>
                <a:spcPts val="0"/>
              </a:spcAft>
              <a:buClr>
                <a:srgbClr val="FFFFFF"/>
              </a:buClr>
              <a:buSzPts val="5200"/>
              <a:buNone/>
              <a:defRPr sz="6933">
                <a:solidFill>
                  <a:srgbClr val="FFFFFF"/>
                </a:solidFill>
              </a:defRPr>
            </a:lvl3pPr>
            <a:lvl4pPr lvl="3" algn="ctr" rtl="0">
              <a:spcBef>
                <a:spcPts val="0"/>
              </a:spcBef>
              <a:spcAft>
                <a:spcPts val="0"/>
              </a:spcAft>
              <a:buClr>
                <a:srgbClr val="FFFFFF"/>
              </a:buClr>
              <a:buSzPts val="5200"/>
              <a:buNone/>
              <a:defRPr sz="6933">
                <a:solidFill>
                  <a:srgbClr val="FFFFFF"/>
                </a:solidFill>
              </a:defRPr>
            </a:lvl4pPr>
            <a:lvl5pPr lvl="4" algn="ctr" rtl="0">
              <a:spcBef>
                <a:spcPts val="0"/>
              </a:spcBef>
              <a:spcAft>
                <a:spcPts val="0"/>
              </a:spcAft>
              <a:buClr>
                <a:srgbClr val="FFFFFF"/>
              </a:buClr>
              <a:buSzPts val="5200"/>
              <a:buNone/>
              <a:defRPr sz="6933">
                <a:solidFill>
                  <a:srgbClr val="FFFFFF"/>
                </a:solidFill>
              </a:defRPr>
            </a:lvl5pPr>
            <a:lvl6pPr lvl="5" algn="ctr" rtl="0">
              <a:spcBef>
                <a:spcPts val="0"/>
              </a:spcBef>
              <a:spcAft>
                <a:spcPts val="0"/>
              </a:spcAft>
              <a:buClr>
                <a:srgbClr val="FFFFFF"/>
              </a:buClr>
              <a:buSzPts val="5200"/>
              <a:buNone/>
              <a:defRPr sz="6933">
                <a:solidFill>
                  <a:srgbClr val="FFFFFF"/>
                </a:solidFill>
              </a:defRPr>
            </a:lvl6pPr>
            <a:lvl7pPr lvl="6" algn="ctr" rtl="0">
              <a:spcBef>
                <a:spcPts val="0"/>
              </a:spcBef>
              <a:spcAft>
                <a:spcPts val="0"/>
              </a:spcAft>
              <a:buClr>
                <a:srgbClr val="FFFFFF"/>
              </a:buClr>
              <a:buSzPts val="5200"/>
              <a:buNone/>
              <a:defRPr sz="6933">
                <a:solidFill>
                  <a:srgbClr val="FFFFFF"/>
                </a:solidFill>
              </a:defRPr>
            </a:lvl7pPr>
            <a:lvl8pPr lvl="7" algn="ctr" rtl="0">
              <a:spcBef>
                <a:spcPts val="0"/>
              </a:spcBef>
              <a:spcAft>
                <a:spcPts val="0"/>
              </a:spcAft>
              <a:buClr>
                <a:srgbClr val="FFFFFF"/>
              </a:buClr>
              <a:buSzPts val="5200"/>
              <a:buNone/>
              <a:defRPr sz="6933">
                <a:solidFill>
                  <a:srgbClr val="FFFFFF"/>
                </a:solidFill>
              </a:defRPr>
            </a:lvl8pPr>
            <a:lvl9pPr lvl="8" algn="ctr" rtl="0">
              <a:spcBef>
                <a:spcPts val="0"/>
              </a:spcBef>
              <a:spcAft>
                <a:spcPts val="0"/>
              </a:spcAft>
              <a:buClr>
                <a:srgbClr val="FFFFFF"/>
              </a:buClr>
              <a:buSzPts val="5200"/>
              <a:buNone/>
              <a:defRPr sz="6933">
                <a:solidFill>
                  <a:srgbClr val="FFFFFF"/>
                </a:solidFill>
              </a:defRPr>
            </a:lvl9pPr>
          </a:lstStyle>
          <a:p>
            <a:r>
              <a:rPr lang="en-US"/>
              <a:t>Click to edit Master title style</a:t>
            </a:r>
            <a:endParaRPr dirty="0"/>
          </a:p>
        </p:txBody>
      </p:sp>
      <p:sp>
        <p:nvSpPr>
          <p:cNvPr id="89" name="Google Shape;89;p9"/>
          <p:cNvSpPr txBox="1">
            <a:spLocks noGrp="1"/>
          </p:cNvSpPr>
          <p:nvPr>
            <p:ph type="subTitle" idx="1"/>
          </p:nvPr>
        </p:nvSpPr>
        <p:spPr>
          <a:xfrm>
            <a:off x="472867" y="3135900"/>
            <a:ext cx="5191600" cy="528800"/>
          </a:xfrm>
          <a:prstGeom prst="rect">
            <a:avLst/>
          </a:prstGeom>
        </p:spPr>
        <p:txBody>
          <a:bodyPr spcFirstLastPara="1" wrap="square" lIns="0" tIns="91425" rIns="0" bIns="91425" anchor="t" anchorCtr="0">
            <a:noAutofit/>
          </a:bodyPr>
          <a:lstStyle>
            <a:lvl1pPr lvl="0" rtl="0">
              <a:lnSpc>
                <a:spcPct val="100000"/>
              </a:lnSpc>
              <a:spcBef>
                <a:spcPts val="0"/>
              </a:spcBef>
              <a:spcAft>
                <a:spcPts val="0"/>
              </a:spcAft>
              <a:buClr>
                <a:srgbClr val="FFFFFF"/>
              </a:buClr>
              <a:buSzPts val="1600"/>
              <a:buFont typeface="Montserrat"/>
              <a:buNone/>
              <a:defRPr sz="2400">
                <a:solidFill>
                  <a:srgbClr val="FFFFFF"/>
                </a:solidFill>
                <a:latin typeface="+mn-lt"/>
                <a:ea typeface="Montserrat"/>
                <a:cs typeface="Montserrat"/>
                <a:sym typeface="Montserrat"/>
              </a:defRPr>
            </a:lvl1pPr>
            <a:lvl2pPr lvl="1"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2pPr>
            <a:lvl3pPr lvl="2"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3pPr>
            <a:lvl4pPr lvl="3"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4pPr>
            <a:lvl5pPr lvl="4"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5pPr>
            <a:lvl6pPr lvl="5"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6pPr>
            <a:lvl7pPr lvl="6"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7pPr>
            <a:lvl8pPr lvl="7"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8pPr>
            <a:lvl9pPr lvl="8"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9pPr>
          </a:lstStyle>
          <a:p>
            <a:r>
              <a:rPr lang="en-US"/>
              <a:t>Click to edit Master subtitle style</a:t>
            </a:r>
            <a:endParaRPr/>
          </a:p>
        </p:txBody>
      </p:sp>
      <p:sp>
        <p:nvSpPr>
          <p:cNvPr id="90" name="Google Shape;90;p9"/>
          <p:cNvSpPr txBox="1">
            <a:spLocks noGrp="1"/>
          </p:cNvSpPr>
          <p:nvPr>
            <p:ph type="subTitle" idx="2"/>
          </p:nvPr>
        </p:nvSpPr>
        <p:spPr>
          <a:xfrm>
            <a:off x="472867" y="5106800"/>
            <a:ext cx="5669200" cy="410000"/>
          </a:xfrm>
          <a:prstGeom prst="rect">
            <a:avLst/>
          </a:prstGeom>
        </p:spPr>
        <p:txBody>
          <a:bodyPr spcFirstLastPara="1" wrap="square" lIns="0" tIns="91425" rIns="0" bIns="91425" anchor="b" anchorCtr="0">
            <a:noAutofit/>
          </a:bodyPr>
          <a:lstStyle>
            <a:lvl1pPr lvl="0" rtl="0">
              <a:lnSpc>
                <a:spcPct val="100000"/>
              </a:lnSpc>
              <a:spcBef>
                <a:spcPts val="0"/>
              </a:spcBef>
              <a:spcAft>
                <a:spcPts val="0"/>
              </a:spcAft>
              <a:buClr>
                <a:srgbClr val="FFFFFF"/>
              </a:buClr>
              <a:buSzPts val="1200"/>
              <a:buNone/>
              <a:defRPr sz="1200" b="1">
                <a:solidFill>
                  <a:srgbClr val="FFFFFF"/>
                </a:solidFill>
                <a:latin typeface="+mn-lt"/>
              </a:defRPr>
            </a:lvl1pPr>
            <a:lvl2pPr lvl="1" rtl="0">
              <a:lnSpc>
                <a:spcPct val="100000"/>
              </a:lnSpc>
              <a:spcBef>
                <a:spcPts val="0"/>
              </a:spcBef>
              <a:spcAft>
                <a:spcPts val="0"/>
              </a:spcAft>
              <a:buClr>
                <a:srgbClr val="FFFFFF"/>
              </a:buClr>
              <a:buSzPts val="1800"/>
              <a:buNone/>
              <a:defRPr sz="2400" b="1">
                <a:solidFill>
                  <a:srgbClr val="FFFFFF"/>
                </a:solidFill>
              </a:defRPr>
            </a:lvl2pPr>
            <a:lvl3pPr lvl="2" rtl="0">
              <a:lnSpc>
                <a:spcPct val="100000"/>
              </a:lnSpc>
              <a:spcBef>
                <a:spcPts val="0"/>
              </a:spcBef>
              <a:spcAft>
                <a:spcPts val="0"/>
              </a:spcAft>
              <a:buClr>
                <a:srgbClr val="FFFFFF"/>
              </a:buClr>
              <a:buSzPts val="1800"/>
              <a:buNone/>
              <a:defRPr sz="2400" b="1">
                <a:solidFill>
                  <a:srgbClr val="FFFFFF"/>
                </a:solidFill>
              </a:defRPr>
            </a:lvl3pPr>
            <a:lvl4pPr lvl="3" rtl="0">
              <a:lnSpc>
                <a:spcPct val="100000"/>
              </a:lnSpc>
              <a:spcBef>
                <a:spcPts val="0"/>
              </a:spcBef>
              <a:spcAft>
                <a:spcPts val="0"/>
              </a:spcAft>
              <a:buClr>
                <a:srgbClr val="FFFFFF"/>
              </a:buClr>
              <a:buSzPts val="1800"/>
              <a:buNone/>
              <a:defRPr sz="2400" b="1">
                <a:solidFill>
                  <a:srgbClr val="FFFFFF"/>
                </a:solidFill>
              </a:defRPr>
            </a:lvl4pPr>
            <a:lvl5pPr lvl="4" rtl="0">
              <a:lnSpc>
                <a:spcPct val="100000"/>
              </a:lnSpc>
              <a:spcBef>
                <a:spcPts val="0"/>
              </a:spcBef>
              <a:spcAft>
                <a:spcPts val="0"/>
              </a:spcAft>
              <a:buClr>
                <a:srgbClr val="FFFFFF"/>
              </a:buClr>
              <a:buSzPts val="1800"/>
              <a:buNone/>
              <a:defRPr sz="2400" b="1">
                <a:solidFill>
                  <a:srgbClr val="FFFFFF"/>
                </a:solidFill>
              </a:defRPr>
            </a:lvl5pPr>
            <a:lvl6pPr lvl="5" rtl="0">
              <a:lnSpc>
                <a:spcPct val="100000"/>
              </a:lnSpc>
              <a:spcBef>
                <a:spcPts val="0"/>
              </a:spcBef>
              <a:spcAft>
                <a:spcPts val="0"/>
              </a:spcAft>
              <a:buClr>
                <a:srgbClr val="FFFFFF"/>
              </a:buClr>
              <a:buSzPts val="1800"/>
              <a:buNone/>
              <a:defRPr sz="2400" b="1">
                <a:solidFill>
                  <a:srgbClr val="FFFFFF"/>
                </a:solidFill>
              </a:defRPr>
            </a:lvl6pPr>
            <a:lvl7pPr lvl="6" rtl="0">
              <a:lnSpc>
                <a:spcPct val="100000"/>
              </a:lnSpc>
              <a:spcBef>
                <a:spcPts val="0"/>
              </a:spcBef>
              <a:spcAft>
                <a:spcPts val="0"/>
              </a:spcAft>
              <a:buClr>
                <a:srgbClr val="FFFFFF"/>
              </a:buClr>
              <a:buSzPts val="1800"/>
              <a:buNone/>
              <a:defRPr sz="2400" b="1">
                <a:solidFill>
                  <a:srgbClr val="FFFFFF"/>
                </a:solidFill>
              </a:defRPr>
            </a:lvl7pPr>
            <a:lvl8pPr lvl="7" rtl="0">
              <a:lnSpc>
                <a:spcPct val="100000"/>
              </a:lnSpc>
              <a:spcBef>
                <a:spcPts val="0"/>
              </a:spcBef>
              <a:spcAft>
                <a:spcPts val="0"/>
              </a:spcAft>
              <a:buClr>
                <a:srgbClr val="FFFFFF"/>
              </a:buClr>
              <a:buSzPts val="1800"/>
              <a:buNone/>
              <a:defRPr sz="2400" b="1">
                <a:solidFill>
                  <a:srgbClr val="FFFFFF"/>
                </a:solidFill>
              </a:defRPr>
            </a:lvl8pPr>
            <a:lvl9pPr lvl="8" rtl="0">
              <a:lnSpc>
                <a:spcPct val="100000"/>
              </a:lnSpc>
              <a:spcBef>
                <a:spcPts val="0"/>
              </a:spcBef>
              <a:spcAft>
                <a:spcPts val="0"/>
              </a:spcAft>
              <a:buClr>
                <a:srgbClr val="FFFFFF"/>
              </a:buClr>
              <a:buSzPts val="1800"/>
              <a:buNone/>
              <a:defRPr sz="2400" b="1">
                <a:solidFill>
                  <a:srgbClr val="FFFFFF"/>
                </a:solidFill>
              </a:defRPr>
            </a:lvl9pPr>
          </a:lstStyle>
          <a:p>
            <a:r>
              <a:rPr lang="en-US"/>
              <a:t>Click to edit Master subtitle style</a:t>
            </a:r>
            <a:endParaRPr dirty="0"/>
          </a:p>
        </p:txBody>
      </p:sp>
      <p:sp>
        <p:nvSpPr>
          <p:cNvPr id="91" name="Google Shape;91;p9"/>
          <p:cNvSpPr txBox="1">
            <a:spLocks noGrp="1"/>
          </p:cNvSpPr>
          <p:nvPr>
            <p:ph type="subTitle" idx="3"/>
          </p:nvPr>
        </p:nvSpPr>
        <p:spPr>
          <a:xfrm>
            <a:off x="472867" y="5313600"/>
            <a:ext cx="5669200" cy="410000"/>
          </a:xfrm>
          <a:prstGeom prst="rect">
            <a:avLst/>
          </a:prstGeom>
        </p:spPr>
        <p:txBody>
          <a:bodyPr spcFirstLastPara="1" wrap="square" lIns="0" tIns="91425" rIns="0" bIns="91425" anchor="t" anchorCtr="0">
            <a:noAutofit/>
          </a:bodyPr>
          <a:lstStyle>
            <a:lvl1pPr lvl="0" rtl="0">
              <a:lnSpc>
                <a:spcPct val="100000"/>
              </a:lnSpc>
              <a:spcBef>
                <a:spcPts val="0"/>
              </a:spcBef>
              <a:spcAft>
                <a:spcPts val="0"/>
              </a:spcAft>
              <a:buClr>
                <a:srgbClr val="FFFFFF"/>
              </a:buClr>
              <a:buSzPts val="1200"/>
              <a:buNone/>
              <a:defRPr sz="1200">
                <a:solidFill>
                  <a:srgbClr val="FFFFFF"/>
                </a:solidFill>
                <a:latin typeface="+mn-lt"/>
              </a:defRPr>
            </a:lvl1pPr>
            <a:lvl2pPr lvl="1" rtl="0">
              <a:lnSpc>
                <a:spcPct val="100000"/>
              </a:lnSpc>
              <a:spcBef>
                <a:spcPts val="0"/>
              </a:spcBef>
              <a:spcAft>
                <a:spcPts val="0"/>
              </a:spcAft>
              <a:buClr>
                <a:srgbClr val="FFFFFF"/>
              </a:buClr>
              <a:buSzPts val="1800"/>
              <a:buNone/>
              <a:defRPr sz="2400" b="1">
                <a:solidFill>
                  <a:srgbClr val="FFFFFF"/>
                </a:solidFill>
              </a:defRPr>
            </a:lvl2pPr>
            <a:lvl3pPr lvl="2" rtl="0">
              <a:lnSpc>
                <a:spcPct val="100000"/>
              </a:lnSpc>
              <a:spcBef>
                <a:spcPts val="0"/>
              </a:spcBef>
              <a:spcAft>
                <a:spcPts val="0"/>
              </a:spcAft>
              <a:buClr>
                <a:srgbClr val="FFFFFF"/>
              </a:buClr>
              <a:buSzPts val="1800"/>
              <a:buNone/>
              <a:defRPr sz="2400" b="1">
                <a:solidFill>
                  <a:srgbClr val="FFFFFF"/>
                </a:solidFill>
              </a:defRPr>
            </a:lvl3pPr>
            <a:lvl4pPr lvl="3" rtl="0">
              <a:lnSpc>
                <a:spcPct val="100000"/>
              </a:lnSpc>
              <a:spcBef>
                <a:spcPts val="0"/>
              </a:spcBef>
              <a:spcAft>
                <a:spcPts val="0"/>
              </a:spcAft>
              <a:buClr>
                <a:srgbClr val="FFFFFF"/>
              </a:buClr>
              <a:buSzPts val="1800"/>
              <a:buNone/>
              <a:defRPr sz="2400" b="1">
                <a:solidFill>
                  <a:srgbClr val="FFFFFF"/>
                </a:solidFill>
              </a:defRPr>
            </a:lvl4pPr>
            <a:lvl5pPr lvl="4" rtl="0">
              <a:lnSpc>
                <a:spcPct val="100000"/>
              </a:lnSpc>
              <a:spcBef>
                <a:spcPts val="0"/>
              </a:spcBef>
              <a:spcAft>
                <a:spcPts val="0"/>
              </a:spcAft>
              <a:buClr>
                <a:srgbClr val="FFFFFF"/>
              </a:buClr>
              <a:buSzPts val="1800"/>
              <a:buNone/>
              <a:defRPr sz="2400" b="1">
                <a:solidFill>
                  <a:srgbClr val="FFFFFF"/>
                </a:solidFill>
              </a:defRPr>
            </a:lvl5pPr>
            <a:lvl6pPr lvl="5" rtl="0">
              <a:lnSpc>
                <a:spcPct val="100000"/>
              </a:lnSpc>
              <a:spcBef>
                <a:spcPts val="0"/>
              </a:spcBef>
              <a:spcAft>
                <a:spcPts val="0"/>
              </a:spcAft>
              <a:buClr>
                <a:srgbClr val="FFFFFF"/>
              </a:buClr>
              <a:buSzPts val="1800"/>
              <a:buNone/>
              <a:defRPr sz="2400" b="1">
                <a:solidFill>
                  <a:srgbClr val="FFFFFF"/>
                </a:solidFill>
              </a:defRPr>
            </a:lvl6pPr>
            <a:lvl7pPr lvl="6" rtl="0">
              <a:lnSpc>
                <a:spcPct val="100000"/>
              </a:lnSpc>
              <a:spcBef>
                <a:spcPts val="0"/>
              </a:spcBef>
              <a:spcAft>
                <a:spcPts val="0"/>
              </a:spcAft>
              <a:buClr>
                <a:srgbClr val="FFFFFF"/>
              </a:buClr>
              <a:buSzPts val="1800"/>
              <a:buNone/>
              <a:defRPr sz="2400" b="1">
                <a:solidFill>
                  <a:srgbClr val="FFFFFF"/>
                </a:solidFill>
              </a:defRPr>
            </a:lvl7pPr>
            <a:lvl8pPr lvl="7" rtl="0">
              <a:lnSpc>
                <a:spcPct val="100000"/>
              </a:lnSpc>
              <a:spcBef>
                <a:spcPts val="0"/>
              </a:spcBef>
              <a:spcAft>
                <a:spcPts val="0"/>
              </a:spcAft>
              <a:buClr>
                <a:srgbClr val="FFFFFF"/>
              </a:buClr>
              <a:buSzPts val="1800"/>
              <a:buNone/>
              <a:defRPr sz="2400" b="1">
                <a:solidFill>
                  <a:srgbClr val="FFFFFF"/>
                </a:solidFill>
              </a:defRPr>
            </a:lvl8pPr>
            <a:lvl9pPr lvl="8" rtl="0">
              <a:lnSpc>
                <a:spcPct val="100000"/>
              </a:lnSpc>
              <a:spcBef>
                <a:spcPts val="0"/>
              </a:spcBef>
              <a:spcAft>
                <a:spcPts val="0"/>
              </a:spcAft>
              <a:buClr>
                <a:srgbClr val="FFFFFF"/>
              </a:buClr>
              <a:buSzPts val="1800"/>
              <a:buNone/>
              <a:defRPr sz="2400" b="1">
                <a:solidFill>
                  <a:srgbClr val="FFFFFF"/>
                </a:solidFill>
              </a:defRPr>
            </a:lvl9pPr>
          </a:lstStyle>
          <a:p>
            <a:r>
              <a:rPr lang="en-US"/>
              <a:t>Click to edit Master subtitle style</a:t>
            </a:r>
            <a:endParaRPr/>
          </a:p>
        </p:txBody>
      </p:sp>
      <p:sp>
        <p:nvSpPr>
          <p:cNvPr id="92" name="Google Shape;92;p9"/>
          <p:cNvSpPr txBox="1">
            <a:spLocks noGrp="1"/>
          </p:cNvSpPr>
          <p:nvPr>
            <p:ph type="subTitle" idx="4"/>
          </p:nvPr>
        </p:nvSpPr>
        <p:spPr>
          <a:xfrm>
            <a:off x="472867" y="5965900"/>
            <a:ext cx="5669200" cy="410000"/>
          </a:xfrm>
          <a:prstGeom prst="rect">
            <a:avLst/>
          </a:prstGeom>
        </p:spPr>
        <p:txBody>
          <a:bodyPr spcFirstLastPara="1" wrap="square" lIns="0" tIns="91425" rIns="0" bIns="91425" anchor="t" anchorCtr="0">
            <a:noAutofit/>
          </a:bodyPr>
          <a:lstStyle>
            <a:lvl1pPr lvl="0" rtl="0">
              <a:lnSpc>
                <a:spcPct val="100000"/>
              </a:lnSpc>
              <a:spcBef>
                <a:spcPts val="0"/>
              </a:spcBef>
              <a:spcAft>
                <a:spcPts val="0"/>
              </a:spcAft>
              <a:buClr>
                <a:srgbClr val="FFFFFF"/>
              </a:buClr>
              <a:buSzPts val="1000"/>
              <a:buNone/>
              <a:defRPr sz="1200">
                <a:solidFill>
                  <a:srgbClr val="FFFFFF"/>
                </a:solidFill>
                <a:latin typeface="+mn-lt"/>
              </a:defRPr>
            </a:lvl1pPr>
            <a:lvl2pPr lvl="1" rtl="0">
              <a:lnSpc>
                <a:spcPct val="100000"/>
              </a:lnSpc>
              <a:spcBef>
                <a:spcPts val="0"/>
              </a:spcBef>
              <a:spcAft>
                <a:spcPts val="0"/>
              </a:spcAft>
              <a:buClr>
                <a:srgbClr val="FFFFFF"/>
              </a:buClr>
              <a:buSzPts val="1000"/>
              <a:buNone/>
              <a:defRPr sz="1333" b="1">
                <a:solidFill>
                  <a:srgbClr val="FFFFFF"/>
                </a:solidFill>
              </a:defRPr>
            </a:lvl2pPr>
            <a:lvl3pPr lvl="2" rtl="0">
              <a:lnSpc>
                <a:spcPct val="100000"/>
              </a:lnSpc>
              <a:spcBef>
                <a:spcPts val="0"/>
              </a:spcBef>
              <a:spcAft>
                <a:spcPts val="0"/>
              </a:spcAft>
              <a:buClr>
                <a:srgbClr val="FFFFFF"/>
              </a:buClr>
              <a:buSzPts val="1000"/>
              <a:buNone/>
              <a:defRPr b="1">
                <a:solidFill>
                  <a:srgbClr val="FFFFFF"/>
                </a:solidFill>
              </a:defRPr>
            </a:lvl3pPr>
            <a:lvl4pPr lvl="3" rtl="0">
              <a:lnSpc>
                <a:spcPct val="100000"/>
              </a:lnSpc>
              <a:spcBef>
                <a:spcPts val="0"/>
              </a:spcBef>
              <a:spcAft>
                <a:spcPts val="0"/>
              </a:spcAft>
              <a:buClr>
                <a:srgbClr val="FFFFFF"/>
              </a:buClr>
              <a:buSzPts val="1000"/>
              <a:buNone/>
              <a:defRPr b="1">
                <a:solidFill>
                  <a:srgbClr val="FFFFFF"/>
                </a:solidFill>
              </a:defRPr>
            </a:lvl4pPr>
            <a:lvl5pPr lvl="4" rtl="0">
              <a:lnSpc>
                <a:spcPct val="100000"/>
              </a:lnSpc>
              <a:spcBef>
                <a:spcPts val="0"/>
              </a:spcBef>
              <a:spcAft>
                <a:spcPts val="0"/>
              </a:spcAft>
              <a:buClr>
                <a:srgbClr val="FFFFFF"/>
              </a:buClr>
              <a:buSzPts val="1000"/>
              <a:buNone/>
              <a:defRPr b="1">
                <a:solidFill>
                  <a:srgbClr val="FFFFFF"/>
                </a:solidFill>
              </a:defRPr>
            </a:lvl5pPr>
            <a:lvl6pPr lvl="5" rtl="0">
              <a:lnSpc>
                <a:spcPct val="100000"/>
              </a:lnSpc>
              <a:spcBef>
                <a:spcPts val="0"/>
              </a:spcBef>
              <a:spcAft>
                <a:spcPts val="0"/>
              </a:spcAft>
              <a:buClr>
                <a:srgbClr val="FFFFFF"/>
              </a:buClr>
              <a:buSzPts val="1000"/>
              <a:buNone/>
              <a:defRPr b="1">
                <a:solidFill>
                  <a:srgbClr val="FFFFFF"/>
                </a:solidFill>
              </a:defRPr>
            </a:lvl6pPr>
            <a:lvl7pPr lvl="6" rtl="0">
              <a:lnSpc>
                <a:spcPct val="100000"/>
              </a:lnSpc>
              <a:spcBef>
                <a:spcPts val="0"/>
              </a:spcBef>
              <a:spcAft>
                <a:spcPts val="0"/>
              </a:spcAft>
              <a:buClr>
                <a:srgbClr val="FFFFFF"/>
              </a:buClr>
              <a:buSzPts val="1000"/>
              <a:buNone/>
              <a:defRPr b="1">
                <a:solidFill>
                  <a:srgbClr val="FFFFFF"/>
                </a:solidFill>
              </a:defRPr>
            </a:lvl7pPr>
            <a:lvl8pPr lvl="7" rtl="0">
              <a:lnSpc>
                <a:spcPct val="100000"/>
              </a:lnSpc>
              <a:spcBef>
                <a:spcPts val="0"/>
              </a:spcBef>
              <a:spcAft>
                <a:spcPts val="0"/>
              </a:spcAft>
              <a:buClr>
                <a:srgbClr val="FFFFFF"/>
              </a:buClr>
              <a:buSzPts val="1000"/>
              <a:buNone/>
              <a:defRPr b="1">
                <a:solidFill>
                  <a:srgbClr val="FFFFFF"/>
                </a:solidFill>
              </a:defRPr>
            </a:lvl8pPr>
            <a:lvl9pPr lvl="8" rtl="0">
              <a:lnSpc>
                <a:spcPct val="100000"/>
              </a:lnSpc>
              <a:spcBef>
                <a:spcPts val="0"/>
              </a:spcBef>
              <a:spcAft>
                <a:spcPts val="0"/>
              </a:spcAft>
              <a:buClr>
                <a:srgbClr val="FFFFFF"/>
              </a:buClr>
              <a:buSzPts val="1000"/>
              <a:buNone/>
              <a:defRPr b="1">
                <a:solidFill>
                  <a:srgbClr val="FFFFFF"/>
                </a:solidFill>
              </a:defRPr>
            </a:lvl9pPr>
          </a:lstStyle>
          <a:p>
            <a:r>
              <a:rPr lang="en-US"/>
              <a:t>Click to edit Master subtitle style</a:t>
            </a:r>
            <a:endParaRPr/>
          </a:p>
        </p:txBody>
      </p:sp>
      <p:sp>
        <p:nvSpPr>
          <p:cNvPr id="14" name="TextBox 13">
            <a:extLst>
              <a:ext uri="{FF2B5EF4-FFF2-40B4-BE49-F238E27FC236}">
                <a16:creationId xmlns:a16="http://schemas.microsoft.com/office/drawing/2014/main" id="{D439B148-E719-27C3-3403-978BEDC13EC0}"/>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2473236679"/>
      </p:ext>
    </p:extLst>
  </p:cSld>
  <p:clrMapOvr>
    <a:masterClrMapping/>
  </p:clrMapOvr>
  <p:hf hdr="0" ftr="0" dt="0"/>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10_left_title_and_content_lt_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54AF76-AD3D-99EA-BB6C-F380750B8D51}"/>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18F88F4-971A-A6B1-1A27-9CE89013B620}"/>
              </a:ext>
            </a:extLst>
          </p:cNvPr>
          <p:cNvSpPr/>
          <p:nvPr/>
        </p:nvSpPr>
        <p:spPr>
          <a:xfrm>
            <a:off x="0" y="0"/>
            <a:ext cx="4002374" cy="6858000"/>
          </a:xfrm>
          <a:prstGeom prst="rect">
            <a:avLst/>
          </a:prstGeom>
          <a:solidFill>
            <a:srgbClr val="AC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4290932" y="1671355"/>
            <a:ext cx="7595265" cy="39904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13" name="Title 1">
            <a:extLst>
              <a:ext uri="{FF2B5EF4-FFF2-40B4-BE49-F238E27FC236}">
                <a16:creationId xmlns:a16="http://schemas.microsoft.com/office/drawing/2014/main" id="{C9E80DB3-397B-6246-0042-983989BBFF67}"/>
              </a:ext>
            </a:extLst>
          </p:cNvPr>
          <p:cNvSpPr>
            <a:spLocks noGrp="1"/>
          </p:cNvSpPr>
          <p:nvPr>
            <p:ph type="ctrTitle" hasCustomPrompt="1"/>
          </p:nvPr>
        </p:nvSpPr>
        <p:spPr>
          <a:xfrm>
            <a:off x="288559" y="1111525"/>
            <a:ext cx="3503952" cy="2390972"/>
          </a:xfrm>
        </p:spPr>
        <p:txBody>
          <a:bodyPr anchor="b" anchorCtr="0">
            <a:noAutofit/>
          </a:bodyPr>
          <a:lstStyle>
            <a:lvl1pPr algn="l">
              <a:defRPr sz="3600">
                <a:solidFill>
                  <a:schemeClr val="tx1"/>
                </a:solidFill>
              </a:defRPr>
            </a:lvl1pPr>
          </a:lstStyle>
          <a:p>
            <a:r>
              <a:rPr lang="en-US" dirty="0"/>
              <a:t>Insert your slide title here maximum of four lines</a:t>
            </a:r>
          </a:p>
        </p:txBody>
      </p:sp>
      <p:sp>
        <p:nvSpPr>
          <p:cNvPr id="14" name="Subtitle 2">
            <a:extLst>
              <a:ext uri="{FF2B5EF4-FFF2-40B4-BE49-F238E27FC236}">
                <a16:creationId xmlns:a16="http://schemas.microsoft.com/office/drawing/2014/main" id="{B088BB5C-5C7B-0E3F-0629-E297953C56D2}"/>
              </a:ext>
            </a:extLst>
          </p:cNvPr>
          <p:cNvSpPr>
            <a:spLocks noGrp="1"/>
          </p:cNvSpPr>
          <p:nvPr>
            <p:ph type="subTitle" idx="13" hasCustomPrompt="1"/>
          </p:nvPr>
        </p:nvSpPr>
        <p:spPr>
          <a:xfrm>
            <a:off x="288558" y="3515514"/>
            <a:ext cx="3503953" cy="436210"/>
          </a:xfr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4" name="Text Placeholder 10">
            <a:extLst>
              <a:ext uri="{FF2B5EF4-FFF2-40B4-BE49-F238E27FC236}">
                <a16:creationId xmlns:a16="http://schemas.microsoft.com/office/drawing/2014/main" id="{D62B1CA4-6399-9468-76D4-CF80E740A3D9}"/>
              </a:ext>
            </a:extLst>
          </p:cNvPr>
          <p:cNvSpPr>
            <a:spLocks noGrp="1"/>
          </p:cNvSpPr>
          <p:nvPr>
            <p:ph type="body" sz="quarter" idx="14" hasCustomPrompt="1"/>
          </p:nvPr>
        </p:nvSpPr>
        <p:spPr>
          <a:xfrm>
            <a:off x="4290932" y="5985327"/>
            <a:ext cx="7595265"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cxnSp>
        <p:nvCxnSpPr>
          <p:cNvPr id="2" name="Straight Connector 1">
            <a:extLst>
              <a:ext uri="{FF2B5EF4-FFF2-40B4-BE49-F238E27FC236}">
                <a16:creationId xmlns:a16="http://schemas.microsoft.com/office/drawing/2014/main" id="{D69C8447-6A16-1811-BE16-8D42C522A28A}"/>
              </a:ext>
            </a:extLst>
          </p:cNvPr>
          <p:cNvCxnSpPr>
            <a:cxnSpLocks/>
          </p:cNvCxnSpPr>
          <p:nvPr/>
        </p:nvCxnSpPr>
        <p:spPr>
          <a:xfrm>
            <a:off x="4259855" y="6395755"/>
            <a:ext cx="76339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30F64AAA-3A96-5193-121E-E855EC74B587}"/>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7" name="Picture 6">
            <a:extLst>
              <a:ext uri="{FF2B5EF4-FFF2-40B4-BE49-F238E27FC236}">
                <a16:creationId xmlns:a16="http://schemas.microsoft.com/office/drawing/2014/main" id="{37AEC761-AF0D-168C-E137-8524D125C3C0}"/>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84318955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11_left_title_and_content_oran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54AF76-AD3D-99EA-BB6C-F380750B8D51}"/>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18F88F4-971A-A6B1-1A27-9CE89013B620}"/>
              </a:ext>
            </a:extLst>
          </p:cNvPr>
          <p:cNvSpPr/>
          <p:nvPr/>
        </p:nvSpPr>
        <p:spPr>
          <a:xfrm>
            <a:off x="0" y="0"/>
            <a:ext cx="4002374" cy="6858000"/>
          </a:xfrm>
          <a:prstGeom prst="rect">
            <a:avLst/>
          </a:prstGeom>
          <a:solidFill>
            <a:srgbClr val="F9BF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4290932" y="1671355"/>
            <a:ext cx="7595265" cy="39904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13" name="Title 1">
            <a:extLst>
              <a:ext uri="{FF2B5EF4-FFF2-40B4-BE49-F238E27FC236}">
                <a16:creationId xmlns:a16="http://schemas.microsoft.com/office/drawing/2014/main" id="{C9E80DB3-397B-6246-0042-983989BBFF67}"/>
              </a:ext>
            </a:extLst>
          </p:cNvPr>
          <p:cNvSpPr>
            <a:spLocks noGrp="1"/>
          </p:cNvSpPr>
          <p:nvPr>
            <p:ph type="ctrTitle" hasCustomPrompt="1"/>
          </p:nvPr>
        </p:nvSpPr>
        <p:spPr>
          <a:xfrm>
            <a:off x="288559" y="1111525"/>
            <a:ext cx="3503952" cy="2390972"/>
          </a:xfrm>
        </p:spPr>
        <p:txBody>
          <a:bodyPr anchor="b" anchorCtr="0">
            <a:noAutofit/>
          </a:bodyPr>
          <a:lstStyle>
            <a:lvl1pPr algn="l">
              <a:defRPr sz="3600">
                <a:solidFill>
                  <a:schemeClr val="tx1"/>
                </a:solidFill>
              </a:defRPr>
            </a:lvl1pPr>
          </a:lstStyle>
          <a:p>
            <a:r>
              <a:rPr lang="en-US" dirty="0"/>
              <a:t>Insert your slide title here maximum of four lines</a:t>
            </a:r>
          </a:p>
        </p:txBody>
      </p:sp>
      <p:sp>
        <p:nvSpPr>
          <p:cNvPr id="14" name="Subtitle 2">
            <a:extLst>
              <a:ext uri="{FF2B5EF4-FFF2-40B4-BE49-F238E27FC236}">
                <a16:creationId xmlns:a16="http://schemas.microsoft.com/office/drawing/2014/main" id="{B088BB5C-5C7B-0E3F-0629-E297953C56D2}"/>
              </a:ext>
            </a:extLst>
          </p:cNvPr>
          <p:cNvSpPr>
            <a:spLocks noGrp="1"/>
          </p:cNvSpPr>
          <p:nvPr>
            <p:ph type="subTitle" idx="13" hasCustomPrompt="1"/>
          </p:nvPr>
        </p:nvSpPr>
        <p:spPr>
          <a:xfrm>
            <a:off x="288558" y="3515514"/>
            <a:ext cx="3503953" cy="436210"/>
          </a:xfr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4" name="Text Placeholder 10">
            <a:extLst>
              <a:ext uri="{FF2B5EF4-FFF2-40B4-BE49-F238E27FC236}">
                <a16:creationId xmlns:a16="http://schemas.microsoft.com/office/drawing/2014/main" id="{F2147D56-94AA-3BDD-ABF0-68D917E898FE}"/>
              </a:ext>
            </a:extLst>
          </p:cNvPr>
          <p:cNvSpPr>
            <a:spLocks noGrp="1"/>
          </p:cNvSpPr>
          <p:nvPr>
            <p:ph type="body" sz="quarter" idx="14" hasCustomPrompt="1"/>
          </p:nvPr>
        </p:nvSpPr>
        <p:spPr>
          <a:xfrm>
            <a:off x="4290932" y="5985327"/>
            <a:ext cx="7595265"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cxnSp>
        <p:nvCxnSpPr>
          <p:cNvPr id="2" name="Straight Connector 1">
            <a:extLst>
              <a:ext uri="{FF2B5EF4-FFF2-40B4-BE49-F238E27FC236}">
                <a16:creationId xmlns:a16="http://schemas.microsoft.com/office/drawing/2014/main" id="{CC6F2AF4-DEA0-09CB-3AA2-69CC3367F6AC}"/>
              </a:ext>
            </a:extLst>
          </p:cNvPr>
          <p:cNvCxnSpPr>
            <a:cxnSpLocks/>
          </p:cNvCxnSpPr>
          <p:nvPr/>
        </p:nvCxnSpPr>
        <p:spPr>
          <a:xfrm>
            <a:off x="4259855" y="6395755"/>
            <a:ext cx="76339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438F7803-D3DE-3368-45B8-EB451876C533}"/>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7" name="Picture 6">
            <a:extLst>
              <a:ext uri="{FF2B5EF4-FFF2-40B4-BE49-F238E27FC236}">
                <a16:creationId xmlns:a16="http://schemas.microsoft.com/office/drawing/2014/main" id="{768B6213-3C0B-98FB-A39E-0937AD93C8E5}"/>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296068135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12_left_title_and_content_viole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54AF76-AD3D-99EA-BB6C-F380750B8D51}"/>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18F88F4-971A-A6B1-1A27-9CE89013B620}"/>
              </a:ext>
            </a:extLst>
          </p:cNvPr>
          <p:cNvSpPr/>
          <p:nvPr/>
        </p:nvSpPr>
        <p:spPr>
          <a:xfrm>
            <a:off x="0" y="0"/>
            <a:ext cx="4002374" cy="6858000"/>
          </a:xfrm>
          <a:prstGeom prst="rect">
            <a:avLst/>
          </a:prstGeom>
          <a:solidFill>
            <a:srgbClr val="DBDD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4290932" y="1671355"/>
            <a:ext cx="7595265" cy="39904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13" name="Title 1">
            <a:extLst>
              <a:ext uri="{FF2B5EF4-FFF2-40B4-BE49-F238E27FC236}">
                <a16:creationId xmlns:a16="http://schemas.microsoft.com/office/drawing/2014/main" id="{C9E80DB3-397B-6246-0042-983989BBFF67}"/>
              </a:ext>
            </a:extLst>
          </p:cNvPr>
          <p:cNvSpPr>
            <a:spLocks noGrp="1"/>
          </p:cNvSpPr>
          <p:nvPr>
            <p:ph type="ctrTitle" hasCustomPrompt="1"/>
          </p:nvPr>
        </p:nvSpPr>
        <p:spPr>
          <a:xfrm>
            <a:off x="288559" y="1111525"/>
            <a:ext cx="3503952" cy="2390972"/>
          </a:xfrm>
        </p:spPr>
        <p:txBody>
          <a:bodyPr anchor="b" anchorCtr="0">
            <a:noAutofit/>
          </a:bodyPr>
          <a:lstStyle>
            <a:lvl1pPr algn="l">
              <a:defRPr sz="3600">
                <a:solidFill>
                  <a:schemeClr val="tx1"/>
                </a:solidFill>
              </a:defRPr>
            </a:lvl1pPr>
          </a:lstStyle>
          <a:p>
            <a:r>
              <a:rPr lang="en-US" dirty="0"/>
              <a:t>Insert your slide title here maximum of four lines</a:t>
            </a:r>
          </a:p>
        </p:txBody>
      </p:sp>
      <p:sp>
        <p:nvSpPr>
          <p:cNvPr id="14" name="Subtitle 2">
            <a:extLst>
              <a:ext uri="{FF2B5EF4-FFF2-40B4-BE49-F238E27FC236}">
                <a16:creationId xmlns:a16="http://schemas.microsoft.com/office/drawing/2014/main" id="{B088BB5C-5C7B-0E3F-0629-E297953C56D2}"/>
              </a:ext>
            </a:extLst>
          </p:cNvPr>
          <p:cNvSpPr>
            <a:spLocks noGrp="1"/>
          </p:cNvSpPr>
          <p:nvPr>
            <p:ph type="subTitle" idx="13" hasCustomPrompt="1"/>
          </p:nvPr>
        </p:nvSpPr>
        <p:spPr>
          <a:xfrm>
            <a:off x="288558" y="3515514"/>
            <a:ext cx="3503953" cy="436210"/>
          </a:xfr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4" name="Text Placeholder 10">
            <a:extLst>
              <a:ext uri="{FF2B5EF4-FFF2-40B4-BE49-F238E27FC236}">
                <a16:creationId xmlns:a16="http://schemas.microsoft.com/office/drawing/2014/main" id="{BCDE19B0-6084-AB1A-A163-E9089D085C04}"/>
              </a:ext>
            </a:extLst>
          </p:cNvPr>
          <p:cNvSpPr>
            <a:spLocks noGrp="1"/>
          </p:cNvSpPr>
          <p:nvPr>
            <p:ph type="body" sz="quarter" idx="14" hasCustomPrompt="1"/>
          </p:nvPr>
        </p:nvSpPr>
        <p:spPr>
          <a:xfrm>
            <a:off x="4290932" y="5985327"/>
            <a:ext cx="7595265"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cxnSp>
        <p:nvCxnSpPr>
          <p:cNvPr id="2" name="Straight Connector 1">
            <a:extLst>
              <a:ext uri="{FF2B5EF4-FFF2-40B4-BE49-F238E27FC236}">
                <a16:creationId xmlns:a16="http://schemas.microsoft.com/office/drawing/2014/main" id="{99069A56-43D0-9F1B-C232-2ADAEDEB1EA0}"/>
              </a:ext>
            </a:extLst>
          </p:cNvPr>
          <p:cNvCxnSpPr>
            <a:cxnSpLocks/>
          </p:cNvCxnSpPr>
          <p:nvPr/>
        </p:nvCxnSpPr>
        <p:spPr>
          <a:xfrm>
            <a:off x="4259855" y="6395755"/>
            <a:ext cx="76339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FE2EC9D2-CC94-943D-6449-C56D141E2E4F}"/>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7" name="Picture 6">
            <a:extLst>
              <a:ext uri="{FF2B5EF4-FFF2-40B4-BE49-F238E27FC236}">
                <a16:creationId xmlns:a16="http://schemas.microsoft.com/office/drawing/2014/main" id="{224E5460-3920-6E99-455B-F732E037D2C6}"/>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168558941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13_sidebar_blue_circle">
    <p:spTree>
      <p:nvGrpSpPr>
        <p:cNvPr id="1" name=""/>
        <p:cNvGrpSpPr/>
        <p:nvPr/>
      </p:nvGrpSpPr>
      <p:grpSpPr>
        <a:xfrm>
          <a:off x="0" y="0"/>
          <a:ext cx="0" cy="0"/>
          <a:chOff x="0" y="0"/>
          <a:chExt cx="0" cy="0"/>
        </a:xfrm>
      </p:grpSpPr>
      <p:pic>
        <p:nvPicPr>
          <p:cNvPr id="13" name="Picture 12" descr="Shape, circle&#10;&#10;Description automatically generated">
            <a:extLst>
              <a:ext uri="{FF2B5EF4-FFF2-40B4-BE49-F238E27FC236}">
                <a16:creationId xmlns:a16="http://schemas.microsoft.com/office/drawing/2014/main" id="{0F962C91-6536-8C92-5712-D8E7D79A179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164" b="-475"/>
          <a:stretch/>
        </p:blipFill>
        <p:spPr>
          <a:xfrm>
            <a:off x="6347681" y="0"/>
            <a:ext cx="5844319" cy="6266365"/>
          </a:xfrm>
          <a:prstGeom prst="rect">
            <a:avLst/>
          </a:prstGeom>
        </p:spPr>
      </p:pic>
      <p:sp>
        <p:nvSpPr>
          <p:cNvPr id="4" name="Oval 3">
            <a:extLst>
              <a:ext uri="{FF2B5EF4-FFF2-40B4-BE49-F238E27FC236}">
                <a16:creationId xmlns:a16="http://schemas.microsoft.com/office/drawing/2014/main" id="{41013006-A4C4-8E9B-582A-F881CD2B33EB}"/>
              </a:ext>
            </a:extLst>
          </p:cNvPr>
          <p:cNvSpPr/>
          <p:nvPr/>
        </p:nvSpPr>
        <p:spPr>
          <a:xfrm>
            <a:off x="7450680" y="306967"/>
            <a:ext cx="4942461" cy="4942461"/>
          </a:xfrm>
          <a:prstGeom prst="ellipse">
            <a:avLst/>
          </a:prstGeom>
          <a:solidFill>
            <a:schemeClr val="bg1"/>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7" name="Content Placeholder 2">
            <a:extLst>
              <a:ext uri="{FF2B5EF4-FFF2-40B4-BE49-F238E27FC236}">
                <a16:creationId xmlns:a16="http://schemas.microsoft.com/office/drawing/2014/main" id="{18E1557B-C916-3D4A-06A3-5841A72F546D}"/>
              </a:ext>
            </a:extLst>
          </p:cNvPr>
          <p:cNvSpPr>
            <a:spLocks noGrp="1"/>
          </p:cNvSpPr>
          <p:nvPr>
            <p:ph idx="13"/>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a:extLst>
              <a:ext uri="{FF2B5EF4-FFF2-40B4-BE49-F238E27FC236}">
                <a16:creationId xmlns:a16="http://schemas.microsoft.com/office/drawing/2014/main" id="{B22CCE7A-44FB-F660-8825-197D91082D19}"/>
              </a:ext>
            </a:extLst>
          </p:cNvPr>
          <p:cNvSpPr>
            <a:spLocks noGrp="1"/>
          </p:cNvSpPr>
          <p:nvPr>
            <p:ph type="body" sz="quarter" idx="14" hasCustomPrompt="1"/>
          </p:nvPr>
        </p:nvSpPr>
        <p:spPr>
          <a:xfrm>
            <a:off x="7974767" y="1564553"/>
            <a:ext cx="3912433" cy="2427287"/>
          </a:xfrm>
        </p:spPr>
        <p:txBody>
          <a:bodyPr anchor="ctr" anchorCtr="0"/>
          <a:lstStyle>
            <a:lvl1pPr marL="0" indent="0" algn="ctr">
              <a:buNone/>
              <a:defRPr sz="3200" b="1">
                <a:solidFill>
                  <a:schemeClr val="bg2"/>
                </a:solidFill>
              </a:defRPr>
            </a:lvl1pPr>
            <a:lvl2pPr marL="457200" indent="0">
              <a:buNone/>
              <a:defRPr sz="3600"/>
            </a:lvl2pPr>
            <a:lvl3pPr marL="914400" indent="0">
              <a:buNone/>
              <a:defRPr sz="3600"/>
            </a:lvl3pPr>
            <a:lvl4pPr marL="1371600" indent="0">
              <a:buNone/>
              <a:defRPr sz="3600"/>
            </a:lvl4pPr>
            <a:lvl5pPr marL="1828800" indent="0">
              <a:buNone/>
              <a:defRPr sz="3600"/>
            </a:lvl5pPr>
          </a:lstStyle>
          <a:p>
            <a:pPr lvl="0"/>
            <a:r>
              <a:rPr lang="en-US" dirty="0"/>
              <a:t>Insert key takeaway/stat</a:t>
            </a:r>
          </a:p>
        </p:txBody>
      </p:sp>
      <p:sp>
        <p:nvSpPr>
          <p:cNvPr id="5" name="Text Placeholder 10">
            <a:extLst>
              <a:ext uri="{FF2B5EF4-FFF2-40B4-BE49-F238E27FC236}">
                <a16:creationId xmlns:a16="http://schemas.microsoft.com/office/drawing/2014/main" id="{D2655EB8-0E52-0105-D411-F08941B5D9BB}"/>
              </a:ext>
            </a:extLst>
          </p:cNvPr>
          <p:cNvSpPr>
            <a:spLocks noGrp="1"/>
          </p:cNvSpPr>
          <p:nvPr>
            <p:ph type="body" sz="quarter" idx="17"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11" name="Text Placeholder 6">
            <a:extLst>
              <a:ext uri="{FF2B5EF4-FFF2-40B4-BE49-F238E27FC236}">
                <a16:creationId xmlns:a16="http://schemas.microsoft.com/office/drawing/2014/main" id="{3706A59F-423E-C7F6-F3F9-0F492E0C021E}"/>
              </a:ext>
            </a:extLst>
          </p:cNvPr>
          <p:cNvSpPr>
            <a:spLocks noGrp="1"/>
          </p:cNvSpPr>
          <p:nvPr>
            <p:ph type="body" sz="quarter" idx="18" hasCustomPrompt="1"/>
          </p:nvPr>
        </p:nvSpPr>
        <p:spPr>
          <a:xfrm>
            <a:off x="288558" y="579495"/>
            <a:ext cx="5527626"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12" name="Title 1">
            <a:extLst>
              <a:ext uri="{FF2B5EF4-FFF2-40B4-BE49-F238E27FC236}">
                <a16:creationId xmlns:a16="http://schemas.microsoft.com/office/drawing/2014/main" id="{FE496856-C6F1-1A20-F1E8-67C9E51E6EEA}"/>
              </a:ext>
            </a:extLst>
          </p:cNvPr>
          <p:cNvSpPr>
            <a:spLocks noGrp="1"/>
          </p:cNvSpPr>
          <p:nvPr>
            <p:ph type="title" hasCustomPrompt="1"/>
          </p:nvPr>
        </p:nvSpPr>
        <p:spPr>
          <a:xfrm>
            <a:off x="288558" y="178971"/>
            <a:ext cx="5527626" cy="397352"/>
          </a:xfrm>
          <a:prstGeom prst="rect">
            <a:avLst/>
          </a:prstGeom>
        </p:spPr>
        <p:txBody>
          <a:bodyPr anchor="ctr"/>
          <a:lstStyle>
            <a:lvl1pPr>
              <a:defRPr sz="2000"/>
            </a:lvl1pPr>
          </a:lstStyle>
          <a:p>
            <a:r>
              <a:rPr lang="en-US" dirty="0"/>
              <a:t>Insert your slide title in Arial bold 20pt</a:t>
            </a:r>
          </a:p>
        </p:txBody>
      </p:sp>
    </p:spTree>
    <p:extLst>
      <p:ext uri="{BB962C8B-B14F-4D97-AF65-F5344CB8AC3E}">
        <p14:creationId xmlns:p14="http://schemas.microsoft.com/office/powerpoint/2010/main" val="176701645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14_sidebar_lt_blue_circle">
    <p:spTree>
      <p:nvGrpSpPr>
        <p:cNvPr id="1" name=""/>
        <p:cNvGrpSpPr/>
        <p:nvPr/>
      </p:nvGrpSpPr>
      <p:grpSpPr>
        <a:xfrm>
          <a:off x="0" y="0"/>
          <a:ext cx="0" cy="0"/>
          <a:chOff x="0" y="0"/>
          <a:chExt cx="0" cy="0"/>
        </a:xfrm>
      </p:grpSpPr>
      <p:pic>
        <p:nvPicPr>
          <p:cNvPr id="13" name="Picture 12" descr="Shape, circle&#10;&#10;Description automatically generated">
            <a:extLst>
              <a:ext uri="{FF2B5EF4-FFF2-40B4-BE49-F238E27FC236}">
                <a16:creationId xmlns:a16="http://schemas.microsoft.com/office/drawing/2014/main" id="{0F962C91-6536-8C92-5712-D8E7D79A179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164" b="-475"/>
          <a:stretch/>
        </p:blipFill>
        <p:spPr>
          <a:xfrm>
            <a:off x="6347681" y="0"/>
            <a:ext cx="5844319" cy="6266365"/>
          </a:xfrm>
          <a:prstGeom prst="rect">
            <a:avLst/>
          </a:prstGeom>
        </p:spPr>
      </p:pic>
      <p:sp>
        <p:nvSpPr>
          <p:cNvPr id="4" name="Oval 3">
            <a:extLst>
              <a:ext uri="{FF2B5EF4-FFF2-40B4-BE49-F238E27FC236}">
                <a16:creationId xmlns:a16="http://schemas.microsoft.com/office/drawing/2014/main" id="{41013006-A4C4-8E9B-582A-F881CD2B33EB}"/>
              </a:ext>
            </a:extLst>
          </p:cNvPr>
          <p:cNvSpPr/>
          <p:nvPr/>
        </p:nvSpPr>
        <p:spPr>
          <a:xfrm>
            <a:off x="7450680" y="306967"/>
            <a:ext cx="4942461" cy="4942461"/>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7" name="Content Placeholder 2">
            <a:extLst>
              <a:ext uri="{FF2B5EF4-FFF2-40B4-BE49-F238E27FC236}">
                <a16:creationId xmlns:a16="http://schemas.microsoft.com/office/drawing/2014/main" id="{18E1557B-C916-3D4A-06A3-5841A72F546D}"/>
              </a:ext>
            </a:extLst>
          </p:cNvPr>
          <p:cNvSpPr>
            <a:spLocks noGrp="1"/>
          </p:cNvSpPr>
          <p:nvPr>
            <p:ph idx="13"/>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a:extLst>
              <a:ext uri="{FF2B5EF4-FFF2-40B4-BE49-F238E27FC236}">
                <a16:creationId xmlns:a16="http://schemas.microsoft.com/office/drawing/2014/main" id="{B22CCE7A-44FB-F660-8825-197D91082D19}"/>
              </a:ext>
            </a:extLst>
          </p:cNvPr>
          <p:cNvSpPr>
            <a:spLocks noGrp="1"/>
          </p:cNvSpPr>
          <p:nvPr>
            <p:ph type="body" sz="quarter" idx="14" hasCustomPrompt="1"/>
          </p:nvPr>
        </p:nvSpPr>
        <p:spPr>
          <a:xfrm>
            <a:off x="7974767" y="1564553"/>
            <a:ext cx="3912433" cy="2427287"/>
          </a:xfrm>
        </p:spPr>
        <p:txBody>
          <a:bodyPr anchor="ctr" anchorCtr="0"/>
          <a:lstStyle>
            <a:lvl1pPr marL="0" indent="0" algn="ctr">
              <a:buNone/>
              <a:defRPr sz="3200" b="1">
                <a:solidFill>
                  <a:schemeClr val="bg2"/>
                </a:solidFill>
              </a:defRPr>
            </a:lvl1pPr>
            <a:lvl2pPr marL="457200" indent="0">
              <a:buNone/>
              <a:defRPr sz="3600"/>
            </a:lvl2pPr>
            <a:lvl3pPr marL="914400" indent="0">
              <a:buNone/>
              <a:defRPr sz="3600"/>
            </a:lvl3pPr>
            <a:lvl4pPr marL="1371600" indent="0">
              <a:buNone/>
              <a:defRPr sz="3600"/>
            </a:lvl4pPr>
            <a:lvl5pPr marL="1828800" indent="0">
              <a:buNone/>
              <a:defRPr sz="3600"/>
            </a:lvl5pPr>
          </a:lstStyle>
          <a:p>
            <a:pPr lvl="0"/>
            <a:r>
              <a:rPr lang="en-US" dirty="0"/>
              <a:t>Insert key takeaway/stat</a:t>
            </a:r>
          </a:p>
        </p:txBody>
      </p:sp>
      <p:sp>
        <p:nvSpPr>
          <p:cNvPr id="5" name="Text Placeholder 10">
            <a:extLst>
              <a:ext uri="{FF2B5EF4-FFF2-40B4-BE49-F238E27FC236}">
                <a16:creationId xmlns:a16="http://schemas.microsoft.com/office/drawing/2014/main" id="{C1156137-AA49-5A7E-6A53-BA37F044CFD7}"/>
              </a:ext>
            </a:extLst>
          </p:cNvPr>
          <p:cNvSpPr>
            <a:spLocks noGrp="1"/>
          </p:cNvSpPr>
          <p:nvPr>
            <p:ph type="body" sz="quarter" idx="17"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8" name="Text Placeholder 6">
            <a:extLst>
              <a:ext uri="{FF2B5EF4-FFF2-40B4-BE49-F238E27FC236}">
                <a16:creationId xmlns:a16="http://schemas.microsoft.com/office/drawing/2014/main" id="{EBC45F5E-12A5-546B-9525-4B2038ED8BFD}"/>
              </a:ext>
            </a:extLst>
          </p:cNvPr>
          <p:cNvSpPr>
            <a:spLocks noGrp="1"/>
          </p:cNvSpPr>
          <p:nvPr>
            <p:ph type="body" sz="quarter" idx="18" hasCustomPrompt="1"/>
          </p:nvPr>
        </p:nvSpPr>
        <p:spPr>
          <a:xfrm>
            <a:off x="288558" y="579495"/>
            <a:ext cx="5527626"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10" name="Title 1">
            <a:extLst>
              <a:ext uri="{FF2B5EF4-FFF2-40B4-BE49-F238E27FC236}">
                <a16:creationId xmlns:a16="http://schemas.microsoft.com/office/drawing/2014/main" id="{2358C2E9-9015-AC33-69D5-80279937550C}"/>
              </a:ext>
            </a:extLst>
          </p:cNvPr>
          <p:cNvSpPr>
            <a:spLocks noGrp="1"/>
          </p:cNvSpPr>
          <p:nvPr>
            <p:ph type="title" hasCustomPrompt="1"/>
          </p:nvPr>
        </p:nvSpPr>
        <p:spPr>
          <a:xfrm>
            <a:off x="288558" y="178971"/>
            <a:ext cx="5527626" cy="397352"/>
          </a:xfrm>
          <a:prstGeom prst="rect">
            <a:avLst/>
          </a:prstGeom>
        </p:spPr>
        <p:txBody>
          <a:bodyPr anchor="ctr"/>
          <a:lstStyle>
            <a:lvl1pPr>
              <a:defRPr sz="2000"/>
            </a:lvl1pPr>
          </a:lstStyle>
          <a:p>
            <a:r>
              <a:rPr lang="en-US" dirty="0"/>
              <a:t>Insert your slide title in Arial bold 20pt</a:t>
            </a:r>
          </a:p>
        </p:txBody>
      </p:sp>
    </p:spTree>
    <p:extLst>
      <p:ext uri="{BB962C8B-B14F-4D97-AF65-F5344CB8AC3E}">
        <p14:creationId xmlns:p14="http://schemas.microsoft.com/office/powerpoint/2010/main" val="275288721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15_sidebar_orange_circle">
    <p:spTree>
      <p:nvGrpSpPr>
        <p:cNvPr id="1" name=""/>
        <p:cNvGrpSpPr/>
        <p:nvPr/>
      </p:nvGrpSpPr>
      <p:grpSpPr>
        <a:xfrm>
          <a:off x="0" y="0"/>
          <a:ext cx="0" cy="0"/>
          <a:chOff x="0" y="0"/>
          <a:chExt cx="0" cy="0"/>
        </a:xfrm>
      </p:grpSpPr>
      <p:pic>
        <p:nvPicPr>
          <p:cNvPr id="13" name="Picture 12" descr="Shape, circle&#10;&#10;Description automatically generated">
            <a:extLst>
              <a:ext uri="{FF2B5EF4-FFF2-40B4-BE49-F238E27FC236}">
                <a16:creationId xmlns:a16="http://schemas.microsoft.com/office/drawing/2014/main" id="{0F962C91-6536-8C92-5712-D8E7D79A179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164" b="-475"/>
          <a:stretch/>
        </p:blipFill>
        <p:spPr>
          <a:xfrm>
            <a:off x="6347681" y="0"/>
            <a:ext cx="5844319" cy="6266365"/>
          </a:xfrm>
          <a:prstGeom prst="rect">
            <a:avLst/>
          </a:prstGeom>
        </p:spPr>
      </p:pic>
      <p:sp>
        <p:nvSpPr>
          <p:cNvPr id="4" name="Oval 3">
            <a:extLst>
              <a:ext uri="{FF2B5EF4-FFF2-40B4-BE49-F238E27FC236}">
                <a16:creationId xmlns:a16="http://schemas.microsoft.com/office/drawing/2014/main" id="{41013006-A4C4-8E9B-582A-F881CD2B33EB}"/>
              </a:ext>
            </a:extLst>
          </p:cNvPr>
          <p:cNvSpPr/>
          <p:nvPr/>
        </p:nvSpPr>
        <p:spPr>
          <a:xfrm>
            <a:off x="7450680" y="306967"/>
            <a:ext cx="4942461" cy="4942461"/>
          </a:xfrm>
          <a:prstGeom prst="ellipse">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7" name="Content Placeholder 2">
            <a:extLst>
              <a:ext uri="{FF2B5EF4-FFF2-40B4-BE49-F238E27FC236}">
                <a16:creationId xmlns:a16="http://schemas.microsoft.com/office/drawing/2014/main" id="{18E1557B-C916-3D4A-06A3-5841A72F546D}"/>
              </a:ext>
            </a:extLst>
          </p:cNvPr>
          <p:cNvSpPr>
            <a:spLocks noGrp="1"/>
          </p:cNvSpPr>
          <p:nvPr>
            <p:ph idx="13"/>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a:extLst>
              <a:ext uri="{FF2B5EF4-FFF2-40B4-BE49-F238E27FC236}">
                <a16:creationId xmlns:a16="http://schemas.microsoft.com/office/drawing/2014/main" id="{B22CCE7A-44FB-F660-8825-197D91082D19}"/>
              </a:ext>
            </a:extLst>
          </p:cNvPr>
          <p:cNvSpPr>
            <a:spLocks noGrp="1"/>
          </p:cNvSpPr>
          <p:nvPr>
            <p:ph type="body" sz="quarter" idx="14" hasCustomPrompt="1"/>
          </p:nvPr>
        </p:nvSpPr>
        <p:spPr>
          <a:xfrm>
            <a:off x="7974767" y="1564553"/>
            <a:ext cx="3912433" cy="2427287"/>
          </a:xfrm>
        </p:spPr>
        <p:txBody>
          <a:bodyPr anchor="ctr" anchorCtr="0"/>
          <a:lstStyle>
            <a:lvl1pPr marL="0" indent="0" algn="ctr">
              <a:buNone/>
              <a:defRPr sz="3200" b="1">
                <a:solidFill>
                  <a:schemeClr val="bg2"/>
                </a:solidFill>
              </a:defRPr>
            </a:lvl1pPr>
            <a:lvl2pPr marL="457200" indent="0">
              <a:buNone/>
              <a:defRPr sz="3600"/>
            </a:lvl2pPr>
            <a:lvl3pPr marL="914400" indent="0">
              <a:buNone/>
              <a:defRPr sz="3600"/>
            </a:lvl3pPr>
            <a:lvl4pPr marL="1371600" indent="0">
              <a:buNone/>
              <a:defRPr sz="3600"/>
            </a:lvl4pPr>
            <a:lvl5pPr marL="1828800" indent="0">
              <a:buNone/>
              <a:defRPr sz="3600"/>
            </a:lvl5pPr>
          </a:lstStyle>
          <a:p>
            <a:pPr lvl="0"/>
            <a:r>
              <a:rPr lang="en-US" dirty="0"/>
              <a:t>Insert key takeaway/stat</a:t>
            </a:r>
          </a:p>
        </p:txBody>
      </p:sp>
      <p:sp>
        <p:nvSpPr>
          <p:cNvPr id="5" name="Text Placeholder 10">
            <a:extLst>
              <a:ext uri="{FF2B5EF4-FFF2-40B4-BE49-F238E27FC236}">
                <a16:creationId xmlns:a16="http://schemas.microsoft.com/office/drawing/2014/main" id="{3D9262FD-C60D-EB8B-5905-00E41E65FBCA}"/>
              </a:ext>
            </a:extLst>
          </p:cNvPr>
          <p:cNvSpPr>
            <a:spLocks noGrp="1"/>
          </p:cNvSpPr>
          <p:nvPr>
            <p:ph type="body" sz="quarter" idx="17"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8" name="Text Placeholder 6">
            <a:extLst>
              <a:ext uri="{FF2B5EF4-FFF2-40B4-BE49-F238E27FC236}">
                <a16:creationId xmlns:a16="http://schemas.microsoft.com/office/drawing/2014/main" id="{B7EE85D7-3A48-D93E-77D4-BBAF47F83EA5}"/>
              </a:ext>
            </a:extLst>
          </p:cNvPr>
          <p:cNvSpPr>
            <a:spLocks noGrp="1"/>
          </p:cNvSpPr>
          <p:nvPr>
            <p:ph type="body" sz="quarter" idx="18" hasCustomPrompt="1"/>
          </p:nvPr>
        </p:nvSpPr>
        <p:spPr>
          <a:xfrm>
            <a:off x="288558" y="579495"/>
            <a:ext cx="5527626"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10" name="Title 1">
            <a:extLst>
              <a:ext uri="{FF2B5EF4-FFF2-40B4-BE49-F238E27FC236}">
                <a16:creationId xmlns:a16="http://schemas.microsoft.com/office/drawing/2014/main" id="{9BB6232B-9EB8-AFA1-F4A9-9DD09BF5ED7B}"/>
              </a:ext>
            </a:extLst>
          </p:cNvPr>
          <p:cNvSpPr>
            <a:spLocks noGrp="1"/>
          </p:cNvSpPr>
          <p:nvPr>
            <p:ph type="title" hasCustomPrompt="1"/>
          </p:nvPr>
        </p:nvSpPr>
        <p:spPr>
          <a:xfrm>
            <a:off x="288558" y="178971"/>
            <a:ext cx="5527626" cy="397352"/>
          </a:xfrm>
          <a:prstGeom prst="rect">
            <a:avLst/>
          </a:prstGeom>
        </p:spPr>
        <p:txBody>
          <a:bodyPr anchor="ctr"/>
          <a:lstStyle>
            <a:lvl1pPr>
              <a:defRPr sz="2000"/>
            </a:lvl1pPr>
          </a:lstStyle>
          <a:p>
            <a:r>
              <a:rPr lang="en-US" dirty="0"/>
              <a:t>Insert your slide title in Arial bold 20pt</a:t>
            </a:r>
          </a:p>
        </p:txBody>
      </p:sp>
    </p:spTree>
    <p:extLst>
      <p:ext uri="{BB962C8B-B14F-4D97-AF65-F5344CB8AC3E}">
        <p14:creationId xmlns:p14="http://schemas.microsoft.com/office/powerpoint/2010/main" val="165247580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16_sidebar_violet_circle">
    <p:spTree>
      <p:nvGrpSpPr>
        <p:cNvPr id="1" name=""/>
        <p:cNvGrpSpPr/>
        <p:nvPr/>
      </p:nvGrpSpPr>
      <p:grpSpPr>
        <a:xfrm>
          <a:off x="0" y="0"/>
          <a:ext cx="0" cy="0"/>
          <a:chOff x="0" y="0"/>
          <a:chExt cx="0" cy="0"/>
        </a:xfrm>
      </p:grpSpPr>
      <p:pic>
        <p:nvPicPr>
          <p:cNvPr id="13" name="Picture 12" descr="Shape, circle&#10;&#10;Description automatically generated">
            <a:extLst>
              <a:ext uri="{FF2B5EF4-FFF2-40B4-BE49-F238E27FC236}">
                <a16:creationId xmlns:a16="http://schemas.microsoft.com/office/drawing/2014/main" id="{0F962C91-6536-8C92-5712-D8E7D79A179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164" b="-475"/>
          <a:stretch/>
        </p:blipFill>
        <p:spPr>
          <a:xfrm>
            <a:off x="6347681" y="0"/>
            <a:ext cx="5844319" cy="6266365"/>
          </a:xfrm>
          <a:prstGeom prst="rect">
            <a:avLst/>
          </a:prstGeom>
        </p:spPr>
      </p:pic>
      <p:sp>
        <p:nvSpPr>
          <p:cNvPr id="4" name="Oval 3">
            <a:extLst>
              <a:ext uri="{FF2B5EF4-FFF2-40B4-BE49-F238E27FC236}">
                <a16:creationId xmlns:a16="http://schemas.microsoft.com/office/drawing/2014/main" id="{41013006-A4C4-8E9B-582A-F881CD2B33EB}"/>
              </a:ext>
            </a:extLst>
          </p:cNvPr>
          <p:cNvSpPr/>
          <p:nvPr/>
        </p:nvSpPr>
        <p:spPr>
          <a:xfrm>
            <a:off x="7450680" y="306967"/>
            <a:ext cx="4942461" cy="4942461"/>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7" name="Content Placeholder 2">
            <a:extLst>
              <a:ext uri="{FF2B5EF4-FFF2-40B4-BE49-F238E27FC236}">
                <a16:creationId xmlns:a16="http://schemas.microsoft.com/office/drawing/2014/main" id="{18E1557B-C916-3D4A-06A3-5841A72F546D}"/>
              </a:ext>
            </a:extLst>
          </p:cNvPr>
          <p:cNvSpPr>
            <a:spLocks noGrp="1"/>
          </p:cNvSpPr>
          <p:nvPr>
            <p:ph idx="13"/>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a:extLst>
              <a:ext uri="{FF2B5EF4-FFF2-40B4-BE49-F238E27FC236}">
                <a16:creationId xmlns:a16="http://schemas.microsoft.com/office/drawing/2014/main" id="{B22CCE7A-44FB-F660-8825-197D91082D19}"/>
              </a:ext>
            </a:extLst>
          </p:cNvPr>
          <p:cNvSpPr>
            <a:spLocks noGrp="1"/>
          </p:cNvSpPr>
          <p:nvPr>
            <p:ph type="body" sz="quarter" idx="14" hasCustomPrompt="1"/>
          </p:nvPr>
        </p:nvSpPr>
        <p:spPr>
          <a:xfrm>
            <a:off x="7974767" y="1564553"/>
            <a:ext cx="3912433" cy="2427287"/>
          </a:xfrm>
        </p:spPr>
        <p:txBody>
          <a:bodyPr anchor="ctr" anchorCtr="0"/>
          <a:lstStyle>
            <a:lvl1pPr marL="0" indent="0" algn="ctr">
              <a:buNone/>
              <a:defRPr sz="3200" b="1">
                <a:solidFill>
                  <a:schemeClr val="bg2"/>
                </a:solidFill>
              </a:defRPr>
            </a:lvl1pPr>
            <a:lvl2pPr marL="457200" indent="0">
              <a:buNone/>
              <a:defRPr sz="3600"/>
            </a:lvl2pPr>
            <a:lvl3pPr marL="914400" indent="0">
              <a:buNone/>
              <a:defRPr sz="3600"/>
            </a:lvl3pPr>
            <a:lvl4pPr marL="1371600" indent="0">
              <a:buNone/>
              <a:defRPr sz="3600"/>
            </a:lvl4pPr>
            <a:lvl5pPr marL="1828800" indent="0">
              <a:buNone/>
              <a:defRPr sz="3600"/>
            </a:lvl5pPr>
          </a:lstStyle>
          <a:p>
            <a:pPr lvl="0"/>
            <a:r>
              <a:rPr lang="en-US" dirty="0"/>
              <a:t>Insert key takeaway/stat</a:t>
            </a:r>
          </a:p>
        </p:txBody>
      </p:sp>
      <p:sp>
        <p:nvSpPr>
          <p:cNvPr id="5" name="Text Placeholder 10">
            <a:extLst>
              <a:ext uri="{FF2B5EF4-FFF2-40B4-BE49-F238E27FC236}">
                <a16:creationId xmlns:a16="http://schemas.microsoft.com/office/drawing/2014/main" id="{80D82F29-6247-72A9-6731-F72313DD88BF}"/>
              </a:ext>
            </a:extLst>
          </p:cNvPr>
          <p:cNvSpPr>
            <a:spLocks noGrp="1"/>
          </p:cNvSpPr>
          <p:nvPr>
            <p:ph type="body" sz="quarter" idx="17"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8" name="Text Placeholder 6">
            <a:extLst>
              <a:ext uri="{FF2B5EF4-FFF2-40B4-BE49-F238E27FC236}">
                <a16:creationId xmlns:a16="http://schemas.microsoft.com/office/drawing/2014/main" id="{249ABFB9-219C-B8D3-C483-30EEC54C88FD}"/>
              </a:ext>
            </a:extLst>
          </p:cNvPr>
          <p:cNvSpPr>
            <a:spLocks noGrp="1"/>
          </p:cNvSpPr>
          <p:nvPr>
            <p:ph type="body" sz="quarter" idx="18" hasCustomPrompt="1"/>
          </p:nvPr>
        </p:nvSpPr>
        <p:spPr>
          <a:xfrm>
            <a:off x="288558" y="579495"/>
            <a:ext cx="5527626"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10" name="Title 1">
            <a:extLst>
              <a:ext uri="{FF2B5EF4-FFF2-40B4-BE49-F238E27FC236}">
                <a16:creationId xmlns:a16="http://schemas.microsoft.com/office/drawing/2014/main" id="{D7647F1F-16E6-DC6D-968E-E7D6E4A68B45}"/>
              </a:ext>
            </a:extLst>
          </p:cNvPr>
          <p:cNvSpPr>
            <a:spLocks noGrp="1"/>
          </p:cNvSpPr>
          <p:nvPr>
            <p:ph type="title" hasCustomPrompt="1"/>
          </p:nvPr>
        </p:nvSpPr>
        <p:spPr>
          <a:xfrm>
            <a:off x="288558" y="178971"/>
            <a:ext cx="5527626" cy="397352"/>
          </a:xfrm>
          <a:prstGeom prst="rect">
            <a:avLst/>
          </a:prstGeom>
        </p:spPr>
        <p:txBody>
          <a:bodyPr anchor="ctr"/>
          <a:lstStyle>
            <a:lvl1pPr>
              <a:defRPr sz="2000"/>
            </a:lvl1pPr>
          </a:lstStyle>
          <a:p>
            <a:r>
              <a:rPr lang="en-US" dirty="0"/>
              <a:t>Insert your slide title in Arial bold 20pt</a:t>
            </a:r>
          </a:p>
        </p:txBody>
      </p:sp>
    </p:spTree>
    <p:extLst>
      <p:ext uri="{BB962C8B-B14F-4D97-AF65-F5344CB8AC3E}">
        <p14:creationId xmlns:p14="http://schemas.microsoft.com/office/powerpoint/2010/main" val="85611291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17_sidebar_blue_circle">
    <p:spTree>
      <p:nvGrpSpPr>
        <p:cNvPr id="1" name=""/>
        <p:cNvGrpSpPr/>
        <p:nvPr/>
      </p:nvGrpSpPr>
      <p:grpSpPr>
        <a:xfrm>
          <a:off x="0" y="0"/>
          <a:ext cx="0" cy="0"/>
          <a:chOff x="0" y="0"/>
          <a:chExt cx="0" cy="0"/>
        </a:xfrm>
      </p:grpSpPr>
      <p:pic>
        <p:nvPicPr>
          <p:cNvPr id="15" name="Picture 14" descr="Shape, circle&#10;&#10;Description automatically generated">
            <a:extLst>
              <a:ext uri="{FF2B5EF4-FFF2-40B4-BE49-F238E27FC236}">
                <a16:creationId xmlns:a16="http://schemas.microsoft.com/office/drawing/2014/main" id="{5EAD1CE0-8C43-3A65-CBE4-F6500A6A3AD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164" b="-475"/>
          <a:stretch/>
        </p:blipFill>
        <p:spPr>
          <a:xfrm>
            <a:off x="6347681" y="0"/>
            <a:ext cx="5844319" cy="6266365"/>
          </a:xfrm>
          <a:prstGeom prst="rect">
            <a:avLst/>
          </a:prstGeom>
        </p:spPr>
      </p:pic>
      <p:sp>
        <p:nvSpPr>
          <p:cNvPr id="4" name="Oval 3">
            <a:extLst>
              <a:ext uri="{FF2B5EF4-FFF2-40B4-BE49-F238E27FC236}">
                <a16:creationId xmlns:a16="http://schemas.microsoft.com/office/drawing/2014/main" id="{41013006-A4C4-8E9B-582A-F881CD2B33EB}"/>
              </a:ext>
            </a:extLst>
          </p:cNvPr>
          <p:cNvSpPr/>
          <p:nvPr/>
        </p:nvSpPr>
        <p:spPr>
          <a:xfrm>
            <a:off x="7450680" y="306967"/>
            <a:ext cx="4942461" cy="494246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7" name="Content Placeholder 2">
            <a:extLst>
              <a:ext uri="{FF2B5EF4-FFF2-40B4-BE49-F238E27FC236}">
                <a16:creationId xmlns:a16="http://schemas.microsoft.com/office/drawing/2014/main" id="{18E1557B-C916-3D4A-06A3-5841A72F546D}"/>
              </a:ext>
            </a:extLst>
          </p:cNvPr>
          <p:cNvSpPr>
            <a:spLocks noGrp="1"/>
          </p:cNvSpPr>
          <p:nvPr>
            <p:ph idx="13"/>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2">
            <a:extLst>
              <a:ext uri="{FF2B5EF4-FFF2-40B4-BE49-F238E27FC236}">
                <a16:creationId xmlns:a16="http://schemas.microsoft.com/office/drawing/2014/main" id="{912D01FA-DA8D-5F18-9C23-78DF80969118}"/>
              </a:ext>
            </a:extLst>
          </p:cNvPr>
          <p:cNvSpPr>
            <a:spLocks noGrp="1"/>
          </p:cNvSpPr>
          <p:nvPr>
            <p:ph type="body" sz="quarter" idx="14" hasCustomPrompt="1"/>
          </p:nvPr>
        </p:nvSpPr>
        <p:spPr>
          <a:xfrm>
            <a:off x="7974767" y="1564553"/>
            <a:ext cx="3912433" cy="2427287"/>
          </a:xfrm>
        </p:spPr>
        <p:txBody>
          <a:bodyPr anchor="ctr" anchorCtr="0"/>
          <a:lstStyle>
            <a:lvl1pPr marL="0" indent="0" algn="ctr">
              <a:buNone/>
              <a:defRPr sz="3200" b="1">
                <a:solidFill>
                  <a:schemeClr val="bg1"/>
                </a:solidFill>
              </a:defRPr>
            </a:lvl1pPr>
            <a:lvl2pPr marL="457200" indent="0">
              <a:buNone/>
              <a:defRPr sz="3600"/>
            </a:lvl2pPr>
            <a:lvl3pPr marL="914400" indent="0">
              <a:buNone/>
              <a:defRPr sz="3600"/>
            </a:lvl3pPr>
            <a:lvl4pPr marL="1371600" indent="0">
              <a:buNone/>
              <a:defRPr sz="3600"/>
            </a:lvl4pPr>
            <a:lvl5pPr marL="1828800" indent="0">
              <a:buNone/>
              <a:defRPr sz="3600"/>
            </a:lvl5pPr>
          </a:lstStyle>
          <a:p>
            <a:pPr lvl="0"/>
            <a:r>
              <a:rPr lang="en-US" dirty="0"/>
              <a:t>Insert key takeaway/stat</a:t>
            </a:r>
          </a:p>
        </p:txBody>
      </p:sp>
      <p:sp>
        <p:nvSpPr>
          <p:cNvPr id="3" name="Text Placeholder 10">
            <a:extLst>
              <a:ext uri="{FF2B5EF4-FFF2-40B4-BE49-F238E27FC236}">
                <a16:creationId xmlns:a16="http://schemas.microsoft.com/office/drawing/2014/main" id="{8A9A9755-A073-6536-4449-60D1A4D62497}"/>
              </a:ext>
            </a:extLst>
          </p:cNvPr>
          <p:cNvSpPr>
            <a:spLocks noGrp="1"/>
          </p:cNvSpPr>
          <p:nvPr>
            <p:ph type="body" sz="quarter" idx="17"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5" name="Text Placeholder 6">
            <a:extLst>
              <a:ext uri="{FF2B5EF4-FFF2-40B4-BE49-F238E27FC236}">
                <a16:creationId xmlns:a16="http://schemas.microsoft.com/office/drawing/2014/main" id="{8E19CC79-3E4C-BA4B-BDFE-ED4A5100C72D}"/>
              </a:ext>
            </a:extLst>
          </p:cNvPr>
          <p:cNvSpPr>
            <a:spLocks noGrp="1"/>
          </p:cNvSpPr>
          <p:nvPr>
            <p:ph type="body" sz="quarter" idx="18" hasCustomPrompt="1"/>
          </p:nvPr>
        </p:nvSpPr>
        <p:spPr>
          <a:xfrm>
            <a:off x="288558" y="579495"/>
            <a:ext cx="5527626"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8" name="Title 1">
            <a:extLst>
              <a:ext uri="{FF2B5EF4-FFF2-40B4-BE49-F238E27FC236}">
                <a16:creationId xmlns:a16="http://schemas.microsoft.com/office/drawing/2014/main" id="{0E5AF445-F077-CBD3-8676-3C090B01E32A}"/>
              </a:ext>
            </a:extLst>
          </p:cNvPr>
          <p:cNvSpPr>
            <a:spLocks noGrp="1"/>
          </p:cNvSpPr>
          <p:nvPr>
            <p:ph type="title" hasCustomPrompt="1"/>
          </p:nvPr>
        </p:nvSpPr>
        <p:spPr>
          <a:xfrm>
            <a:off x="288558" y="178971"/>
            <a:ext cx="5527626" cy="397352"/>
          </a:xfrm>
          <a:prstGeom prst="rect">
            <a:avLst/>
          </a:prstGeom>
        </p:spPr>
        <p:txBody>
          <a:bodyPr anchor="ctr"/>
          <a:lstStyle>
            <a:lvl1pPr>
              <a:defRPr sz="2000"/>
            </a:lvl1pPr>
          </a:lstStyle>
          <a:p>
            <a:r>
              <a:rPr lang="en-US" dirty="0"/>
              <a:t>Insert your slide title in Arial bold 20pt</a:t>
            </a:r>
          </a:p>
        </p:txBody>
      </p:sp>
    </p:spTree>
    <p:extLst>
      <p:ext uri="{BB962C8B-B14F-4D97-AF65-F5344CB8AC3E}">
        <p14:creationId xmlns:p14="http://schemas.microsoft.com/office/powerpoint/2010/main" val="228572108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18_sidebar_photo">
    <p:spTree>
      <p:nvGrpSpPr>
        <p:cNvPr id="1" name=""/>
        <p:cNvGrpSpPr/>
        <p:nvPr/>
      </p:nvGrpSpPr>
      <p:grpSpPr>
        <a:xfrm>
          <a:off x="0" y="0"/>
          <a:ext cx="0" cy="0"/>
          <a:chOff x="0" y="0"/>
          <a:chExt cx="0" cy="0"/>
        </a:xfrm>
      </p:grpSpPr>
      <p:pic>
        <p:nvPicPr>
          <p:cNvPr id="9" name="Picture 8" descr="Shape, circle&#10;&#10;Description automatically generated">
            <a:extLst>
              <a:ext uri="{FF2B5EF4-FFF2-40B4-BE49-F238E27FC236}">
                <a16:creationId xmlns:a16="http://schemas.microsoft.com/office/drawing/2014/main" id="{19F0D1BA-1740-8291-3985-752AAB099AA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164" b="-475"/>
          <a:stretch/>
        </p:blipFill>
        <p:spPr>
          <a:xfrm>
            <a:off x="6347681" y="0"/>
            <a:ext cx="5844319" cy="6266365"/>
          </a:xfrm>
          <a:prstGeom prst="rect">
            <a:avLst/>
          </a:prstGeom>
        </p:spPr>
      </p:pic>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7" name="Content Placeholder 2">
            <a:extLst>
              <a:ext uri="{FF2B5EF4-FFF2-40B4-BE49-F238E27FC236}">
                <a16:creationId xmlns:a16="http://schemas.microsoft.com/office/drawing/2014/main" id="{18E1557B-C916-3D4A-06A3-5841A72F546D}"/>
              </a:ext>
            </a:extLst>
          </p:cNvPr>
          <p:cNvSpPr>
            <a:spLocks noGrp="1"/>
          </p:cNvSpPr>
          <p:nvPr>
            <p:ph idx="13"/>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Picture Placeholder 6">
            <a:extLst>
              <a:ext uri="{FF2B5EF4-FFF2-40B4-BE49-F238E27FC236}">
                <a16:creationId xmlns:a16="http://schemas.microsoft.com/office/drawing/2014/main" id="{6B8194AC-DDA3-9404-5998-E94D747F0D0A}"/>
              </a:ext>
            </a:extLst>
          </p:cNvPr>
          <p:cNvSpPr>
            <a:spLocks noGrp="1"/>
          </p:cNvSpPr>
          <p:nvPr>
            <p:ph type="pic" sz="quarter" idx="14" hasCustomPrompt="1"/>
          </p:nvPr>
        </p:nvSpPr>
        <p:spPr>
          <a:xfrm>
            <a:off x="7465671" y="321957"/>
            <a:ext cx="4924345" cy="4924346"/>
          </a:xfrm>
          <a:prstGeom prst="ellipse">
            <a:avLst/>
          </a:prstGeom>
          <a:solidFill>
            <a:schemeClr val="tx1"/>
          </a:solidFill>
        </p:spPr>
        <p:txBody>
          <a:bodyPr/>
          <a:lstStyle>
            <a:lvl1pPr marL="0" indent="0" algn="ctr">
              <a:buNone/>
              <a:defRPr>
                <a:solidFill>
                  <a:schemeClr val="bg1"/>
                </a:solidFill>
              </a:defRPr>
            </a:lvl1pPr>
          </a:lstStyle>
          <a:p>
            <a:r>
              <a:rPr lang="en-US" dirty="0"/>
              <a:t>Click picture icon to add photo</a:t>
            </a:r>
          </a:p>
        </p:txBody>
      </p:sp>
      <p:sp>
        <p:nvSpPr>
          <p:cNvPr id="4" name="Text Placeholder 10">
            <a:extLst>
              <a:ext uri="{FF2B5EF4-FFF2-40B4-BE49-F238E27FC236}">
                <a16:creationId xmlns:a16="http://schemas.microsoft.com/office/drawing/2014/main" id="{71A3127B-F843-4C4F-625D-0F595788B99E}"/>
              </a:ext>
            </a:extLst>
          </p:cNvPr>
          <p:cNvSpPr>
            <a:spLocks noGrp="1"/>
          </p:cNvSpPr>
          <p:nvPr>
            <p:ph type="body" sz="quarter" idx="17"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5" name="Text Placeholder 6">
            <a:extLst>
              <a:ext uri="{FF2B5EF4-FFF2-40B4-BE49-F238E27FC236}">
                <a16:creationId xmlns:a16="http://schemas.microsoft.com/office/drawing/2014/main" id="{04F2467A-B7A4-9968-8AF7-70330EF2A42E}"/>
              </a:ext>
            </a:extLst>
          </p:cNvPr>
          <p:cNvSpPr>
            <a:spLocks noGrp="1"/>
          </p:cNvSpPr>
          <p:nvPr>
            <p:ph type="body" sz="quarter" idx="18" hasCustomPrompt="1"/>
          </p:nvPr>
        </p:nvSpPr>
        <p:spPr>
          <a:xfrm>
            <a:off x="288558" y="579495"/>
            <a:ext cx="5527626"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10" name="Title 1">
            <a:extLst>
              <a:ext uri="{FF2B5EF4-FFF2-40B4-BE49-F238E27FC236}">
                <a16:creationId xmlns:a16="http://schemas.microsoft.com/office/drawing/2014/main" id="{B4A90B9B-C6D7-5D76-62C9-8C8E2EFB4B62}"/>
              </a:ext>
            </a:extLst>
          </p:cNvPr>
          <p:cNvSpPr>
            <a:spLocks noGrp="1"/>
          </p:cNvSpPr>
          <p:nvPr>
            <p:ph type="title" hasCustomPrompt="1"/>
          </p:nvPr>
        </p:nvSpPr>
        <p:spPr>
          <a:xfrm>
            <a:off x="288558" y="178971"/>
            <a:ext cx="5527626" cy="397352"/>
          </a:xfrm>
          <a:prstGeom prst="rect">
            <a:avLst/>
          </a:prstGeom>
        </p:spPr>
        <p:txBody>
          <a:bodyPr anchor="ctr"/>
          <a:lstStyle>
            <a:lvl1pPr>
              <a:defRPr sz="2000"/>
            </a:lvl1pPr>
          </a:lstStyle>
          <a:p>
            <a:r>
              <a:rPr lang="en-US" dirty="0"/>
              <a:t>Insert your slide title in Arial bold 20pt</a:t>
            </a:r>
          </a:p>
        </p:txBody>
      </p:sp>
    </p:spTree>
    <p:extLst>
      <p:ext uri="{BB962C8B-B14F-4D97-AF65-F5344CB8AC3E}">
        <p14:creationId xmlns:p14="http://schemas.microsoft.com/office/powerpoint/2010/main" val="272805177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19_content_and_photo">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11" name="Content Placeholder 2">
            <a:extLst>
              <a:ext uri="{FF2B5EF4-FFF2-40B4-BE49-F238E27FC236}">
                <a16:creationId xmlns:a16="http://schemas.microsoft.com/office/drawing/2014/main" id="{AE757F6A-9EA9-44EF-A958-2270491049E4}"/>
              </a:ext>
            </a:extLst>
          </p:cNvPr>
          <p:cNvSpPr>
            <a:spLocks noGrp="1"/>
          </p:cNvSpPr>
          <p:nvPr>
            <p:ph idx="1"/>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Picture Placeholder 2">
            <a:extLst>
              <a:ext uri="{FF2B5EF4-FFF2-40B4-BE49-F238E27FC236}">
                <a16:creationId xmlns:a16="http://schemas.microsoft.com/office/drawing/2014/main" id="{01D8B5F0-3972-9E3F-4A7E-52302351B5BA}"/>
              </a:ext>
            </a:extLst>
          </p:cNvPr>
          <p:cNvSpPr>
            <a:spLocks noGrp="1"/>
          </p:cNvSpPr>
          <p:nvPr>
            <p:ph type="pic" sz="quarter" idx="10" hasCustomPrompt="1"/>
          </p:nvPr>
        </p:nvSpPr>
        <p:spPr>
          <a:xfrm>
            <a:off x="5770564" y="-5427"/>
            <a:ext cx="6405671" cy="5331227"/>
          </a:xfrm>
          <a:custGeom>
            <a:avLst/>
            <a:gdLst>
              <a:gd name="connsiteX0" fmla="*/ 415328 w 6405671"/>
              <a:gd name="connsiteY0" fmla="*/ 0 h 5331227"/>
              <a:gd name="connsiteX1" fmla="*/ 6405671 w 6405671"/>
              <a:gd name="connsiteY1" fmla="*/ 0 h 5331227"/>
              <a:gd name="connsiteX2" fmla="*/ 6405671 w 6405671"/>
              <a:gd name="connsiteY2" fmla="*/ 4061829 h 5331227"/>
              <a:gd name="connsiteX3" fmla="*/ 6222234 w 6405671"/>
              <a:gd name="connsiteY3" fmla="*/ 4263661 h 5331227"/>
              <a:gd name="connsiteX4" fmla="*/ 3644900 w 6405671"/>
              <a:gd name="connsiteY4" fmla="*/ 5331227 h 5331227"/>
              <a:gd name="connsiteX5" fmla="*/ 0 w 6405671"/>
              <a:gd name="connsiteY5" fmla="*/ 1686327 h 5331227"/>
              <a:gd name="connsiteX6" fmla="*/ 286435 w 6405671"/>
              <a:gd name="connsiteY6" fmla="*/ 267567 h 5331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05671" h="5331227">
                <a:moveTo>
                  <a:pt x="415328" y="0"/>
                </a:moveTo>
                <a:lnTo>
                  <a:pt x="6405671" y="0"/>
                </a:lnTo>
                <a:lnTo>
                  <a:pt x="6405671" y="4061829"/>
                </a:lnTo>
                <a:lnTo>
                  <a:pt x="6222234" y="4263661"/>
                </a:lnTo>
                <a:cubicBezTo>
                  <a:pt x="5562637" y="4923258"/>
                  <a:pt x="4651412" y="5331227"/>
                  <a:pt x="3644900" y="5331227"/>
                </a:cubicBezTo>
                <a:cubicBezTo>
                  <a:pt x="1631877" y="5331227"/>
                  <a:pt x="0" y="3699350"/>
                  <a:pt x="0" y="1686327"/>
                </a:cubicBezTo>
                <a:cubicBezTo>
                  <a:pt x="0" y="1183071"/>
                  <a:pt x="101993" y="703637"/>
                  <a:pt x="286435" y="267567"/>
                </a:cubicBezTo>
                <a:close/>
              </a:path>
            </a:pathLst>
          </a:custGeom>
          <a:solidFill>
            <a:schemeClr val="tx1"/>
          </a:solidFill>
        </p:spPr>
        <p:txBody>
          <a:bodyPr wrap="square" anchor="ctr">
            <a:noAutofit/>
          </a:bodyPr>
          <a:lstStyle>
            <a:lvl1pPr marL="0" indent="0" algn="ctr">
              <a:buNone/>
              <a:defRPr>
                <a:solidFill>
                  <a:schemeClr val="bg1"/>
                </a:solidFill>
              </a:defRPr>
            </a:lvl1pPr>
          </a:lstStyle>
          <a:p>
            <a:r>
              <a:rPr lang="en-US" dirty="0"/>
              <a:t>Click picture icon to insert photo</a:t>
            </a:r>
          </a:p>
        </p:txBody>
      </p:sp>
      <p:sp>
        <p:nvSpPr>
          <p:cNvPr id="5" name="Text Placeholder 10">
            <a:extLst>
              <a:ext uri="{FF2B5EF4-FFF2-40B4-BE49-F238E27FC236}">
                <a16:creationId xmlns:a16="http://schemas.microsoft.com/office/drawing/2014/main" id="{AF5AD5C4-11CE-A5B1-68F4-ECE64B4744DB}"/>
              </a:ext>
            </a:extLst>
          </p:cNvPr>
          <p:cNvSpPr>
            <a:spLocks noGrp="1"/>
          </p:cNvSpPr>
          <p:nvPr>
            <p:ph type="body" sz="quarter" idx="17"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7" name="Text Placeholder 6">
            <a:extLst>
              <a:ext uri="{FF2B5EF4-FFF2-40B4-BE49-F238E27FC236}">
                <a16:creationId xmlns:a16="http://schemas.microsoft.com/office/drawing/2014/main" id="{65DB62E0-16D5-D693-1EC9-29B82000033B}"/>
              </a:ext>
            </a:extLst>
          </p:cNvPr>
          <p:cNvSpPr>
            <a:spLocks noGrp="1"/>
          </p:cNvSpPr>
          <p:nvPr>
            <p:ph type="body" sz="quarter" idx="13" hasCustomPrompt="1"/>
          </p:nvPr>
        </p:nvSpPr>
        <p:spPr>
          <a:xfrm>
            <a:off x="288558" y="579495"/>
            <a:ext cx="5527626"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8" name="Title 1">
            <a:extLst>
              <a:ext uri="{FF2B5EF4-FFF2-40B4-BE49-F238E27FC236}">
                <a16:creationId xmlns:a16="http://schemas.microsoft.com/office/drawing/2014/main" id="{4D0E12C7-8B6B-E7AB-65DE-8993ACC541C8}"/>
              </a:ext>
            </a:extLst>
          </p:cNvPr>
          <p:cNvSpPr>
            <a:spLocks noGrp="1"/>
          </p:cNvSpPr>
          <p:nvPr>
            <p:ph type="title" hasCustomPrompt="1"/>
          </p:nvPr>
        </p:nvSpPr>
        <p:spPr>
          <a:xfrm>
            <a:off x="288558" y="178971"/>
            <a:ext cx="5527626" cy="397352"/>
          </a:xfrm>
          <a:prstGeom prst="rect">
            <a:avLst/>
          </a:prstGeom>
        </p:spPr>
        <p:txBody>
          <a:bodyPr anchor="ctr"/>
          <a:lstStyle>
            <a:lvl1pPr>
              <a:defRPr sz="2000"/>
            </a:lvl1pPr>
          </a:lstStyle>
          <a:p>
            <a:r>
              <a:rPr lang="en-US" dirty="0"/>
              <a:t>Insert your slide title in Arial bold 20pt</a:t>
            </a:r>
          </a:p>
        </p:txBody>
      </p:sp>
    </p:spTree>
    <p:extLst>
      <p:ext uri="{BB962C8B-B14F-4D97-AF65-F5344CB8AC3E}">
        <p14:creationId xmlns:p14="http://schemas.microsoft.com/office/powerpoint/2010/main" val="28857903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Inside - Black/title only" preserve="1">
  <p:cSld name="Inside - Black/title only">
    <p:bg>
      <p:bgPr>
        <a:solidFill>
          <a:srgbClr val="000000"/>
        </a:solidFill>
        <a:effectLst/>
      </p:bgPr>
    </p:bg>
    <p:spTree>
      <p:nvGrpSpPr>
        <p:cNvPr id="1" name="Shape 89"/>
        <p:cNvGrpSpPr/>
        <p:nvPr/>
      </p:nvGrpSpPr>
      <p:grpSpPr>
        <a:xfrm>
          <a:off x="0" y="0"/>
          <a:ext cx="0" cy="0"/>
          <a:chOff x="0" y="0"/>
          <a:chExt cx="0" cy="0"/>
        </a:xfrm>
      </p:grpSpPr>
      <p:sp>
        <p:nvSpPr>
          <p:cNvPr id="7" name="Rectangle 6">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n-lt"/>
            </a:endParaRPr>
          </a:p>
        </p:txBody>
      </p:sp>
      <p:sp>
        <p:nvSpPr>
          <p:cNvPr id="93" name="Google Shape;93;p10"/>
          <p:cNvSpPr txBox="1">
            <a:spLocks noGrp="1"/>
          </p:cNvSpPr>
          <p:nvPr>
            <p:ph type="subTitle" idx="1"/>
          </p:nvPr>
        </p:nvSpPr>
        <p:spPr>
          <a:xfrm>
            <a:off x="472867" y="6476016"/>
            <a:ext cx="10878800" cy="2464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chemeClr val="accent5"/>
              </a:buClr>
              <a:buSzPts val="600"/>
              <a:buNone/>
              <a:defRPr sz="800">
                <a:solidFill>
                  <a:schemeClr val="accent5"/>
                </a:solidFill>
                <a:latin typeface="Avenir Next LT Pro" panose="020B0504020202020204" pitchFamily="34" charset="0"/>
              </a:defRPr>
            </a:lvl1pPr>
            <a:lvl2pPr lvl="1" rtl="0">
              <a:lnSpc>
                <a:spcPct val="100000"/>
              </a:lnSpc>
              <a:spcBef>
                <a:spcPts val="0"/>
              </a:spcBef>
              <a:spcAft>
                <a:spcPts val="0"/>
              </a:spcAft>
              <a:buClr>
                <a:schemeClr val="accent5"/>
              </a:buClr>
              <a:buSzPts val="600"/>
              <a:buNone/>
              <a:defRPr sz="800">
                <a:solidFill>
                  <a:schemeClr val="accent5"/>
                </a:solidFill>
              </a:defRPr>
            </a:lvl2pPr>
            <a:lvl3pPr lvl="2" rtl="0">
              <a:lnSpc>
                <a:spcPct val="100000"/>
              </a:lnSpc>
              <a:spcBef>
                <a:spcPts val="0"/>
              </a:spcBef>
              <a:spcAft>
                <a:spcPts val="0"/>
              </a:spcAft>
              <a:buClr>
                <a:schemeClr val="accent5"/>
              </a:buClr>
              <a:buSzPts val="600"/>
              <a:buNone/>
              <a:defRPr sz="800">
                <a:solidFill>
                  <a:schemeClr val="accent5"/>
                </a:solidFill>
              </a:defRPr>
            </a:lvl3pPr>
            <a:lvl4pPr lvl="3" rtl="0">
              <a:lnSpc>
                <a:spcPct val="100000"/>
              </a:lnSpc>
              <a:spcBef>
                <a:spcPts val="0"/>
              </a:spcBef>
              <a:spcAft>
                <a:spcPts val="0"/>
              </a:spcAft>
              <a:buClr>
                <a:schemeClr val="accent5"/>
              </a:buClr>
              <a:buSzPts val="600"/>
              <a:buNone/>
              <a:defRPr sz="800">
                <a:solidFill>
                  <a:schemeClr val="accent5"/>
                </a:solidFill>
              </a:defRPr>
            </a:lvl4pPr>
            <a:lvl5pPr lvl="4" rtl="0">
              <a:lnSpc>
                <a:spcPct val="100000"/>
              </a:lnSpc>
              <a:spcBef>
                <a:spcPts val="0"/>
              </a:spcBef>
              <a:spcAft>
                <a:spcPts val="0"/>
              </a:spcAft>
              <a:buClr>
                <a:schemeClr val="accent5"/>
              </a:buClr>
              <a:buSzPts val="600"/>
              <a:buNone/>
              <a:defRPr sz="800">
                <a:solidFill>
                  <a:schemeClr val="accent5"/>
                </a:solidFill>
              </a:defRPr>
            </a:lvl5pPr>
            <a:lvl6pPr lvl="5" rtl="0">
              <a:lnSpc>
                <a:spcPct val="100000"/>
              </a:lnSpc>
              <a:spcBef>
                <a:spcPts val="0"/>
              </a:spcBef>
              <a:spcAft>
                <a:spcPts val="0"/>
              </a:spcAft>
              <a:buClr>
                <a:schemeClr val="accent5"/>
              </a:buClr>
              <a:buSzPts val="600"/>
              <a:buNone/>
              <a:defRPr sz="800">
                <a:solidFill>
                  <a:schemeClr val="accent5"/>
                </a:solidFill>
              </a:defRPr>
            </a:lvl6pPr>
            <a:lvl7pPr lvl="6" rtl="0">
              <a:lnSpc>
                <a:spcPct val="100000"/>
              </a:lnSpc>
              <a:spcBef>
                <a:spcPts val="0"/>
              </a:spcBef>
              <a:spcAft>
                <a:spcPts val="0"/>
              </a:spcAft>
              <a:buClr>
                <a:schemeClr val="accent5"/>
              </a:buClr>
              <a:buSzPts val="600"/>
              <a:buNone/>
              <a:defRPr sz="800">
                <a:solidFill>
                  <a:schemeClr val="accent5"/>
                </a:solidFill>
              </a:defRPr>
            </a:lvl7pPr>
            <a:lvl8pPr lvl="7" rtl="0">
              <a:lnSpc>
                <a:spcPct val="100000"/>
              </a:lnSpc>
              <a:spcBef>
                <a:spcPts val="0"/>
              </a:spcBef>
              <a:spcAft>
                <a:spcPts val="0"/>
              </a:spcAft>
              <a:buClr>
                <a:schemeClr val="accent5"/>
              </a:buClr>
              <a:buSzPts val="600"/>
              <a:buNone/>
              <a:defRPr sz="800">
                <a:solidFill>
                  <a:schemeClr val="accent5"/>
                </a:solidFill>
              </a:defRPr>
            </a:lvl8pPr>
            <a:lvl9pPr lvl="8" rtl="0">
              <a:lnSpc>
                <a:spcPct val="100000"/>
              </a:lnSpc>
              <a:spcBef>
                <a:spcPts val="0"/>
              </a:spcBef>
              <a:spcAft>
                <a:spcPts val="0"/>
              </a:spcAft>
              <a:buClr>
                <a:schemeClr val="accent5"/>
              </a:buClr>
              <a:buSzPts val="600"/>
              <a:buNone/>
              <a:defRPr sz="800">
                <a:solidFill>
                  <a:schemeClr val="accent5"/>
                </a:solidFill>
              </a:defRPr>
            </a:lvl9pPr>
          </a:lstStyle>
          <a:p>
            <a:r>
              <a:rPr lang="en-US"/>
              <a:t>Click to edit Master subtitle style</a:t>
            </a:r>
            <a:endParaRPr dirty="0"/>
          </a:p>
        </p:txBody>
      </p:sp>
      <p:sp>
        <p:nvSpPr>
          <p:cNvPr id="94" name="Google Shape;94;p10"/>
          <p:cNvSpPr txBox="1">
            <a:spLocks noGrp="1"/>
          </p:cNvSpPr>
          <p:nvPr>
            <p:ph type="title"/>
          </p:nvPr>
        </p:nvSpPr>
        <p:spPr>
          <a:xfrm>
            <a:off x="472867" y="390167"/>
            <a:ext cx="11246400" cy="524800"/>
          </a:xfrm>
          <a:prstGeom prst="rect">
            <a:avLst/>
          </a:prstGeom>
        </p:spPr>
        <p:txBody>
          <a:bodyPr spcFirstLastPara="1" wrap="square" lIns="0" tIns="91425" rIns="0" bIns="91425" anchor="t" anchorCtr="0">
            <a:noAutofit/>
          </a:bodyPr>
          <a:lstStyle>
            <a:lvl1pPr lvl="0" rtl="0">
              <a:spcBef>
                <a:spcPts val="0"/>
              </a:spcBef>
              <a:spcAft>
                <a:spcPts val="0"/>
              </a:spcAft>
              <a:buClr>
                <a:srgbClr val="FFFFFF"/>
              </a:buClr>
              <a:buSzPts val="1900"/>
              <a:buNone/>
              <a:defRPr sz="2400">
                <a:solidFill>
                  <a:srgbClr val="FFFFFF"/>
                </a:solidFill>
                <a:latin typeface="+mn-lt"/>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r>
              <a:rPr lang="en-US"/>
              <a:t>Click to edit Master title style</a:t>
            </a:r>
            <a:endParaRPr dirty="0"/>
          </a:p>
        </p:txBody>
      </p:sp>
      <p:sp>
        <p:nvSpPr>
          <p:cNvPr id="9" name="Slide Number Placeholder 1">
            <a:extLst>
              <a:ext uri="{FF2B5EF4-FFF2-40B4-BE49-F238E27FC236}">
                <a16:creationId xmlns:a16="http://schemas.microsoft.com/office/drawing/2014/main" id="{000BDBC4-3F02-409D-A9BB-6FD11DAF8DC4}"/>
              </a:ext>
            </a:extLst>
          </p:cNvPr>
          <p:cNvSpPr txBox="1">
            <a:spLocks/>
          </p:cNvSpPr>
          <p:nvPr/>
        </p:nvSpPr>
        <p:spPr>
          <a:xfrm>
            <a:off x="8976067" y="6412498"/>
            <a:ext cx="2743200" cy="366183"/>
          </a:xfrm>
          <a:prstGeom prst="rect">
            <a:avLst/>
          </a:prstGeom>
        </p:spPr>
        <p:txBody>
          <a:bodyPr vert="horz" lIns="0" tIns="60960" rIns="0" bIns="6096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z="1333" smtClean="0">
                <a:solidFill>
                  <a:schemeClr val="bg1"/>
                </a:solidFill>
              </a:rPr>
              <a:pPr/>
              <a:t>‹#›</a:t>
            </a:fld>
            <a:endParaRPr lang="en-PH" sz="1333" dirty="0">
              <a:solidFill>
                <a:schemeClr val="bg1"/>
              </a:solidFill>
            </a:endParaRPr>
          </a:p>
        </p:txBody>
      </p:sp>
      <p:sp>
        <p:nvSpPr>
          <p:cNvPr id="10" name="TextBox 9">
            <a:extLst>
              <a:ext uri="{FF2B5EF4-FFF2-40B4-BE49-F238E27FC236}">
                <a16:creationId xmlns:a16="http://schemas.microsoft.com/office/drawing/2014/main" id="{7B60D9EE-C28D-6DB2-74C9-925C2BF28DFF}"/>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1647184029"/>
      </p:ext>
    </p:extLst>
  </p:cSld>
  <p:clrMapOvr>
    <a:masterClrMapping/>
  </p:clrMapOvr>
  <p:hf hdr="0" ftr="0" dt="0"/>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20_content_and_photo_half">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3CD31E3-1810-8019-E4E8-32E37BC7DE8C}"/>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Picture Placeholder 13">
            <a:extLst>
              <a:ext uri="{FF2B5EF4-FFF2-40B4-BE49-F238E27FC236}">
                <a16:creationId xmlns:a16="http://schemas.microsoft.com/office/drawing/2014/main" id="{FEF3752C-36A7-544F-D2EB-65F4FAA75137}"/>
              </a:ext>
            </a:extLst>
          </p:cNvPr>
          <p:cNvSpPr>
            <a:spLocks noGrp="1"/>
          </p:cNvSpPr>
          <p:nvPr>
            <p:ph type="pic" sz="quarter" idx="14" hasCustomPrompt="1"/>
          </p:nvPr>
        </p:nvSpPr>
        <p:spPr>
          <a:xfrm>
            <a:off x="6096000" y="0"/>
            <a:ext cx="6096000" cy="6858000"/>
          </a:xfrm>
          <a:solidFill>
            <a:schemeClr val="tx1"/>
          </a:solidFill>
          <a:ln>
            <a:noFill/>
          </a:ln>
        </p:spPr>
        <p:txBody>
          <a:bodyPr anchor="ctr" anchorCtr="0"/>
          <a:lstStyle>
            <a:lvl1pPr marL="0" indent="0" algn="ctr">
              <a:buNone/>
              <a:defRPr>
                <a:solidFill>
                  <a:schemeClr val="bg1"/>
                </a:solidFill>
              </a:defRPr>
            </a:lvl1pPr>
          </a:lstStyle>
          <a:p>
            <a:r>
              <a:rPr lang="en-US" dirty="0"/>
              <a:t>Click picture icon to add photo</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lvl1pPr>
              <a:defRPr>
                <a:solidFill>
                  <a:schemeClr val="bg1"/>
                </a:solidFill>
              </a:defRPr>
            </a:lvl1pPr>
          </a:lstStyle>
          <a:p>
            <a:fld id="{403EF4E2-7A7A-0548-85F1-5479B7C9E1B2}" type="slidenum">
              <a:rPr lang="en-US" smtClean="0"/>
              <a:pPr/>
              <a:t>‹#›</a:t>
            </a:fld>
            <a:endParaRPr lang="en-US" dirty="0"/>
          </a:p>
        </p:txBody>
      </p:sp>
      <p:sp>
        <p:nvSpPr>
          <p:cNvPr id="11" name="Content Placeholder 2">
            <a:extLst>
              <a:ext uri="{FF2B5EF4-FFF2-40B4-BE49-F238E27FC236}">
                <a16:creationId xmlns:a16="http://schemas.microsoft.com/office/drawing/2014/main" id="{AE757F6A-9EA9-44EF-A958-2270491049E4}"/>
              </a:ext>
            </a:extLst>
          </p:cNvPr>
          <p:cNvSpPr>
            <a:spLocks noGrp="1"/>
          </p:cNvSpPr>
          <p:nvPr>
            <p:ph idx="1"/>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a:extLst>
              <a:ext uri="{FF2B5EF4-FFF2-40B4-BE49-F238E27FC236}">
                <a16:creationId xmlns:a16="http://schemas.microsoft.com/office/drawing/2014/main" id="{CC77EDE7-AEAD-C80E-B46F-DB1E1503E6EC}"/>
              </a:ext>
            </a:extLst>
          </p:cNvPr>
          <p:cNvCxnSpPr>
            <a:cxnSpLocks/>
          </p:cNvCxnSpPr>
          <p:nvPr/>
        </p:nvCxnSpPr>
        <p:spPr>
          <a:xfrm>
            <a:off x="278932" y="6395755"/>
            <a:ext cx="553725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877D676D-F2FB-4E29-6862-097B141AD572}"/>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solidFill>
              </a:rPr>
              <a:t>© 2023 Nielsen Consumer LLC. All Rights Reserved.</a:t>
            </a:r>
          </a:p>
        </p:txBody>
      </p:sp>
      <p:pic>
        <p:nvPicPr>
          <p:cNvPr id="5" name="Picture 4">
            <a:extLst>
              <a:ext uri="{FF2B5EF4-FFF2-40B4-BE49-F238E27FC236}">
                <a16:creationId xmlns:a16="http://schemas.microsoft.com/office/drawing/2014/main" id="{E267FD37-CDB2-08A7-64AD-5D8EA73570FE}"/>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
        <p:nvSpPr>
          <p:cNvPr id="10" name="Text Placeholder 10">
            <a:extLst>
              <a:ext uri="{FF2B5EF4-FFF2-40B4-BE49-F238E27FC236}">
                <a16:creationId xmlns:a16="http://schemas.microsoft.com/office/drawing/2014/main" id="{DB6EEB7D-9CC5-9D43-2008-279501423858}"/>
              </a:ext>
            </a:extLst>
          </p:cNvPr>
          <p:cNvSpPr>
            <a:spLocks noGrp="1"/>
          </p:cNvSpPr>
          <p:nvPr>
            <p:ph type="body" sz="quarter" idx="17" hasCustomPrompt="1"/>
          </p:nvPr>
        </p:nvSpPr>
        <p:spPr>
          <a:xfrm>
            <a:off x="288558" y="5985327"/>
            <a:ext cx="5537253"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12" name="Text Placeholder 6">
            <a:extLst>
              <a:ext uri="{FF2B5EF4-FFF2-40B4-BE49-F238E27FC236}">
                <a16:creationId xmlns:a16="http://schemas.microsoft.com/office/drawing/2014/main" id="{EF7F2BB9-8A14-A127-85D9-8C884D76268E}"/>
              </a:ext>
            </a:extLst>
          </p:cNvPr>
          <p:cNvSpPr>
            <a:spLocks noGrp="1"/>
          </p:cNvSpPr>
          <p:nvPr>
            <p:ph type="body" sz="quarter" idx="13" hasCustomPrompt="1"/>
          </p:nvPr>
        </p:nvSpPr>
        <p:spPr>
          <a:xfrm>
            <a:off x="288558" y="579495"/>
            <a:ext cx="5537253"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13" name="Title 1">
            <a:extLst>
              <a:ext uri="{FF2B5EF4-FFF2-40B4-BE49-F238E27FC236}">
                <a16:creationId xmlns:a16="http://schemas.microsoft.com/office/drawing/2014/main" id="{4B4DEEEB-841D-9E48-066D-74DF0347AE97}"/>
              </a:ext>
            </a:extLst>
          </p:cNvPr>
          <p:cNvSpPr>
            <a:spLocks noGrp="1"/>
          </p:cNvSpPr>
          <p:nvPr>
            <p:ph type="title" hasCustomPrompt="1"/>
          </p:nvPr>
        </p:nvSpPr>
        <p:spPr>
          <a:xfrm>
            <a:off x="288558" y="178971"/>
            <a:ext cx="5537253" cy="397352"/>
          </a:xfrm>
          <a:prstGeom prst="rect">
            <a:avLst/>
          </a:prstGeom>
        </p:spPr>
        <p:txBody>
          <a:bodyPr anchor="ctr"/>
          <a:lstStyle>
            <a:lvl1pPr>
              <a:defRPr sz="2000"/>
            </a:lvl1pPr>
          </a:lstStyle>
          <a:p>
            <a:r>
              <a:rPr lang="en-US" dirty="0"/>
              <a:t>Insert your slide title in Arial bold 20pt</a:t>
            </a:r>
          </a:p>
        </p:txBody>
      </p:sp>
    </p:spTree>
    <p:extLst>
      <p:ext uri="{BB962C8B-B14F-4D97-AF65-F5344CB8AC3E}">
        <p14:creationId xmlns:p14="http://schemas.microsoft.com/office/powerpoint/2010/main" val="146764110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21_half_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083BD0-CB53-4C20-92B8-5D9B6FB9049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CA6E01A0-2BBF-F43A-B5D1-9E31AF6BC972}"/>
              </a:ext>
            </a:extLst>
          </p:cNvPr>
          <p:cNvSpPr/>
          <p:nvPr/>
        </p:nvSpPr>
        <p:spPr>
          <a:xfrm>
            <a:off x="6096000" y="0"/>
            <a:ext cx="60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lvl1pPr>
              <a:defRPr>
                <a:solidFill>
                  <a:schemeClr val="bg1"/>
                </a:solidFill>
              </a:defRPr>
            </a:lvl1pPr>
          </a:lstStyle>
          <a:p>
            <a:fld id="{403EF4E2-7A7A-0548-85F1-5479B7C9E1B2}" type="slidenum">
              <a:rPr lang="en-US" smtClean="0"/>
              <a:pPr/>
              <a:t>‹#›</a:t>
            </a:fld>
            <a:endParaRPr lang="en-US" dirty="0"/>
          </a:p>
        </p:txBody>
      </p:sp>
      <p:sp>
        <p:nvSpPr>
          <p:cNvPr id="11" name="Content Placeholder 2">
            <a:extLst>
              <a:ext uri="{FF2B5EF4-FFF2-40B4-BE49-F238E27FC236}">
                <a16:creationId xmlns:a16="http://schemas.microsoft.com/office/drawing/2014/main" id="{AE757F6A-9EA9-44EF-A958-2270491049E4}"/>
              </a:ext>
            </a:extLst>
          </p:cNvPr>
          <p:cNvSpPr>
            <a:spLocks noGrp="1"/>
          </p:cNvSpPr>
          <p:nvPr>
            <p:ph idx="1"/>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a:extLst>
              <a:ext uri="{FF2B5EF4-FFF2-40B4-BE49-F238E27FC236}">
                <a16:creationId xmlns:a16="http://schemas.microsoft.com/office/drawing/2014/main" id="{344B2E6E-E1B5-CE08-FA8B-59B5B1CA44CC}"/>
              </a:ext>
            </a:extLst>
          </p:cNvPr>
          <p:cNvSpPr>
            <a:spLocks noGrp="1"/>
          </p:cNvSpPr>
          <p:nvPr>
            <p:ph idx="13"/>
          </p:nvPr>
        </p:nvSpPr>
        <p:spPr>
          <a:xfrm>
            <a:off x="6359574" y="1825625"/>
            <a:ext cx="5527626" cy="383613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16">
            <a:extLst>
              <a:ext uri="{FF2B5EF4-FFF2-40B4-BE49-F238E27FC236}">
                <a16:creationId xmlns:a16="http://schemas.microsoft.com/office/drawing/2014/main" id="{95053F53-3618-E1D1-00A1-47AA56D0507E}"/>
              </a:ext>
            </a:extLst>
          </p:cNvPr>
          <p:cNvSpPr>
            <a:spLocks noGrp="1"/>
          </p:cNvSpPr>
          <p:nvPr>
            <p:ph type="body" sz="quarter" idx="15" hasCustomPrompt="1"/>
          </p:nvPr>
        </p:nvSpPr>
        <p:spPr>
          <a:xfrm>
            <a:off x="6359575" y="178971"/>
            <a:ext cx="5552610" cy="397352"/>
          </a:xfrm>
        </p:spPr>
        <p:txBody>
          <a:bodyPr anchor="ctr"/>
          <a:lstStyle>
            <a:lvl1pPr marL="0" indent="0">
              <a:buNone/>
              <a:defRPr sz="2000" b="1">
                <a:solidFill>
                  <a:schemeClr val="bg1"/>
                </a:solidFill>
                <a:latin typeface="+mj-lt"/>
              </a:defRPr>
            </a:lvl1pPr>
            <a:lvl2pPr>
              <a:defRPr sz="2400" b="1">
                <a:latin typeface="+mj-lt"/>
              </a:defRPr>
            </a:lvl2pPr>
            <a:lvl3pPr>
              <a:defRPr sz="2400" b="1">
                <a:latin typeface="+mj-lt"/>
              </a:defRPr>
            </a:lvl3pPr>
            <a:lvl4pPr>
              <a:defRPr sz="2400" b="1">
                <a:latin typeface="+mj-lt"/>
              </a:defRPr>
            </a:lvl4pPr>
            <a:lvl5pPr>
              <a:defRPr sz="2400" b="1">
                <a:latin typeface="+mj-lt"/>
              </a:defRPr>
            </a:lvl5pPr>
          </a:lstStyle>
          <a:p>
            <a:pPr lvl="0"/>
            <a:r>
              <a:rPr lang="en-US" dirty="0"/>
              <a:t>Insert your slide title in Arial bold 20pt</a:t>
            </a:r>
          </a:p>
        </p:txBody>
      </p:sp>
      <p:cxnSp>
        <p:nvCxnSpPr>
          <p:cNvPr id="10" name="Straight Connector 9">
            <a:extLst>
              <a:ext uri="{FF2B5EF4-FFF2-40B4-BE49-F238E27FC236}">
                <a16:creationId xmlns:a16="http://schemas.microsoft.com/office/drawing/2014/main" id="{B0C58F92-15EB-DF6A-3AEA-BEF2B4382D47}"/>
              </a:ext>
            </a:extLst>
          </p:cNvPr>
          <p:cNvCxnSpPr>
            <a:cxnSpLocks/>
          </p:cNvCxnSpPr>
          <p:nvPr/>
        </p:nvCxnSpPr>
        <p:spPr>
          <a:xfrm>
            <a:off x="278932" y="6395755"/>
            <a:ext cx="553725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 Placeholder 6">
            <a:extLst>
              <a:ext uri="{FF2B5EF4-FFF2-40B4-BE49-F238E27FC236}">
                <a16:creationId xmlns:a16="http://schemas.microsoft.com/office/drawing/2014/main" id="{D2DDB0C3-FCF3-2CAA-F826-CA712908FC24}"/>
              </a:ext>
            </a:extLst>
          </p:cNvPr>
          <p:cNvSpPr>
            <a:spLocks noGrp="1"/>
          </p:cNvSpPr>
          <p:nvPr>
            <p:ph type="body" sz="quarter" idx="17" hasCustomPrompt="1"/>
          </p:nvPr>
        </p:nvSpPr>
        <p:spPr>
          <a:xfrm>
            <a:off x="6359574" y="576323"/>
            <a:ext cx="5580746" cy="439714"/>
          </a:xfrm>
        </p:spPr>
        <p:txBody>
          <a:bodyPr/>
          <a:lstStyle>
            <a:lvl1pPr marL="0" indent="0">
              <a:spcBef>
                <a:spcPts val="0"/>
              </a:spcBef>
              <a:spcAft>
                <a:spcPts val="0"/>
              </a:spcAft>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15" name="TextBox 14">
            <a:extLst>
              <a:ext uri="{FF2B5EF4-FFF2-40B4-BE49-F238E27FC236}">
                <a16:creationId xmlns:a16="http://schemas.microsoft.com/office/drawing/2014/main" id="{1200B60E-9A49-D43D-A2C5-DA7BD2C3AC45}"/>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6" name="Picture 15">
            <a:extLst>
              <a:ext uri="{FF2B5EF4-FFF2-40B4-BE49-F238E27FC236}">
                <a16:creationId xmlns:a16="http://schemas.microsoft.com/office/drawing/2014/main" id="{1F287E70-6553-34AC-B531-E6C6EE31CB0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
        <p:nvSpPr>
          <p:cNvPr id="17" name="Text Placeholder 10">
            <a:extLst>
              <a:ext uri="{FF2B5EF4-FFF2-40B4-BE49-F238E27FC236}">
                <a16:creationId xmlns:a16="http://schemas.microsoft.com/office/drawing/2014/main" id="{F7066202-F363-3C8E-5B43-C4BE65D6B6FC}"/>
              </a:ext>
            </a:extLst>
          </p:cNvPr>
          <p:cNvSpPr>
            <a:spLocks noGrp="1"/>
          </p:cNvSpPr>
          <p:nvPr>
            <p:ph type="body" sz="quarter" idx="18" hasCustomPrompt="1"/>
          </p:nvPr>
        </p:nvSpPr>
        <p:spPr>
          <a:xfrm>
            <a:off x="288558" y="5985327"/>
            <a:ext cx="5537253"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18" name="Text Placeholder 6">
            <a:extLst>
              <a:ext uri="{FF2B5EF4-FFF2-40B4-BE49-F238E27FC236}">
                <a16:creationId xmlns:a16="http://schemas.microsoft.com/office/drawing/2014/main" id="{9DF4E8B1-8F35-5AD1-AB74-B468AE170172}"/>
              </a:ext>
            </a:extLst>
          </p:cNvPr>
          <p:cNvSpPr>
            <a:spLocks noGrp="1"/>
          </p:cNvSpPr>
          <p:nvPr>
            <p:ph type="body" sz="quarter" idx="19" hasCustomPrompt="1"/>
          </p:nvPr>
        </p:nvSpPr>
        <p:spPr>
          <a:xfrm>
            <a:off x="288558" y="579495"/>
            <a:ext cx="5537253"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19" name="Title 1">
            <a:extLst>
              <a:ext uri="{FF2B5EF4-FFF2-40B4-BE49-F238E27FC236}">
                <a16:creationId xmlns:a16="http://schemas.microsoft.com/office/drawing/2014/main" id="{C4DFC890-B929-EAF9-EDFB-220994626FAF}"/>
              </a:ext>
            </a:extLst>
          </p:cNvPr>
          <p:cNvSpPr>
            <a:spLocks noGrp="1"/>
          </p:cNvSpPr>
          <p:nvPr>
            <p:ph type="title" hasCustomPrompt="1"/>
          </p:nvPr>
        </p:nvSpPr>
        <p:spPr>
          <a:xfrm>
            <a:off x="288558" y="178971"/>
            <a:ext cx="5537253" cy="397352"/>
          </a:xfrm>
          <a:prstGeom prst="rect">
            <a:avLst/>
          </a:prstGeom>
        </p:spPr>
        <p:txBody>
          <a:bodyPr anchor="ctr"/>
          <a:lstStyle>
            <a:lvl1pPr>
              <a:defRPr sz="2000"/>
            </a:lvl1pPr>
          </a:lstStyle>
          <a:p>
            <a:r>
              <a:rPr lang="en-US" dirty="0"/>
              <a:t>Insert your slide title in Arial bold 20pt</a:t>
            </a:r>
          </a:p>
        </p:txBody>
      </p:sp>
    </p:spTree>
    <p:extLst>
      <p:ext uri="{BB962C8B-B14F-4D97-AF65-F5344CB8AC3E}">
        <p14:creationId xmlns:p14="http://schemas.microsoft.com/office/powerpoint/2010/main" val="22995336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22_half_deep_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083BD0-CB53-4C20-92B8-5D9B6FB9049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CA6E01A0-2BBF-F43A-B5D1-9E31AF6BC972}"/>
              </a:ext>
            </a:extLst>
          </p:cNvPr>
          <p:cNvSpPr/>
          <p:nvPr/>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lvl1pPr>
              <a:defRPr>
                <a:solidFill>
                  <a:schemeClr val="bg1"/>
                </a:solidFill>
              </a:defRPr>
            </a:lvl1pPr>
          </a:lstStyle>
          <a:p>
            <a:fld id="{403EF4E2-7A7A-0548-85F1-5479B7C9E1B2}" type="slidenum">
              <a:rPr lang="en-US" smtClean="0"/>
              <a:pPr/>
              <a:t>‹#›</a:t>
            </a:fld>
            <a:endParaRPr lang="en-US" dirty="0"/>
          </a:p>
        </p:txBody>
      </p:sp>
      <p:sp>
        <p:nvSpPr>
          <p:cNvPr id="11" name="Content Placeholder 2">
            <a:extLst>
              <a:ext uri="{FF2B5EF4-FFF2-40B4-BE49-F238E27FC236}">
                <a16:creationId xmlns:a16="http://schemas.microsoft.com/office/drawing/2014/main" id="{AE757F6A-9EA9-44EF-A958-2270491049E4}"/>
              </a:ext>
            </a:extLst>
          </p:cNvPr>
          <p:cNvSpPr>
            <a:spLocks noGrp="1"/>
          </p:cNvSpPr>
          <p:nvPr>
            <p:ph idx="1"/>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a:extLst>
              <a:ext uri="{FF2B5EF4-FFF2-40B4-BE49-F238E27FC236}">
                <a16:creationId xmlns:a16="http://schemas.microsoft.com/office/drawing/2014/main" id="{344B2E6E-E1B5-CE08-FA8B-59B5B1CA44CC}"/>
              </a:ext>
            </a:extLst>
          </p:cNvPr>
          <p:cNvSpPr>
            <a:spLocks noGrp="1"/>
          </p:cNvSpPr>
          <p:nvPr>
            <p:ph idx="13"/>
          </p:nvPr>
        </p:nvSpPr>
        <p:spPr>
          <a:xfrm>
            <a:off x="6359574" y="1825625"/>
            <a:ext cx="5527626" cy="383613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B0C58F92-15EB-DF6A-3AEA-BEF2B4382D47}"/>
              </a:ext>
            </a:extLst>
          </p:cNvPr>
          <p:cNvCxnSpPr>
            <a:cxnSpLocks/>
          </p:cNvCxnSpPr>
          <p:nvPr/>
        </p:nvCxnSpPr>
        <p:spPr>
          <a:xfrm>
            <a:off x="278932" y="6395755"/>
            <a:ext cx="553725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B8FC0542-F803-6E54-6294-B0DB14311818}"/>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6" name="Picture 15">
            <a:extLst>
              <a:ext uri="{FF2B5EF4-FFF2-40B4-BE49-F238E27FC236}">
                <a16:creationId xmlns:a16="http://schemas.microsoft.com/office/drawing/2014/main" id="{E12EB802-3346-E39B-2509-EAC573AA62B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
        <p:nvSpPr>
          <p:cNvPr id="17" name="Text Placeholder 10">
            <a:extLst>
              <a:ext uri="{FF2B5EF4-FFF2-40B4-BE49-F238E27FC236}">
                <a16:creationId xmlns:a16="http://schemas.microsoft.com/office/drawing/2014/main" id="{92BFC318-B682-8A6C-0500-7F861A6B2C6A}"/>
              </a:ext>
            </a:extLst>
          </p:cNvPr>
          <p:cNvSpPr>
            <a:spLocks noGrp="1"/>
          </p:cNvSpPr>
          <p:nvPr>
            <p:ph type="body" sz="quarter" idx="18" hasCustomPrompt="1"/>
          </p:nvPr>
        </p:nvSpPr>
        <p:spPr>
          <a:xfrm>
            <a:off x="288558" y="5985327"/>
            <a:ext cx="5537253"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18" name="Text Placeholder 16">
            <a:extLst>
              <a:ext uri="{FF2B5EF4-FFF2-40B4-BE49-F238E27FC236}">
                <a16:creationId xmlns:a16="http://schemas.microsoft.com/office/drawing/2014/main" id="{0F5E0947-70F6-3BEF-C68C-F8AAA3AAF8E2}"/>
              </a:ext>
            </a:extLst>
          </p:cNvPr>
          <p:cNvSpPr>
            <a:spLocks noGrp="1"/>
          </p:cNvSpPr>
          <p:nvPr>
            <p:ph type="body" sz="quarter" idx="15" hasCustomPrompt="1"/>
          </p:nvPr>
        </p:nvSpPr>
        <p:spPr>
          <a:xfrm>
            <a:off x="6359575" y="178971"/>
            <a:ext cx="5552610" cy="397352"/>
          </a:xfrm>
        </p:spPr>
        <p:txBody>
          <a:bodyPr anchor="ctr"/>
          <a:lstStyle>
            <a:lvl1pPr marL="0" indent="0">
              <a:buNone/>
              <a:defRPr sz="2000" b="1">
                <a:solidFill>
                  <a:schemeClr val="bg1"/>
                </a:solidFill>
                <a:latin typeface="+mj-lt"/>
              </a:defRPr>
            </a:lvl1pPr>
            <a:lvl2pPr>
              <a:defRPr sz="2400" b="1">
                <a:latin typeface="+mj-lt"/>
              </a:defRPr>
            </a:lvl2pPr>
            <a:lvl3pPr>
              <a:defRPr sz="2400" b="1">
                <a:latin typeface="+mj-lt"/>
              </a:defRPr>
            </a:lvl3pPr>
            <a:lvl4pPr>
              <a:defRPr sz="2400" b="1">
                <a:latin typeface="+mj-lt"/>
              </a:defRPr>
            </a:lvl4pPr>
            <a:lvl5pPr>
              <a:defRPr sz="2400" b="1">
                <a:latin typeface="+mj-lt"/>
              </a:defRPr>
            </a:lvl5pPr>
          </a:lstStyle>
          <a:p>
            <a:pPr lvl="0"/>
            <a:r>
              <a:rPr lang="en-US" dirty="0"/>
              <a:t>Insert your slide title in Arial bold 20pt</a:t>
            </a:r>
          </a:p>
        </p:txBody>
      </p:sp>
      <p:sp>
        <p:nvSpPr>
          <p:cNvPr id="19" name="Text Placeholder 6">
            <a:extLst>
              <a:ext uri="{FF2B5EF4-FFF2-40B4-BE49-F238E27FC236}">
                <a16:creationId xmlns:a16="http://schemas.microsoft.com/office/drawing/2014/main" id="{56E41E3E-E988-5AAD-A3FB-D42472E3E684}"/>
              </a:ext>
            </a:extLst>
          </p:cNvPr>
          <p:cNvSpPr>
            <a:spLocks noGrp="1"/>
          </p:cNvSpPr>
          <p:nvPr>
            <p:ph type="body" sz="quarter" idx="17" hasCustomPrompt="1"/>
          </p:nvPr>
        </p:nvSpPr>
        <p:spPr>
          <a:xfrm>
            <a:off x="6359574" y="576323"/>
            <a:ext cx="5580746" cy="439714"/>
          </a:xfrm>
        </p:spPr>
        <p:txBody>
          <a:bodyPr/>
          <a:lstStyle>
            <a:lvl1pPr marL="0" indent="0">
              <a:spcBef>
                <a:spcPts val="0"/>
              </a:spcBef>
              <a:spcAft>
                <a:spcPts val="0"/>
              </a:spcAft>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20" name="Text Placeholder 6">
            <a:extLst>
              <a:ext uri="{FF2B5EF4-FFF2-40B4-BE49-F238E27FC236}">
                <a16:creationId xmlns:a16="http://schemas.microsoft.com/office/drawing/2014/main" id="{308DE5AC-BB0D-8837-136E-8AF4E617F304}"/>
              </a:ext>
            </a:extLst>
          </p:cNvPr>
          <p:cNvSpPr>
            <a:spLocks noGrp="1"/>
          </p:cNvSpPr>
          <p:nvPr>
            <p:ph type="body" sz="quarter" idx="19" hasCustomPrompt="1"/>
          </p:nvPr>
        </p:nvSpPr>
        <p:spPr>
          <a:xfrm>
            <a:off x="288558" y="579495"/>
            <a:ext cx="5537253"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21" name="Title 1">
            <a:extLst>
              <a:ext uri="{FF2B5EF4-FFF2-40B4-BE49-F238E27FC236}">
                <a16:creationId xmlns:a16="http://schemas.microsoft.com/office/drawing/2014/main" id="{6D686C53-3C4A-4856-FDBD-DEDB3F729AF4}"/>
              </a:ext>
            </a:extLst>
          </p:cNvPr>
          <p:cNvSpPr>
            <a:spLocks noGrp="1"/>
          </p:cNvSpPr>
          <p:nvPr>
            <p:ph type="title" hasCustomPrompt="1"/>
          </p:nvPr>
        </p:nvSpPr>
        <p:spPr>
          <a:xfrm>
            <a:off x="288558" y="178971"/>
            <a:ext cx="5537253" cy="397352"/>
          </a:xfrm>
          <a:prstGeom prst="rect">
            <a:avLst/>
          </a:prstGeom>
        </p:spPr>
        <p:txBody>
          <a:bodyPr anchor="ctr"/>
          <a:lstStyle>
            <a:lvl1pPr>
              <a:defRPr sz="2000"/>
            </a:lvl1pPr>
          </a:lstStyle>
          <a:p>
            <a:r>
              <a:rPr lang="en-US" dirty="0"/>
              <a:t>Insert your slide title in Arial bold 20pt</a:t>
            </a:r>
          </a:p>
        </p:txBody>
      </p:sp>
    </p:spTree>
    <p:extLst>
      <p:ext uri="{BB962C8B-B14F-4D97-AF65-F5344CB8AC3E}">
        <p14:creationId xmlns:p14="http://schemas.microsoft.com/office/powerpoint/2010/main" val="40408892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23_half_gre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083BD0-CB53-4C20-92B8-5D9B6FB9049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CA6E01A0-2BBF-F43A-B5D1-9E31AF6BC972}"/>
              </a:ext>
            </a:extLst>
          </p:cNvPr>
          <p:cNvSpPr/>
          <p:nvPr/>
        </p:nvSpPr>
        <p:spPr>
          <a:xfrm>
            <a:off x="6096000" y="0"/>
            <a:ext cx="6096000" cy="685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cxnSp>
        <p:nvCxnSpPr>
          <p:cNvPr id="8" name="Straight Connector 7">
            <a:extLst>
              <a:ext uri="{FF2B5EF4-FFF2-40B4-BE49-F238E27FC236}">
                <a16:creationId xmlns:a16="http://schemas.microsoft.com/office/drawing/2014/main" id="{CC77EDE7-AEAD-C80E-B46F-DB1E1503E6EC}"/>
              </a:ext>
            </a:extLst>
          </p:cNvPr>
          <p:cNvCxnSpPr>
            <a:cxnSpLocks/>
          </p:cNvCxnSpPr>
          <p:nvPr/>
        </p:nvCxnSpPr>
        <p:spPr>
          <a:xfrm>
            <a:off x="278932" y="6395755"/>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AE757F6A-9EA9-44EF-A958-2270491049E4}"/>
              </a:ext>
            </a:extLst>
          </p:cNvPr>
          <p:cNvSpPr>
            <a:spLocks noGrp="1"/>
          </p:cNvSpPr>
          <p:nvPr>
            <p:ph idx="1"/>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a:extLst>
              <a:ext uri="{FF2B5EF4-FFF2-40B4-BE49-F238E27FC236}">
                <a16:creationId xmlns:a16="http://schemas.microsoft.com/office/drawing/2014/main" id="{344B2E6E-E1B5-CE08-FA8B-59B5B1CA44CC}"/>
              </a:ext>
            </a:extLst>
          </p:cNvPr>
          <p:cNvSpPr>
            <a:spLocks noGrp="1"/>
          </p:cNvSpPr>
          <p:nvPr>
            <p:ph idx="13"/>
          </p:nvPr>
        </p:nvSpPr>
        <p:spPr>
          <a:xfrm>
            <a:off x="6359574"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Box 14">
            <a:extLst>
              <a:ext uri="{FF2B5EF4-FFF2-40B4-BE49-F238E27FC236}">
                <a16:creationId xmlns:a16="http://schemas.microsoft.com/office/drawing/2014/main" id="{270D49C1-E8FD-4100-6077-590D74316FB9}"/>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6" name="Picture 15">
            <a:extLst>
              <a:ext uri="{FF2B5EF4-FFF2-40B4-BE49-F238E27FC236}">
                <a16:creationId xmlns:a16="http://schemas.microsoft.com/office/drawing/2014/main" id="{E23E778F-48DD-4F11-15D3-BC47F1B14477}"/>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
        <p:nvSpPr>
          <p:cNvPr id="17" name="Text Placeholder 10">
            <a:extLst>
              <a:ext uri="{FF2B5EF4-FFF2-40B4-BE49-F238E27FC236}">
                <a16:creationId xmlns:a16="http://schemas.microsoft.com/office/drawing/2014/main" id="{F96AC6AD-C4F2-F6FF-6F7B-8A44A44982F1}"/>
              </a:ext>
            </a:extLst>
          </p:cNvPr>
          <p:cNvSpPr>
            <a:spLocks noGrp="1"/>
          </p:cNvSpPr>
          <p:nvPr>
            <p:ph type="body" sz="quarter" idx="18"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18" name="Text Placeholder 16">
            <a:extLst>
              <a:ext uri="{FF2B5EF4-FFF2-40B4-BE49-F238E27FC236}">
                <a16:creationId xmlns:a16="http://schemas.microsoft.com/office/drawing/2014/main" id="{6A6C0979-2BD2-C03B-6B71-E8AD10273F05}"/>
              </a:ext>
            </a:extLst>
          </p:cNvPr>
          <p:cNvSpPr>
            <a:spLocks noGrp="1"/>
          </p:cNvSpPr>
          <p:nvPr>
            <p:ph type="body" sz="quarter" idx="15" hasCustomPrompt="1"/>
          </p:nvPr>
        </p:nvSpPr>
        <p:spPr>
          <a:xfrm>
            <a:off x="6359575" y="178971"/>
            <a:ext cx="5552610" cy="397352"/>
          </a:xfrm>
        </p:spPr>
        <p:txBody>
          <a:bodyPr anchor="ctr"/>
          <a:lstStyle>
            <a:lvl1pPr marL="0" indent="0">
              <a:buNone/>
              <a:defRPr sz="2000" b="1">
                <a:solidFill>
                  <a:schemeClr val="tx1"/>
                </a:solidFill>
                <a:latin typeface="+mj-lt"/>
              </a:defRPr>
            </a:lvl1pPr>
            <a:lvl2pPr>
              <a:defRPr sz="2400" b="1">
                <a:latin typeface="+mj-lt"/>
              </a:defRPr>
            </a:lvl2pPr>
            <a:lvl3pPr>
              <a:defRPr sz="2400" b="1">
                <a:latin typeface="+mj-lt"/>
              </a:defRPr>
            </a:lvl3pPr>
            <a:lvl4pPr>
              <a:defRPr sz="2400" b="1">
                <a:latin typeface="+mj-lt"/>
              </a:defRPr>
            </a:lvl4pPr>
            <a:lvl5pPr>
              <a:defRPr sz="2400" b="1">
                <a:latin typeface="+mj-lt"/>
              </a:defRPr>
            </a:lvl5pPr>
          </a:lstStyle>
          <a:p>
            <a:pPr lvl="0"/>
            <a:r>
              <a:rPr lang="en-US" dirty="0"/>
              <a:t>Insert your slide title in Arial bold 20pt</a:t>
            </a:r>
          </a:p>
        </p:txBody>
      </p:sp>
      <p:sp>
        <p:nvSpPr>
          <p:cNvPr id="19" name="Text Placeholder 6">
            <a:extLst>
              <a:ext uri="{FF2B5EF4-FFF2-40B4-BE49-F238E27FC236}">
                <a16:creationId xmlns:a16="http://schemas.microsoft.com/office/drawing/2014/main" id="{4A3D0FAE-E229-7018-93B3-C0AF25E639B9}"/>
              </a:ext>
            </a:extLst>
          </p:cNvPr>
          <p:cNvSpPr>
            <a:spLocks noGrp="1"/>
          </p:cNvSpPr>
          <p:nvPr>
            <p:ph type="body" sz="quarter" idx="17" hasCustomPrompt="1"/>
          </p:nvPr>
        </p:nvSpPr>
        <p:spPr>
          <a:xfrm>
            <a:off x="6359574" y="576323"/>
            <a:ext cx="5580746" cy="439714"/>
          </a:xfrm>
        </p:spPr>
        <p:txBody>
          <a:bodyPr/>
          <a:lstStyle>
            <a:lvl1pPr marL="0" indent="0">
              <a:spcBef>
                <a:spcPts val="0"/>
              </a:spcBef>
              <a:spcAft>
                <a:spcPts val="0"/>
              </a:spcAft>
              <a:buNone/>
              <a:defRPr sz="16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20" name="Text Placeholder 6">
            <a:extLst>
              <a:ext uri="{FF2B5EF4-FFF2-40B4-BE49-F238E27FC236}">
                <a16:creationId xmlns:a16="http://schemas.microsoft.com/office/drawing/2014/main" id="{36BBC8CE-5633-09AF-7152-3719FD92EBEB}"/>
              </a:ext>
            </a:extLst>
          </p:cNvPr>
          <p:cNvSpPr>
            <a:spLocks noGrp="1"/>
          </p:cNvSpPr>
          <p:nvPr>
            <p:ph type="body" sz="quarter" idx="19" hasCustomPrompt="1"/>
          </p:nvPr>
        </p:nvSpPr>
        <p:spPr>
          <a:xfrm>
            <a:off x="288558" y="579495"/>
            <a:ext cx="5537253"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21" name="Title 1">
            <a:extLst>
              <a:ext uri="{FF2B5EF4-FFF2-40B4-BE49-F238E27FC236}">
                <a16:creationId xmlns:a16="http://schemas.microsoft.com/office/drawing/2014/main" id="{B5D76F3C-D010-68D3-984D-E588033F9C1D}"/>
              </a:ext>
            </a:extLst>
          </p:cNvPr>
          <p:cNvSpPr>
            <a:spLocks noGrp="1"/>
          </p:cNvSpPr>
          <p:nvPr>
            <p:ph type="title" hasCustomPrompt="1"/>
          </p:nvPr>
        </p:nvSpPr>
        <p:spPr>
          <a:xfrm>
            <a:off x="288558" y="178971"/>
            <a:ext cx="5537253" cy="397352"/>
          </a:xfrm>
          <a:prstGeom prst="rect">
            <a:avLst/>
          </a:prstGeom>
        </p:spPr>
        <p:txBody>
          <a:bodyPr anchor="ctr"/>
          <a:lstStyle>
            <a:lvl1pPr>
              <a:defRPr sz="2000"/>
            </a:lvl1pPr>
          </a:lstStyle>
          <a:p>
            <a:r>
              <a:rPr lang="en-US" dirty="0"/>
              <a:t>Insert your slide title in Arial bold 20pt</a:t>
            </a:r>
          </a:p>
        </p:txBody>
      </p:sp>
    </p:spTree>
    <p:extLst>
      <p:ext uri="{BB962C8B-B14F-4D97-AF65-F5344CB8AC3E}">
        <p14:creationId xmlns:p14="http://schemas.microsoft.com/office/powerpoint/2010/main" val="178472896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24_half_lt_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083BD0-CB53-4C20-92B8-5D9B6FB9049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CA6E01A0-2BBF-F43A-B5D1-9E31AF6BC972}"/>
              </a:ext>
            </a:extLst>
          </p:cNvPr>
          <p:cNvSpPr/>
          <p:nvPr/>
        </p:nvSpPr>
        <p:spPr>
          <a:xfrm>
            <a:off x="6096000" y="0"/>
            <a:ext cx="6096000" cy="6858000"/>
          </a:xfrm>
          <a:prstGeom prst="rect">
            <a:avLst/>
          </a:prstGeom>
          <a:solidFill>
            <a:srgbClr val="AC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cxnSp>
        <p:nvCxnSpPr>
          <p:cNvPr id="8" name="Straight Connector 7">
            <a:extLst>
              <a:ext uri="{FF2B5EF4-FFF2-40B4-BE49-F238E27FC236}">
                <a16:creationId xmlns:a16="http://schemas.microsoft.com/office/drawing/2014/main" id="{CC77EDE7-AEAD-C80E-B46F-DB1E1503E6EC}"/>
              </a:ext>
            </a:extLst>
          </p:cNvPr>
          <p:cNvCxnSpPr>
            <a:cxnSpLocks/>
          </p:cNvCxnSpPr>
          <p:nvPr/>
        </p:nvCxnSpPr>
        <p:spPr>
          <a:xfrm>
            <a:off x="278932" y="6395755"/>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AE757F6A-9EA9-44EF-A958-2270491049E4}"/>
              </a:ext>
            </a:extLst>
          </p:cNvPr>
          <p:cNvSpPr>
            <a:spLocks noGrp="1"/>
          </p:cNvSpPr>
          <p:nvPr>
            <p:ph idx="1"/>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a:extLst>
              <a:ext uri="{FF2B5EF4-FFF2-40B4-BE49-F238E27FC236}">
                <a16:creationId xmlns:a16="http://schemas.microsoft.com/office/drawing/2014/main" id="{344B2E6E-E1B5-CE08-FA8B-59B5B1CA44CC}"/>
              </a:ext>
            </a:extLst>
          </p:cNvPr>
          <p:cNvSpPr>
            <a:spLocks noGrp="1"/>
          </p:cNvSpPr>
          <p:nvPr>
            <p:ph idx="13"/>
          </p:nvPr>
        </p:nvSpPr>
        <p:spPr>
          <a:xfrm>
            <a:off x="6359574"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Box 13">
            <a:extLst>
              <a:ext uri="{FF2B5EF4-FFF2-40B4-BE49-F238E27FC236}">
                <a16:creationId xmlns:a16="http://schemas.microsoft.com/office/drawing/2014/main" id="{EE2DAE71-2983-34FD-663C-6E97AE5A8A97}"/>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5" name="Picture 14">
            <a:extLst>
              <a:ext uri="{FF2B5EF4-FFF2-40B4-BE49-F238E27FC236}">
                <a16:creationId xmlns:a16="http://schemas.microsoft.com/office/drawing/2014/main" id="{E6778B45-8CEC-C5EE-D89D-3C627C467D93}"/>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
        <p:nvSpPr>
          <p:cNvPr id="16" name="Text Placeholder 10">
            <a:extLst>
              <a:ext uri="{FF2B5EF4-FFF2-40B4-BE49-F238E27FC236}">
                <a16:creationId xmlns:a16="http://schemas.microsoft.com/office/drawing/2014/main" id="{8E513481-19B3-D642-E3CD-6271958BC108}"/>
              </a:ext>
            </a:extLst>
          </p:cNvPr>
          <p:cNvSpPr>
            <a:spLocks noGrp="1"/>
          </p:cNvSpPr>
          <p:nvPr>
            <p:ph type="body" sz="quarter" idx="18"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18" name="Text Placeholder 16">
            <a:extLst>
              <a:ext uri="{FF2B5EF4-FFF2-40B4-BE49-F238E27FC236}">
                <a16:creationId xmlns:a16="http://schemas.microsoft.com/office/drawing/2014/main" id="{84A1B13B-F468-9DD3-E390-FE7032237481}"/>
              </a:ext>
            </a:extLst>
          </p:cNvPr>
          <p:cNvSpPr>
            <a:spLocks noGrp="1"/>
          </p:cNvSpPr>
          <p:nvPr>
            <p:ph type="body" sz="quarter" idx="15" hasCustomPrompt="1"/>
          </p:nvPr>
        </p:nvSpPr>
        <p:spPr>
          <a:xfrm>
            <a:off x="6359575" y="178971"/>
            <a:ext cx="5552610" cy="397352"/>
          </a:xfrm>
        </p:spPr>
        <p:txBody>
          <a:bodyPr anchor="ctr"/>
          <a:lstStyle>
            <a:lvl1pPr marL="0" indent="0">
              <a:buNone/>
              <a:defRPr sz="2000" b="1">
                <a:solidFill>
                  <a:schemeClr val="tx1"/>
                </a:solidFill>
                <a:latin typeface="+mj-lt"/>
              </a:defRPr>
            </a:lvl1pPr>
            <a:lvl2pPr>
              <a:defRPr sz="2400" b="1">
                <a:latin typeface="+mj-lt"/>
              </a:defRPr>
            </a:lvl2pPr>
            <a:lvl3pPr>
              <a:defRPr sz="2400" b="1">
                <a:latin typeface="+mj-lt"/>
              </a:defRPr>
            </a:lvl3pPr>
            <a:lvl4pPr>
              <a:defRPr sz="2400" b="1">
                <a:latin typeface="+mj-lt"/>
              </a:defRPr>
            </a:lvl4pPr>
            <a:lvl5pPr>
              <a:defRPr sz="2400" b="1">
                <a:latin typeface="+mj-lt"/>
              </a:defRPr>
            </a:lvl5pPr>
          </a:lstStyle>
          <a:p>
            <a:pPr lvl="0"/>
            <a:r>
              <a:rPr lang="en-US" dirty="0"/>
              <a:t>Insert your slide title in Arial bold 20pt</a:t>
            </a:r>
          </a:p>
        </p:txBody>
      </p:sp>
      <p:sp>
        <p:nvSpPr>
          <p:cNvPr id="19" name="Text Placeholder 6">
            <a:extLst>
              <a:ext uri="{FF2B5EF4-FFF2-40B4-BE49-F238E27FC236}">
                <a16:creationId xmlns:a16="http://schemas.microsoft.com/office/drawing/2014/main" id="{FE4C21BE-A62B-885D-12C3-E14CBE50E9D6}"/>
              </a:ext>
            </a:extLst>
          </p:cNvPr>
          <p:cNvSpPr>
            <a:spLocks noGrp="1"/>
          </p:cNvSpPr>
          <p:nvPr>
            <p:ph type="body" sz="quarter" idx="17" hasCustomPrompt="1"/>
          </p:nvPr>
        </p:nvSpPr>
        <p:spPr>
          <a:xfrm>
            <a:off x="6359574" y="576323"/>
            <a:ext cx="5580746" cy="439714"/>
          </a:xfrm>
        </p:spPr>
        <p:txBody>
          <a:bodyPr/>
          <a:lstStyle>
            <a:lvl1pPr marL="0" indent="0">
              <a:spcBef>
                <a:spcPts val="0"/>
              </a:spcBef>
              <a:spcAft>
                <a:spcPts val="0"/>
              </a:spcAft>
              <a:buNone/>
              <a:defRPr sz="16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20" name="Text Placeholder 6">
            <a:extLst>
              <a:ext uri="{FF2B5EF4-FFF2-40B4-BE49-F238E27FC236}">
                <a16:creationId xmlns:a16="http://schemas.microsoft.com/office/drawing/2014/main" id="{5ECE9D8F-7472-1CD9-04C2-C6C601670BD9}"/>
              </a:ext>
            </a:extLst>
          </p:cNvPr>
          <p:cNvSpPr>
            <a:spLocks noGrp="1"/>
          </p:cNvSpPr>
          <p:nvPr>
            <p:ph type="body" sz="quarter" idx="19" hasCustomPrompt="1"/>
          </p:nvPr>
        </p:nvSpPr>
        <p:spPr>
          <a:xfrm>
            <a:off x="288558" y="579495"/>
            <a:ext cx="5537253" cy="436542"/>
          </a:xfrm>
        </p:spPr>
        <p:txBody>
          <a:bodyPr/>
          <a:lstStyle>
            <a:lvl1pPr marL="0" indent="0">
              <a:spcBef>
                <a:spcPts val="0"/>
              </a:spcBef>
              <a:spcAft>
                <a:spcPts val="0"/>
              </a:spcAft>
              <a:buNone/>
              <a:defRPr sz="16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21" name="Title 1">
            <a:extLst>
              <a:ext uri="{FF2B5EF4-FFF2-40B4-BE49-F238E27FC236}">
                <a16:creationId xmlns:a16="http://schemas.microsoft.com/office/drawing/2014/main" id="{E34A2405-5937-A40D-BD28-25B17DBA7426}"/>
              </a:ext>
            </a:extLst>
          </p:cNvPr>
          <p:cNvSpPr>
            <a:spLocks noGrp="1"/>
          </p:cNvSpPr>
          <p:nvPr>
            <p:ph type="title" hasCustomPrompt="1"/>
          </p:nvPr>
        </p:nvSpPr>
        <p:spPr>
          <a:xfrm>
            <a:off x="288558" y="178971"/>
            <a:ext cx="5537253" cy="397352"/>
          </a:xfrm>
          <a:prstGeom prst="rect">
            <a:avLst/>
          </a:prstGeom>
        </p:spPr>
        <p:txBody>
          <a:bodyPr anchor="ctr"/>
          <a:lstStyle>
            <a:lvl1pPr>
              <a:defRPr sz="2000">
                <a:solidFill>
                  <a:schemeClr val="tx1"/>
                </a:solidFill>
              </a:defRPr>
            </a:lvl1pPr>
          </a:lstStyle>
          <a:p>
            <a:r>
              <a:rPr lang="en-US" dirty="0"/>
              <a:t>Insert your slide title in Arial bold 20pt</a:t>
            </a:r>
          </a:p>
        </p:txBody>
      </p:sp>
    </p:spTree>
    <p:extLst>
      <p:ext uri="{BB962C8B-B14F-4D97-AF65-F5344CB8AC3E}">
        <p14:creationId xmlns:p14="http://schemas.microsoft.com/office/powerpoint/2010/main" val="400088434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25_half_oran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083BD0-CB53-4C20-92B8-5D9B6FB9049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CA6E01A0-2BBF-F43A-B5D1-9E31AF6BC972}"/>
              </a:ext>
            </a:extLst>
          </p:cNvPr>
          <p:cNvSpPr/>
          <p:nvPr/>
        </p:nvSpPr>
        <p:spPr>
          <a:xfrm>
            <a:off x="6096000" y="0"/>
            <a:ext cx="6096000" cy="6858000"/>
          </a:xfrm>
          <a:prstGeom prst="rect">
            <a:avLst/>
          </a:prstGeom>
          <a:solidFill>
            <a:srgbClr val="F9BF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cxnSp>
        <p:nvCxnSpPr>
          <p:cNvPr id="8" name="Straight Connector 7">
            <a:extLst>
              <a:ext uri="{FF2B5EF4-FFF2-40B4-BE49-F238E27FC236}">
                <a16:creationId xmlns:a16="http://schemas.microsoft.com/office/drawing/2014/main" id="{CC77EDE7-AEAD-C80E-B46F-DB1E1503E6EC}"/>
              </a:ext>
            </a:extLst>
          </p:cNvPr>
          <p:cNvCxnSpPr>
            <a:cxnSpLocks/>
          </p:cNvCxnSpPr>
          <p:nvPr/>
        </p:nvCxnSpPr>
        <p:spPr>
          <a:xfrm>
            <a:off x="278932" y="6395755"/>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AE757F6A-9EA9-44EF-A958-2270491049E4}"/>
              </a:ext>
            </a:extLst>
          </p:cNvPr>
          <p:cNvSpPr>
            <a:spLocks noGrp="1"/>
          </p:cNvSpPr>
          <p:nvPr>
            <p:ph idx="1"/>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a:extLst>
              <a:ext uri="{FF2B5EF4-FFF2-40B4-BE49-F238E27FC236}">
                <a16:creationId xmlns:a16="http://schemas.microsoft.com/office/drawing/2014/main" id="{344B2E6E-E1B5-CE08-FA8B-59B5B1CA44CC}"/>
              </a:ext>
            </a:extLst>
          </p:cNvPr>
          <p:cNvSpPr>
            <a:spLocks noGrp="1"/>
          </p:cNvSpPr>
          <p:nvPr>
            <p:ph idx="13"/>
          </p:nvPr>
        </p:nvSpPr>
        <p:spPr>
          <a:xfrm>
            <a:off x="6359574"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Box 14">
            <a:extLst>
              <a:ext uri="{FF2B5EF4-FFF2-40B4-BE49-F238E27FC236}">
                <a16:creationId xmlns:a16="http://schemas.microsoft.com/office/drawing/2014/main" id="{011486C1-A975-5880-4C54-03DD13A9F7F3}"/>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6" name="Picture 15">
            <a:extLst>
              <a:ext uri="{FF2B5EF4-FFF2-40B4-BE49-F238E27FC236}">
                <a16:creationId xmlns:a16="http://schemas.microsoft.com/office/drawing/2014/main" id="{8713DBF5-505B-D783-24AC-ABF2407B2B39}"/>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
        <p:nvSpPr>
          <p:cNvPr id="17" name="Text Placeholder 10">
            <a:extLst>
              <a:ext uri="{FF2B5EF4-FFF2-40B4-BE49-F238E27FC236}">
                <a16:creationId xmlns:a16="http://schemas.microsoft.com/office/drawing/2014/main" id="{4BC52F0A-FEF5-7664-E4A1-D4BF689E7502}"/>
              </a:ext>
            </a:extLst>
          </p:cNvPr>
          <p:cNvSpPr>
            <a:spLocks noGrp="1"/>
          </p:cNvSpPr>
          <p:nvPr>
            <p:ph type="body" sz="quarter" idx="18"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18" name="Text Placeholder 16">
            <a:extLst>
              <a:ext uri="{FF2B5EF4-FFF2-40B4-BE49-F238E27FC236}">
                <a16:creationId xmlns:a16="http://schemas.microsoft.com/office/drawing/2014/main" id="{F6B99AF8-C353-FA75-7695-E85E6F1D16AB}"/>
              </a:ext>
            </a:extLst>
          </p:cNvPr>
          <p:cNvSpPr>
            <a:spLocks noGrp="1"/>
          </p:cNvSpPr>
          <p:nvPr>
            <p:ph type="body" sz="quarter" idx="15" hasCustomPrompt="1"/>
          </p:nvPr>
        </p:nvSpPr>
        <p:spPr>
          <a:xfrm>
            <a:off x="6359575" y="178971"/>
            <a:ext cx="5552610" cy="397352"/>
          </a:xfrm>
        </p:spPr>
        <p:txBody>
          <a:bodyPr anchor="ctr"/>
          <a:lstStyle>
            <a:lvl1pPr marL="0" indent="0">
              <a:buNone/>
              <a:defRPr sz="2000" b="1">
                <a:solidFill>
                  <a:schemeClr val="tx1"/>
                </a:solidFill>
                <a:latin typeface="+mj-lt"/>
              </a:defRPr>
            </a:lvl1pPr>
            <a:lvl2pPr>
              <a:defRPr sz="2400" b="1">
                <a:latin typeface="+mj-lt"/>
              </a:defRPr>
            </a:lvl2pPr>
            <a:lvl3pPr>
              <a:defRPr sz="2400" b="1">
                <a:latin typeface="+mj-lt"/>
              </a:defRPr>
            </a:lvl3pPr>
            <a:lvl4pPr>
              <a:defRPr sz="2400" b="1">
                <a:latin typeface="+mj-lt"/>
              </a:defRPr>
            </a:lvl4pPr>
            <a:lvl5pPr>
              <a:defRPr sz="2400" b="1">
                <a:latin typeface="+mj-lt"/>
              </a:defRPr>
            </a:lvl5pPr>
          </a:lstStyle>
          <a:p>
            <a:pPr lvl="0"/>
            <a:r>
              <a:rPr lang="en-US" dirty="0"/>
              <a:t>Insert your slide title in Arial bold 20pt</a:t>
            </a:r>
          </a:p>
        </p:txBody>
      </p:sp>
      <p:sp>
        <p:nvSpPr>
          <p:cNvPr id="19" name="Text Placeholder 6">
            <a:extLst>
              <a:ext uri="{FF2B5EF4-FFF2-40B4-BE49-F238E27FC236}">
                <a16:creationId xmlns:a16="http://schemas.microsoft.com/office/drawing/2014/main" id="{2844E97B-52E4-F43B-0202-92973DE8EC76}"/>
              </a:ext>
            </a:extLst>
          </p:cNvPr>
          <p:cNvSpPr>
            <a:spLocks noGrp="1"/>
          </p:cNvSpPr>
          <p:nvPr>
            <p:ph type="body" sz="quarter" idx="17" hasCustomPrompt="1"/>
          </p:nvPr>
        </p:nvSpPr>
        <p:spPr>
          <a:xfrm>
            <a:off x="6359574" y="576323"/>
            <a:ext cx="5580746" cy="439714"/>
          </a:xfrm>
        </p:spPr>
        <p:txBody>
          <a:bodyPr/>
          <a:lstStyle>
            <a:lvl1pPr marL="0" indent="0">
              <a:spcBef>
                <a:spcPts val="0"/>
              </a:spcBef>
              <a:spcAft>
                <a:spcPts val="0"/>
              </a:spcAft>
              <a:buNone/>
              <a:defRPr sz="16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20" name="Text Placeholder 6">
            <a:extLst>
              <a:ext uri="{FF2B5EF4-FFF2-40B4-BE49-F238E27FC236}">
                <a16:creationId xmlns:a16="http://schemas.microsoft.com/office/drawing/2014/main" id="{C7F498CF-4BFB-E7EA-A5AC-E2FFC8C15A03}"/>
              </a:ext>
            </a:extLst>
          </p:cNvPr>
          <p:cNvSpPr>
            <a:spLocks noGrp="1"/>
          </p:cNvSpPr>
          <p:nvPr>
            <p:ph type="body" sz="quarter" idx="19" hasCustomPrompt="1"/>
          </p:nvPr>
        </p:nvSpPr>
        <p:spPr>
          <a:xfrm>
            <a:off x="288558" y="579495"/>
            <a:ext cx="5537253" cy="436542"/>
          </a:xfrm>
        </p:spPr>
        <p:txBody>
          <a:bodyPr/>
          <a:lstStyle>
            <a:lvl1pPr marL="0" indent="0">
              <a:spcBef>
                <a:spcPts val="0"/>
              </a:spcBef>
              <a:spcAft>
                <a:spcPts val="0"/>
              </a:spcAft>
              <a:buNone/>
              <a:defRPr sz="16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21" name="Title 1">
            <a:extLst>
              <a:ext uri="{FF2B5EF4-FFF2-40B4-BE49-F238E27FC236}">
                <a16:creationId xmlns:a16="http://schemas.microsoft.com/office/drawing/2014/main" id="{2FD7D570-786D-BE85-5674-AAE488A93FAA}"/>
              </a:ext>
            </a:extLst>
          </p:cNvPr>
          <p:cNvSpPr>
            <a:spLocks noGrp="1"/>
          </p:cNvSpPr>
          <p:nvPr>
            <p:ph type="title" hasCustomPrompt="1"/>
          </p:nvPr>
        </p:nvSpPr>
        <p:spPr>
          <a:xfrm>
            <a:off x="288558" y="178971"/>
            <a:ext cx="5537253" cy="397352"/>
          </a:xfrm>
          <a:prstGeom prst="rect">
            <a:avLst/>
          </a:prstGeom>
        </p:spPr>
        <p:txBody>
          <a:bodyPr anchor="ctr"/>
          <a:lstStyle>
            <a:lvl1pPr>
              <a:defRPr sz="2000">
                <a:solidFill>
                  <a:schemeClr val="tx1"/>
                </a:solidFill>
              </a:defRPr>
            </a:lvl1pPr>
          </a:lstStyle>
          <a:p>
            <a:r>
              <a:rPr lang="en-US" dirty="0"/>
              <a:t>Insert your slide title in Arial bold 20pt</a:t>
            </a:r>
          </a:p>
        </p:txBody>
      </p:sp>
    </p:spTree>
    <p:extLst>
      <p:ext uri="{BB962C8B-B14F-4D97-AF65-F5344CB8AC3E}">
        <p14:creationId xmlns:p14="http://schemas.microsoft.com/office/powerpoint/2010/main" val="378676560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26_half_viole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083BD0-CB53-4C20-92B8-5D9B6FB9049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CA6E01A0-2BBF-F43A-B5D1-9E31AF6BC972}"/>
              </a:ext>
            </a:extLst>
          </p:cNvPr>
          <p:cNvSpPr/>
          <p:nvPr/>
        </p:nvSpPr>
        <p:spPr>
          <a:xfrm>
            <a:off x="6096000" y="0"/>
            <a:ext cx="6096000" cy="6858000"/>
          </a:xfrm>
          <a:prstGeom prst="rect">
            <a:avLst/>
          </a:prstGeom>
          <a:solidFill>
            <a:srgbClr val="DBDD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cxnSp>
        <p:nvCxnSpPr>
          <p:cNvPr id="8" name="Straight Connector 7">
            <a:extLst>
              <a:ext uri="{FF2B5EF4-FFF2-40B4-BE49-F238E27FC236}">
                <a16:creationId xmlns:a16="http://schemas.microsoft.com/office/drawing/2014/main" id="{CC77EDE7-AEAD-C80E-B46F-DB1E1503E6EC}"/>
              </a:ext>
            </a:extLst>
          </p:cNvPr>
          <p:cNvCxnSpPr>
            <a:cxnSpLocks/>
          </p:cNvCxnSpPr>
          <p:nvPr/>
        </p:nvCxnSpPr>
        <p:spPr>
          <a:xfrm>
            <a:off x="278932" y="6395755"/>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AE757F6A-9EA9-44EF-A958-2270491049E4}"/>
              </a:ext>
            </a:extLst>
          </p:cNvPr>
          <p:cNvSpPr>
            <a:spLocks noGrp="1"/>
          </p:cNvSpPr>
          <p:nvPr>
            <p:ph idx="1"/>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a:extLst>
              <a:ext uri="{FF2B5EF4-FFF2-40B4-BE49-F238E27FC236}">
                <a16:creationId xmlns:a16="http://schemas.microsoft.com/office/drawing/2014/main" id="{344B2E6E-E1B5-CE08-FA8B-59B5B1CA44CC}"/>
              </a:ext>
            </a:extLst>
          </p:cNvPr>
          <p:cNvSpPr>
            <a:spLocks noGrp="1"/>
          </p:cNvSpPr>
          <p:nvPr>
            <p:ph idx="13"/>
          </p:nvPr>
        </p:nvSpPr>
        <p:spPr>
          <a:xfrm>
            <a:off x="6359574"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Box 14">
            <a:extLst>
              <a:ext uri="{FF2B5EF4-FFF2-40B4-BE49-F238E27FC236}">
                <a16:creationId xmlns:a16="http://schemas.microsoft.com/office/drawing/2014/main" id="{B3CE258B-CBCD-8DC5-1665-1A4555B76CDA}"/>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6" name="Picture 15">
            <a:extLst>
              <a:ext uri="{FF2B5EF4-FFF2-40B4-BE49-F238E27FC236}">
                <a16:creationId xmlns:a16="http://schemas.microsoft.com/office/drawing/2014/main" id="{DBF0D2EB-1B50-4485-D568-744E539C8073}"/>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
        <p:nvSpPr>
          <p:cNvPr id="17" name="Text Placeholder 10">
            <a:extLst>
              <a:ext uri="{FF2B5EF4-FFF2-40B4-BE49-F238E27FC236}">
                <a16:creationId xmlns:a16="http://schemas.microsoft.com/office/drawing/2014/main" id="{05CB9B4E-B4A9-BA47-5A00-8E523D2A8CD9}"/>
              </a:ext>
            </a:extLst>
          </p:cNvPr>
          <p:cNvSpPr>
            <a:spLocks noGrp="1"/>
          </p:cNvSpPr>
          <p:nvPr>
            <p:ph type="body" sz="quarter" idx="18"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18" name="Text Placeholder 16">
            <a:extLst>
              <a:ext uri="{FF2B5EF4-FFF2-40B4-BE49-F238E27FC236}">
                <a16:creationId xmlns:a16="http://schemas.microsoft.com/office/drawing/2014/main" id="{457DAED8-04EE-E553-65D0-FECCE3483626}"/>
              </a:ext>
            </a:extLst>
          </p:cNvPr>
          <p:cNvSpPr>
            <a:spLocks noGrp="1"/>
          </p:cNvSpPr>
          <p:nvPr>
            <p:ph type="body" sz="quarter" idx="15" hasCustomPrompt="1"/>
          </p:nvPr>
        </p:nvSpPr>
        <p:spPr>
          <a:xfrm>
            <a:off x="6359575" y="178971"/>
            <a:ext cx="5552610" cy="397352"/>
          </a:xfrm>
        </p:spPr>
        <p:txBody>
          <a:bodyPr anchor="ctr"/>
          <a:lstStyle>
            <a:lvl1pPr marL="0" indent="0">
              <a:buNone/>
              <a:defRPr sz="2000" b="1">
                <a:solidFill>
                  <a:schemeClr val="tx1"/>
                </a:solidFill>
                <a:latin typeface="+mj-lt"/>
              </a:defRPr>
            </a:lvl1pPr>
            <a:lvl2pPr>
              <a:defRPr sz="2400" b="1">
                <a:latin typeface="+mj-lt"/>
              </a:defRPr>
            </a:lvl2pPr>
            <a:lvl3pPr>
              <a:defRPr sz="2400" b="1">
                <a:latin typeface="+mj-lt"/>
              </a:defRPr>
            </a:lvl3pPr>
            <a:lvl4pPr>
              <a:defRPr sz="2400" b="1">
                <a:latin typeface="+mj-lt"/>
              </a:defRPr>
            </a:lvl4pPr>
            <a:lvl5pPr>
              <a:defRPr sz="2400" b="1">
                <a:latin typeface="+mj-lt"/>
              </a:defRPr>
            </a:lvl5pPr>
          </a:lstStyle>
          <a:p>
            <a:pPr lvl="0"/>
            <a:r>
              <a:rPr lang="en-US" dirty="0"/>
              <a:t>Insert your slide title in Arial bold 20pt</a:t>
            </a:r>
          </a:p>
        </p:txBody>
      </p:sp>
      <p:sp>
        <p:nvSpPr>
          <p:cNvPr id="19" name="Text Placeholder 6">
            <a:extLst>
              <a:ext uri="{FF2B5EF4-FFF2-40B4-BE49-F238E27FC236}">
                <a16:creationId xmlns:a16="http://schemas.microsoft.com/office/drawing/2014/main" id="{B83E20CC-AB43-4C23-8A3C-9F0A750FF71C}"/>
              </a:ext>
            </a:extLst>
          </p:cNvPr>
          <p:cNvSpPr>
            <a:spLocks noGrp="1"/>
          </p:cNvSpPr>
          <p:nvPr>
            <p:ph type="body" sz="quarter" idx="17" hasCustomPrompt="1"/>
          </p:nvPr>
        </p:nvSpPr>
        <p:spPr>
          <a:xfrm>
            <a:off x="6359574" y="576323"/>
            <a:ext cx="5580746" cy="439714"/>
          </a:xfrm>
        </p:spPr>
        <p:txBody>
          <a:bodyPr/>
          <a:lstStyle>
            <a:lvl1pPr marL="0" indent="0">
              <a:spcBef>
                <a:spcPts val="0"/>
              </a:spcBef>
              <a:spcAft>
                <a:spcPts val="0"/>
              </a:spcAft>
              <a:buNone/>
              <a:defRPr sz="16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20" name="Text Placeholder 6">
            <a:extLst>
              <a:ext uri="{FF2B5EF4-FFF2-40B4-BE49-F238E27FC236}">
                <a16:creationId xmlns:a16="http://schemas.microsoft.com/office/drawing/2014/main" id="{CB111580-3FC2-E4E7-0EE7-D9E1E7010ED8}"/>
              </a:ext>
            </a:extLst>
          </p:cNvPr>
          <p:cNvSpPr>
            <a:spLocks noGrp="1"/>
          </p:cNvSpPr>
          <p:nvPr>
            <p:ph type="body" sz="quarter" idx="19" hasCustomPrompt="1"/>
          </p:nvPr>
        </p:nvSpPr>
        <p:spPr>
          <a:xfrm>
            <a:off x="288558" y="579495"/>
            <a:ext cx="5537253" cy="436542"/>
          </a:xfrm>
        </p:spPr>
        <p:txBody>
          <a:bodyPr/>
          <a:lstStyle>
            <a:lvl1pPr marL="0" indent="0">
              <a:spcBef>
                <a:spcPts val="0"/>
              </a:spcBef>
              <a:spcAft>
                <a:spcPts val="0"/>
              </a:spcAft>
              <a:buNone/>
              <a:defRPr sz="16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21" name="Title 1">
            <a:extLst>
              <a:ext uri="{FF2B5EF4-FFF2-40B4-BE49-F238E27FC236}">
                <a16:creationId xmlns:a16="http://schemas.microsoft.com/office/drawing/2014/main" id="{B2D480B4-03FC-5DE6-C1B7-A075AF87A799}"/>
              </a:ext>
            </a:extLst>
          </p:cNvPr>
          <p:cNvSpPr>
            <a:spLocks noGrp="1"/>
          </p:cNvSpPr>
          <p:nvPr>
            <p:ph type="title" hasCustomPrompt="1"/>
          </p:nvPr>
        </p:nvSpPr>
        <p:spPr>
          <a:xfrm>
            <a:off x="288558" y="178971"/>
            <a:ext cx="5537253" cy="397352"/>
          </a:xfrm>
          <a:prstGeom prst="rect">
            <a:avLst/>
          </a:prstGeom>
        </p:spPr>
        <p:txBody>
          <a:bodyPr anchor="ctr"/>
          <a:lstStyle>
            <a:lvl1pPr>
              <a:defRPr sz="2000">
                <a:solidFill>
                  <a:schemeClr val="tx1"/>
                </a:solidFill>
              </a:defRPr>
            </a:lvl1pPr>
          </a:lstStyle>
          <a:p>
            <a:r>
              <a:rPr lang="en-US" dirty="0"/>
              <a:t>Insert your slide title in Arial bold 20pt</a:t>
            </a:r>
          </a:p>
        </p:txBody>
      </p:sp>
    </p:spTree>
    <p:extLst>
      <p:ext uri="{BB962C8B-B14F-4D97-AF65-F5344CB8AC3E}">
        <p14:creationId xmlns:p14="http://schemas.microsoft.com/office/powerpoint/2010/main" val="34086579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27_laptop">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8D9DBEDE-BAB0-604C-FFCD-9B78E43DEB4D}"/>
              </a:ext>
            </a:extLst>
          </p:cNvPr>
          <p:cNvGrpSpPr/>
          <p:nvPr/>
        </p:nvGrpSpPr>
        <p:grpSpPr>
          <a:xfrm>
            <a:off x="3936001" y="1448418"/>
            <a:ext cx="8256000" cy="4327900"/>
            <a:chOff x="3936001" y="1448418"/>
            <a:chExt cx="8256000" cy="4327900"/>
          </a:xfrm>
        </p:grpSpPr>
        <p:pic>
          <p:nvPicPr>
            <p:cNvPr id="4" name="Shape">
              <a:extLst>
                <a:ext uri="{FF2B5EF4-FFF2-40B4-BE49-F238E27FC236}">
                  <a16:creationId xmlns:a16="http://schemas.microsoft.com/office/drawing/2014/main" id="{9C99B962-82E7-D621-A6EE-293DE917ED0D}"/>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gray">
            <a:xfrm>
              <a:off x="3936001" y="1448418"/>
              <a:ext cx="8256000" cy="4327900"/>
            </a:xfrm>
            <a:prstGeom prst="rect">
              <a:avLst/>
            </a:prstGeom>
          </p:spPr>
        </p:pic>
        <p:sp>
          <p:nvSpPr>
            <p:cNvPr id="8" name="Rectangle 7">
              <a:extLst>
                <a:ext uri="{FF2B5EF4-FFF2-40B4-BE49-F238E27FC236}">
                  <a16:creationId xmlns:a16="http://schemas.microsoft.com/office/drawing/2014/main" id="{66CB1AD3-1559-522D-9306-F7DFC599041F}"/>
                </a:ext>
              </a:extLst>
            </p:cNvPr>
            <p:cNvSpPr/>
            <p:nvPr/>
          </p:nvSpPr>
          <p:spPr>
            <a:xfrm>
              <a:off x="7892321" y="5403954"/>
              <a:ext cx="329784" cy="74951"/>
            </a:xfrm>
            <a:prstGeom prst="rect">
              <a:avLst/>
            </a:prstGeom>
            <a:solidFill>
              <a:srgbClr val="2D2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288559" y="1825625"/>
            <a:ext cx="3684352"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12" name="Text Placeholder 6">
            <a:extLst>
              <a:ext uri="{FF2B5EF4-FFF2-40B4-BE49-F238E27FC236}">
                <a16:creationId xmlns:a16="http://schemas.microsoft.com/office/drawing/2014/main" id="{90678F05-80CC-A3DE-FAE5-0A6E66AB8B9B}"/>
              </a:ext>
            </a:extLst>
          </p:cNvPr>
          <p:cNvSpPr>
            <a:spLocks noGrp="1"/>
          </p:cNvSpPr>
          <p:nvPr>
            <p:ph type="body" sz="quarter" idx="16" hasCustomPrompt="1"/>
          </p:nvPr>
        </p:nvSpPr>
        <p:spPr>
          <a:xfrm>
            <a:off x="288558" y="1351231"/>
            <a:ext cx="3684352" cy="436542"/>
          </a:xfrm>
        </p:spPr>
        <p:txBody>
          <a:bodyPr anchor="b"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5" name="Picture Placeholder 4">
            <a:extLst>
              <a:ext uri="{FF2B5EF4-FFF2-40B4-BE49-F238E27FC236}">
                <a16:creationId xmlns:a16="http://schemas.microsoft.com/office/drawing/2014/main" id="{0EEA58B3-EB48-100A-0C56-E4672EB8D1D2}"/>
              </a:ext>
            </a:extLst>
          </p:cNvPr>
          <p:cNvSpPr>
            <a:spLocks noGrp="1"/>
          </p:cNvSpPr>
          <p:nvPr>
            <p:ph type="pic" sz="quarter" idx="17" hasCustomPrompt="1"/>
          </p:nvPr>
        </p:nvSpPr>
        <p:spPr bwMode="gray">
          <a:xfrm>
            <a:off x="5143500" y="1559544"/>
            <a:ext cx="5842000" cy="3771900"/>
          </a:xfrm>
          <a:prstGeom prst="roundRect">
            <a:avLst>
              <a:gd name="adj" fmla="val 2189"/>
            </a:avLst>
          </a:prstGeom>
          <a:solidFill>
            <a:schemeClr val="tx1"/>
          </a:solidFill>
        </p:spPr>
        <p:txBody>
          <a:bodyPr anchor="ctr" anchorCtr="0"/>
          <a:lstStyle>
            <a:lvl1pPr marL="0" indent="0" algn="ctr">
              <a:buNone/>
              <a:defRPr>
                <a:solidFill>
                  <a:schemeClr val="bg1"/>
                </a:solidFill>
              </a:defRPr>
            </a:lvl1pPr>
          </a:lstStyle>
          <a:p>
            <a:r>
              <a:rPr lang="en-GB" dirty="0"/>
              <a:t> Click picture icon to add photo</a:t>
            </a:r>
          </a:p>
        </p:txBody>
      </p:sp>
      <p:sp>
        <p:nvSpPr>
          <p:cNvPr id="10" name="Text Placeholder 10">
            <a:extLst>
              <a:ext uri="{FF2B5EF4-FFF2-40B4-BE49-F238E27FC236}">
                <a16:creationId xmlns:a16="http://schemas.microsoft.com/office/drawing/2014/main" id="{27F493CE-C3A5-A696-C506-892780AA58F8}"/>
              </a:ext>
            </a:extLst>
          </p:cNvPr>
          <p:cNvSpPr>
            <a:spLocks noGrp="1"/>
          </p:cNvSpPr>
          <p:nvPr>
            <p:ph type="body" sz="quarter" idx="18"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11" name="Text Placeholder 6">
            <a:extLst>
              <a:ext uri="{FF2B5EF4-FFF2-40B4-BE49-F238E27FC236}">
                <a16:creationId xmlns:a16="http://schemas.microsoft.com/office/drawing/2014/main" id="{523F661E-19FC-F691-5CD5-E5D6D53A7AF8}"/>
              </a:ext>
            </a:extLst>
          </p:cNvPr>
          <p:cNvSpPr>
            <a:spLocks noGrp="1"/>
          </p:cNvSpPr>
          <p:nvPr>
            <p:ph type="body" sz="quarter" idx="13" hasCustomPrompt="1"/>
          </p:nvPr>
        </p:nvSpPr>
        <p:spPr>
          <a:xfrm>
            <a:off x="288558" y="579495"/>
            <a:ext cx="11582400"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13" name="Title 1">
            <a:extLst>
              <a:ext uri="{FF2B5EF4-FFF2-40B4-BE49-F238E27FC236}">
                <a16:creationId xmlns:a16="http://schemas.microsoft.com/office/drawing/2014/main" id="{211CCD54-0433-2F76-2DE8-4AD4B3369B9D}"/>
              </a:ext>
            </a:extLst>
          </p:cNvPr>
          <p:cNvSpPr>
            <a:spLocks noGrp="1"/>
          </p:cNvSpPr>
          <p:nvPr>
            <p:ph type="title" hasCustomPrompt="1"/>
          </p:nvPr>
        </p:nvSpPr>
        <p:spPr>
          <a:xfrm>
            <a:off x="288558" y="178971"/>
            <a:ext cx="11582400" cy="397352"/>
          </a:xfrm>
          <a:prstGeom prst="rect">
            <a:avLst/>
          </a:prstGeom>
        </p:spPr>
        <p:txBody>
          <a:bodyPr anchor="ctr"/>
          <a:lstStyle>
            <a:lvl1pPr>
              <a:defRPr sz="2000"/>
            </a:lvl1pPr>
          </a:lstStyle>
          <a:p>
            <a:r>
              <a:rPr lang="en-US" dirty="0"/>
              <a:t>Insert your slide title in Arial bold 20pt</a:t>
            </a:r>
          </a:p>
        </p:txBody>
      </p:sp>
    </p:spTree>
    <p:extLst>
      <p:ext uri="{BB962C8B-B14F-4D97-AF65-F5344CB8AC3E}">
        <p14:creationId xmlns:p14="http://schemas.microsoft.com/office/powerpoint/2010/main" val="24429457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28_phon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288558" y="1825625"/>
            <a:ext cx="5807441"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12" name="Text Placeholder 6">
            <a:extLst>
              <a:ext uri="{FF2B5EF4-FFF2-40B4-BE49-F238E27FC236}">
                <a16:creationId xmlns:a16="http://schemas.microsoft.com/office/drawing/2014/main" id="{90678F05-80CC-A3DE-FAE5-0A6E66AB8B9B}"/>
              </a:ext>
            </a:extLst>
          </p:cNvPr>
          <p:cNvSpPr>
            <a:spLocks noGrp="1"/>
          </p:cNvSpPr>
          <p:nvPr>
            <p:ph type="body" sz="quarter" idx="16" hasCustomPrompt="1"/>
          </p:nvPr>
        </p:nvSpPr>
        <p:spPr>
          <a:xfrm>
            <a:off x="288557" y="1351231"/>
            <a:ext cx="5807441" cy="436542"/>
          </a:xfrm>
        </p:spPr>
        <p:txBody>
          <a:bodyPr anchor="b"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pic>
        <p:nvPicPr>
          <p:cNvPr id="10" name="Shape">
            <a:extLst>
              <a:ext uri="{FF2B5EF4-FFF2-40B4-BE49-F238E27FC236}">
                <a16:creationId xmlns:a16="http://schemas.microsoft.com/office/drawing/2014/main" id="{BA772A05-DBA6-5F58-4099-03BF28EF972B}"/>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gray">
          <a:xfrm>
            <a:off x="7710052" y="1197507"/>
            <a:ext cx="3096000" cy="4787820"/>
          </a:xfrm>
          <a:prstGeom prst="rect">
            <a:avLst/>
          </a:prstGeom>
        </p:spPr>
      </p:pic>
      <p:sp>
        <p:nvSpPr>
          <p:cNvPr id="11" name="Picture Placeholder 4">
            <a:extLst>
              <a:ext uri="{FF2B5EF4-FFF2-40B4-BE49-F238E27FC236}">
                <a16:creationId xmlns:a16="http://schemas.microsoft.com/office/drawing/2014/main" id="{8BA8C928-F0D4-761C-2699-B88282D1CCBB}"/>
              </a:ext>
            </a:extLst>
          </p:cNvPr>
          <p:cNvSpPr>
            <a:spLocks noGrp="1"/>
          </p:cNvSpPr>
          <p:nvPr>
            <p:ph type="pic" sz="quarter" idx="17" hasCustomPrompt="1"/>
          </p:nvPr>
        </p:nvSpPr>
        <p:spPr bwMode="gray">
          <a:xfrm>
            <a:off x="8227612" y="1288629"/>
            <a:ext cx="2057400" cy="4450080"/>
          </a:xfrm>
          <a:prstGeom prst="roundRect">
            <a:avLst>
              <a:gd name="adj" fmla="val 12964"/>
            </a:avLst>
          </a:prstGeom>
          <a:solidFill>
            <a:schemeClr val="tx1"/>
          </a:solidFill>
        </p:spPr>
        <p:txBody>
          <a:bodyPr anchor="ctr" anchorCtr="0"/>
          <a:lstStyle>
            <a:lvl1pPr marL="0" indent="0" algn="ctr">
              <a:buNone/>
              <a:defRPr>
                <a:solidFill>
                  <a:schemeClr val="bg1"/>
                </a:solidFill>
              </a:defRPr>
            </a:lvl1pPr>
          </a:lstStyle>
          <a:p>
            <a:r>
              <a:rPr lang="en-GB" dirty="0"/>
              <a:t> Click picture icon to add photo</a:t>
            </a:r>
          </a:p>
        </p:txBody>
      </p:sp>
      <p:sp>
        <p:nvSpPr>
          <p:cNvPr id="4" name="Text Placeholder 10">
            <a:extLst>
              <a:ext uri="{FF2B5EF4-FFF2-40B4-BE49-F238E27FC236}">
                <a16:creationId xmlns:a16="http://schemas.microsoft.com/office/drawing/2014/main" id="{7BFE6B16-52C0-0F95-6471-8ECF8562CD16}"/>
              </a:ext>
            </a:extLst>
          </p:cNvPr>
          <p:cNvSpPr>
            <a:spLocks noGrp="1"/>
          </p:cNvSpPr>
          <p:nvPr>
            <p:ph type="body" sz="quarter" idx="18"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5" name="Text Placeholder 6">
            <a:extLst>
              <a:ext uri="{FF2B5EF4-FFF2-40B4-BE49-F238E27FC236}">
                <a16:creationId xmlns:a16="http://schemas.microsoft.com/office/drawing/2014/main" id="{9FB97EEA-F0C4-4A56-A945-C5B40DE91501}"/>
              </a:ext>
            </a:extLst>
          </p:cNvPr>
          <p:cNvSpPr>
            <a:spLocks noGrp="1"/>
          </p:cNvSpPr>
          <p:nvPr>
            <p:ph type="body" sz="quarter" idx="13" hasCustomPrompt="1"/>
          </p:nvPr>
        </p:nvSpPr>
        <p:spPr>
          <a:xfrm>
            <a:off x="288558" y="579495"/>
            <a:ext cx="11582400"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8" name="Title 1">
            <a:extLst>
              <a:ext uri="{FF2B5EF4-FFF2-40B4-BE49-F238E27FC236}">
                <a16:creationId xmlns:a16="http://schemas.microsoft.com/office/drawing/2014/main" id="{C56C3E77-E9CE-47CC-83BF-6304705D7E58}"/>
              </a:ext>
            </a:extLst>
          </p:cNvPr>
          <p:cNvSpPr>
            <a:spLocks noGrp="1"/>
          </p:cNvSpPr>
          <p:nvPr>
            <p:ph type="title" hasCustomPrompt="1"/>
          </p:nvPr>
        </p:nvSpPr>
        <p:spPr>
          <a:xfrm>
            <a:off x="288558" y="178971"/>
            <a:ext cx="11582400" cy="397352"/>
          </a:xfrm>
          <a:prstGeom prst="rect">
            <a:avLst/>
          </a:prstGeom>
        </p:spPr>
        <p:txBody>
          <a:bodyPr anchor="ctr"/>
          <a:lstStyle>
            <a:lvl1pPr>
              <a:defRPr sz="2000"/>
            </a:lvl1pPr>
          </a:lstStyle>
          <a:p>
            <a:r>
              <a:rPr lang="en-US" dirty="0"/>
              <a:t>Insert your slide title in Arial bold 20pt</a:t>
            </a:r>
          </a:p>
        </p:txBody>
      </p:sp>
    </p:spTree>
    <p:extLst>
      <p:ext uri="{BB962C8B-B14F-4D97-AF65-F5344CB8AC3E}">
        <p14:creationId xmlns:p14="http://schemas.microsoft.com/office/powerpoint/2010/main" val="284457735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29_blan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2" name="Text Placeholder 10">
            <a:extLst>
              <a:ext uri="{FF2B5EF4-FFF2-40B4-BE49-F238E27FC236}">
                <a16:creationId xmlns:a16="http://schemas.microsoft.com/office/drawing/2014/main" id="{18D8CFBE-FA82-9696-CA96-11C6E0C64DB0}"/>
              </a:ext>
            </a:extLst>
          </p:cNvPr>
          <p:cNvSpPr>
            <a:spLocks noGrp="1"/>
          </p:cNvSpPr>
          <p:nvPr>
            <p:ph type="body" sz="quarter" idx="17"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Tree>
    <p:extLst>
      <p:ext uri="{BB962C8B-B14F-4D97-AF65-F5344CB8AC3E}">
        <p14:creationId xmlns:p14="http://schemas.microsoft.com/office/powerpoint/2010/main" val="17867787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divider_deep_blue">
    <p:bg>
      <p:bgPr>
        <a:solidFill>
          <a:schemeClr val="tx2"/>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bg1"/>
                </a:solidFill>
              </a:defRPr>
            </a:lvl1pPr>
          </a:lstStyle>
          <a:p>
            <a:fld id="{403EF4E2-7A7A-0548-85F1-5479B7C9E1B2}" type="slidenum">
              <a:rPr lang="en-US" smtClean="0"/>
              <a:pPr/>
              <a:t>‹#›</a:t>
            </a:fld>
            <a:endParaRPr lang="en-US" dirty="0"/>
          </a:p>
        </p:txBody>
      </p:sp>
      <p:sp>
        <p:nvSpPr>
          <p:cNvPr id="4" name="Title 1">
            <a:extLst>
              <a:ext uri="{FF2B5EF4-FFF2-40B4-BE49-F238E27FC236}">
                <a16:creationId xmlns:a16="http://schemas.microsoft.com/office/drawing/2014/main" id="{7D1AC422-8E8F-2A1A-877E-F8C5FD147D3C}"/>
              </a:ext>
            </a:extLst>
          </p:cNvPr>
          <p:cNvSpPr>
            <a:spLocks noGrp="1"/>
          </p:cNvSpPr>
          <p:nvPr>
            <p:ph type="ctrTitle" hasCustomPrompt="1"/>
          </p:nvPr>
        </p:nvSpPr>
        <p:spPr>
          <a:xfrm>
            <a:off x="288558" y="1671355"/>
            <a:ext cx="6679401" cy="2387600"/>
          </a:xfrm>
          <a:prstGeom prst="rect">
            <a:avLst/>
          </a:prstGeom>
        </p:spPr>
        <p:txBody>
          <a:bodyPr anchor="b">
            <a:noAutofit/>
          </a:bodyPr>
          <a:lstStyle>
            <a:lvl1pPr algn="l">
              <a:defRPr sz="4400">
                <a:solidFill>
                  <a:schemeClr val="bg1"/>
                </a:solidFill>
              </a:defRPr>
            </a:lvl1pPr>
          </a:lstStyle>
          <a:p>
            <a:r>
              <a:rPr lang="en-US"/>
              <a:t>Insert your presentation title here maximum of three lines</a:t>
            </a:r>
          </a:p>
        </p:txBody>
      </p:sp>
      <p:sp>
        <p:nvSpPr>
          <p:cNvPr id="7" name="Subtitle 2">
            <a:extLst>
              <a:ext uri="{FF2B5EF4-FFF2-40B4-BE49-F238E27FC236}">
                <a16:creationId xmlns:a16="http://schemas.microsoft.com/office/drawing/2014/main" id="{E9CE78BA-5246-2FFE-D60D-98A0C5608686}"/>
              </a:ext>
            </a:extLst>
          </p:cNvPr>
          <p:cNvSpPr>
            <a:spLocks noGrp="1"/>
          </p:cNvSpPr>
          <p:nvPr>
            <p:ph type="subTitle" idx="1"/>
          </p:nvPr>
        </p:nvSpPr>
        <p:spPr>
          <a:xfrm>
            <a:off x="288558" y="4151030"/>
            <a:ext cx="6679401" cy="837882"/>
          </a:xfrm>
          <a:prstGeom prst="rect">
            <a:avLst/>
          </a:prstGeo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 name="TextBox 1">
            <a:extLst>
              <a:ext uri="{FF2B5EF4-FFF2-40B4-BE49-F238E27FC236}">
                <a16:creationId xmlns:a16="http://schemas.microsoft.com/office/drawing/2014/main" id="{96FAE4D6-0FBC-D546-E065-843A050CC164}"/>
              </a:ext>
            </a:extLst>
          </p:cNvPr>
          <p:cNvSpPr txBox="1"/>
          <p:nvPr userDrawn="1"/>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3995181645"/>
      </p:ext>
    </p:extLst>
  </p:cSld>
  <p:clrMapOvr>
    <a:overrideClrMapping bg1="lt1" tx1="dk1" bg2="lt2" tx2="dk2" accent1="accent1" accent2="accent2" accent3="accent3" accent4="accent4" accent5="accent5" accent6="accent6" hlink="hlink" folHlink="folHlink"/>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1_quote_blue">
    <p:bg>
      <p:bgPr>
        <a:solidFill>
          <a:srgbClr val="0C3440"/>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1550EA2-3CEF-F177-CDE5-F705D0B58CC8}"/>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blue circle with a black background&#10;&#10;Description automatically generated with low confidence">
            <a:extLst>
              <a:ext uri="{FF2B5EF4-FFF2-40B4-BE49-F238E27FC236}">
                <a16:creationId xmlns:a16="http://schemas.microsoft.com/office/drawing/2014/main" id="{F38C2DDC-856C-BABD-2BD7-96A2897A3CA9}"/>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a:off x="-19251" y="-2"/>
            <a:ext cx="6289924" cy="6800329"/>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9" y="1314883"/>
            <a:ext cx="8634723" cy="2532526"/>
          </a:xfrm>
          <a:prstGeom prst="rect">
            <a:avLst/>
          </a:prstGeom>
        </p:spPr>
        <p:txBody>
          <a:bodyPr anchor="b" anchorCtr="0">
            <a:noAutofit/>
          </a:bodyPr>
          <a:lstStyle>
            <a:lvl1pPr algn="l">
              <a:defRPr sz="4800">
                <a:solidFill>
                  <a:schemeClr val="bg1"/>
                </a:solidFill>
              </a:defRPr>
            </a:lvl1pPr>
          </a:lstStyle>
          <a:p>
            <a:r>
              <a:rPr lang="en-US" dirty="0"/>
              <a:t>“Insert quote here Insert quote here Insert quote here Insert quote here.”</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hasCustomPrompt="1"/>
          </p:nvPr>
        </p:nvSpPr>
        <p:spPr>
          <a:xfrm>
            <a:off x="288558" y="3910757"/>
            <a:ext cx="8634723" cy="436210"/>
          </a:xfr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bg1"/>
                </a:solidFill>
              </a:defRPr>
            </a:lvl1pPr>
          </a:lstStyle>
          <a:p>
            <a:fld id="{403EF4E2-7A7A-0548-85F1-5479B7C9E1B2}" type="slidenum">
              <a:rPr lang="en-US" smtClean="0"/>
              <a:pPr/>
              <a:t>‹#›</a:t>
            </a:fld>
            <a:endParaRPr lang="en-US" dirty="0"/>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B60D9EE-C28D-6DB2-74C9-925C2BF28DFF}"/>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7" name="Picture 6">
            <a:extLst>
              <a:ext uri="{FF2B5EF4-FFF2-40B4-BE49-F238E27FC236}">
                <a16:creationId xmlns:a16="http://schemas.microsoft.com/office/drawing/2014/main" id="{CA06910C-3278-EC18-6D25-71265FCA2A6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3093434064"/>
      </p:ext>
    </p:extLst>
  </p:cSld>
  <p:clrMapOvr>
    <a:overrideClrMapping bg1="lt1" tx1="dk1" bg2="lt2" tx2="dk2" accent1="accent1" accent2="accent2" accent3="accent3" accent4="accent4" accent5="accent5" accent6="accent6" hlink="hlink" folHlink="folHlink"/>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2_quote_lt_blue">
    <p:bg>
      <p:bgPr>
        <a:solidFill>
          <a:srgbClr val="0C3440"/>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1550EA2-3CEF-F177-CDE5-F705D0B58CC8}"/>
              </a:ext>
            </a:extLst>
          </p:cNvPr>
          <p:cNvSpPr/>
          <p:nvPr/>
        </p:nvSpPr>
        <p:spPr>
          <a:xfrm>
            <a:off x="0" y="0"/>
            <a:ext cx="12192000" cy="6858000"/>
          </a:xfrm>
          <a:prstGeom prst="rect">
            <a:avLst/>
          </a:prstGeom>
          <a:solidFill>
            <a:srgbClr val="0C34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Shape, circle&#10;&#10;Description automatically generated">
            <a:extLst>
              <a:ext uri="{FF2B5EF4-FFF2-40B4-BE49-F238E27FC236}">
                <a16:creationId xmlns:a16="http://schemas.microsoft.com/office/drawing/2014/main" id="{0D97EACC-08EC-E23D-81E9-FE8C480D144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9251" y="-1"/>
            <a:ext cx="6289924" cy="6800329"/>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9" y="1314883"/>
            <a:ext cx="8634723" cy="2532526"/>
          </a:xfrm>
          <a:prstGeom prst="rect">
            <a:avLst/>
          </a:prstGeom>
        </p:spPr>
        <p:txBody>
          <a:bodyPr anchor="b" anchorCtr="0">
            <a:noAutofit/>
          </a:bodyPr>
          <a:lstStyle>
            <a:lvl1pPr algn="l">
              <a:defRPr sz="4800">
                <a:solidFill>
                  <a:schemeClr val="bg1"/>
                </a:solidFill>
              </a:defRPr>
            </a:lvl1pPr>
          </a:lstStyle>
          <a:p>
            <a:r>
              <a:rPr lang="en-US" dirty="0"/>
              <a:t>“Insert quote here Insert quote here Insert quote here Insert quote here.”</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hasCustomPrompt="1"/>
          </p:nvPr>
        </p:nvSpPr>
        <p:spPr>
          <a:xfrm>
            <a:off x="288558" y="3910757"/>
            <a:ext cx="8634723" cy="436210"/>
          </a:xfr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bg1"/>
                </a:solidFill>
              </a:defRPr>
            </a:lvl1pPr>
          </a:lstStyle>
          <a:p>
            <a:fld id="{403EF4E2-7A7A-0548-85F1-5479B7C9E1B2}" type="slidenum">
              <a:rPr lang="en-US" smtClean="0"/>
              <a:pPr/>
              <a:t>‹#›</a:t>
            </a:fld>
            <a:endParaRPr lang="en-US" dirty="0"/>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6EABEE4-A33D-BEB4-749A-37C6B0F2F34F}"/>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0" name="Picture 9">
            <a:extLst>
              <a:ext uri="{FF2B5EF4-FFF2-40B4-BE49-F238E27FC236}">
                <a16:creationId xmlns:a16="http://schemas.microsoft.com/office/drawing/2014/main" id="{582C9894-319B-3DEE-60BE-8F5EA880093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2206176684"/>
      </p:ext>
    </p:extLst>
  </p:cSld>
  <p:clrMapOvr>
    <a:overrideClrMapping bg1="lt1" tx1="dk1" bg2="lt2" tx2="dk2" accent1="accent1" accent2="accent2" accent3="accent3" accent4="accent4" accent5="accent5" accent6="accent6" hlink="hlink" folHlink="folHlink"/>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3_quote_orange">
    <p:bg>
      <p:bgPr>
        <a:solidFill>
          <a:srgbClr val="3C1806"/>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1550EA2-3CEF-F177-CDE5-F705D0B58CC8}"/>
              </a:ext>
            </a:extLst>
          </p:cNvPr>
          <p:cNvSpPr/>
          <p:nvPr/>
        </p:nvSpPr>
        <p:spPr>
          <a:xfrm>
            <a:off x="0" y="0"/>
            <a:ext cx="12192000" cy="6858000"/>
          </a:xfrm>
          <a:prstGeom prst="rect">
            <a:avLst/>
          </a:prstGeom>
          <a:solidFill>
            <a:srgbClr val="3C18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Icon&#10;&#10;Description automatically generated">
            <a:extLst>
              <a:ext uri="{FF2B5EF4-FFF2-40B4-BE49-F238E27FC236}">
                <a16:creationId xmlns:a16="http://schemas.microsoft.com/office/drawing/2014/main" id="{929835DB-8A5C-E734-95A0-1F2A5EB51E4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557"/>
          <a:stretch/>
        </p:blipFill>
        <p:spPr>
          <a:xfrm>
            <a:off x="-19253" y="0"/>
            <a:ext cx="6583339" cy="6825342"/>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9" y="1314883"/>
            <a:ext cx="8634723" cy="2532526"/>
          </a:xfrm>
          <a:prstGeom prst="rect">
            <a:avLst/>
          </a:prstGeom>
        </p:spPr>
        <p:txBody>
          <a:bodyPr anchor="b" anchorCtr="0">
            <a:noAutofit/>
          </a:bodyPr>
          <a:lstStyle>
            <a:lvl1pPr algn="l">
              <a:defRPr sz="4800">
                <a:solidFill>
                  <a:schemeClr val="bg1"/>
                </a:solidFill>
              </a:defRPr>
            </a:lvl1pPr>
          </a:lstStyle>
          <a:p>
            <a:r>
              <a:rPr lang="en-US" dirty="0"/>
              <a:t>“Insert quote here Insert quote here Insert quote here Insert quote here.”</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hasCustomPrompt="1"/>
          </p:nvPr>
        </p:nvSpPr>
        <p:spPr>
          <a:xfrm>
            <a:off x="288558" y="3910757"/>
            <a:ext cx="8634723" cy="436210"/>
          </a:xfr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bg1"/>
                </a:solidFill>
              </a:defRPr>
            </a:lvl1pPr>
          </a:lstStyle>
          <a:p>
            <a:fld id="{403EF4E2-7A7A-0548-85F1-5479B7C9E1B2}" type="slidenum">
              <a:rPr lang="en-US" smtClean="0"/>
              <a:pPr/>
              <a:t>‹#›</a:t>
            </a:fld>
            <a:endParaRPr lang="en-US" dirty="0"/>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A3D89BF-F399-9405-0E58-746A6705B473}"/>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0" name="Picture 9">
            <a:extLst>
              <a:ext uri="{FF2B5EF4-FFF2-40B4-BE49-F238E27FC236}">
                <a16:creationId xmlns:a16="http://schemas.microsoft.com/office/drawing/2014/main" id="{18B09C28-1582-F338-6BC3-DC037931A28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2744132964"/>
      </p:ext>
    </p:extLst>
  </p:cSld>
  <p:clrMapOvr>
    <a:overrideClrMapping bg1="lt1" tx1="dk1" bg2="lt2" tx2="dk2" accent1="accent1" accent2="accent2" accent3="accent3" accent4="accent4" accent5="accent5" accent6="accent6" hlink="hlink" folHlink="folHlink"/>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4_quote_violet">
    <p:bg>
      <p:bgRef idx="1001">
        <a:schemeClr val="bg1"/>
      </p:bgRef>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1550EA2-3CEF-F177-CDE5-F705D0B58CC8}"/>
              </a:ext>
            </a:extLst>
          </p:cNvPr>
          <p:cNvSpPr/>
          <p:nvPr/>
        </p:nvSpPr>
        <p:spPr>
          <a:xfrm>
            <a:off x="0" y="0"/>
            <a:ext cx="12192000" cy="6858000"/>
          </a:xfrm>
          <a:prstGeom prst="rect">
            <a:avLst/>
          </a:prstGeom>
          <a:solidFill>
            <a:srgbClr val="292A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Shape, circle&#10;&#10;Description automatically generated">
            <a:extLst>
              <a:ext uri="{FF2B5EF4-FFF2-40B4-BE49-F238E27FC236}">
                <a16:creationId xmlns:a16="http://schemas.microsoft.com/office/drawing/2014/main" id="{E8A429FF-DA58-2C20-7EA0-A4BB5260614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2148" b="-633"/>
          <a:stretch/>
        </p:blipFill>
        <p:spPr>
          <a:xfrm>
            <a:off x="-1" y="-1"/>
            <a:ext cx="6397827" cy="6846849"/>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9" y="1314883"/>
            <a:ext cx="8634723" cy="2532526"/>
          </a:xfrm>
          <a:prstGeom prst="rect">
            <a:avLst/>
          </a:prstGeom>
        </p:spPr>
        <p:txBody>
          <a:bodyPr anchor="b" anchorCtr="0">
            <a:noAutofit/>
          </a:bodyPr>
          <a:lstStyle>
            <a:lvl1pPr algn="l">
              <a:defRPr sz="4800">
                <a:solidFill>
                  <a:schemeClr val="bg1"/>
                </a:solidFill>
              </a:defRPr>
            </a:lvl1pPr>
          </a:lstStyle>
          <a:p>
            <a:r>
              <a:rPr lang="en-US" dirty="0"/>
              <a:t>“Insert quote here Insert quote here Insert quote here Insert quote here.”</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hasCustomPrompt="1"/>
          </p:nvPr>
        </p:nvSpPr>
        <p:spPr>
          <a:xfrm>
            <a:off x="288558" y="3910757"/>
            <a:ext cx="8634723" cy="436210"/>
          </a:xfr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bg1"/>
                </a:solidFill>
              </a:defRPr>
            </a:lvl1pPr>
          </a:lstStyle>
          <a:p>
            <a:fld id="{403EF4E2-7A7A-0548-85F1-5479B7C9E1B2}" type="slidenum">
              <a:rPr lang="en-US" smtClean="0"/>
              <a:pPr/>
              <a:t>‹#›</a:t>
            </a:fld>
            <a:endParaRPr lang="en-US" dirty="0"/>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10F06A83-99DA-2C5F-78D6-6FA841ED8259}"/>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0" name="Picture 9">
            <a:extLst>
              <a:ext uri="{FF2B5EF4-FFF2-40B4-BE49-F238E27FC236}">
                <a16:creationId xmlns:a16="http://schemas.microsoft.com/office/drawing/2014/main" id="{4EF376C8-4901-3DED-9FB3-D8AE874C5FD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3023374524"/>
      </p:ext>
    </p:extLst>
  </p:cSld>
  <p:clrMapOvr>
    <a:overrideClrMapping bg1="lt1" tx1="dk1" bg2="lt2" tx2="dk2" accent1="accent1" accent2="accent2" accent3="accent3" accent4="accent4" accent5="accent5" accent6="accent6" hlink="hlink" folHlink="folHlink"/>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1_thank_you_violet">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rgbClr val="292A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Icon&#10;&#10;Description automatically generated">
            <a:extLst>
              <a:ext uri="{FF2B5EF4-FFF2-40B4-BE49-F238E27FC236}">
                <a16:creationId xmlns:a16="http://schemas.microsoft.com/office/drawing/2014/main" id="{E1167A0A-F180-60C7-1EB1-45DFE71B1E1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Title 1">
            <a:extLst>
              <a:ext uri="{FF2B5EF4-FFF2-40B4-BE49-F238E27FC236}">
                <a16:creationId xmlns:a16="http://schemas.microsoft.com/office/drawing/2014/main" id="{E163BE63-5485-E51C-D2FB-D90594B2CBBC}"/>
              </a:ext>
            </a:extLst>
          </p:cNvPr>
          <p:cNvSpPr>
            <a:spLocks noGrp="1"/>
          </p:cNvSpPr>
          <p:nvPr>
            <p:ph type="ctrTitle" hasCustomPrompt="1"/>
          </p:nvPr>
        </p:nvSpPr>
        <p:spPr>
          <a:xfrm>
            <a:off x="288558" y="635035"/>
            <a:ext cx="8642082" cy="2387600"/>
          </a:xfrm>
        </p:spPr>
        <p:txBody>
          <a:bodyPr anchor="b">
            <a:noAutofit/>
          </a:bodyPr>
          <a:lstStyle>
            <a:lvl1pPr algn="l">
              <a:defRPr sz="3600">
                <a:solidFill>
                  <a:schemeClr val="bg1"/>
                </a:solidFill>
              </a:defRPr>
            </a:lvl1pPr>
          </a:lstStyle>
          <a:p>
            <a:r>
              <a:rPr lang="en-US" dirty="0"/>
              <a:t>[Thank you]</a:t>
            </a:r>
          </a:p>
        </p:txBody>
      </p:sp>
      <p:sp>
        <p:nvSpPr>
          <p:cNvPr id="14" name="Subtitle 2">
            <a:extLst>
              <a:ext uri="{FF2B5EF4-FFF2-40B4-BE49-F238E27FC236}">
                <a16:creationId xmlns:a16="http://schemas.microsoft.com/office/drawing/2014/main" id="{D969D08C-4DD0-FF1D-4F1E-2B57BBBC6138}"/>
              </a:ext>
            </a:extLst>
          </p:cNvPr>
          <p:cNvSpPr>
            <a:spLocks noGrp="1"/>
          </p:cNvSpPr>
          <p:nvPr>
            <p:ph type="subTitle" idx="1" hasCustomPrompt="1"/>
          </p:nvPr>
        </p:nvSpPr>
        <p:spPr>
          <a:xfrm>
            <a:off x="288558" y="3114710"/>
            <a:ext cx="8642082" cy="837882"/>
          </a:xfr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[Call to action]</a:t>
            </a:r>
          </a:p>
        </p:txBody>
      </p:sp>
      <p:sp>
        <p:nvSpPr>
          <p:cNvPr id="15" name="Text Placeholder 17">
            <a:extLst>
              <a:ext uri="{FF2B5EF4-FFF2-40B4-BE49-F238E27FC236}">
                <a16:creationId xmlns:a16="http://schemas.microsoft.com/office/drawing/2014/main" id="{31B837C9-2286-59D8-4032-53C7374DC0DF}"/>
              </a:ext>
            </a:extLst>
          </p:cNvPr>
          <p:cNvSpPr>
            <a:spLocks noGrp="1"/>
          </p:cNvSpPr>
          <p:nvPr>
            <p:ph type="body" sz="quarter" idx="10" hasCustomPrompt="1"/>
          </p:nvPr>
        </p:nvSpPr>
        <p:spPr>
          <a:xfrm>
            <a:off x="288559" y="4339347"/>
            <a:ext cx="8642082" cy="344384"/>
          </a:xfrm>
        </p:spPr>
        <p:txBody>
          <a:bodyPr tIns="0" bIns="0" anchor="b" anchorCtr="0">
            <a:noAutofit/>
          </a:bodyPr>
          <a:lstStyle>
            <a:lvl1pPr marL="0" indent="0">
              <a:lnSpc>
                <a:spcPct val="100000"/>
              </a:lnSpc>
              <a:spcBef>
                <a:spcPts val="0"/>
              </a:spcBef>
              <a:spcAft>
                <a:spcPts val="0"/>
              </a:spcAft>
              <a:buNone/>
              <a:defRPr sz="1200" b="1">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16" name="Text Placeholder 17">
            <a:extLst>
              <a:ext uri="{FF2B5EF4-FFF2-40B4-BE49-F238E27FC236}">
                <a16:creationId xmlns:a16="http://schemas.microsoft.com/office/drawing/2014/main" id="{461ED9C9-7BF6-B4F1-DA70-EC53D0C2A000}"/>
              </a:ext>
            </a:extLst>
          </p:cNvPr>
          <p:cNvSpPr>
            <a:spLocks noGrp="1"/>
          </p:cNvSpPr>
          <p:nvPr>
            <p:ph type="body" sz="quarter" idx="11" hasCustomPrompt="1"/>
          </p:nvPr>
        </p:nvSpPr>
        <p:spPr>
          <a:xfrm>
            <a:off x="288559" y="4707481"/>
            <a:ext cx="8642082" cy="423465"/>
          </a:xfr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Contact information</a:t>
            </a:r>
          </a:p>
        </p:txBody>
      </p:sp>
      <p:pic>
        <p:nvPicPr>
          <p:cNvPr id="17" name="Picture 16">
            <a:extLst>
              <a:ext uri="{FF2B5EF4-FFF2-40B4-BE49-F238E27FC236}">
                <a16:creationId xmlns:a16="http://schemas.microsoft.com/office/drawing/2014/main" id="{070CF706-7FAA-2BA1-1710-A32021C46A2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04801" y="5694428"/>
            <a:ext cx="1219198" cy="518808"/>
          </a:xfrm>
          <a:prstGeom prst="rect">
            <a:avLst/>
          </a:prstGeom>
        </p:spPr>
      </p:pic>
      <p:sp>
        <p:nvSpPr>
          <p:cNvPr id="2" name="Slide Number Placeholder 5">
            <a:extLst>
              <a:ext uri="{FF2B5EF4-FFF2-40B4-BE49-F238E27FC236}">
                <a16:creationId xmlns:a16="http://schemas.microsoft.com/office/drawing/2014/main" id="{2BA0FDEA-DA79-1320-766F-9AD366A37456}"/>
              </a:ext>
            </a:extLst>
          </p:cNvPr>
          <p:cNvSpPr>
            <a:spLocks noGrp="1"/>
          </p:cNvSpPr>
          <p:nvPr>
            <p:ph type="sldNum" sz="quarter" idx="12"/>
          </p:nvPr>
        </p:nvSpPr>
        <p:spPr>
          <a:xfrm>
            <a:off x="10985326" y="6435203"/>
            <a:ext cx="901874" cy="365125"/>
          </a:xfrm>
        </p:spPr>
        <p:txBody>
          <a:bodyPr/>
          <a:lstStyle>
            <a:lvl1pPr>
              <a:defRPr>
                <a:solidFill>
                  <a:schemeClr val="bg1"/>
                </a:solidFill>
              </a:defRPr>
            </a:lvl1pPr>
          </a:lstStyle>
          <a:p>
            <a:fld id="{403EF4E2-7A7A-0548-85F1-5479B7C9E1B2}" type="slidenum">
              <a:rPr lang="en-US" smtClean="0"/>
              <a:pPr/>
              <a:t>‹#›</a:t>
            </a:fld>
            <a:endParaRPr lang="en-US" dirty="0"/>
          </a:p>
        </p:txBody>
      </p:sp>
      <p:sp>
        <p:nvSpPr>
          <p:cNvPr id="6" name="TextBox 5">
            <a:extLst>
              <a:ext uri="{FF2B5EF4-FFF2-40B4-BE49-F238E27FC236}">
                <a16:creationId xmlns:a16="http://schemas.microsoft.com/office/drawing/2014/main" id="{F7DAD2E5-E506-6900-CAA8-ABF57EC21828}"/>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2874301200"/>
      </p:ext>
    </p:extLst>
  </p:cSld>
  <p:clrMapOvr>
    <a:overrideClrMapping bg1="lt1" tx1="dk1" bg2="lt2" tx2="dk2" accent1="accent1" accent2="accent2" accent3="accent3" accent4="accent4" accent5="accent5" accent6="accent6" hlink="hlink" folHlink="folHlink"/>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2_thank_you_grey">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text, clipart, vector graphics&#10;&#10;Description automatically generated">
            <a:extLst>
              <a:ext uri="{FF2B5EF4-FFF2-40B4-BE49-F238E27FC236}">
                <a16:creationId xmlns:a16="http://schemas.microsoft.com/office/drawing/2014/main" id="{CF928130-74A2-EFBD-3E8D-68B5F500D5B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1"/>
            <a:ext cx="12191999" cy="6857999"/>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8" y="635035"/>
            <a:ext cx="8642082" cy="2387600"/>
          </a:xfrm>
        </p:spPr>
        <p:txBody>
          <a:bodyPr anchor="b">
            <a:noAutofit/>
          </a:bodyPr>
          <a:lstStyle>
            <a:lvl1pPr algn="l">
              <a:defRPr sz="3600">
                <a:solidFill>
                  <a:schemeClr val="tx1"/>
                </a:solidFill>
              </a:defRPr>
            </a:lvl1pPr>
          </a:lstStyle>
          <a:p>
            <a:r>
              <a:rPr lang="en-US" dirty="0"/>
              <a:t>[Thank you]</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hasCustomPrompt="1"/>
          </p:nvPr>
        </p:nvSpPr>
        <p:spPr>
          <a:xfrm>
            <a:off x="288558" y="3114710"/>
            <a:ext cx="8642082" cy="837882"/>
          </a:xfrm>
        </p:spPr>
        <p:txBody>
          <a:bodyPr>
            <a:noAutofit/>
          </a:bodyPr>
          <a:lstStyle>
            <a:lvl1pPr marL="0" indent="0" algn="l">
              <a:spcBef>
                <a:spcPts val="0"/>
              </a:spcBef>
              <a:spcAft>
                <a:spcPts val="0"/>
              </a:spcAft>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[Call to action]</a:t>
            </a:r>
          </a:p>
        </p:txBody>
      </p:sp>
      <p:pic>
        <p:nvPicPr>
          <p:cNvPr id="9" name="Picture 8">
            <a:extLst>
              <a:ext uri="{FF2B5EF4-FFF2-40B4-BE49-F238E27FC236}">
                <a16:creationId xmlns:a16="http://schemas.microsoft.com/office/drawing/2014/main" id="{CD8F8D6A-AB50-00A3-D30C-2B45378DC3A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04801" y="5694428"/>
            <a:ext cx="1219198" cy="518808"/>
          </a:xfrm>
          <a:prstGeom prst="rect">
            <a:avLst/>
          </a:prstGeom>
        </p:spPr>
      </p:pic>
      <p:sp>
        <p:nvSpPr>
          <p:cNvPr id="10" name="Text Placeholder 17">
            <a:extLst>
              <a:ext uri="{FF2B5EF4-FFF2-40B4-BE49-F238E27FC236}">
                <a16:creationId xmlns:a16="http://schemas.microsoft.com/office/drawing/2014/main" id="{0FF12D10-3F99-FA54-8A36-1C3BFF703BC4}"/>
              </a:ext>
            </a:extLst>
          </p:cNvPr>
          <p:cNvSpPr>
            <a:spLocks noGrp="1"/>
          </p:cNvSpPr>
          <p:nvPr>
            <p:ph type="body" sz="quarter" idx="10" hasCustomPrompt="1"/>
          </p:nvPr>
        </p:nvSpPr>
        <p:spPr>
          <a:xfrm>
            <a:off x="288559" y="4339347"/>
            <a:ext cx="8642082" cy="344384"/>
          </a:xfrm>
        </p:spPr>
        <p:txBody>
          <a:bodyPr tIns="0" bIns="0" anchor="b" anchorCtr="0">
            <a:noAutofit/>
          </a:bodyPr>
          <a:lstStyle>
            <a:lvl1pPr marL="0" indent="0">
              <a:lnSpc>
                <a:spcPct val="100000"/>
              </a:lnSpc>
              <a:spcBef>
                <a:spcPts val="0"/>
              </a:spcBef>
              <a:spcAft>
                <a:spcPts val="0"/>
              </a:spcAft>
              <a:buNone/>
              <a:defRPr sz="1200" b="1">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11" name="Text Placeholder 17">
            <a:extLst>
              <a:ext uri="{FF2B5EF4-FFF2-40B4-BE49-F238E27FC236}">
                <a16:creationId xmlns:a16="http://schemas.microsoft.com/office/drawing/2014/main" id="{C023098E-A14A-7175-E122-657D7B94C166}"/>
              </a:ext>
            </a:extLst>
          </p:cNvPr>
          <p:cNvSpPr>
            <a:spLocks noGrp="1"/>
          </p:cNvSpPr>
          <p:nvPr>
            <p:ph type="body" sz="quarter" idx="11" hasCustomPrompt="1"/>
          </p:nvPr>
        </p:nvSpPr>
        <p:spPr>
          <a:xfrm>
            <a:off x="288559" y="4707481"/>
            <a:ext cx="8642082" cy="42346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Contact information</a:t>
            </a:r>
          </a:p>
        </p:txBody>
      </p:sp>
      <p:sp>
        <p:nvSpPr>
          <p:cNvPr id="6" name="Slide Number Placeholder 5">
            <a:extLst>
              <a:ext uri="{FF2B5EF4-FFF2-40B4-BE49-F238E27FC236}">
                <a16:creationId xmlns:a16="http://schemas.microsoft.com/office/drawing/2014/main" id="{28A5A3C8-5183-431D-468E-77DFFF5EB1B6}"/>
              </a:ext>
            </a:extLst>
          </p:cNvPr>
          <p:cNvSpPr>
            <a:spLocks noGrp="1"/>
          </p:cNvSpPr>
          <p:nvPr>
            <p:ph type="sldNum" sz="quarter" idx="12"/>
          </p:nvPr>
        </p:nvSpPr>
        <p:spPr>
          <a:xfrm>
            <a:off x="10985326" y="6435203"/>
            <a:ext cx="901874" cy="365125"/>
          </a:xfrm>
        </p:spPr>
        <p:txBody>
          <a:bodyPr/>
          <a:lstStyle>
            <a:lvl1pPr>
              <a:defRPr>
                <a:solidFill>
                  <a:schemeClr val="tx1"/>
                </a:solidFill>
              </a:defRPr>
            </a:lvl1pPr>
          </a:lstStyle>
          <a:p>
            <a:fld id="{403EF4E2-7A7A-0548-85F1-5479B7C9E1B2}" type="slidenum">
              <a:rPr lang="en-US" smtClean="0"/>
              <a:pPr/>
              <a:t>‹#›</a:t>
            </a:fld>
            <a:endParaRPr lang="en-US" dirty="0"/>
          </a:p>
        </p:txBody>
      </p:sp>
      <p:sp>
        <p:nvSpPr>
          <p:cNvPr id="7" name="TextBox 6">
            <a:extLst>
              <a:ext uri="{FF2B5EF4-FFF2-40B4-BE49-F238E27FC236}">
                <a16:creationId xmlns:a16="http://schemas.microsoft.com/office/drawing/2014/main" id="{32D8B9DE-B64C-1B72-C8EC-3F3105E9CE27}"/>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59417348"/>
      </p:ext>
    </p:extLst>
  </p:cSld>
  <p:clrMapOvr>
    <a:overrideClrMapping bg1="lt1" tx1="dk1" bg2="lt2" tx2="dk2" accent1="accent1" accent2="accent2" accent3="accent3" accent4="accent4" accent5="accent5" accent6="accent6" hlink="hlink" folHlink="folHlink"/>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3yp_cover_white">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8" y="1671355"/>
            <a:ext cx="8642082" cy="2387600"/>
          </a:xfrm>
          <a:prstGeom prst="rect">
            <a:avLst/>
          </a:prstGeom>
        </p:spPr>
        <p:txBody>
          <a:bodyPr anchor="b">
            <a:noAutofit/>
          </a:bodyPr>
          <a:lstStyle>
            <a:lvl1pPr algn="l">
              <a:defRPr sz="5400">
                <a:solidFill>
                  <a:schemeClr val="tx1"/>
                </a:solidFill>
              </a:defRPr>
            </a:lvl1pPr>
          </a:lstStyle>
          <a:p>
            <a:r>
              <a:rPr lang="en-US" dirty="0"/>
              <a:t>Insert your presentation title here maximum of three lines</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p:nvPr>
        </p:nvSpPr>
        <p:spPr>
          <a:xfrm>
            <a:off x="288558" y="4151030"/>
            <a:ext cx="8642082" cy="837882"/>
          </a:xfrm>
        </p:spPr>
        <p:txBody>
          <a:bodyPr>
            <a:noAutofit/>
          </a:bodyPr>
          <a:lstStyle>
            <a:lvl1pPr marL="0" indent="0" algn="l">
              <a:spcBef>
                <a:spcPts val="0"/>
              </a:spcBef>
              <a:spcAft>
                <a:spcPts val="0"/>
              </a:spcAft>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429C2072-EE2B-A064-5CA2-6097546F935A}"/>
              </a:ext>
            </a:extLst>
          </p:cNvPr>
          <p:cNvCxnSpPr>
            <a:cxnSpLocks/>
          </p:cNvCxnSpPr>
          <p:nvPr/>
        </p:nvCxnSpPr>
        <p:spPr>
          <a:xfrm>
            <a:off x="278932" y="1364752"/>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13AD0A56-54F9-2F78-1258-F9610367319B}"/>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304801" y="447040"/>
            <a:ext cx="1219198" cy="518808"/>
          </a:xfrm>
          <a:prstGeom prst="rect">
            <a:avLst/>
          </a:prstGeom>
        </p:spPr>
      </p:pic>
      <p:sp>
        <p:nvSpPr>
          <p:cNvPr id="8" name="Text Placeholder 17">
            <a:extLst>
              <a:ext uri="{FF2B5EF4-FFF2-40B4-BE49-F238E27FC236}">
                <a16:creationId xmlns:a16="http://schemas.microsoft.com/office/drawing/2014/main" id="{D70F9698-6E59-9274-EC44-4917B7B92AAA}"/>
              </a:ext>
            </a:extLst>
          </p:cNvPr>
          <p:cNvSpPr>
            <a:spLocks noGrp="1"/>
          </p:cNvSpPr>
          <p:nvPr>
            <p:ph type="body" sz="quarter" idx="12" hasCustomPrompt="1"/>
          </p:nvPr>
        </p:nvSpPr>
        <p:spPr>
          <a:xfrm>
            <a:off x="288559" y="6111790"/>
            <a:ext cx="8642082"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sp>
        <p:nvSpPr>
          <p:cNvPr id="7" name="TextBox 6">
            <a:extLst>
              <a:ext uri="{FF2B5EF4-FFF2-40B4-BE49-F238E27FC236}">
                <a16:creationId xmlns:a16="http://schemas.microsoft.com/office/drawing/2014/main" id="{597486B2-E0C5-0362-6797-2154FB2AC31F}"/>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247441130"/>
      </p:ext>
    </p:extLst>
  </p:cSld>
  <p:clrMapOvr>
    <a:overrideClrMapping bg1="lt1" tx1="dk1" bg2="lt2" tx2="dk2" accent1="accent1" accent2="accent2" accent3="accent3" accent4="accent4" accent5="accent5" accent6="accent6" hlink="hlink" folHlink="folHlink"/>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3yp_cover_niq_grey">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text, clipart, vector graphics&#10;&#10;Description automatically generated">
            <a:extLst>
              <a:ext uri="{FF2B5EF4-FFF2-40B4-BE49-F238E27FC236}">
                <a16:creationId xmlns:a16="http://schemas.microsoft.com/office/drawing/2014/main" id="{CF928130-74A2-EFBD-3E8D-68B5F500D5B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1"/>
            <a:ext cx="12191999" cy="6857999"/>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8" y="635035"/>
            <a:ext cx="8642082" cy="2387600"/>
          </a:xfrm>
          <a:prstGeom prst="rect">
            <a:avLst/>
          </a:prstGeom>
        </p:spPr>
        <p:txBody>
          <a:bodyPr anchor="b">
            <a:noAutofit/>
          </a:bodyPr>
          <a:lstStyle>
            <a:lvl1pPr algn="l">
              <a:defRPr sz="5400">
                <a:solidFill>
                  <a:schemeClr val="tx1"/>
                </a:solidFill>
              </a:defRPr>
            </a:lvl1pPr>
          </a:lstStyle>
          <a:p>
            <a:r>
              <a:rPr lang="en-US" dirty="0"/>
              <a:t>Insert your presentation title here maximum of three lines</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p:nvPr>
        </p:nvSpPr>
        <p:spPr>
          <a:xfrm>
            <a:off x="288558" y="3114710"/>
            <a:ext cx="8642082" cy="837882"/>
          </a:xfrm>
        </p:spPr>
        <p:txBody>
          <a:bodyPr>
            <a:noAutofit/>
          </a:bodyPr>
          <a:lstStyle>
            <a:lvl1pPr marL="0" indent="0" algn="l">
              <a:spcBef>
                <a:spcPts val="0"/>
              </a:spcBef>
              <a:spcAft>
                <a:spcPts val="0"/>
              </a:spcAft>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9" name="Picture 8">
            <a:extLst>
              <a:ext uri="{FF2B5EF4-FFF2-40B4-BE49-F238E27FC236}">
                <a16:creationId xmlns:a16="http://schemas.microsoft.com/office/drawing/2014/main" id="{CD8F8D6A-AB50-00A3-D30C-2B45378DC3A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04801" y="5694428"/>
            <a:ext cx="1219198" cy="518808"/>
          </a:xfrm>
          <a:prstGeom prst="rect">
            <a:avLst/>
          </a:prstGeom>
        </p:spPr>
      </p:pic>
      <p:sp>
        <p:nvSpPr>
          <p:cNvPr id="12" name="Text Placeholder 17">
            <a:extLst>
              <a:ext uri="{FF2B5EF4-FFF2-40B4-BE49-F238E27FC236}">
                <a16:creationId xmlns:a16="http://schemas.microsoft.com/office/drawing/2014/main" id="{F56771D0-5C86-AA60-3F57-E915E5BF86C2}"/>
              </a:ext>
            </a:extLst>
          </p:cNvPr>
          <p:cNvSpPr>
            <a:spLocks noGrp="1"/>
          </p:cNvSpPr>
          <p:nvPr>
            <p:ph type="body" sz="quarter" idx="12" hasCustomPrompt="1"/>
          </p:nvPr>
        </p:nvSpPr>
        <p:spPr>
          <a:xfrm>
            <a:off x="288559" y="5110167"/>
            <a:ext cx="8642082"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sp>
        <p:nvSpPr>
          <p:cNvPr id="6" name="TextBox 5">
            <a:extLst>
              <a:ext uri="{FF2B5EF4-FFF2-40B4-BE49-F238E27FC236}">
                <a16:creationId xmlns:a16="http://schemas.microsoft.com/office/drawing/2014/main" id="{56138D29-56C2-9514-291B-652CDA5A606E}"/>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1347032478"/>
      </p:ext>
    </p:extLst>
  </p:cSld>
  <p:clrMapOvr>
    <a:overrideClrMapping bg1="lt1" tx1="dk1" bg2="lt2" tx2="dk2" accent1="accent1" accent2="accent2" accent3="accent3" accent4="accent4" accent5="accent5" accent6="accent6" hlink="hlink" folHlink="folHlink"/>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3yp_title_and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2F25C-611F-5946-A757-98CBE87CC8B7}"/>
              </a:ext>
            </a:extLst>
          </p:cNvPr>
          <p:cNvSpPr>
            <a:spLocks noGrp="1"/>
          </p:cNvSpPr>
          <p:nvPr>
            <p:ph type="title" hasCustomPrompt="1"/>
          </p:nvPr>
        </p:nvSpPr>
        <p:spPr>
          <a:xfrm>
            <a:off x="288558" y="178971"/>
            <a:ext cx="11582400" cy="397352"/>
          </a:xfrm>
          <a:prstGeom prst="rect">
            <a:avLst/>
          </a:prstGeom>
        </p:spPr>
        <p:txBody>
          <a:bodyPr anchor="ctr"/>
          <a:lstStyle>
            <a:lvl1pPr>
              <a:defRPr sz="2000"/>
            </a:lvl1pPr>
          </a:lstStyle>
          <a:p>
            <a:r>
              <a:rPr lang="en-US" dirty="0"/>
              <a:t>Insert your slide title in Arial bold 20pt</a:t>
            </a:r>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7" name="Text Placeholder 6">
            <a:extLst>
              <a:ext uri="{FF2B5EF4-FFF2-40B4-BE49-F238E27FC236}">
                <a16:creationId xmlns:a16="http://schemas.microsoft.com/office/drawing/2014/main" id="{47F7929F-4D80-0F4F-EFFB-21D9B3A08195}"/>
              </a:ext>
            </a:extLst>
          </p:cNvPr>
          <p:cNvSpPr>
            <a:spLocks noGrp="1"/>
          </p:cNvSpPr>
          <p:nvPr>
            <p:ph type="body" sz="quarter" idx="13" hasCustomPrompt="1"/>
          </p:nvPr>
        </p:nvSpPr>
        <p:spPr>
          <a:xfrm>
            <a:off x="288558" y="845697"/>
            <a:ext cx="11582400" cy="430887"/>
          </a:xfrm>
          <a:solidFill>
            <a:schemeClr val="tx2"/>
          </a:solidFill>
        </p:spPr>
        <p:txBody>
          <a:bodyPr lIns="91440" tIns="91440" rIns="91440" bIns="91440" anchor="t">
            <a:spAutoFit/>
          </a:bodyPr>
          <a:lstStyle>
            <a:lvl1pPr marL="0" indent="0" algn="l">
              <a:spcBef>
                <a:spcPts val="0"/>
              </a:spcBef>
              <a:spcAft>
                <a:spcPts val="0"/>
              </a:spcAft>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11" name="Text Placeholder 10">
            <a:extLst>
              <a:ext uri="{FF2B5EF4-FFF2-40B4-BE49-F238E27FC236}">
                <a16:creationId xmlns:a16="http://schemas.microsoft.com/office/drawing/2014/main" id="{D84B7C4B-5E7C-3B57-7A87-AA7A24A5F2B5}"/>
              </a:ext>
            </a:extLst>
          </p:cNvPr>
          <p:cNvSpPr>
            <a:spLocks noGrp="1"/>
          </p:cNvSpPr>
          <p:nvPr>
            <p:ph type="body" sz="quarter" idx="14"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cxnSp>
        <p:nvCxnSpPr>
          <p:cNvPr id="5" name="Straight Connector 4">
            <a:extLst>
              <a:ext uri="{FF2B5EF4-FFF2-40B4-BE49-F238E27FC236}">
                <a16:creationId xmlns:a16="http://schemas.microsoft.com/office/drawing/2014/main" id="{6FD4EA98-BF31-5C57-6FCA-CC2DE7D012B7}"/>
              </a:ext>
            </a:extLst>
          </p:cNvPr>
          <p:cNvCxnSpPr>
            <a:cxnSpLocks/>
          </p:cNvCxnSpPr>
          <p:nvPr/>
        </p:nvCxnSpPr>
        <p:spPr>
          <a:xfrm>
            <a:off x="278932" y="718606"/>
            <a:ext cx="11614885"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334908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3yp_content_and_description">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9" name="Text Placeholder 10">
            <a:extLst>
              <a:ext uri="{FF2B5EF4-FFF2-40B4-BE49-F238E27FC236}">
                <a16:creationId xmlns:a16="http://schemas.microsoft.com/office/drawing/2014/main" id="{A7D447D7-AD37-E5BC-FBE0-AE089392E05B}"/>
              </a:ext>
            </a:extLst>
          </p:cNvPr>
          <p:cNvSpPr>
            <a:spLocks noGrp="1"/>
          </p:cNvSpPr>
          <p:nvPr>
            <p:ph type="body" sz="quarter" idx="14"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12" name="Content Placeholder 2">
            <a:extLst>
              <a:ext uri="{FF2B5EF4-FFF2-40B4-BE49-F238E27FC236}">
                <a16:creationId xmlns:a16="http://schemas.microsoft.com/office/drawing/2014/main" id="{B5C80055-36CD-03A0-FF2F-FB1F135FCA85}"/>
              </a:ext>
            </a:extLst>
          </p:cNvPr>
          <p:cNvSpPr>
            <a:spLocks noGrp="1"/>
          </p:cNvSpPr>
          <p:nvPr>
            <p:ph idx="1"/>
          </p:nvPr>
        </p:nvSpPr>
        <p:spPr>
          <a:xfrm>
            <a:off x="288558" y="1825625"/>
            <a:ext cx="8629974"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2">
            <a:extLst>
              <a:ext uri="{FF2B5EF4-FFF2-40B4-BE49-F238E27FC236}">
                <a16:creationId xmlns:a16="http://schemas.microsoft.com/office/drawing/2014/main" id="{56DE0CA5-5C4E-EFCB-2BE8-EB8DC2300D09}"/>
              </a:ext>
            </a:extLst>
          </p:cNvPr>
          <p:cNvSpPr>
            <a:spLocks noGrp="1"/>
          </p:cNvSpPr>
          <p:nvPr>
            <p:ph idx="21"/>
          </p:nvPr>
        </p:nvSpPr>
        <p:spPr>
          <a:xfrm>
            <a:off x="9180311" y="1825625"/>
            <a:ext cx="2706889"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A7CFE5F6-0ABB-2CA3-C74A-99B42FD5E927}"/>
              </a:ext>
            </a:extLst>
          </p:cNvPr>
          <p:cNvSpPr>
            <a:spLocks noGrp="1"/>
          </p:cNvSpPr>
          <p:nvPr>
            <p:ph type="title" hasCustomPrompt="1"/>
          </p:nvPr>
        </p:nvSpPr>
        <p:spPr>
          <a:xfrm>
            <a:off x="288558" y="178971"/>
            <a:ext cx="11582400" cy="397352"/>
          </a:xfrm>
          <a:prstGeom prst="rect">
            <a:avLst/>
          </a:prstGeom>
        </p:spPr>
        <p:txBody>
          <a:bodyPr anchor="ctr"/>
          <a:lstStyle>
            <a:lvl1pPr>
              <a:defRPr sz="2000"/>
            </a:lvl1pPr>
          </a:lstStyle>
          <a:p>
            <a:r>
              <a:rPr lang="en-US" dirty="0"/>
              <a:t>Insert your slide title in Arial bold 20pt</a:t>
            </a:r>
          </a:p>
        </p:txBody>
      </p:sp>
      <p:sp>
        <p:nvSpPr>
          <p:cNvPr id="3" name="Text Placeholder 6">
            <a:extLst>
              <a:ext uri="{FF2B5EF4-FFF2-40B4-BE49-F238E27FC236}">
                <a16:creationId xmlns:a16="http://schemas.microsoft.com/office/drawing/2014/main" id="{0B8B3A92-A5CD-DBC4-6B1B-79BFC4D986E0}"/>
              </a:ext>
            </a:extLst>
          </p:cNvPr>
          <p:cNvSpPr>
            <a:spLocks noGrp="1"/>
          </p:cNvSpPr>
          <p:nvPr>
            <p:ph type="body" sz="quarter" idx="13" hasCustomPrompt="1"/>
          </p:nvPr>
        </p:nvSpPr>
        <p:spPr>
          <a:xfrm>
            <a:off x="288558" y="845697"/>
            <a:ext cx="11582400" cy="430887"/>
          </a:xfrm>
          <a:solidFill>
            <a:schemeClr val="tx2"/>
          </a:solidFill>
        </p:spPr>
        <p:txBody>
          <a:bodyPr lIns="91440" tIns="91440" rIns="91440" bIns="91440" anchor="t">
            <a:spAutoFit/>
          </a:bodyPr>
          <a:lstStyle>
            <a:lvl1pPr marL="0" indent="0" algn="l">
              <a:spcBef>
                <a:spcPts val="0"/>
              </a:spcBef>
              <a:spcAft>
                <a:spcPts val="0"/>
              </a:spcAft>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cxnSp>
        <p:nvCxnSpPr>
          <p:cNvPr id="4" name="Straight Connector 3">
            <a:extLst>
              <a:ext uri="{FF2B5EF4-FFF2-40B4-BE49-F238E27FC236}">
                <a16:creationId xmlns:a16="http://schemas.microsoft.com/office/drawing/2014/main" id="{126D5F0D-4411-C2F1-C6EE-CE0F553BA1C6}"/>
              </a:ext>
            </a:extLst>
          </p:cNvPr>
          <p:cNvCxnSpPr>
            <a:cxnSpLocks/>
          </p:cNvCxnSpPr>
          <p:nvPr/>
        </p:nvCxnSpPr>
        <p:spPr>
          <a:xfrm>
            <a:off x="278932" y="718606"/>
            <a:ext cx="11614885"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56542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sidebar_blue_circle">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41013006-A4C4-8E9B-582A-F881CD2B33EB}"/>
              </a:ext>
            </a:extLst>
          </p:cNvPr>
          <p:cNvSpPr/>
          <p:nvPr userDrawn="1"/>
        </p:nvSpPr>
        <p:spPr>
          <a:xfrm>
            <a:off x="7450680" y="306967"/>
            <a:ext cx="4942461" cy="4942461"/>
          </a:xfrm>
          <a:prstGeom prst="ellipse">
            <a:avLst/>
          </a:prstGeom>
          <a:solidFill>
            <a:schemeClr val="bg1"/>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a:xfrm>
            <a:off x="10985326" y="6435203"/>
            <a:ext cx="901874" cy="365125"/>
          </a:xfrm>
          <a:prstGeom prst="rect">
            <a:avLst/>
          </a:prstGeom>
        </p:spPr>
        <p:txBody>
          <a:bodyPr/>
          <a:lstStyle/>
          <a:p>
            <a:fld id="{403EF4E2-7A7A-0548-85F1-5479B7C9E1B2}" type="slidenum">
              <a:rPr lang="en-US" smtClean="0"/>
              <a:t>‹#›</a:t>
            </a:fld>
            <a:endParaRPr lang="en-US" dirty="0"/>
          </a:p>
        </p:txBody>
      </p:sp>
      <p:sp>
        <p:nvSpPr>
          <p:cNvPr id="7" name="Content Placeholder 2">
            <a:extLst>
              <a:ext uri="{FF2B5EF4-FFF2-40B4-BE49-F238E27FC236}">
                <a16:creationId xmlns:a16="http://schemas.microsoft.com/office/drawing/2014/main" id="{18E1557B-C916-3D4A-06A3-5841A72F546D}"/>
              </a:ext>
            </a:extLst>
          </p:cNvPr>
          <p:cNvSpPr>
            <a:spLocks noGrp="1"/>
          </p:cNvSpPr>
          <p:nvPr>
            <p:ph idx="13"/>
          </p:nvPr>
        </p:nvSpPr>
        <p:spPr>
          <a:xfrm>
            <a:off x="288559" y="1825625"/>
            <a:ext cx="5527626" cy="38361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a:extLst>
              <a:ext uri="{FF2B5EF4-FFF2-40B4-BE49-F238E27FC236}">
                <a16:creationId xmlns:a16="http://schemas.microsoft.com/office/drawing/2014/main" id="{B22CCE7A-44FB-F660-8825-197D91082D19}"/>
              </a:ext>
            </a:extLst>
          </p:cNvPr>
          <p:cNvSpPr>
            <a:spLocks noGrp="1"/>
          </p:cNvSpPr>
          <p:nvPr>
            <p:ph type="body" sz="quarter" idx="14" hasCustomPrompt="1"/>
          </p:nvPr>
        </p:nvSpPr>
        <p:spPr>
          <a:xfrm>
            <a:off x="7974767" y="1564553"/>
            <a:ext cx="3912433" cy="2427287"/>
          </a:xfrm>
          <a:prstGeom prst="rect">
            <a:avLst/>
          </a:prstGeom>
        </p:spPr>
        <p:txBody>
          <a:bodyPr anchor="ctr" anchorCtr="0"/>
          <a:lstStyle>
            <a:lvl1pPr marL="0" indent="0" algn="ctr">
              <a:buNone/>
              <a:defRPr sz="3200" b="1">
                <a:solidFill>
                  <a:schemeClr val="bg2"/>
                </a:solidFill>
              </a:defRPr>
            </a:lvl1pPr>
            <a:lvl2pPr marL="457200" indent="0">
              <a:buNone/>
              <a:defRPr sz="3600"/>
            </a:lvl2pPr>
            <a:lvl3pPr marL="914400" indent="0">
              <a:buNone/>
              <a:defRPr sz="3600"/>
            </a:lvl3pPr>
            <a:lvl4pPr marL="1371600" indent="0">
              <a:buNone/>
              <a:defRPr sz="3600"/>
            </a:lvl4pPr>
            <a:lvl5pPr marL="1828800" indent="0">
              <a:buNone/>
              <a:defRPr sz="3600"/>
            </a:lvl5pPr>
          </a:lstStyle>
          <a:p>
            <a:pPr lvl="0"/>
            <a:r>
              <a:rPr lang="en-US"/>
              <a:t>Insert key takeaway/stat</a:t>
            </a:r>
          </a:p>
        </p:txBody>
      </p:sp>
      <p:sp>
        <p:nvSpPr>
          <p:cNvPr id="5" name="Text Placeholder 10">
            <a:extLst>
              <a:ext uri="{FF2B5EF4-FFF2-40B4-BE49-F238E27FC236}">
                <a16:creationId xmlns:a16="http://schemas.microsoft.com/office/drawing/2014/main" id="{D2655EB8-0E52-0105-D411-F08941B5D9BB}"/>
              </a:ext>
            </a:extLst>
          </p:cNvPr>
          <p:cNvSpPr>
            <a:spLocks noGrp="1"/>
          </p:cNvSpPr>
          <p:nvPr>
            <p:ph type="body" sz="quarter" idx="17" hasCustomPrompt="1"/>
          </p:nvPr>
        </p:nvSpPr>
        <p:spPr>
          <a:xfrm>
            <a:off x="288558" y="5985327"/>
            <a:ext cx="11582399" cy="365125"/>
          </a:xfrm>
          <a:prstGeom prst="rect">
            <a:avLst/>
          </a:prstGeo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Source, footnote</a:t>
            </a:r>
          </a:p>
        </p:txBody>
      </p:sp>
      <p:sp>
        <p:nvSpPr>
          <p:cNvPr id="11" name="Text Placeholder 6">
            <a:extLst>
              <a:ext uri="{FF2B5EF4-FFF2-40B4-BE49-F238E27FC236}">
                <a16:creationId xmlns:a16="http://schemas.microsoft.com/office/drawing/2014/main" id="{3706A59F-423E-C7F6-F3F9-0F492E0C021E}"/>
              </a:ext>
            </a:extLst>
          </p:cNvPr>
          <p:cNvSpPr>
            <a:spLocks noGrp="1"/>
          </p:cNvSpPr>
          <p:nvPr>
            <p:ph type="body" sz="quarter" idx="18" hasCustomPrompt="1"/>
          </p:nvPr>
        </p:nvSpPr>
        <p:spPr>
          <a:xfrm>
            <a:off x="288558" y="579495"/>
            <a:ext cx="5527626" cy="436542"/>
          </a:xfrm>
          <a:prstGeom prst="rect">
            <a:avLst/>
          </a:prstGeo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a:t>Insert your subtitle in Arial 16pt</a:t>
            </a:r>
          </a:p>
        </p:txBody>
      </p:sp>
      <p:sp>
        <p:nvSpPr>
          <p:cNvPr id="12" name="Title 1">
            <a:extLst>
              <a:ext uri="{FF2B5EF4-FFF2-40B4-BE49-F238E27FC236}">
                <a16:creationId xmlns:a16="http://schemas.microsoft.com/office/drawing/2014/main" id="{FE496856-C6F1-1A20-F1E8-67C9E51E6EEA}"/>
              </a:ext>
            </a:extLst>
          </p:cNvPr>
          <p:cNvSpPr>
            <a:spLocks noGrp="1"/>
          </p:cNvSpPr>
          <p:nvPr>
            <p:ph type="title" hasCustomPrompt="1"/>
          </p:nvPr>
        </p:nvSpPr>
        <p:spPr>
          <a:xfrm>
            <a:off x="288558" y="178971"/>
            <a:ext cx="5527626" cy="397352"/>
          </a:xfrm>
          <a:prstGeom prst="rect">
            <a:avLst/>
          </a:prstGeom>
        </p:spPr>
        <p:txBody>
          <a:bodyPr anchor="ctr"/>
          <a:lstStyle>
            <a:lvl1pPr>
              <a:defRPr sz="2000"/>
            </a:lvl1pPr>
          </a:lstStyle>
          <a:p>
            <a:r>
              <a:rPr lang="en-US"/>
              <a:t>Insert your slide title in Arial bold 20pt</a:t>
            </a:r>
          </a:p>
        </p:txBody>
      </p:sp>
    </p:spTree>
    <p:extLst>
      <p:ext uri="{BB962C8B-B14F-4D97-AF65-F5344CB8AC3E}">
        <p14:creationId xmlns:p14="http://schemas.microsoft.com/office/powerpoint/2010/main" val="164036161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3yp_three_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288559" y="1825625"/>
            <a:ext cx="3684352"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10" name="Content Placeholder 2">
            <a:extLst>
              <a:ext uri="{FF2B5EF4-FFF2-40B4-BE49-F238E27FC236}">
                <a16:creationId xmlns:a16="http://schemas.microsoft.com/office/drawing/2014/main" id="{505D1794-3A67-EC85-D51D-19CC621969E3}"/>
              </a:ext>
            </a:extLst>
          </p:cNvPr>
          <p:cNvSpPr>
            <a:spLocks noGrp="1"/>
          </p:cNvSpPr>
          <p:nvPr>
            <p:ph idx="14"/>
          </p:nvPr>
        </p:nvSpPr>
        <p:spPr>
          <a:xfrm>
            <a:off x="4237582" y="1825625"/>
            <a:ext cx="3684352"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a:extLst>
              <a:ext uri="{FF2B5EF4-FFF2-40B4-BE49-F238E27FC236}">
                <a16:creationId xmlns:a16="http://schemas.microsoft.com/office/drawing/2014/main" id="{C1A58A57-9AA2-995B-F17B-EF0CC5FF39C5}"/>
              </a:ext>
            </a:extLst>
          </p:cNvPr>
          <p:cNvSpPr>
            <a:spLocks noGrp="1"/>
          </p:cNvSpPr>
          <p:nvPr>
            <p:ph idx="15"/>
          </p:nvPr>
        </p:nvSpPr>
        <p:spPr>
          <a:xfrm>
            <a:off x="8186606" y="1825625"/>
            <a:ext cx="3684352"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6">
            <a:extLst>
              <a:ext uri="{FF2B5EF4-FFF2-40B4-BE49-F238E27FC236}">
                <a16:creationId xmlns:a16="http://schemas.microsoft.com/office/drawing/2014/main" id="{90678F05-80CC-A3DE-FAE5-0A6E66AB8B9B}"/>
              </a:ext>
            </a:extLst>
          </p:cNvPr>
          <p:cNvSpPr>
            <a:spLocks noGrp="1"/>
          </p:cNvSpPr>
          <p:nvPr>
            <p:ph type="body" sz="quarter" idx="16" hasCustomPrompt="1"/>
          </p:nvPr>
        </p:nvSpPr>
        <p:spPr>
          <a:xfrm>
            <a:off x="288558" y="1351231"/>
            <a:ext cx="3684352" cy="436542"/>
          </a:xfrm>
        </p:spPr>
        <p:txBody>
          <a:bodyPr anchor="b"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13" name="Text Placeholder 6">
            <a:extLst>
              <a:ext uri="{FF2B5EF4-FFF2-40B4-BE49-F238E27FC236}">
                <a16:creationId xmlns:a16="http://schemas.microsoft.com/office/drawing/2014/main" id="{4F7AC8A2-64C0-1D9F-7AB1-472AE18BD1D5}"/>
              </a:ext>
            </a:extLst>
          </p:cNvPr>
          <p:cNvSpPr>
            <a:spLocks noGrp="1"/>
          </p:cNvSpPr>
          <p:nvPr>
            <p:ph type="body" sz="quarter" idx="17" hasCustomPrompt="1"/>
          </p:nvPr>
        </p:nvSpPr>
        <p:spPr>
          <a:xfrm>
            <a:off x="4237582" y="1351231"/>
            <a:ext cx="3684352" cy="436542"/>
          </a:xfrm>
        </p:spPr>
        <p:txBody>
          <a:bodyPr anchor="b"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14" name="Text Placeholder 6">
            <a:extLst>
              <a:ext uri="{FF2B5EF4-FFF2-40B4-BE49-F238E27FC236}">
                <a16:creationId xmlns:a16="http://schemas.microsoft.com/office/drawing/2014/main" id="{CED75715-C317-75F7-78F6-9C944FD28A22}"/>
              </a:ext>
            </a:extLst>
          </p:cNvPr>
          <p:cNvSpPr>
            <a:spLocks noGrp="1"/>
          </p:cNvSpPr>
          <p:nvPr>
            <p:ph type="body" sz="quarter" idx="18" hasCustomPrompt="1"/>
          </p:nvPr>
        </p:nvSpPr>
        <p:spPr>
          <a:xfrm>
            <a:off x="8186605" y="1351231"/>
            <a:ext cx="3684352" cy="436542"/>
          </a:xfrm>
        </p:spPr>
        <p:txBody>
          <a:bodyPr anchor="b"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15" name="Text Placeholder 10">
            <a:extLst>
              <a:ext uri="{FF2B5EF4-FFF2-40B4-BE49-F238E27FC236}">
                <a16:creationId xmlns:a16="http://schemas.microsoft.com/office/drawing/2014/main" id="{EE3F5269-C1DC-2C7C-6829-F77D90998064}"/>
              </a:ext>
            </a:extLst>
          </p:cNvPr>
          <p:cNvSpPr>
            <a:spLocks noGrp="1"/>
          </p:cNvSpPr>
          <p:nvPr>
            <p:ph type="body" sz="quarter" idx="19" hasCustomPrompt="1"/>
          </p:nvPr>
        </p:nvSpPr>
        <p:spPr>
          <a:xfrm>
            <a:off x="288559" y="5985327"/>
            <a:ext cx="11582398"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7" name="Title 1">
            <a:extLst>
              <a:ext uri="{FF2B5EF4-FFF2-40B4-BE49-F238E27FC236}">
                <a16:creationId xmlns:a16="http://schemas.microsoft.com/office/drawing/2014/main" id="{AEE6AB25-4CDE-ED86-EE3C-2CA82FCF446F}"/>
              </a:ext>
            </a:extLst>
          </p:cNvPr>
          <p:cNvSpPr>
            <a:spLocks noGrp="1"/>
          </p:cNvSpPr>
          <p:nvPr>
            <p:ph type="title" hasCustomPrompt="1"/>
          </p:nvPr>
        </p:nvSpPr>
        <p:spPr>
          <a:xfrm>
            <a:off x="288558" y="178971"/>
            <a:ext cx="11582400" cy="397352"/>
          </a:xfrm>
          <a:prstGeom prst="rect">
            <a:avLst/>
          </a:prstGeom>
        </p:spPr>
        <p:txBody>
          <a:bodyPr anchor="ctr"/>
          <a:lstStyle>
            <a:lvl1pPr>
              <a:defRPr sz="2000"/>
            </a:lvl1pPr>
          </a:lstStyle>
          <a:p>
            <a:r>
              <a:rPr lang="en-US" dirty="0"/>
              <a:t>Insert your slide title in Arial bold 20pt</a:t>
            </a:r>
          </a:p>
        </p:txBody>
      </p:sp>
      <p:sp>
        <p:nvSpPr>
          <p:cNvPr id="8" name="Text Placeholder 6">
            <a:extLst>
              <a:ext uri="{FF2B5EF4-FFF2-40B4-BE49-F238E27FC236}">
                <a16:creationId xmlns:a16="http://schemas.microsoft.com/office/drawing/2014/main" id="{4A3AB7BA-EC43-2DFF-6C1F-F18DE26349DF}"/>
              </a:ext>
            </a:extLst>
          </p:cNvPr>
          <p:cNvSpPr>
            <a:spLocks noGrp="1"/>
          </p:cNvSpPr>
          <p:nvPr>
            <p:ph type="body" sz="quarter" idx="13" hasCustomPrompt="1"/>
          </p:nvPr>
        </p:nvSpPr>
        <p:spPr>
          <a:xfrm>
            <a:off x="288558" y="845697"/>
            <a:ext cx="11582400" cy="430887"/>
          </a:xfrm>
          <a:solidFill>
            <a:schemeClr val="tx2"/>
          </a:solidFill>
        </p:spPr>
        <p:txBody>
          <a:bodyPr lIns="91440" tIns="91440" rIns="91440" bIns="91440" anchor="t">
            <a:spAutoFit/>
          </a:bodyPr>
          <a:lstStyle>
            <a:lvl1pPr marL="0" indent="0" algn="l">
              <a:spcBef>
                <a:spcPts val="0"/>
              </a:spcBef>
              <a:spcAft>
                <a:spcPts val="0"/>
              </a:spcAft>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cxnSp>
        <p:nvCxnSpPr>
          <p:cNvPr id="18" name="Straight Connector 17">
            <a:extLst>
              <a:ext uri="{FF2B5EF4-FFF2-40B4-BE49-F238E27FC236}">
                <a16:creationId xmlns:a16="http://schemas.microsoft.com/office/drawing/2014/main" id="{67EF1E46-1337-435B-6F96-948F983E07BB}"/>
              </a:ext>
            </a:extLst>
          </p:cNvPr>
          <p:cNvCxnSpPr>
            <a:cxnSpLocks/>
          </p:cNvCxnSpPr>
          <p:nvPr/>
        </p:nvCxnSpPr>
        <p:spPr>
          <a:xfrm>
            <a:off x="278932" y="718606"/>
            <a:ext cx="11614885"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912265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3yp_four_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288559" y="1825625"/>
            <a:ext cx="2706889"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12" name="Text Placeholder 6">
            <a:extLst>
              <a:ext uri="{FF2B5EF4-FFF2-40B4-BE49-F238E27FC236}">
                <a16:creationId xmlns:a16="http://schemas.microsoft.com/office/drawing/2014/main" id="{90678F05-80CC-A3DE-FAE5-0A6E66AB8B9B}"/>
              </a:ext>
            </a:extLst>
          </p:cNvPr>
          <p:cNvSpPr>
            <a:spLocks noGrp="1"/>
          </p:cNvSpPr>
          <p:nvPr>
            <p:ph type="body" sz="quarter" idx="16" hasCustomPrompt="1"/>
          </p:nvPr>
        </p:nvSpPr>
        <p:spPr>
          <a:xfrm>
            <a:off x="288558" y="1351231"/>
            <a:ext cx="2706889" cy="436542"/>
          </a:xfrm>
        </p:spPr>
        <p:txBody>
          <a:bodyPr anchor="b"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8" name="Content Placeholder 2">
            <a:extLst>
              <a:ext uri="{FF2B5EF4-FFF2-40B4-BE49-F238E27FC236}">
                <a16:creationId xmlns:a16="http://schemas.microsoft.com/office/drawing/2014/main" id="{723B6A2A-2C2E-7735-F6AF-C9EBC41827D7}"/>
              </a:ext>
            </a:extLst>
          </p:cNvPr>
          <p:cNvSpPr>
            <a:spLocks noGrp="1"/>
          </p:cNvSpPr>
          <p:nvPr>
            <p:ph idx="17"/>
          </p:nvPr>
        </p:nvSpPr>
        <p:spPr>
          <a:xfrm>
            <a:off x="3252476" y="1825625"/>
            <a:ext cx="2706889"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6">
            <a:extLst>
              <a:ext uri="{FF2B5EF4-FFF2-40B4-BE49-F238E27FC236}">
                <a16:creationId xmlns:a16="http://schemas.microsoft.com/office/drawing/2014/main" id="{390CEB3B-329E-7CFB-C82C-196F404D94D0}"/>
              </a:ext>
            </a:extLst>
          </p:cNvPr>
          <p:cNvSpPr>
            <a:spLocks noGrp="1"/>
          </p:cNvSpPr>
          <p:nvPr>
            <p:ph type="body" sz="quarter" idx="18" hasCustomPrompt="1"/>
          </p:nvPr>
        </p:nvSpPr>
        <p:spPr>
          <a:xfrm>
            <a:off x="3252475" y="1351231"/>
            <a:ext cx="2706889" cy="436542"/>
          </a:xfrm>
        </p:spPr>
        <p:txBody>
          <a:bodyPr anchor="b"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15" name="Content Placeholder 2">
            <a:extLst>
              <a:ext uri="{FF2B5EF4-FFF2-40B4-BE49-F238E27FC236}">
                <a16:creationId xmlns:a16="http://schemas.microsoft.com/office/drawing/2014/main" id="{BE267DF4-9717-0259-6B0E-DAD8B209CF46}"/>
              </a:ext>
            </a:extLst>
          </p:cNvPr>
          <p:cNvSpPr>
            <a:spLocks noGrp="1"/>
          </p:cNvSpPr>
          <p:nvPr>
            <p:ph idx="19"/>
          </p:nvPr>
        </p:nvSpPr>
        <p:spPr>
          <a:xfrm>
            <a:off x="6216393" y="1825625"/>
            <a:ext cx="2706889"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6">
            <a:extLst>
              <a:ext uri="{FF2B5EF4-FFF2-40B4-BE49-F238E27FC236}">
                <a16:creationId xmlns:a16="http://schemas.microsoft.com/office/drawing/2014/main" id="{3638A4D9-F985-A57C-CB8F-B5BE0F172727}"/>
              </a:ext>
            </a:extLst>
          </p:cNvPr>
          <p:cNvSpPr>
            <a:spLocks noGrp="1"/>
          </p:cNvSpPr>
          <p:nvPr>
            <p:ph type="body" sz="quarter" idx="20" hasCustomPrompt="1"/>
          </p:nvPr>
        </p:nvSpPr>
        <p:spPr>
          <a:xfrm>
            <a:off x="6216392" y="1351231"/>
            <a:ext cx="2706889" cy="436542"/>
          </a:xfrm>
        </p:spPr>
        <p:txBody>
          <a:bodyPr anchor="b"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17" name="Content Placeholder 2">
            <a:extLst>
              <a:ext uri="{FF2B5EF4-FFF2-40B4-BE49-F238E27FC236}">
                <a16:creationId xmlns:a16="http://schemas.microsoft.com/office/drawing/2014/main" id="{B48447AD-132B-DD45-8F26-5684D33A864A}"/>
              </a:ext>
            </a:extLst>
          </p:cNvPr>
          <p:cNvSpPr>
            <a:spLocks noGrp="1"/>
          </p:cNvSpPr>
          <p:nvPr>
            <p:ph idx="21"/>
          </p:nvPr>
        </p:nvSpPr>
        <p:spPr>
          <a:xfrm>
            <a:off x="9180311" y="1825625"/>
            <a:ext cx="2706889"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6">
            <a:extLst>
              <a:ext uri="{FF2B5EF4-FFF2-40B4-BE49-F238E27FC236}">
                <a16:creationId xmlns:a16="http://schemas.microsoft.com/office/drawing/2014/main" id="{93012D8C-6A00-0751-CA0A-B3A4D6620527}"/>
              </a:ext>
            </a:extLst>
          </p:cNvPr>
          <p:cNvSpPr>
            <a:spLocks noGrp="1"/>
          </p:cNvSpPr>
          <p:nvPr>
            <p:ph type="body" sz="quarter" idx="22" hasCustomPrompt="1"/>
          </p:nvPr>
        </p:nvSpPr>
        <p:spPr>
          <a:xfrm>
            <a:off x="9180310" y="1351231"/>
            <a:ext cx="2706889" cy="436542"/>
          </a:xfrm>
        </p:spPr>
        <p:txBody>
          <a:bodyPr anchor="b"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20" name="Text Placeholder 10">
            <a:extLst>
              <a:ext uri="{FF2B5EF4-FFF2-40B4-BE49-F238E27FC236}">
                <a16:creationId xmlns:a16="http://schemas.microsoft.com/office/drawing/2014/main" id="{F180A1E1-EF14-8968-BBD5-6D02AC2BDF0F}"/>
              </a:ext>
            </a:extLst>
          </p:cNvPr>
          <p:cNvSpPr>
            <a:spLocks noGrp="1"/>
          </p:cNvSpPr>
          <p:nvPr>
            <p:ph type="body" sz="quarter" idx="14"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7" name="Title 1">
            <a:extLst>
              <a:ext uri="{FF2B5EF4-FFF2-40B4-BE49-F238E27FC236}">
                <a16:creationId xmlns:a16="http://schemas.microsoft.com/office/drawing/2014/main" id="{5C652087-4AD9-06EF-5607-15CECEB54C20}"/>
              </a:ext>
            </a:extLst>
          </p:cNvPr>
          <p:cNvSpPr>
            <a:spLocks noGrp="1"/>
          </p:cNvSpPr>
          <p:nvPr>
            <p:ph type="title" hasCustomPrompt="1"/>
          </p:nvPr>
        </p:nvSpPr>
        <p:spPr>
          <a:xfrm>
            <a:off x="288558" y="178971"/>
            <a:ext cx="11582400" cy="397352"/>
          </a:xfrm>
          <a:prstGeom prst="rect">
            <a:avLst/>
          </a:prstGeom>
        </p:spPr>
        <p:txBody>
          <a:bodyPr anchor="ctr"/>
          <a:lstStyle>
            <a:lvl1pPr>
              <a:defRPr sz="2000"/>
            </a:lvl1pPr>
          </a:lstStyle>
          <a:p>
            <a:r>
              <a:rPr lang="en-US" dirty="0"/>
              <a:t>Insert your slide title in Arial bold 20pt</a:t>
            </a:r>
          </a:p>
        </p:txBody>
      </p:sp>
      <p:sp>
        <p:nvSpPr>
          <p:cNvPr id="10" name="Text Placeholder 6">
            <a:extLst>
              <a:ext uri="{FF2B5EF4-FFF2-40B4-BE49-F238E27FC236}">
                <a16:creationId xmlns:a16="http://schemas.microsoft.com/office/drawing/2014/main" id="{296CD140-D5E3-B4BE-DBDB-EB6A6E1E2F30}"/>
              </a:ext>
            </a:extLst>
          </p:cNvPr>
          <p:cNvSpPr>
            <a:spLocks noGrp="1"/>
          </p:cNvSpPr>
          <p:nvPr>
            <p:ph type="body" sz="quarter" idx="13" hasCustomPrompt="1"/>
          </p:nvPr>
        </p:nvSpPr>
        <p:spPr>
          <a:xfrm>
            <a:off x="288558" y="845697"/>
            <a:ext cx="11582400" cy="430887"/>
          </a:xfrm>
          <a:solidFill>
            <a:schemeClr val="tx2"/>
          </a:solidFill>
        </p:spPr>
        <p:txBody>
          <a:bodyPr lIns="91440" tIns="91440" rIns="91440" bIns="91440" anchor="t">
            <a:spAutoFit/>
          </a:bodyPr>
          <a:lstStyle>
            <a:lvl1pPr marL="0" indent="0" algn="l">
              <a:spcBef>
                <a:spcPts val="0"/>
              </a:spcBef>
              <a:spcAft>
                <a:spcPts val="0"/>
              </a:spcAft>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cxnSp>
        <p:nvCxnSpPr>
          <p:cNvPr id="19" name="Straight Connector 18">
            <a:extLst>
              <a:ext uri="{FF2B5EF4-FFF2-40B4-BE49-F238E27FC236}">
                <a16:creationId xmlns:a16="http://schemas.microsoft.com/office/drawing/2014/main" id="{BA135750-1261-BC7B-9A58-A00B48682132}"/>
              </a:ext>
            </a:extLst>
          </p:cNvPr>
          <p:cNvCxnSpPr>
            <a:cxnSpLocks/>
          </p:cNvCxnSpPr>
          <p:nvPr/>
        </p:nvCxnSpPr>
        <p:spPr>
          <a:xfrm>
            <a:off x="278932" y="718606"/>
            <a:ext cx="11614885"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389376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3yp_three_columns_photos">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18" name="Text Placeholder 10">
            <a:extLst>
              <a:ext uri="{FF2B5EF4-FFF2-40B4-BE49-F238E27FC236}">
                <a16:creationId xmlns:a16="http://schemas.microsoft.com/office/drawing/2014/main" id="{4C9009D2-DE9F-C580-0069-71F8F68B674F}"/>
              </a:ext>
            </a:extLst>
          </p:cNvPr>
          <p:cNvSpPr>
            <a:spLocks noGrp="1"/>
          </p:cNvSpPr>
          <p:nvPr>
            <p:ph type="body" sz="quarter" idx="23"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2" name="Title 1">
            <a:extLst>
              <a:ext uri="{FF2B5EF4-FFF2-40B4-BE49-F238E27FC236}">
                <a16:creationId xmlns:a16="http://schemas.microsoft.com/office/drawing/2014/main" id="{73FCBC1E-7EFE-4663-A738-6886100E9E70}"/>
              </a:ext>
            </a:extLst>
          </p:cNvPr>
          <p:cNvSpPr>
            <a:spLocks noGrp="1"/>
          </p:cNvSpPr>
          <p:nvPr>
            <p:ph type="title" hasCustomPrompt="1"/>
          </p:nvPr>
        </p:nvSpPr>
        <p:spPr>
          <a:xfrm>
            <a:off x="288558" y="178971"/>
            <a:ext cx="11582400" cy="397352"/>
          </a:xfrm>
          <a:prstGeom prst="rect">
            <a:avLst/>
          </a:prstGeom>
        </p:spPr>
        <p:txBody>
          <a:bodyPr anchor="ctr"/>
          <a:lstStyle>
            <a:lvl1pPr>
              <a:defRPr sz="2000"/>
            </a:lvl1pPr>
          </a:lstStyle>
          <a:p>
            <a:r>
              <a:rPr lang="en-US" dirty="0"/>
              <a:t>Insert your slide title in Arial bold 20pt</a:t>
            </a:r>
          </a:p>
        </p:txBody>
      </p:sp>
      <p:sp>
        <p:nvSpPr>
          <p:cNvPr id="4" name="Text Placeholder 6">
            <a:extLst>
              <a:ext uri="{FF2B5EF4-FFF2-40B4-BE49-F238E27FC236}">
                <a16:creationId xmlns:a16="http://schemas.microsoft.com/office/drawing/2014/main" id="{C69E7775-DB16-2CF1-E7C2-50730A15108B}"/>
              </a:ext>
            </a:extLst>
          </p:cNvPr>
          <p:cNvSpPr>
            <a:spLocks noGrp="1"/>
          </p:cNvSpPr>
          <p:nvPr>
            <p:ph type="body" sz="quarter" idx="13" hasCustomPrompt="1"/>
          </p:nvPr>
        </p:nvSpPr>
        <p:spPr>
          <a:xfrm>
            <a:off x="288558" y="845697"/>
            <a:ext cx="11582400" cy="430887"/>
          </a:xfrm>
          <a:solidFill>
            <a:schemeClr val="tx2"/>
          </a:solidFill>
        </p:spPr>
        <p:txBody>
          <a:bodyPr lIns="91440" tIns="91440" rIns="91440" bIns="91440" anchor="t">
            <a:spAutoFit/>
          </a:bodyPr>
          <a:lstStyle>
            <a:lvl1pPr marL="0" indent="0" algn="l">
              <a:spcBef>
                <a:spcPts val="0"/>
              </a:spcBef>
              <a:spcAft>
                <a:spcPts val="0"/>
              </a:spcAft>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cxnSp>
        <p:nvCxnSpPr>
          <p:cNvPr id="7" name="Straight Connector 6">
            <a:extLst>
              <a:ext uri="{FF2B5EF4-FFF2-40B4-BE49-F238E27FC236}">
                <a16:creationId xmlns:a16="http://schemas.microsoft.com/office/drawing/2014/main" id="{B39A74BF-2DD6-3F05-945A-5D71479F4CEE}"/>
              </a:ext>
            </a:extLst>
          </p:cNvPr>
          <p:cNvCxnSpPr>
            <a:cxnSpLocks/>
          </p:cNvCxnSpPr>
          <p:nvPr/>
        </p:nvCxnSpPr>
        <p:spPr>
          <a:xfrm>
            <a:off x="278932" y="718606"/>
            <a:ext cx="11614885"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1726E5B4-BD5B-4E00-35E0-4F73235E8DC6}"/>
              </a:ext>
            </a:extLst>
          </p:cNvPr>
          <p:cNvSpPr>
            <a:spLocks noGrp="1"/>
          </p:cNvSpPr>
          <p:nvPr>
            <p:ph idx="1"/>
          </p:nvPr>
        </p:nvSpPr>
        <p:spPr>
          <a:xfrm>
            <a:off x="288559" y="3976451"/>
            <a:ext cx="3684352" cy="16629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2">
            <a:extLst>
              <a:ext uri="{FF2B5EF4-FFF2-40B4-BE49-F238E27FC236}">
                <a16:creationId xmlns:a16="http://schemas.microsoft.com/office/drawing/2014/main" id="{DF3ADE24-C798-CA63-134A-D2928B468889}"/>
              </a:ext>
            </a:extLst>
          </p:cNvPr>
          <p:cNvSpPr>
            <a:spLocks noGrp="1"/>
          </p:cNvSpPr>
          <p:nvPr>
            <p:ph idx="14"/>
          </p:nvPr>
        </p:nvSpPr>
        <p:spPr>
          <a:xfrm>
            <a:off x="4237582" y="3976451"/>
            <a:ext cx="3684352" cy="16629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a:extLst>
              <a:ext uri="{FF2B5EF4-FFF2-40B4-BE49-F238E27FC236}">
                <a16:creationId xmlns:a16="http://schemas.microsoft.com/office/drawing/2014/main" id="{38BBDA64-0D13-2635-3928-601607F3A856}"/>
              </a:ext>
            </a:extLst>
          </p:cNvPr>
          <p:cNvSpPr>
            <a:spLocks noGrp="1"/>
          </p:cNvSpPr>
          <p:nvPr>
            <p:ph idx="15"/>
          </p:nvPr>
        </p:nvSpPr>
        <p:spPr>
          <a:xfrm>
            <a:off x="8186606" y="3976451"/>
            <a:ext cx="3684352" cy="16629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Picture Placeholder 4">
            <a:extLst>
              <a:ext uri="{FF2B5EF4-FFF2-40B4-BE49-F238E27FC236}">
                <a16:creationId xmlns:a16="http://schemas.microsoft.com/office/drawing/2014/main" id="{86D304D5-4D81-59E8-3AA0-6583EA6CE8DE}"/>
              </a:ext>
            </a:extLst>
          </p:cNvPr>
          <p:cNvSpPr>
            <a:spLocks noGrp="1"/>
          </p:cNvSpPr>
          <p:nvPr>
            <p:ph type="pic" sz="quarter" idx="20" hasCustomPrompt="1"/>
          </p:nvPr>
        </p:nvSpPr>
        <p:spPr>
          <a:xfrm>
            <a:off x="288559" y="1418538"/>
            <a:ext cx="3684352" cy="2041112"/>
          </a:xfrm>
        </p:spPr>
        <p:txBody>
          <a:bodyPr/>
          <a:lstStyle>
            <a:lvl1pPr marL="0" indent="0" algn="ctr">
              <a:buNone/>
              <a:defRPr/>
            </a:lvl1pPr>
          </a:lstStyle>
          <a:p>
            <a:r>
              <a:rPr lang="en-US" dirty="0"/>
              <a:t>Click picture icon to add photo</a:t>
            </a:r>
          </a:p>
        </p:txBody>
      </p:sp>
      <p:sp>
        <p:nvSpPr>
          <p:cNvPr id="16" name="Picture Placeholder 4">
            <a:extLst>
              <a:ext uri="{FF2B5EF4-FFF2-40B4-BE49-F238E27FC236}">
                <a16:creationId xmlns:a16="http://schemas.microsoft.com/office/drawing/2014/main" id="{AD624F43-E3B5-F3DF-65BA-18BEBC9ABE3F}"/>
              </a:ext>
            </a:extLst>
          </p:cNvPr>
          <p:cNvSpPr>
            <a:spLocks noGrp="1"/>
          </p:cNvSpPr>
          <p:nvPr>
            <p:ph type="pic" sz="quarter" idx="21" hasCustomPrompt="1"/>
          </p:nvPr>
        </p:nvSpPr>
        <p:spPr>
          <a:xfrm>
            <a:off x="4237582" y="1418538"/>
            <a:ext cx="3684352" cy="2041112"/>
          </a:xfrm>
        </p:spPr>
        <p:txBody>
          <a:bodyPr/>
          <a:lstStyle>
            <a:lvl1pPr marL="0" indent="0" algn="ctr">
              <a:buNone/>
              <a:defRPr/>
            </a:lvl1pPr>
          </a:lstStyle>
          <a:p>
            <a:r>
              <a:rPr lang="en-US" dirty="0"/>
              <a:t>Click picture icon to add photo</a:t>
            </a:r>
          </a:p>
        </p:txBody>
      </p:sp>
      <p:sp>
        <p:nvSpPr>
          <p:cNvPr id="17" name="Picture Placeholder 4">
            <a:extLst>
              <a:ext uri="{FF2B5EF4-FFF2-40B4-BE49-F238E27FC236}">
                <a16:creationId xmlns:a16="http://schemas.microsoft.com/office/drawing/2014/main" id="{7A405C6D-D024-EC52-520E-7CEF7118B63F}"/>
              </a:ext>
            </a:extLst>
          </p:cNvPr>
          <p:cNvSpPr>
            <a:spLocks noGrp="1"/>
          </p:cNvSpPr>
          <p:nvPr>
            <p:ph type="pic" sz="quarter" idx="22" hasCustomPrompt="1"/>
          </p:nvPr>
        </p:nvSpPr>
        <p:spPr>
          <a:xfrm>
            <a:off x="8186605" y="1418538"/>
            <a:ext cx="3684352" cy="2041112"/>
          </a:xfrm>
        </p:spPr>
        <p:txBody>
          <a:bodyPr/>
          <a:lstStyle>
            <a:lvl1pPr marL="0" indent="0" algn="ctr">
              <a:buNone/>
              <a:defRPr/>
            </a:lvl1pPr>
          </a:lstStyle>
          <a:p>
            <a:r>
              <a:rPr lang="en-US" dirty="0"/>
              <a:t>Click picture icon to add photo</a:t>
            </a:r>
          </a:p>
        </p:txBody>
      </p:sp>
      <p:sp>
        <p:nvSpPr>
          <p:cNvPr id="19" name="Text Placeholder 6">
            <a:extLst>
              <a:ext uri="{FF2B5EF4-FFF2-40B4-BE49-F238E27FC236}">
                <a16:creationId xmlns:a16="http://schemas.microsoft.com/office/drawing/2014/main" id="{3BFB8C74-B06B-6CFC-2D77-48ACF087ADE7}"/>
              </a:ext>
            </a:extLst>
          </p:cNvPr>
          <p:cNvSpPr>
            <a:spLocks noGrp="1"/>
          </p:cNvSpPr>
          <p:nvPr>
            <p:ph type="body" sz="quarter" idx="16" hasCustomPrompt="1"/>
          </p:nvPr>
        </p:nvSpPr>
        <p:spPr>
          <a:xfrm>
            <a:off x="288558" y="3539909"/>
            <a:ext cx="3684352" cy="436542"/>
          </a:xfrm>
        </p:spPr>
        <p:txBody>
          <a:bodyPr anchor="ctr" anchorCtr="0"/>
          <a:lstStyle>
            <a:lvl1pPr marL="0" indent="0">
              <a:spcBef>
                <a:spcPts val="0"/>
              </a:spcBef>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20" name="Text Placeholder 6">
            <a:extLst>
              <a:ext uri="{FF2B5EF4-FFF2-40B4-BE49-F238E27FC236}">
                <a16:creationId xmlns:a16="http://schemas.microsoft.com/office/drawing/2014/main" id="{6743F6AA-342D-8F2B-566B-B9BF40019FF0}"/>
              </a:ext>
            </a:extLst>
          </p:cNvPr>
          <p:cNvSpPr>
            <a:spLocks noGrp="1"/>
          </p:cNvSpPr>
          <p:nvPr>
            <p:ph type="body" sz="quarter" idx="24" hasCustomPrompt="1"/>
          </p:nvPr>
        </p:nvSpPr>
        <p:spPr>
          <a:xfrm>
            <a:off x="4237582" y="3539909"/>
            <a:ext cx="3684352" cy="436542"/>
          </a:xfrm>
        </p:spPr>
        <p:txBody>
          <a:bodyPr anchor="ctr" anchorCtr="0"/>
          <a:lstStyle>
            <a:lvl1pPr marL="0" indent="0">
              <a:spcBef>
                <a:spcPts val="0"/>
              </a:spcBef>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21" name="Text Placeholder 6">
            <a:extLst>
              <a:ext uri="{FF2B5EF4-FFF2-40B4-BE49-F238E27FC236}">
                <a16:creationId xmlns:a16="http://schemas.microsoft.com/office/drawing/2014/main" id="{4C467062-502A-D066-43CD-99EE05E7C5DA}"/>
              </a:ext>
            </a:extLst>
          </p:cNvPr>
          <p:cNvSpPr>
            <a:spLocks noGrp="1"/>
          </p:cNvSpPr>
          <p:nvPr>
            <p:ph type="body" sz="quarter" idx="18" hasCustomPrompt="1"/>
          </p:nvPr>
        </p:nvSpPr>
        <p:spPr>
          <a:xfrm>
            <a:off x="8186605" y="3539909"/>
            <a:ext cx="3684352" cy="436542"/>
          </a:xfrm>
        </p:spPr>
        <p:txBody>
          <a:bodyPr anchor="ctr" anchorCtr="0"/>
          <a:lstStyle>
            <a:lvl1pPr marL="0" indent="0">
              <a:spcBef>
                <a:spcPts val="0"/>
              </a:spcBef>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Tree>
    <p:extLst>
      <p:ext uri="{BB962C8B-B14F-4D97-AF65-F5344CB8AC3E}">
        <p14:creationId xmlns:p14="http://schemas.microsoft.com/office/powerpoint/2010/main" val="356773379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3yp_four_columns_photos">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20" name="Text Placeholder 10">
            <a:extLst>
              <a:ext uri="{FF2B5EF4-FFF2-40B4-BE49-F238E27FC236}">
                <a16:creationId xmlns:a16="http://schemas.microsoft.com/office/drawing/2014/main" id="{52BD1DA6-2F3A-8497-317F-A33FE7FE9D1F}"/>
              </a:ext>
            </a:extLst>
          </p:cNvPr>
          <p:cNvSpPr>
            <a:spLocks noGrp="1"/>
          </p:cNvSpPr>
          <p:nvPr>
            <p:ph type="body" sz="quarter" idx="14"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2" name="Title 1">
            <a:extLst>
              <a:ext uri="{FF2B5EF4-FFF2-40B4-BE49-F238E27FC236}">
                <a16:creationId xmlns:a16="http://schemas.microsoft.com/office/drawing/2014/main" id="{E626DB92-A0AA-1D4E-DCEC-54D5E5605B1B}"/>
              </a:ext>
            </a:extLst>
          </p:cNvPr>
          <p:cNvSpPr>
            <a:spLocks noGrp="1"/>
          </p:cNvSpPr>
          <p:nvPr>
            <p:ph type="title" hasCustomPrompt="1"/>
          </p:nvPr>
        </p:nvSpPr>
        <p:spPr>
          <a:xfrm>
            <a:off x="288558" y="178971"/>
            <a:ext cx="11582400" cy="397352"/>
          </a:xfrm>
          <a:prstGeom prst="rect">
            <a:avLst/>
          </a:prstGeom>
        </p:spPr>
        <p:txBody>
          <a:bodyPr anchor="ctr"/>
          <a:lstStyle>
            <a:lvl1pPr>
              <a:defRPr sz="2000"/>
            </a:lvl1pPr>
          </a:lstStyle>
          <a:p>
            <a:r>
              <a:rPr lang="en-US" dirty="0"/>
              <a:t>Insert your slide title in Arial bold 20pt</a:t>
            </a:r>
          </a:p>
        </p:txBody>
      </p:sp>
      <p:sp>
        <p:nvSpPr>
          <p:cNvPr id="7" name="Text Placeholder 6">
            <a:extLst>
              <a:ext uri="{FF2B5EF4-FFF2-40B4-BE49-F238E27FC236}">
                <a16:creationId xmlns:a16="http://schemas.microsoft.com/office/drawing/2014/main" id="{5199EA0F-111F-A3EB-98BD-ADD5C0CBA9F8}"/>
              </a:ext>
            </a:extLst>
          </p:cNvPr>
          <p:cNvSpPr>
            <a:spLocks noGrp="1"/>
          </p:cNvSpPr>
          <p:nvPr>
            <p:ph type="body" sz="quarter" idx="13" hasCustomPrompt="1"/>
          </p:nvPr>
        </p:nvSpPr>
        <p:spPr>
          <a:xfrm>
            <a:off x="288558" y="845697"/>
            <a:ext cx="11582400" cy="430887"/>
          </a:xfrm>
          <a:solidFill>
            <a:schemeClr val="tx2"/>
          </a:solidFill>
        </p:spPr>
        <p:txBody>
          <a:bodyPr lIns="91440" tIns="91440" rIns="91440" bIns="91440" anchor="t">
            <a:spAutoFit/>
          </a:bodyPr>
          <a:lstStyle>
            <a:lvl1pPr marL="0" indent="0" algn="l">
              <a:spcBef>
                <a:spcPts val="0"/>
              </a:spcBef>
              <a:spcAft>
                <a:spcPts val="0"/>
              </a:spcAft>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cxnSp>
        <p:nvCxnSpPr>
          <p:cNvPr id="9" name="Straight Connector 8">
            <a:extLst>
              <a:ext uri="{FF2B5EF4-FFF2-40B4-BE49-F238E27FC236}">
                <a16:creationId xmlns:a16="http://schemas.microsoft.com/office/drawing/2014/main" id="{5C7DD2E8-792A-AEFC-E67F-D77E3B5938C1}"/>
              </a:ext>
            </a:extLst>
          </p:cNvPr>
          <p:cNvCxnSpPr>
            <a:cxnSpLocks/>
          </p:cNvCxnSpPr>
          <p:nvPr/>
        </p:nvCxnSpPr>
        <p:spPr>
          <a:xfrm>
            <a:off x="278932" y="718606"/>
            <a:ext cx="11614885"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53A50AC7-EF1B-06BD-6C82-F5E0A8824140}"/>
              </a:ext>
            </a:extLst>
          </p:cNvPr>
          <p:cNvSpPr>
            <a:spLocks noGrp="1"/>
          </p:cNvSpPr>
          <p:nvPr>
            <p:ph idx="1"/>
          </p:nvPr>
        </p:nvSpPr>
        <p:spPr>
          <a:xfrm>
            <a:off x="288559" y="3816468"/>
            <a:ext cx="2706889" cy="19304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2">
            <a:extLst>
              <a:ext uri="{FF2B5EF4-FFF2-40B4-BE49-F238E27FC236}">
                <a16:creationId xmlns:a16="http://schemas.microsoft.com/office/drawing/2014/main" id="{2ECCED81-E160-CC9F-96BC-CCA54BC2AB36}"/>
              </a:ext>
            </a:extLst>
          </p:cNvPr>
          <p:cNvSpPr>
            <a:spLocks noGrp="1"/>
          </p:cNvSpPr>
          <p:nvPr>
            <p:ph idx="17"/>
          </p:nvPr>
        </p:nvSpPr>
        <p:spPr>
          <a:xfrm>
            <a:off x="3252476" y="3816468"/>
            <a:ext cx="2706889" cy="19304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a:extLst>
              <a:ext uri="{FF2B5EF4-FFF2-40B4-BE49-F238E27FC236}">
                <a16:creationId xmlns:a16="http://schemas.microsoft.com/office/drawing/2014/main" id="{0C1824ED-E104-5863-D8DF-6AF9F3142146}"/>
              </a:ext>
            </a:extLst>
          </p:cNvPr>
          <p:cNvSpPr>
            <a:spLocks noGrp="1"/>
          </p:cNvSpPr>
          <p:nvPr>
            <p:ph idx="19"/>
          </p:nvPr>
        </p:nvSpPr>
        <p:spPr>
          <a:xfrm>
            <a:off x="6217288" y="3816468"/>
            <a:ext cx="2706889" cy="19304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a:extLst>
              <a:ext uri="{FF2B5EF4-FFF2-40B4-BE49-F238E27FC236}">
                <a16:creationId xmlns:a16="http://schemas.microsoft.com/office/drawing/2014/main" id="{6C693F40-4A3C-FDB9-A028-98592D644B6C}"/>
              </a:ext>
            </a:extLst>
          </p:cNvPr>
          <p:cNvSpPr>
            <a:spLocks noGrp="1"/>
          </p:cNvSpPr>
          <p:nvPr>
            <p:ph idx="21"/>
          </p:nvPr>
        </p:nvSpPr>
        <p:spPr>
          <a:xfrm>
            <a:off x="9180311" y="3816468"/>
            <a:ext cx="2706889" cy="19304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Picture Placeholder 4">
            <a:extLst>
              <a:ext uri="{FF2B5EF4-FFF2-40B4-BE49-F238E27FC236}">
                <a16:creationId xmlns:a16="http://schemas.microsoft.com/office/drawing/2014/main" id="{DB8AF23D-65B8-8384-5548-FF42652FBF21}"/>
              </a:ext>
            </a:extLst>
          </p:cNvPr>
          <p:cNvSpPr>
            <a:spLocks noGrp="1"/>
          </p:cNvSpPr>
          <p:nvPr>
            <p:ph type="pic" sz="quarter" idx="20" hasCustomPrompt="1"/>
          </p:nvPr>
        </p:nvSpPr>
        <p:spPr>
          <a:xfrm>
            <a:off x="288559" y="1809348"/>
            <a:ext cx="2706888" cy="1499602"/>
          </a:xfrm>
        </p:spPr>
        <p:txBody>
          <a:bodyPr/>
          <a:lstStyle>
            <a:lvl1pPr marL="0" indent="0" algn="ctr">
              <a:buNone/>
              <a:defRPr/>
            </a:lvl1pPr>
          </a:lstStyle>
          <a:p>
            <a:r>
              <a:rPr lang="en-US" dirty="0"/>
              <a:t>Click picture icon to add photo</a:t>
            </a:r>
          </a:p>
        </p:txBody>
      </p:sp>
      <p:sp>
        <p:nvSpPr>
          <p:cNvPr id="19" name="Picture Placeholder 4">
            <a:extLst>
              <a:ext uri="{FF2B5EF4-FFF2-40B4-BE49-F238E27FC236}">
                <a16:creationId xmlns:a16="http://schemas.microsoft.com/office/drawing/2014/main" id="{1CCE717F-B29B-9E5A-9E93-FDAD0795A740}"/>
              </a:ext>
            </a:extLst>
          </p:cNvPr>
          <p:cNvSpPr>
            <a:spLocks noGrp="1"/>
          </p:cNvSpPr>
          <p:nvPr>
            <p:ph type="pic" sz="quarter" idx="22" hasCustomPrompt="1"/>
          </p:nvPr>
        </p:nvSpPr>
        <p:spPr>
          <a:xfrm>
            <a:off x="3252476" y="1809348"/>
            <a:ext cx="2706888" cy="1499602"/>
          </a:xfrm>
        </p:spPr>
        <p:txBody>
          <a:bodyPr/>
          <a:lstStyle>
            <a:lvl1pPr marL="0" indent="0" algn="ctr">
              <a:buNone/>
              <a:defRPr/>
            </a:lvl1pPr>
          </a:lstStyle>
          <a:p>
            <a:r>
              <a:rPr lang="en-US" dirty="0"/>
              <a:t>Click picture icon to add photo</a:t>
            </a:r>
          </a:p>
        </p:txBody>
      </p:sp>
      <p:sp>
        <p:nvSpPr>
          <p:cNvPr id="21" name="Picture Placeholder 4">
            <a:extLst>
              <a:ext uri="{FF2B5EF4-FFF2-40B4-BE49-F238E27FC236}">
                <a16:creationId xmlns:a16="http://schemas.microsoft.com/office/drawing/2014/main" id="{7D458F08-34A8-CE5C-DD22-63798281F6E7}"/>
              </a:ext>
            </a:extLst>
          </p:cNvPr>
          <p:cNvSpPr>
            <a:spLocks noGrp="1"/>
          </p:cNvSpPr>
          <p:nvPr>
            <p:ph type="pic" sz="quarter" idx="23" hasCustomPrompt="1"/>
          </p:nvPr>
        </p:nvSpPr>
        <p:spPr>
          <a:xfrm>
            <a:off x="6217288" y="1809348"/>
            <a:ext cx="2706888" cy="1499602"/>
          </a:xfrm>
        </p:spPr>
        <p:txBody>
          <a:bodyPr/>
          <a:lstStyle>
            <a:lvl1pPr marL="0" indent="0" algn="ctr">
              <a:buNone/>
              <a:defRPr/>
            </a:lvl1pPr>
          </a:lstStyle>
          <a:p>
            <a:r>
              <a:rPr lang="en-US" dirty="0"/>
              <a:t>Click picture icon to add photo</a:t>
            </a:r>
          </a:p>
        </p:txBody>
      </p:sp>
      <p:sp>
        <p:nvSpPr>
          <p:cNvPr id="22" name="Picture Placeholder 4">
            <a:extLst>
              <a:ext uri="{FF2B5EF4-FFF2-40B4-BE49-F238E27FC236}">
                <a16:creationId xmlns:a16="http://schemas.microsoft.com/office/drawing/2014/main" id="{CDD1D9EB-F526-0267-384F-4B3F58A56D9E}"/>
              </a:ext>
            </a:extLst>
          </p:cNvPr>
          <p:cNvSpPr>
            <a:spLocks noGrp="1"/>
          </p:cNvSpPr>
          <p:nvPr>
            <p:ph type="pic" sz="quarter" idx="24" hasCustomPrompt="1"/>
          </p:nvPr>
        </p:nvSpPr>
        <p:spPr>
          <a:xfrm>
            <a:off x="9180311" y="1809348"/>
            <a:ext cx="2706888" cy="1499602"/>
          </a:xfrm>
        </p:spPr>
        <p:txBody>
          <a:bodyPr/>
          <a:lstStyle>
            <a:lvl1pPr marL="0" indent="0" algn="ctr">
              <a:buNone/>
              <a:defRPr/>
            </a:lvl1pPr>
          </a:lstStyle>
          <a:p>
            <a:r>
              <a:rPr lang="en-US" dirty="0"/>
              <a:t>Click picture icon to add photo</a:t>
            </a:r>
          </a:p>
        </p:txBody>
      </p:sp>
      <p:sp>
        <p:nvSpPr>
          <p:cNvPr id="23" name="Text Placeholder 6">
            <a:extLst>
              <a:ext uri="{FF2B5EF4-FFF2-40B4-BE49-F238E27FC236}">
                <a16:creationId xmlns:a16="http://schemas.microsoft.com/office/drawing/2014/main" id="{2D8888BC-56A9-8D6B-3914-B5265AF614EB}"/>
              </a:ext>
            </a:extLst>
          </p:cNvPr>
          <p:cNvSpPr>
            <a:spLocks noGrp="1"/>
          </p:cNvSpPr>
          <p:nvPr>
            <p:ph type="body" sz="quarter" idx="16" hasCustomPrompt="1"/>
          </p:nvPr>
        </p:nvSpPr>
        <p:spPr>
          <a:xfrm>
            <a:off x="288558" y="3363488"/>
            <a:ext cx="2706889" cy="436542"/>
          </a:xfrm>
        </p:spPr>
        <p:txBody>
          <a:bodyPr anchor="ctr"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24" name="Text Placeholder 6">
            <a:extLst>
              <a:ext uri="{FF2B5EF4-FFF2-40B4-BE49-F238E27FC236}">
                <a16:creationId xmlns:a16="http://schemas.microsoft.com/office/drawing/2014/main" id="{1A83D8D5-1A14-BFA8-3A2D-8F83DAE8E4F3}"/>
              </a:ext>
            </a:extLst>
          </p:cNvPr>
          <p:cNvSpPr>
            <a:spLocks noGrp="1"/>
          </p:cNvSpPr>
          <p:nvPr>
            <p:ph type="body" sz="quarter" idx="18" hasCustomPrompt="1"/>
          </p:nvPr>
        </p:nvSpPr>
        <p:spPr>
          <a:xfrm>
            <a:off x="3252475" y="3363488"/>
            <a:ext cx="2706889" cy="436542"/>
          </a:xfrm>
        </p:spPr>
        <p:txBody>
          <a:bodyPr anchor="ctr"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25" name="Text Placeholder 6">
            <a:extLst>
              <a:ext uri="{FF2B5EF4-FFF2-40B4-BE49-F238E27FC236}">
                <a16:creationId xmlns:a16="http://schemas.microsoft.com/office/drawing/2014/main" id="{8FD46FC2-34E5-C791-DF24-FDA9AC97DE4B}"/>
              </a:ext>
            </a:extLst>
          </p:cNvPr>
          <p:cNvSpPr>
            <a:spLocks noGrp="1"/>
          </p:cNvSpPr>
          <p:nvPr>
            <p:ph type="body" sz="quarter" idx="26" hasCustomPrompt="1"/>
          </p:nvPr>
        </p:nvSpPr>
        <p:spPr>
          <a:xfrm>
            <a:off x="6216392" y="3363488"/>
            <a:ext cx="2706889" cy="436542"/>
          </a:xfrm>
        </p:spPr>
        <p:txBody>
          <a:bodyPr anchor="ctr"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26" name="Text Placeholder 6">
            <a:extLst>
              <a:ext uri="{FF2B5EF4-FFF2-40B4-BE49-F238E27FC236}">
                <a16:creationId xmlns:a16="http://schemas.microsoft.com/office/drawing/2014/main" id="{61527C26-EEF9-B6E7-95A8-57A4BB373F3A}"/>
              </a:ext>
            </a:extLst>
          </p:cNvPr>
          <p:cNvSpPr>
            <a:spLocks noGrp="1"/>
          </p:cNvSpPr>
          <p:nvPr>
            <p:ph type="body" sz="quarter" idx="27" hasCustomPrompt="1"/>
          </p:nvPr>
        </p:nvSpPr>
        <p:spPr>
          <a:xfrm>
            <a:off x="9180310" y="3363488"/>
            <a:ext cx="2706889" cy="436542"/>
          </a:xfrm>
        </p:spPr>
        <p:txBody>
          <a:bodyPr anchor="ctr"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Tree>
    <p:extLst>
      <p:ext uri="{BB962C8B-B14F-4D97-AF65-F5344CB8AC3E}">
        <p14:creationId xmlns:p14="http://schemas.microsoft.com/office/powerpoint/2010/main" val="384063470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3yp_left_title_and_content_deep_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54AF76-AD3D-99EA-BB6C-F380750B8D51}"/>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18F88F4-971A-A6B1-1A27-9CE89013B620}"/>
              </a:ext>
            </a:extLst>
          </p:cNvPr>
          <p:cNvSpPr/>
          <p:nvPr/>
        </p:nvSpPr>
        <p:spPr>
          <a:xfrm>
            <a:off x="0" y="0"/>
            <a:ext cx="400237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4290932" y="1671355"/>
            <a:ext cx="7595265" cy="39904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13" name="Title 1">
            <a:extLst>
              <a:ext uri="{FF2B5EF4-FFF2-40B4-BE49-F238E27FC236}">
                <a16:creationId xmlns:a16="http://schemas.microsoft.com/office/drawing/2014/main" id="{C9E80DB3-397B-6246-0042-983989BBFF67}"/>
              </a:ext>
            </a:extLst>
          </p:cNvPr>
          <p:cNvSpPr>
            <a:spLocks noGrp="1"/>
          </p:cNvSpPr>
          <p:nvPr>
            <p:ph type="ctrTitle" hasCustomPrompt="1"/>
          </p:nvPr>
        </p:nvSpPr>
        <p:spPr>
          <a:xfrm>
            <a:off x="288559" y="1111525"/>
            <a:ext cx="3503952" cy="2390972"/>
          </a:xfrm>
          <a:prstGeom prst="rect">
            <a:avLst/>
          </a:prstGeom>
        </p:spPr>
        <p:txBody>
          <a:bodyPr anchor="b" anchorCtr="0">
            <a:noAutofit/>
          </a:bodyPr>
          <a:lstStyle>
            <a:lvl1pPr algn="l">
              <a:defRPr sz="3600">
                <a:solidFill>
                  <a:schemeClr val="bg1"/>
                </a:solidFill>
              </a:defRPr>
            </a:lvl1pPr>
          </a:lstStyle>
          <a:p>
            <a:r>
              <a:rPr lang="en-US" dirty="0"/>
              <a:t>Insert your slide title here maximum of four lines</a:t>
            </a:r>
          </a:p>
        </p:txBody>
      </p:sp>
      <p:sp>
        <p:nvSpPr>
          <p:cNvPr id="14" name="Subtitle 2">
            <a:extLst>
              <a:ext uri="{FF2B5EF4-FFF2-40B4-BE49-F238E27FC236}">
                <a16:creationId xmlns:a16="http://schemas.microsoft.com/office/drawing/2014/main" id="{B088BB5C-5C7B-0E3F-0629-E297953C56D2}"/>
              </a:ext>
            </a:extLst>
          </p:cNvPr>
          <p:cNvSpPr>
            <a:spLocks noGrp="1"/>
          </p:cNvSpPr>
          <p:nvPr>
            <p:ph type="subTitle" idx="13" hasCustomPrompt="1"/>
          </p:nvPr>
        </p:nvSpPr>
        <p:spPr>
          <a:xfrm>
            <a:off x="288558" y="3515514"/>
            <a:ext cx="3503953" cy="436210"/>
          </a:xfr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15" name="Text Placeholder 10">
            <a:extLst>
              <a:ext uri="{FF2B5EF4-FFF2-40B4-BE49-F238E27FC236}">
                <a16:creationId xmlns:a16="http://schemas.microsoft.com/office/drawing/2014/main" id="{54422616-9A6B-BD2A-EEE6-5D4F31127FD9}"/>
              </a:ext>
            </a:extLst>
          </p:cNvPr>
          <p:cNvSpPr>
            <a:spLocks noGrp="1"/>
          </p:cNvSpPr>
          <p:nvPr>
            <p:ph type="body" sz="quarter" idx="14" hasCustomPrompt="1"/>
          </p:nvPr>
        </p:nvSpPr>
        <p:spPr>
          <a:xfrm>
            <a:off x="4290932" y="5985327"/>
            <a:ext cx="7595265"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cxnSp>
        <p:nvCxnSpPr>
          <p:cNvPr id="2" name="Straight Connector 1">
            <a:extLst>
              <a:ext uri="{FF2B5EF4-FFF2-40B4-BE49-F238E27FC236}">
                <a16:creationId xmlns:a16="http://schemas.microsoft.com/office/drawing/2014/main" id="{003D84F1-EE1E-31A0-2CC0-537B0D5A18BF}"/>
              </a:ext>
            </a:extLst>
          </p:cNvPr>
          <p:cNvCxnSpPr>
            <a:cxnSpLocks/>
          </p:cNvCxnSpPr>
          <p:nvPr/>
        </p:nvCxnSpPr>
        <p:spPr>
          <a:xfrm>
            <a:off x="4259855" y="6395755"/>
            <a:ext cx="76339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5341D27D-C9D4-960C-C280-35DFDBD6B9CE}"/>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7" name="Picture 6">
            <a:extLst>
              <a:ext uri="{FF2B5EF4-FFF2-40B4-BE49-F238E27FC236}">
                <a16:creationId xmlns:a16="http://schemas.microsoft.com/office/drawing/2014/main" id="{1B06AFB7-2509-B702-D8B2-8C89ADEF868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
        <p:nvSpPr>
          <p:cNvPr id="10" name="Text Placeholder 6">
            <a:extLst>
              <a:ext uri="{FF2B5EF4-FFF2-40B4-BE49-F238E27FC236}">
                <a16:creationId xmlns:a16="http://schemas.microsoft.com/office/drawing/2014/main" id="{6771F9E9-0684-C5F9-9DE0-EBB2AE905807}"/>
              </a:ext>
            </a:extLst>
          </p:cNvPr>
          <p:cNvSpPr>
            <a:spLocks noGrp="1"/>
          </p:cNvSpPr>
          <p:nvPr>
            <p:ph type="body" sz="quarter" idx="15" hasCustomPrompt="1"/>
          </p:nvPr>
        </p:nvSpPr>
        <p:spPr>
          <a:xfrm>
            <a:off x="4275692" y="787082"/>
            <a:ext cx="7595265" cy="430887"/>
          </a:xfrm>
          <a:solidFill>
            <a:schemeClr val="tx2"/>
          </a:solidFill>
        </p:spPr>
        <p:txBody>
          <a:bodyPr wrap="square" lIns="91440" tIns="91440" rIns="91440" bIns="91440" anchor="t">
            <a:spAutoFit/>
          </a:bodyPr>
          <a:lstStyle>
            <a:lvl1pPr marL="0" indent="0" algn="l">
              <a:spcBef>
                <a:spcPts val="0"/>
              </a:spcBef>
              <a:spcAft>
                <a:spcPts val="0"/>
              </a:spcAft>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Tree>
    <p:extLst>
      <p:ext uri="{BB962C8B-B14F-4D97-AF65-F5344CB8AC3E}">
        <p14:creationId xmlns:p14="http://schemas.microsoft.com/office/powerpoint/2010/main" val="196363591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3yp_left_title_and_content_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54AF76-AD3D-99EA-BB6C-F380750B8D51}"/>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18F88F4-971A-A6B1-1A27-9CE89013B620}"/>
              </a:ext>
            </a:extLst>
          </p:cNvPr>
          <p:cNvSpPr/>
          <p:nvPr/>
        </p:nvSpPr>
        <p:spPr>
          <a:xfrm>
            <a:off x="0" y="0"/>
            <a:ext cx="40023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4290932" y="1671355"/>
            <a:ext cx="7595265" cy="39904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cxnSp>
        <p:nvCxnSpPr>
          <p:cNvPr id="11" name="Straight Connector 10">
            <a:extLst>
              <a:ext uri="{FF2B5EF4-FFF2-40B4-BE49-F238E27FC236}">
                <a16:creationId xmlns:a16="http://schemas.microsoft.com/office/drawing/2014/main" id="{2C6B8A47-0994-4B79-9368-44F21806FC95}"/>
              </a:ext>
            </a:extLst>
          </p:cNvPr>
          <p:cNvCxnSpPr>
            <a:cxnSpLocks/>
          </p:cNvCxnSpPr>
          <p:nvPr/>
        </p:nvCxnSpPr>
        <p:spPr>
          <a:xfrm>
            <a:off x="4259855" y="6395755"/>
            <a:ext cx="76339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C9E80DB3-397B-6246-0042-983989BBFF67}"/>
              </a:ext>
            </a:extLst>
          </p:cNvPr>
          <p:cNvSpPr>
            <a:spLocks noGrp="1"/>
          </p:cNvSpPr>
          <p:nvPr>
            <p:ph type="ctrTitle" hasCustomPrompt="1"/>
          </p:nvPr>
        </p:nvSpPr>
        <p:spPr>
          <a:xfrm>
            <a:off x="288559" y="1111525"/>
            <a:ext cx="3503952" cy="2390972"/>
          </a:xfrm>
          <a:prstGeom prst="rect">
            <a:avLst/>
          </a:prstGeom>
        </p:spPr>
        <p:txBody>
          <a:bodyPr anchor="b" anchorCtr="0">
            <a:noAutofit/>
          </a:bodyPr>
          <a:lstStyle>
            <a:lvl1pPr algn="l">
              <a:defRPr sz="3600">
                <a:solidFill>
                  <a:schemeClr val="bg1"/>
                </a:solidFill>
              </a:defRPr>
            </a:lvl1pPr>
          </a:lstStyle>
          <a:p>
            <a:r>
              <a:rPr lang="en-US" dirty="0"/>
              <a:t>Insert your slide title here maximum of four lines</a:t>
            </a:r>
          </a:p>
        </p:txBody>
      </p:sp>
      <p:sp>
        <p:nvSpPr>
          <p:cNvPr id="14" name="Subtitle 2">
            <a:extLst>
              <a:ext uri="{FF2B5EF4-FFF2-40B4-BE49-F238E27FC236}">
                <a16:creationId xmlns:a16="http://schemas.microsoft.com/office/drawing/2014/main" id="{B088BB5C-5C7B-0E3F-0629-E297953C56D2}"/>
              </a:ext>
            </a:extLst>
          </p:cNvPr>
          <p:cNvSpPr>
            <a:spLocks noGrp="1"/>
          </p:cNvSpPr>
          <p:nvPr>
            <p:ph type="subTitle" idx="13" hasCustomPrompt="1"/>
          </p:nvPr>
        </p:nvSpPr>
        <p:spPr>
          <a:xfrm>
            <a:off x="288558" y="3515514"/>
            <a:ext cx="3503953" cy="436210"/>
          </a:xfr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15" name="Text Placeholder 10">
            <a:extLst>
              <a:ext uri="{FF2B5EF4-FFF2-40B4-BE49-F238E27FC236}">
                <a16:creationId xmlns:a16="http://schemas.microsoft.com/office/drawing/2014/main" id="{54422616-9A6B-BD2A-EEE6-5D4F31127FD9}"/>
              </a:ext>
            </a:extLst>
          </p:cNvPr>
          <p:cNvSpPr>
            <a:spLocks noGrp="1"/>
          </p:cNvSpPr>
          <p:nvPr>
            <p:ph type="body" sz="quarter" idx="14" hasCustomPrompt="1"/>
          </p:nvPr>
        </p:nvSpPr>
        <p:spPr>
          <a:xfrm>
            <a:off x="4290932" y="5985327"/>
            <a:ext cx="7595265"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4" name="TextBox 3">
            <a:extLst>
              <a:ext uri="{FF2B5EF4-FFF2-40B4-BE49-F238E27FC236}">
                <a16:creationId xmlns:a16="http://schemas.microsoft.com/office/drawing/2014/main" id="{0174E624-3EAC-7468-3A1E-B592623A7CE9}"/>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5" name="Picture 4">
            <a:extLst>
              <a:ext uri="{FF2B5EF4-FFF2-40B4-BE49-F238E27FC236}">
                <a16:creationId xmlns:a16="http://schemas.microsoft.com/office/drawing/2014/main" id="{F4FFC67C-2CFB-218E-E17B-FD82A61FA49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535"/>
            <a:ext cx="644652" cy="273455"/>
          </a:xfrm>
          <a:prstGeom prst="rect">
            <a:avLst/>
          </a:prstGeom>
        </p:spPr>
      </p:pic>
      <p:sp>
        <p:nvSpPr>
          <p:cNvPr id="7" name="Text Placeholder 6">
            <a:extLst>
              <a:ext uri="{FF2B5EF4-FFF2-40B4-BE49-F238E27FC236}">
                <a16:creationId xmlns:a16="http://schemas.microsoft.com/office/drawing/2014/main" id="{6ED40B3E-E170-4F9A-A897-3D94AB741363}"/>
              </a:ext>
            </a:extLst>
          </p:cNvPr>
          <p:cNvSpPr>
            <a:spLocks noGrp="1"/>
          </p:cNvSpPr>
          <p:nvPr>
            <p:ph type="body" sz="quarter" idx="15" hasCustomPrompt="1"/>
          </p:nvPr>
        </p:nvSpPr>
        <p:spPr>
          <a:xfrm>
            <a:off x="4275692" y="787082"/>
            <a:ext cx="7595265" cy="430887"/>
          </a:xfrm>
          <a:solidFill>
            <a:schemeClr val="tx2"/>
          </a:solidFill>
        </p:spPr>
        <p:txBody>
          <a:bodyPr wrap="square" lIns="91440" tIns="91440" rIns="91440" bIns="91440" anchor="t">
            <a:spAutoFit/>
          </a:bodyPr>
          <a:lstStyle>
            <a:lvl1pPr marL="0" indent="0" algn="l">
              <a:spcBef>
                <a:spcPts val="0"/>
              </a:spcBef>
              <a:spcAft>
                <a:spcPts val="0"/>
              </a:spcAft>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Tree>
    <p:extLst>
      <p:ext uri="{BB962C8B-B14F-4D97-AF65-F5344CB8AC3E}">
        <p14:creationId xmlns:p14="http://schemas.microsoft.com/office/powerpoint/2010/main" val="292165806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3yp_left_title_and_content_grey">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54AF76-AD3D-99EA-BB6C-F380750B8D51}"/>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18F88F4-971A-A6B1-1A27-9CE89013B620}"/>
              </a:ext>
            </a:extLst>
          </p:cNvPr>
          <p:cNvSpPr/>
          <p:nvPr/>
        </p:nvSpPr>
        <p:spPr>
          <a:xfrm>
            <a:off x="0" y="0"/>
            <a:ext cx="4002374" cy="685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4290932" y="1671355"/>
            <a:ext cx="7595265" cy="39904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13" name="Title 1">
            <a:extLst>
              <a:ext uri="{FF2B5EF4-FFF2-40B4-BE49-F238E27FC236}">
                <a16:creationId xmlns:a16="http://schemas.microsoft.com/office/drawing/2014/main" id="{C9E80DB3-397B-6246-0042-983989BBFF67}"/>
              </a:ext>
            </a:extLst>
          </p:cNvPr>
          <p:cNvSpPr>
            <a:spLocks noGrp="1"/>
          </p:cNvSpPr>
          <p:nvPr>
            <p:ph type="ctrTitle" hasCustomPrompt="1"/>
          </p:nvPr>
        </p:nvSpPr>
        <p:spPr>
          <a:xfrm>
            <a:off x="288559" y="1111525"/>
            <a:ext cx="3503952" cy="2390972"/>
          </a:xfrm>
          <a:prstGeom prst="rect">
            <a:avLst/>
          </a:prstGeom>
        </p:spPr>
        <p:txBody>
          <a:bodyPr anchor="b" anchorCtr="0">
            <a:noAutofit/>
          </a:bodyPr>
          <a:lstStyle>
            <a:lvl1pPr algn="l">
              <a:defRPr sz="3600">
                <a:solidFill>
                  <a:schemeClr val="tx1"/>
                </a:solidFill>
              </a:defRPr>
            </a:lvl1pPr>
          </a:lstStyle>
          <a:p>
            <a:r>
              <a:rPr lang="en-US" dirty="0"/>
              <a:t>Insert your slide title here maximum of four lines</a:t>
            </a:r>
          </a:p>
        </p:txBody>
      </p:sp>
      <p:sp>
        <p:nvSpPr>
          <p:cNvPr id="14" name="Subtitle 2">
            <a:extLst>
              <a:ext uri="{FF2B5EF4-FFF2-40B4-BE49-F238E27FC236}">
                <a16:creationId xmlns:a16="http://schemas.microsoft.com/office/drawing/2014/main" id="{B088BB5C-5C7B-0E3F-0629-E297953C56D2}"/>
              </a:ext>
            </a:extLst>
          </p:cNvPr>
          <p:cNvSpPr>
            <a:spLocks noGrp="1"/>
          </p:cNvSpPr>
          <p:nvPr>
            <p:ph type="subTitle" idx="13" hasCustomPrompt="1"/>
          </p:nvPr>
        </p:nvSpPr>
        <p:spPr>
          <a:xfrm>
            <a:off x="288558" y="3515514"/>
            <a:ext cx="3503953" cy="436210"/>
          </a:xfr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15" name="Text Placeholder 10">
            <a:extLst>
              <a:ext uri="{FF2B5EF4-FFF2-40B4-BE49-F238E27FC236}">
                <a16:creationId xmlns:a16="http://schemas.microsoft.com/office/drawing/2014/main" id="{54422616-9A6B-BD2A-EEE6-5D4F31127FD9}"/>
              </a:ext>
            </a:extLst>
          </p:cNvPr>
          <p:cNvSpPr>
            <a:spLocks noGrp="1"/>
          </p:cNvSpPr>
          <p:nvPr>
            <p:ph type="body" sz="quarter" idx="14" hasCustomPrompt="1"/>
          </p:nvPr>
        </p:nvSpPr>
        <p:spPr>
          <a:xfrm>
            <a:off x="4290932" y="5985327"/>
            <a:ext cx="7595265"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cxnSp>
        <p:nvCxnSpPr>
          <p:cNvPr id="2" name="Straight Connector 1">
            <a:extLst>
              <a:ext uri="{FF2B5EF4-FFF2-40B4-BE49-F238E27FC236}">
                <a16:creationId xmlns:a16="http://schemas.microsoft.com/office/drawing/2014/main" id="{8E247AFE-5B75-F5AA-309C-B98C55C22DA8}"/>
              </a:ext>
            </a:extLst>
          </p:cNvPr>
          <p:cNvCxnSpPr>
            <a:cxnSpLocks/>
          </p:cNvCxnSpPr>
          <p:nvPr/>
        </p:nvCxnSpPr>
        <p:spPr>
          <a:xfrm>
            <a:off x="4259855" y="6395755"/>
            <a:ext cx="76339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A55F2EF6-07A6-4B65-6BBC-2B0FAC46A5B4}"/>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7" name="Picture 6">
            <a:extLst>
              <a:ext uri="{FF2B5EF4-FFF2-40B4-BE49-F238E27FC236}">
                <a16:creationId xmlns:a16="http://schemas.microsoft.com/office/drawing/2014/main" id="{1583A18A-5566-2E4B-2EBC-FAF7DF2CCB0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
        <p:nvSpPr>
          <p:cNvPr id="10" name="Text Placeholder 6">
            <a:extLst>
              <a:ext uri="{FF2B5EF4-FFF2-40B4-BE49-F238E27FC236}">
                <a16:creationId xmlns:a16="http://schemas.microsoft.com/office/drawing/2014/main" id="{25021E90-B602-9911-F8C3-84E0D61F3032}"/>
              </a:ext>
            </a:extLst>
          </p:cNvPr>
          <p:cNvSpPr>
            <a:spLocks noGrp="1"/>
          </p:cNvSpPr>
          <p:nvPr>
            <p:ph type="body" sz="quarter" idx="15" hasCustomPrompt="1"/>
          </p:nvPr>
        </p:nvSpPr>
        <p:spPr>
          <a:xfrm>
            <a:off x="4275692" y="787082"/>
            <a:ext cx="7595265" cy="430887"/>
          </a:xfrm>
          <a:solidFill>
            <a:schemeClr val="tx2"/>
          </a:solidFill>
        </p:spPr>
        <p:txBody>
          <a:bodyPr wrap="square" lIns="91440" tIns="91440" rIns="91440" bIns="91440" anchor="t">
            <a:spAutoFit/>
          </a:bodyPr>
          <a:lstStyle>
            <a:lvl1pPr marL="0" indent="0" algn="l">
              <a:spcBef>
                <a:spcPts val="0"/>
              </a:spcBef>
              <a:spcAft>
                <a:spcPts val="0"/>
              </a:spcAft>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Tree>
    <p:extLst>
      <p:ext uri="{BB962C8B-B14F-4D97-AF65-F5344CB8AC3E}">
        <p14:creationId xmlns:p14="http://schemas.microsoft.com/office/powerpoint/2010/main" val="186517644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3yp_sidebar_blue_circle">
    <p:spTree>
      <p:nvGrpSpPr>
        <p:cNvPr id="1" name=""/>
        <p:cNvGrpSpPr/>
        <p:nvPr/>
      </p:nvGrpSpPr>
      <p:grpSpPr>
        <a:xfrm>
          <a:off x="0" y="0"/>
          <a:ext cx="0" cy="0"/>
          <a:chOff x="0" y="0"/>
          <a:chExt cx="0" cy="0"/>
        </a:xfrm>
      </p:grpSpPr>
      <p:pic>
        <p:nvPicPr>
          <p:cNvPr id="13" name="Picture 12" descr="Shape, circle&#10;&#10;Description automatically generated">
            <a:extLst>
              <a:ext uri="{FF2B5EF4-FFF2-40B4-BE49-F238E27FC236}">
                <a16:creationId xmlns:a16="http://schemas.microsoft.com/office/drawing/2014/main" id="{0F962C91-6536-8C92-5712-D8E7D79A179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164" b="-475"/>
          <a:stretch/>
        </p:blipFill>
        <p:spPr>
          <a:xfrm>
            <a:off x="6347681" y="0"/>
            <a:ext cx="5844319" cy="6266365"/>
          </a:xfrm>
          <a:prstGeom prst="rect">
            <a:avLst/>
          </a:prstGeom>
        </p:spPr>
      </p:pic>
      <p:sp>
        <p:nvSpPr>
          <p:cNvPr id="4" name="Oval 3">
            <a:extLst>
              <a:ext uri="{FF2B5EF4-FFF2-40B4-BE49-F238E27FC236}">
                <a16:creationId xmlns:a16="http://schemas.microsoft.com/office/drawing/2014/main" id="{41013006-A4C4-8E9B-582A-F881CD2B33EB}"/>
              </a:ext>
            </a:extLst>
          </p:cNvPr>
          <p:cNvSpPr/>
          <p:nvPr/>
        </p:nvSpPr>
        <p:spPr>
          <a:xfrm>
            <a:off x="7450680" y="306967"/>
            <a:ext cx="4942461" cy="4942461"/>
          </a:xfrm>
          <a:prstGeom prst="ellipse">
            <a:avLst/>
          </a:prstGeom>
          <a:solidFill>
            <a:schemeClr val="bg1"/>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7" name="Content Placeholder 2">
            <a:extLst>
              <a:ext uri="{FF2B5EF4-FFF2-40B4-BE49-F238E27FC236}">
                <a16:creationId xmlns:a16="http://schemas.microsoft.com/office/drawing/2014/main" id="{18E1557B-C916-3D4A-06A3-5841A72F546D}"/>
              </a:ext>
            </a:extLst>
          </p:cNvPr>
          <p:cNvSpPr>
            <a:spLocks noGrp="1"/>
          </p:cNvSpPr>
          <p:nvPr>
            <p:ph idx="13"/>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a:extLst>
              <a:ext uri="{FF2B5EF4-FFF2-40B4-BE49-F238E27FC236}">
                <a16:creationId xmlns:a16="http://schemas.microsoft.com/office/drawing/2014/main" id="{B22CCE7A-44FB-F660-8825-197D91082D19}"/>
              </a:ext>
            </a:extLst>
          </p:cNvPr>
          <p:cNvSpPr>
            <a:spLocks noGrp="1"/>
          </p:cNvSpPr>
          <p:nvPr>
            <p:ph type="body" sz="quarter" idx="14" hasCustomPrompt="1"/>
          </p:nvPr>
        </p:nvSpPr>
        <p:spPr>
          <a:xfrm>
            <a:off x="7974767" y="1564553"/>
            <a:ext cx="3912433" cy="2427287"/>
          </a:xfrm>
        </p:spPr>
        <p:txBody>
          <a:bodyPr anchor="ctr" anchorCtr="0"/>
          <a:lstStyle>
            <a:lvl1pPr marL="0" indent="0" algn="ctr">
              <a:buNone/>
              <a:defRPr sz="3200" b="1">
                <a:solidFill>
                  <a:schemeClr val="bg2"/>
                </a:solidFill>
              </a:defRPr>
            </a:lvl1pPr>
            <a:lvl2pPr marL="457200" indent="0">
              <a:buNone/>
              <a:defRPr sz="3600"/>
            </a:lvl2pPr>
            <a:lvl3pPr marL="914400" indent="0">
              <a:buNone/>
              <a:defRPr sz="3600"/>
            </a:lvl3pPr>
            <a:lvl4pPr marL="1371600" indent="0">
              <a:buNone/>
              <a:defRPr sz="3600"/>
            </a:lvl4pPr>
            <a:lvl5pPr marL="1828800" indent="0">
              <a:buNone/>
              <a:defRPr sz="3600"/>
            </a:lvl5pPr>
          </a:lstStyle>
          <a:p>
            <a:pPr lvl="0"/>
            <a:r>
              <a:rPr lang="en-US" dirty="0"/>
              <a:t>Insert key takeaway/stat</a:t>
            </a:r>
          </a:p>
        </p:txBody>
      </p:sp>
      <p:sp>
        <p:nvSpPr>
          <p:cNvPr id="17" name="Text Placeholder 10">
            <a:extLst>
              <a:ext uri="{FF2B5EF4-FFF2-40B4-BE49-F238E27FC236}">
                <a16:creationId xmlns:a16="http://schemas.microsoft.com/office/drawing/2014/main" id="{402E7EE9-4D36-82A0-ADAA-86A3F1D4BB13}"/>
              </a:ext>
            </a:extLst>
          </p:cNvPr>
          <p:cNvSpPr>
            <a:spLocks noGrp="1"/>
          </p:cNvSpPr>
          <p:nvPr>
            <p:ph type="body" sz="quarter" idx="17"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9" name="Title 1">
            <a:extLst>
              <a:ext uri="{FF2B5EF4-FFF2-40B4-BE49-F238E27FC236}">
                <a16:creationId xmlns:a16="http://schemas.microsoft.com/office/drawing/2014/main" id="{67B38013-170F-74E2-9E07-4B0FB008B93A}"/>
              </a:ext>
            </a:extLst>
          </p:cNvPr>
          <p:cNvSpPr>
            <a:spLocks noGrp="1"/>
          </p:cNvSpPr>
          <p:nvPr>
            <p:ph type="title" hasCustomPrompt="1"/>
          </p:nvPr>
        </p:nvSpPr>
        <p:spPr>
          <a:xfrm>
            <a:off x="288558" y="178971"/>
            <a:ext cx="5527626" cy="397352"/>
          </a:xfrm>
          <a:prstGeom prst="rect">
            <a:avLst/>
          </a:prstGeom>
        </p:spPr>
        <p:txBody>
          <a:bodyPr anchor="ctr"/>
          <a:lstStyle>
            <a:lvl1pPr>
              <a:defRPr sz="2000"/>
            </a:lvl1pPr>
          </a:lstStyle>
          <a:p>
            <a:r>
              <a:rPr lang="en-US" dirty="0"/>
              <a:t>Insert your slide title in Arial bold 20pt</a:t>
            </a:r>
          </a:p>
        </p:txBody>
      </p:sp>
      <p:sp>
        <p:nvSpPr>
          <p:cNvPr id="10" name="Text Placeholder 6">
            <a:extLst>
              <a:ext uri="{FF2B5EF4-FFF2-40B4-BE49-F238E27FC236}">
                <a16:creationId xmlns:a16="http://schemas.microsoft.com/office/drawing/2014/main" id="{46767EA7-6AFC-A5B5-6019-DB2C1B915FE4}"/>
              </a:ext>
            </a:extLst>
          </p:cNvPr>
          <p:cNvSpPr>
            <a:spLocks noGrp="1"/>
          </p:cNvSpPr>
          <p:nvPr>
            <p:ph type="body" sz="quarter" idx="18" hasCustomPrompt="1"/>
          </p:nvPr>
        </p:nvSpPr>
        <p:spPr>
          <a:xfrm>
            <a:off x="288558" y="845697"/>
            <a:ext cx="5527626" cy="430887"/>
          </a:xfrm>
          <a:solidFill>
            <a:schemeClr val="tx2"/>
          </a:solidFill>
        </p:spPr>
        <p:txBody>
          <a:bodyPr wrap="square" lIns="91440" tIns="91440" rIns="91440" bIns="91440" anchor="t">
            <a:spAutoFit/>
          </a:bodyPr>
          <a:lstStyle>
            <a:lvl1pPr marL="0" indent="0" algn="l">
              <a:spcBef>
                <a:spcPts val="0"/>
              </a:spcBef>
              <a:spcAft>
                <a:spcPts val="0"/>
              </a:spcAft>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cxnSp>
        <p:nvCxnSpPr>
          <p:cNvPr id="11" name="Straight Connector 10">
            <a:extLst>
              <a:ext uri="{FF2B5EF4-FFF2-40B4-BE49-F238E27FC236}">
                <a16:creationId xmlns:a16="http://schemas.microsoft.com/office/drawing/2014/main" id="{F58155AE-A3BE-5FB3-3DFA-87FBA1907EE7}"/>
              </a:ext>
            </a:extLst>
          </p:cNvPr>
          <p:cNvCxnSpPr>
            <a:cxnSpLocks/>
          </p:cNvCxnSpPr>
          <p:nvPr/>
        </p:nvCxnSpPr>
        <p:spPr>
          <a:xfrm>
            <a:off x="278932" y="718606"/>
            <a:ext cx="5543129"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360930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3yp_sidebar_blue_circle2">
    <p:spTree>
      <p:nvGrpSpPr>
        <p:cNvPr id="1" name=""/>
        <p:cNvGrpSpPr/>
        <p:nvPr/>
      </p:nvGrpSpPr>
      <p:grpSpPr>
        <a:xfrm>
          <a:off x="0" y="0"/>
          <a:ext cx="0" cy="0"/>
          <a:chOff x="0" y="0"/>
          <a:chExt cx="0" cy="0"/>
        </a:xfrm>
      </p:grpSpPr>
      <p:pic>
        <p:nvPicPr>
          <p:cNvPr id="15" name="Picture 14" descr="Shape, circle&#10;&#10;Description automatically generated">
            <a:extLst>
              <a:ext uri="{FF2B5EF4-FFF2-40B4-BE49-F238E27FC236}">
                <a16:creationId xmlns:a16="http://schemas.microsoft.com/office/drawing/2014/main" id="{5EAD1CE0-8C43-3A65-CBE4-F6500A6A3AD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164" b="-475"/>
          <a:stretch/>
        </p:blipFill>
        <p:spPr>
          <a:xfrm>
            <a:off x="6347681" y="0"/>
            <a:ext cx="5844319" cy="6266365"/>
          </a:xfrm>
          <a:prstGeom prst="rect">
            <a:avLst/>
          </a:prstGeom>
        </p:spPr>
      </p:pic>
      <p:sp>
        <p:nvSpPr>
          <p:cNvPr id="4" name="Oval 3">
            <a:extLst>
              <a:ext uri="{FF2B5EF4-FFF2-40B4-BE49-F238E27FC236}">
                <a16:creationId xmlns:a16="http://schemas.microsoft.com/office/drawing/2014/main" id="{41013006-A4C4-8E9B-582A-F881CD2B33EB}"/>
              </a:ext>
            </a:extLst>
          </p:cNvPr>
          <p:cNvSpPr/>
          <p:nvPr/>
        </p:nvSpPr>
        <p:spPr>
          <a:xfrm>
            <a:off x="7450680" y="306967"/>
            <a:ext cx="4942461" cy="494246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7" name="Content Placeholder 2">
            <a:extLst>
              <a:ext uri="{FF2B5EF4-FFF2-40B4-BE49-F238E27FC236}">
                <a16:creationId xmlns:a16="http://schemas.microsoft.com/office/drawing/2014/main" id="{18E1557B-C916-3D4A-06A3-5841A72F546D}"/>
              </a:ext>
            </a:extLst>
          </p:cNvPr>
          <p:cNvSpPr>
            <a:spLocks noGrp="1"/>
          </p:cNvSpPr>
          <p:nvPr>
            <p:ph idx="13"/>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2">
            <a:extLst>
              <a:ext uri="{FF2B5EF4-FFF2-40B4-BE49-F238E27FC236}">
                <a16:creationId xmlns:a16="http://schemas.microsoft.com/office/drawing/2014/main" id="{912D01FA-DA8D-5F18-9C23-78DF80969118}"/>
              </a:ext>
            </a:extLst>
          </p:cNvPr>
          <p:cNvSpPr>
            <a:spLocks noGrp="1"/>
          </p:cNvSpPr>
          <p:nvPr>
            <p:ph type="body" sz="quarter" idx="14" hasCustomPrompt="1"/>
          </p:nvPr>
        </p:nvSpPr>
        <p:spPr>
          <a:xfrm>
            <a:off x="7974767" y="1564553"/>
            <a:ext cx="3912433" cy="2427287"/>
          </a:xfrm>
        </p:spPr>
        <p:txBody>
          <a:bodyPr anchor="ctr" anchorCtr="0"/>
          <a:lstStyle>
            <a:lvl1pPr marL="0" indent="0" algn="ctr">
              <a:buNone/>
              <a:defRPr sz="3200" b="1">
                <a:solidFill>
                  <a:schemeClr val="bg1"/>
                </a:solidFill>
              </a:defRPr>
            </a:lvl1pPr>
            <a:lvl2pPr marL="457200" indent="0">
              <a:buNone/>
              <a:defRPr sz="3600"/>
            </a:lvl2pPr>
            <a:lvl3pPr marL="914400" indent="0">
              <a:buNone/>
              <a:defRPr sz="3600"/>
            </a:lvl3pPr>
            <a:lvl4pPr marL="1371600" indent="0">
              <a:buNone/>
              <a:defRPr sz="3600"/>
            </a:lvl4pPr>
            <a:lvl5pPr marL="1828800" indent="0">
              <a:buNone/>
              <a:defRPr sz="3600"/>
            </a:lvl5pPr>
          </a:lstStyle>
          <a:p>
            <a:pPr lvl="0"/>
            <a:r>
              <a:rPr lang="en-US" dirty="0"/>
              <a:t>Insert key takeaway/stat</a:t>
            </a:r>
          </a:p>
        </p:txBody>
      </p:sp>
      <p:sp>
        <p:nvSpPr>
          <p:cNvPr id="11" name="Text Placeholder 10">
            <a:extLst>
              <a:ext uri="{FF2B5EF4-FFF2-40B4-BE49-F238E27FC236}">
                <a16:creationId xmlns:a16="http://schemas.microsoft.com/office/drawing/2014/main" id="{C42D82BB-AEE5-0C84-EEDB-14508AB6B15D}"/>
              </a:ext>
            </a:extLst>
          </p:cNvPr>
          <p:cNvSpPr>
            <a:spLocks noGrp="1"/>
          </p:cNvSpPr>
          <p:nvPr>
            <p:ph type="body" sz="quarter" idx="17"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2" name="Title 1">
            <a:extLst>
              <a:ext uri="{FF2B5EF4-FFF2-40B4-BE49-F238E27FC236}">
                <a16:creationId xmlns:a16="http://schemas.microsoft.com/office/drawing/2014/main" id="{D614A774-566F-5341-4A99-50831875B7D8}"/>
              </a:ext>
            </a:extLst>
          </p:cNvPr>
          <p:cNvSpPr>
            <a:spLocks noGrp="1"/>
          </p:cNvSpPr>
          <p:nvPr>
            <p:ph type="title" hasCustomPrompt="1"/>
          </p:nvPr>
        </p:nvSpPr>
        <p:spPr>
          <a:xfrm>
            <a:off x="288558" y="178971"/>
            <a:ext cx="5527626" cy="397352"/>
          </a:xfrm>
          <a:prstGeom prst="rect">
            <a:avLst/>
          </a:prstGeom>
        </p:spPr>
        <p:txBody>
          <a:bodyPr anchor="ctr"/>
          <a:lstStyle>
            <a:lvl1pPr>
              <a:defRPr sz="2000"/>
            </a:lvl1pPr>
          </a:lstStyle>
          <a:p>
            <a:r>
              <a:rPr lang="en-US" dirty="0"/>
              <a:t>Insert your slide title in Arial bold 20pt</a:t>
            </a:r>
          </a:p>
        </p:txBody>
      </p:sp>
      <p:sp>
        <p:nvSpPr>
          <p:cNvPr id="3" name="Text Placeholder 6">
            <a:extLst>
              <a:ext uri="{FF2B5EF4-FFF2-40B4-BE49-F238E27FC236}">
                <a16:creationId xmlns:a16="http://schemas.microsoft.com/office/drawing/2014/main" id="{83F1DD8F-475C-837C-7AF6-FCFB884EAB46}"/>
              </a:ext>
            </a:extLst>
          </p:cNvPr>
          <p:cNvSpPr>
            <a:spLocks noGrp="1"/>
          </p:cNvSpPr>
          <p:nvPr>
            <p:ph type="body" sz="quarter" idx="18" hasCustomPrompt="1"/>
          </p:nvPr>
        </p:nvSpPr>
        <p:spPr>
          <a:xfrm>
            <a:off x="288558" y="845697"/>
            <a:ext cx="5527626" cy="430887"/>
          </a:xfrm>
          <a:solidFill>
            <a:schemeClr val="tx2"/>
          </a:solidFill>
        </p:spPr>
        <p:txBody>
          <a:bodyPr wrap="square" lIns="91440" tIns="91440" rIns="91440" bIns="91440" anchor="t">
            <a:spAutoFit/>
          </a:bodyPr>
          <a:lstStyle>
            <a:lvl1pPr marL="0" indent="0" algn="l">
              <a:spcBef>
                <a:spcPts val="0"/>
              </a:spcBef>
              <a:spcAft>
                <a:spcPts val="0"/>
              </a:spcAft>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cxnSp>
        <p:nvCxnSpPr>
          <p:cNvPr id="12" name="Straight Connector 11">
            <a:extLst>
              <a:ext uri="{FF2B5EF4-FFF2-40B4-BE49-F238E27FC236}">
                <a16:creationId xmlns:a16="http://schemas.microsoft.com/office/drawing/2014/main" id="{763BA60D-9446-8031-B981-76B69B36F853}"/>
              </a:ext>
            </a:extLst>
          </p:cNvPr>
          <p:cNvCxnSpPr>
            <a:cxnSpLocks/>
          </p:cNvCxnSpPr>
          <p:nvPr/>
        </p:nvCxnSpPr>
        <p:spPr>
          <a:xfrm>
            <a:off x="278932" y="718606"/>
            <a:ext cx="5543129"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293222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3yp_half_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083BD0-CB53-4C20-92B8-5D9B6FB9049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CA6E01A0-2BBF-F43A-B5D1-9E31AF6BC972}"/>
              </a:ext>
            </a:extLst>
          </p:cNvPr>
          <p:cNvSpPr/>
          <p:nvPr/>
        </p:nvSpPr>
        <p:spPr>
          <a:xfrm>
            <a:off x="6096000" y="0"/>
            <a:ext cx="60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lvl1pPr>
              <a:defRPr>
                <a:solidFill>
                  <a:schemeClr val="bg1"/>
                </a:solidFill>
              </a:defRPr>
            </a:lvl1pPr>
          </a:lstStyle>
          <a:p>
            <a:fld id="{403EF4E2-7A7A-0548-85F1-5479B7C9E1B2}" type="slidenum">
              <a:rPr lang="en-US" smtClean="0"/>
              <a:pPr/>
              <a:t>‹#›</a:t>
            </a:fld>
            <a:endParaRPr lang="en-US" dirty="0"/>
          </a:p>
        </p:txBody>
      </p:sp>
      <p:sp>
        <p:nvSpPr>
          <p:cNvPr id="11" name="Content Placeholder 2">
            <a:extLst>
              <a:ext uri="{FF2B5EF4-FFF2-40B4-BE49-F238E27FC236}">
                <a16:creationId xmlns:a16="http://schemas.microsoft.com/office/drawing/2014/main" id="{AE757F6A-9EA9-44EF-A958-2270491049E4}"/>
              </a:ext>
            </a:extLst>
          </p:cNvPr>
          <p:cNvSpPr>
            <a:spLocks noGrp="1"/>
          </p:cNvSpPr>
          <p:nvPr>
            <p:ph idx="1"/>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a:extLst>
              <a:ext uri="{FF2B5EF4-FFF2-40B4-BE49-F238E27FC236}">
                <a16:creationId xmlns:a16="http://schemas.microsoft.com/office/drawing/2014/main" id="{344B2E6E-E1B5-CE08-FA8B-59B5B1CA44CC}"/>
              </a:ext>
            </a:extLst>
          </p:cNvPr>
          <p:cNvSpPr>
            <a:spLocks noGrp="1"/>
          </p:cNvSpPr>
          <p:nvPr>
            <p:ph idx="13"/>
          </p:nvPr>
        </p:nvSpPr>
        <p:spPr>
          <a:xfrm>
            <a:off x="6359574" y="1825625"/>
            <a:ext cx="5527626" cy="383613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10">
            <a:extLst>
              <a:ext uri="{FF2B5EF4-FFF2-40B4-BE49-F238E27FC236}">
                <a16:creationId xmlns:a16="http://schemas.microsoft.com/office/drawing/2014/main" id="{12C0470F-CF16-06E7-C6C5-F985FA46839B}"/>
              </a:ext>
            </a:extLst>
          </p:cNvPr>
          <p:cNvSpPr>
            <a:spLocks noGrp="1"/>
          </p:cNvSpPr>
          <p:nvPr>
            <p:ph type="body" sz="quarter" idx="14" hasCustomPrompt="1"/>
          </p:nvPr>
        </p:nvSpPr>
        <p:spPr>
          <a:xfrm>
            <a:off x="288559" y="5985327"/>
            <a:ext cx="5527626"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cxnSp>
        <p:nvCxnSpPr>
          <p:cNvPr id="10" name="Straight Connector 9">
            <a:extLst>
              <a:ext uri="{FF2B5EF4-FFF2-40B4-BE49-F238E27FC236}">
                <a16:creationId xmlns:a16="http://schemas.microsoft.com/office/drawing/2014/main" id="{B0C58F92-15EB-DF6A-3AEA-BEF2B4382D47}"/>
              </a:ext>
            </a:extLst>
          </p:cNvPr>
          <p:cNvCxnSpPr>
            <a:cxnSpLocks/>
          </p:cNvCxnSpPr>
          <p:nvPr/>
        </p:nvCxnSpPr>
        <p:spPr>
          <a:xfrm>
            <a:off x="278932" y="6395755"/>
            <a:ext cx="553725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DABE00AD-2EE9-1452-B1A3-E3B845DBE22A}"/>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
        <p:nvSpPr>
          <p:cNvPr id="22" name="TextBox 21">
            <a:extLst>
              <a:ext uri="{FF2B5EF4-FFF2-40B4-BE49-F238E27FC236}">
                <a16:creationId xmlns:a16="http://schemas.microsoft.com/office/drawing/2014/main" id="{7A80AA57-1BB9-939D-8974-EA7F39153D55}"/>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
        <p:nvSpPr>
          <p:cNvPr id="2" name="Title 1">
            <a:extLst>
              <a:ext uri="{FF2B5EF4-FFF2-40B4-BE49-F238E27FC236}">
                <a16:creationId xmlns:a16="http://schemas.microsoft.com/office/drawing/2014/main" id="{8C17598F-0148-ED21-BF54-6C32AFA378B9}"/>
              </a:ext>
            </a:extLst>
          </p:cNvPr>
          <p:cNvSpPr>
            <a:spLocks noGrp="1"/>
          </p:cNvSpPr>
          <p:nvPr>
            <p:ph type="title" hasCustomPrompt="1"/>
          </p:nvPr>
        </p:nvSpPr>
        <p:spPr>
          <a:xfrm>
            <a:off x="288558" y="178971"/>
            <a:ext cx="5527626" cy="397352"/>
          </a:xfrm>
          <a:prstGeom prst="rect">
            <a:avLst/>
          </a:prstGeom>
        </p:spPr>
        <p:txBody>
          <a:bodyPr anchor="ctr"/>
          <a:lstStyle>
            <a:lvl1pPr>
              <a:defRPr sz="2000"/>
            </a:lvl1pPr>
          </a:lstStyle>
          <a:p>
            <a:r>
              <a:rPr lang="en-US" dirty="0"/>
              <a:t>Insert your slide title in Arial bold 20pt</a:t>
            </a:r>
          </a:p>
        </p:txBody>
      </p:sp>
      <p:sp>
        <p:nvSpPr>
          <p:cNvPr id="5" name="Text Placeholder 6">
            <a:extLst>
              <a:ext uri="{FF2B5EF4-FFF2-40B4-BE49-F238E27FC236}">
                <a16:creationId xmlns:a16="http://schemas.microsoft.com/office/drawing/2014/main" id="{E6386CD3-C912-3D11-01E9-EFA0944D6B96}"/>
              </a:ext>
            </a:extLst>
          </p:cNvPr>
          <p:cNvSpPr>
            <a:spLocks noGrp="1"/>
          </p:cNvSpPr>
          <p:nvPr>
            <p:ph type="body" sz="quarter" idx="18" hasCustomPrompt="1"/>
          </p:nvPr>
        </p:nvSpPr>
        <p:spPr>
          <a:xfrm>
            <a:off x="288558" y="845697"/>
            <a:ext cx="5527626" cy="430887"/>
          </a:xfrm>
          <a:solidFill>
            <a:schemeClr val="tx2"/>
          </a:solidFill>
        </p:spPr>
        <p:txBody>
          <a:bodyPr wrap="square" lIns="91440" tIns="91440" rIns="91440" bIns="91440" anchor="t">
            <a:spAutoFit/>
          </a:bodyPr>
          <a:lstStyle>
            <a:lvl1pPr marL="0" indent="0" algn="l">
              <a:spcBef>
                <a:spcPts val="0"/>
              </a:spcBef>
              <a:spcAft>
                <a:spcPts val="0"/>
              </a:spcAft>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cxnSp>
        <p:nvCxnSpPr>
          <p:cNvPr id="7" name="Straight Connector 6">
            <a:extLst>
              <a:ext uri="{FF2B5EF4-FFF2-40B4-BE49-F238E27FC236}">
                <a16:creationId xmlns:a16="http://schemas.microsoft.com/office/drawing/2014/main" id="{1D6C04FE-F76C-2B98-066A-F6D2AA2791F0}"/>
              </a:ext>
            </a:extLst>
          </p:cNvPr>
          <p:cNvCxnSpPr>
            <a:cxnSpLocks/>
          </p:cNvCxnSpPr>
          <p:nvPr/>
        </p:nvCxnSpPr>
        <p:spPr>
          <a:xfrm>
            <a:off x="278932" y="718606"/>
            <a:ext cx="5543129"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Text Placeholder 6">
            <a:extLst>
              <a:ext uri="{FF2B5EF4-FFF2-40B4-BE49-F238E27FC236}">
                <a16:creationId xmlns:a16="http://schemas.microsoft.com/office/drawing/2014/main" id="{F33334A0-F6E8-9B16-D0BB-399AA808F032}"/>
              </a:ext>
            </a:extLst>
          </p:cNvPr>
          <p:cNvSpPr>
            <a:spLocks noGrp="1"/>
          </p:cNvSpPr>
          <p:nvPr>
            <p:ph type="body" sz="quarter" idx="19" hasCustomPrompt="1"/>
          </p:nvPr>
        </p:nvSpPr>
        <p:spPr>
          <a:xfrm>
            <a:off x="6339402" y="845697"/>
            <a:ext cx="5527626" cy="430887"/>
          </a:xfrm>
          <a:solidFill>
            <a:schemeClr val="tx2"/>
          </a:solidFill>
        </p:spPr>
        <p:txBody>
          <a:bodyPr wrap="square" lIns="91440" tIns="91440" rIns="91440" bIns="91440" anchor="t">
            <a:spAutoFit/>
          </a:bodyPr>
          <a:lstStyle>
            <a:lvl1pPr marL="0" indent="0" algn="l">
              <a:spcBef>
                <a:spcPts val="0"/>
              </a:spcBef>
              <a:spcAft>
                <a:spcPts val="0"/>
              </a:spcAft>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cxnSp>
        <p:nvCxnSpPr>
          <p:cNvPr id="23" name="Straight Connector 22">
            <a:extLst>
              <a:ext uri="{FF2B5EF4-FFF2-40B4-BE49-F238E27FC236}">
                <a16:creationId xmlns:a16="http://schemas.microsoft.com/office/drawing/2014/main" id="{0FD12D00-26FA-4262-C4F3-C04FA851070D}"/>
              </a:ext>
            </a:extLst>
          </p:cNvPr>
          <p:cNvCxnSpPr>
            <a:cxnSpLocks/>
          </p:cNvCxnSpPr>
          <p:nvPr/>
        </p:nvCxnSpPr>
        <p:spPr>
          <a:xfrm>
            <a:off x="6329776" y="718606"/>
            <a:ext cx="554312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Text Placeholder 16">
            <a:extLst>
              <a:ext uri="{FF2B5EF4-FFF2-40B4-BE49-F238E27FC236}">
                <a16:creationId xmlns:a16="http://schemas.microsoft.com/office/drawing/2014/main" id="{E2D57953-69D7-3B5F-CE5E-72AEADE503B7}"/>
              </a:ext>
            </a:extLst>
          </p:cNvPr>
          <p:cNvSpPr>
            <a:spLocks noGrp="1"/>
          </p:cNvSpPr>
          <p:nvPr>
            <p:ph type="body" sz="quarter" idx="15" hasCustomPrompt="1"/>
          </p:nvPr>
        </p:nvSpPr>
        <p:spPr>
          <a:xfrm>
            <a:off x="6359575" y="178971"/>
            <a:ext cx="5552610" cy="397351"/>
          </a:xfrm>
        </p:spPr>
        <p:txBody>
          <a:bodyPr anchor="ctr"/>
          <a:lstStyle>
            <a:lvl1pPr marL="0" indent="0">
              <a:buNone/>
              <a:defRPr sz="2000" b="1">
                <a:solidFill>
                  <a:schemeClr val="bg1"/>
                </a:solidFill>
                <a:latin typeface="+mj-lt"/>
              </a:defRPr>
            </a:lvl1pPr>
            <a:lvl2pPr>
              <a:defRPr sz="2400" b="1">
                <a:latin typeface="+mj-lt"/>
              </a:defRPr>
            </a:lvl2pPr>
            <a:lvl3pPr>
              <a:defRPr sz="2400" b="1">
                <a:latin typeface="+mj-lt"/>
              </a:defRPr>
            </a:lvl3pPr>
            <a:lvl4pPr>
              <a:defRPr sz="2400" b="1">
                <a:latin typeface="+mj-lt"/>
              </a:defRPr>
            </a:lvl4pPr>
            <a:lvl5pPr>
              <a:defRPr sz="2400" b="1">
                <a:latin typeface="+mj-lt"/>
              </a:defRPr>
            </a:lvl5pPr>
          </a:lstStyle>
          <a:p>
            <a:pPr lvl="0"/>
            <a:r>
              <a:rPr lang="en-US" dirty="0"/>
              <a:t>Insert your slide title in Arial bold 24pt</a:t>
            </a:r>
          </a:p>
        </p:txBody>
      </p:sp>
    </p:spTree>
    <p:extLst>
      <p:ext uri="{BB962C8B-B14F-4D97-AF65-F5344CB8AC3E}">
        <p14:creationId xmlns:p14="http://schemas.microsoft.com/office/powerpoint/2010/main" val="3656765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our_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288559" y="1825625"/>
            <a:ext cx="2706889" cy="38361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a:xfrm>
            <a:off x="10985326" y="6435203"/>
            <a:ext cx="901874" cy="365125"/>
          </a:xfrm>
          <a:prstGeom prst="rect">
            <a:avLst/>
          </a:prstGeom>
        </p:spPr>
        <p:txBody>
          <a:bodyPr/>
          <a:lstStyle/>
          <a:p>
            <a:fld id="{403EF4E2-7A7A-0548-85F1-5479B7C9E1B2}" type="slidenum">
              <a:rPr lang="en-US" smtClean="0"/>
              <a:t>‹#›</a:t>
            </a:fld>
            <a:endParaRPr lang="en-US" dirty="0"/>
          </a:p>
        </p:txBody>
      </p:sp>
      <p:sp>
        <p:nvSpPr>
          <p:cNvPr id="12" name="Text Placeholder 6">
            <a:extLst>
              <a:ext uri="{FF2B5EF4-FFF2-40B4-BE49-F238E27FC236}">
                <a16:creationId xmlns:a16="http://schemas.microsoft.com/office/drawing/2014/main" id="{90678F05-80CC-A3DE-FAE5-0A6E66AB8B9B}"/>
              </a:ext>
            </a:extLst>
          </p:cNvPr>
          <p:cNvSpPr>
            <a:spLocks noGrp="1"/>
          </p:cNvSpPr>
          <p:nvPr>
            <p:ph type="body" sz="quarter" idx="16" hasCustomPrompt="1"/>
          </p:nvPr>
        </p:nvSpPr>
        <p:spPr>
          <a:xfrm>
            <a:off x="288558" y="1351231"/>
            <a:ext cx="2706889" cy="436542"/>
          </a:xfrm>
          <a:prstGeom prst="rect">
            <a:avLst/>
          </a:prstGeom>
        </p:spPr>
        <p:txBody>
          <a:bodyPr anchor="b"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 column header</a:t>
            </a:r>
          </a:p>
        </p:txBody>
      </p:sp>
      <p:sp>
        <p:nvSpPr>
          <p:cNvPr id="8" name="Content Placeholder 2">
            <a:extLst>
              <a:ext uri="{FF2B5EF4-FFF2-40B4-BE49-F238E27FC236}">
                <a16:creationId xmlns:a16="http://schemas.microsoft.com/office/drawing/2014/main" id="{723B6A2A-2C2E-7735-F6AF-C9EBC41827D7}"/>
              </a:ext>
            </a:extLst>
          </p:cNvPr>
          <p:cNvSpPr>
            <a:spLocks noGrp="1"/>
          </p:cNvSpPr>
          <p:nvPr>
            <p:ph idx="17"/>
          </p:nvPr>
        </p:nvSpPr>
        <p:spPr>
          <a:xfrm>
            <a:off x="3252476" y="1825625"/>
            <a:ext cx="2706889" cy="38361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6">
            <a:extLst>
              <a:ext uri="{FF2B5EF4-FFF2-40B4-BE49-F238E27FC236}">
                <a16:creationId xmlns:a16="http://schemas.microsoft.com/office/drawing/2014/main" id="{390CEB3B-329E-7CFB-C82C-196F404D94D0}"/>
              </a:ext>
            </a:extLst>
          </p:cNvPr>
          <p:cNvSpPr>
            <a:spLocks noGrp="1"/>
          </p:cNvSpPr>
          <p:nvPr>
            <p:ph type="body" sz="quarter" idx="18" hasCustomPrompt="1"/>
          </p:nvPr>
        </p:nvSpPr>
        <p:spPr>
          <a:xfrm>
            <a:off x="3252475" y="1351231"/>
            <a:ext cx="2706889" cy="436542"/>
          </a:xfrm>
          <a:prstGeom prst="rect">
            <a:avLst/>
          </a:prstGeom>
        </p:spPr>
        <p:txBody>
          <a:bodyPr anchor="b"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 column header</a:t>
            </a:r>
          </a:p>
        </p:txBody>
      </p:sp>
      <p:sp>
        <p:nvSpPr>
          <p:cNvPr id="15" name="Content Placeholder 2">
            <a:extLst>
              <a:ext uri="{FF2B5EF4-FFF2-40B4-BE49-F238E27FC236}">
                <a16:creationId xmlns:a16="http://schemas.microsoft.com/office/drawing/2014/main" id="{BE267DF4-9717-0259-6B0E-DAD8B209CF46}"/>
              </a:ext>
            </a:extLst>
          </p:cNvPr>
          <p:cNvSpPr>
            <a:spLocks noGrp="1"/>
          </p:cNvSpPr>
          <p:nvPr>
            <p:ph idx="19"/>
          </p:nvPr>
        </p:nvSpPr>
        <p:spPr>
          <a:xfrm>
            <a:off x="6216393" y="1825625"/>
            <a:ext cx="2706889" cy="38361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6">
            <a:extLst>
              <a:ext uri="{FF2B5EF4-FFF2-40B4-BE49-F238E27FC236}">
                <a16:creationId xmlns:a16="http://schemas.microsoft.com/office/drawing/2014/main" id="{3638A4D9-F985-A57C-CB8F-B5BE0F172727}"/>
              </a:ext>
            </a:extLst>
          </p:cNvPr>
          <p:cNvSpPr>
            <a:spLocks noGrp="1"/>
          </p:cNvSpPr>
          <p:nvPr>
            <p:ph type="body" sz="quarter" idx="20" hasCustomPrompt="1"/>
          </p:nvPr>
        </p:nvSpPr>
        <p:spPr>
          <a:xfrm>
            <a:off x="6216392" y="1351231"/>
            <a:ext cx="2706889" cy="436542"/>
          </a:xfrm>
          <a:prstGeom prst="rect">
            <a:avLst/>
          </a:prstGeom>
        </p:spPr>
        <p:txBody>
          <a:bodyPr anchor="b"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 column header</a:t>
            </a:r>
          </a:p>
        </p:txBody>
      </p:sp>
      <p:sp>
        <p:nvSpPr>
          <p:cNvPr id="17" name="Content Placeholder 2">
            <a:extLst>
              <a:ext uri="{FF2B5EF4-FFF2-40B4-BE49-F238E27FC236}">
                <a16:creationId xmlns:a16="http://schemas.microsoft.com/office/drawing/2014/main" id="{B48447AD-132B-DD45-8F26-5684D33A864A}"/>
              </a:ext>
            </a:extLst>
          </p:cNvPr>
          <p:cNvSpPr>
            <a:spLocks noGrp="1"/>
          </p:cNvSpPr>
          <p:nvPr>
            <p:ph idx="21"/>
          </p:nvPr>
        </p:nvSpPr>
        <p:spPr>
          <a:xfrm>
            <a:off x="9180311" y="1825625"/>
            <a:ext cx="2706889" cy="38361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6">
            <a:extLst>
              <a:ext uri="{FF2B5EF4-FFF2-40B4-BE49-F238E27FC236}">
                <a16:creationId xmlns:a16="http://schemas.microsoft.com/office/drawing/2014/main" id="{93012D8C-6A00-0751-CA0A-B3A4D6620527}"/>
              </a:ext>
            </a:extLst>
          </p:cNvPr>
          <p:cNvSpPr>
            <a:spLocks noGrp="1"/>
          </p:cNvSpPr>
          <p:nvPr>
            <p:ph type="body" sz="quarter" idx="22" hasCustomPrompt="1"/>
          </p:nvPr>
        </p:nvSpPr>
        <p:spPr>
          <a:xfrm>
            <a:off x="9180310" y="1351231"/>
            <a:ext cx="2706889" cy="436542"/>
          </a:xfrm>
          <a:prstGeom prst="rect">
            <a:avLst/>
          </a:prstGeom>
        </p:spPr>
        <p:txBody>
          <a:bodyPr anchor="b"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 column header</a:t>
            </a:r>
          </a:p>
        </p:txBody>
      </p:sp>
      <p:sp>
        <p:nvSpPr>
          <p:cNvPr id="4" name="Text Placeholder 10">
            <a:extLst>
              <a:ext uri="{FF2B5EF4-FFF2-40B4-BE49-F238E27FC236}">
                <a16:creationId xmlns:a16="http://schemas.microsoft.com/office/drawing/2014/main" id="{197E1BA7-6018-F8DC-5B98-E01D1FCACAE1}"/>
              </a:ext>
            </a:extLst>
          </p:cNvPr>
          <p:cNvSpPr>
            <a:spLocks noGrp="1"/>
          </p:cNvSpPr>
          <p:nvPr>
            <p:ph type="body" sz="quarter" idx="23" hasCustomPrompt="1"/>
          </p:nvPr>
        </p:nvSpPr>
        <p:spPr>
          <a:xfrm>
            <a:off x="288558" y="5985327"/>
            <a:ext cx="11582399" cy="365125"/>
          </a:xfrm>
          <a:prstGeom prst="rect">
            <a:avLst/>
          </a:prstGeo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Source, footnote</a:t>
            </a:r>
          </a:p>
        </p:txBody>
      </p:sp>
      <p:sp>
        <p:nvSpPr>
          <p:cNvPr id="5" name="Text Placeholder 6">
            <a:extLst>
              <a:ext uri="{FF2B5EF4-FFF2-40B4-BE49-F238E27FC236}">
                <a16:creationId xmlns:a16="http://schemas.microsoft.com/office/drawing/2014/main" id="{6842BA1B-CE76-92EE-3BB8-577F1D85B407}"/>
              </a:ext>
            </a:extLst>
          </p:cNvPr>
          <p:cNvSpPr>
            <a:spLocks noGrp="1"/>
          </p:cNvSpPr>
          <p:nvPr>
            <p:ph type="body" sz="quarter" idx="13" hasCustomPrompt="1"/>
          </p:nvPr>
        </p:nvSpPr>
        <p:spPr>
          <a:xfrm>
            <a:off x="288558" y="579495"/>
            <a:ext cx="11582400" cy="436542"/>
          </a:xfrm>
          <a:prstGeom prst="rect">
            <a:avLst/>
          </a:prstGeo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a:t>Insert your subtitle in Arial 16pt</a:t>
            </a:r>
          </a:p>
        </p:txBody>
      </p:sp>
      <p:sp>
        <p:nvSpPr>
          <p:cNvPr id="10" name="Title 1">
            <a:extLst>
              <a:ext uri="{FF2B5EF4-FFF2-40B4-BE49-F238E27FC236}">
                <a16:creationId xmlns:a16="http://schemas.microsoft.com/office/drawing/2014/main" id="{DADCE05C-530C-E715-3EE9-A5165AEC29C3}"/>
              </a:ext>
            </a:extLst>
          </p:cNvPr>
          <p:cNvSpPr>
            <a:spLocks noGrp="1"/>
          </p:cNvSpPr>
          <p:nvPr>
            <p:ph type="title" hasCustomPrompt="1"/>
          </p:nvPr>
        </p:nvSpPr>
        <p:spPr>
          <a:xfrm>
            <a:off x="288558" y="178971"/>
            <a:ext cx="11582400" cy="397352"/>
          </a:xfrm>
          <a:prstGeom prst="rect">
            <a:avLst/>
          </a:prstGeom>
        </p:spPr>
        <p:txBody>
          <a:bodyPr anchor="ctr"/>
          <a:lstStyle>
            <a:lvl1pPr>
              <a:defRPr sz="2000"/>
            </a:lvl1pPr>
          </a:lstStyle>
          <a:p>
            <a:r>
              <a:rPr lang="en-US"/>
              <a:t>Insert your slide title in Arial bold 20pt</a:t>
            </a:r>
          </a:p>
        </p:txBody>
      </p:sp>
    </p:spTree>
    <p:extLst>
      <p:ext uri="{BB962C8B-B14F-4D97-AF65-F5344CB8AC3E}">
        <p14:creationId xmlns:p14="http://schemas.microsoft.com/office/powerpoint/2010/main" val="113353986"/>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3yp_half_deep_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083BD0-CB53-4C20-92B8-5D9B6FB9049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CA6E01A0-2BBF-F43A-B5D1-9E31AF6BC972}"/>
              </a:ext>
            </a:extLst>
          </p:cNvPr>
          <p:cNvSpPr/>
          <p:nvPr/>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lvl1pPr>
              <a:defRPr>
                <a:solidFill>
                  <a:schemeClr val="bg1"/>
                </a:solidFill>
              </a:defRPr>
            </a:lvl1pPr>
          </a:lstStyle>
          <a:p>
            <a:fld id="{403EF4E2-7A7A-0548-85F1-5479B7C9E1B2}" type="slidenum">
              <a:rPr lang="en-US" smtClean="0"/>
              <a:pPr/>
              <a:t>‹#›</a:t>
            </a:fld>
            <a:endParaRPr lang="en-US" dirty="0"/>
          </a:p>
        </p:txBody>
      </p:sp>
      <p:sp>
        <p:nvSpPr>
          <p:cNvPr id="11" name="Content Placeholder 2">
            <a:extLst>
              <a:ext uri="{FF2B5EF4-FFF2-40B4-BE49-F238E27FC236}">
                <a16:creationId xmlns:a16="http://schemas.microsoft.com/office/drawing/2014/main" id="{AE757F6A-9EA9-44EF-A958-2270491049E4}"/>
              </a:ext>
            </a:extLst>
          </p:cNvPr>
          <p:cNvSpPr>
            <a:spLocks noGrp="1"/>
          </p:cNvSpPr>
          <p:nvPr>
            <p:ph idx="1"/>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a:extLst>
              <a:ext uri="{FF2B5EF4-FFF2-40B4-BE49-F238E27FC236}">
                <a16:creationId xmlns:a16="http://schemas.microsoft.com/office/drawing/2014/main" id="{344B2E6E-E1B5-CE08-FA8B-59B5B1CA44CC}"/>
              </a:ext>
            </a:extLst>
          </p:cNvPr>
          <p:cNvSpPr>
            <a:spLocks noGrp="1"/>
          </p:cNvSpPr>
          <p:nvPr>
            <p:ph idx="13"/>
          </p:nvPr>
        </p:nvSpPr>
        <p:spPr>
          <a:xfrm>
            <a:off x="6359574" y="1825625"/>
            <a:ext cx="5527626" cy="383613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10">
            <a:extLst>
              <a:ext uri="{FF2B5EF4-FFF2-40B4-BE49-F238E27FC236}">
                <a16:creationId xmlns:a16="http://schemas.microsoft.com/office/drawing/2014/main" id="{12C0470F-CF16-06E7-C6C5-F985FA46839B}"/>
              </a:ext>
            </a:extLst>
          </p:cNvPr>
          <p:cNvSpPr>
            <a:spLocks noGrp="1"/>
          </p:cNvSpPr>
          <p:nvPr>
            <p:ph type="body" sz="quarter" idx="14" hasCustomPrompt="1"/>
          </p:nvPr>
        </p:nvSpPr>
        <p:spPr>
          <a:xfrm>
            <a:off x="288559" y="5985327"/>
            <a:ext cx="5527626"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cxnSp>
        <p:nvCxnSpPr>
          <p:cNvPr id="10" name="Straight Connector 9">
            <a:extLst>
              <a:ext uri="{FF2B5EF4-FFF2-40B4-BE49-F238E27FC236}">
                <a16:creationId xmlns:a16="http://schemas.microsoft.com/office/drawing/2014/main" id="{B0C58F92-15EB-DF6A-3AEA-BEF2B4382D47}"/>
              </a:ext>
            </a:extLst>
          </p:cNvPr>
          <p:cNvCxnSpPr>
            <a:cxnSpLocks/>
          </p:cNvCxnSpPr>
          <p:nvPr/>
        </p:nvCxnSpPr>
        <p:spPr>
          <a:xfrm>
            <a:off x="278932" y="6395755"/>
            <a:ext cx="553725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0065A935-0133-1472-46FC-7F9DFFDB054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
        <p:nvSpPr>
          <p:cNvPr id="22" name="TextBox 21">
            <a:extLst>
              <a:ext uri="{FF2B5EF4-FFF2-40B4-BE49-F238E27FC236}">
                <a16:creationId xmlns:a16="http://schemas.microsoft.com/office/drawing/2014/main" id="{13B39F9E-29C7-4F5B-9B1A-FE81CF8DB4C4}"/>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
        <p:nvSpPr>
          <p:cNvPr id="23" name="Title 1">
            <a:extLst>
              <a:ext uri="{FF2B5EF4-FFF2-40B4-BE49-F238E27FC236}">
                <a16:creationId xmlns:a16="http://schemas.microsoft.com/office/drawing/2014/main" id="{E057E11A-E34D-941D-DF21-BE0590947E19}"/>
              </a:ext>
            </a:extLst>
          </p:cNvPr>
          <p:cNvSpPr>
            <a:spLocks noGrp="1"/>
          </p:cNvSpPr>
          <p:nvPr>
            <p:ph type="title" hasCustomPrompt="1"/>
          </p:nvPr>
        </p:nvSpPr>
        <p:spPr>
          <a:xfrm>
            <a:off x="288558" y="178971"/>
            <a:ext cx="5527626" cy="397352"/>
          </a:xfrm>
          <a:prstGeom prst="rect">
            <a:avLst/>
          </a:prstGeom>
        </p:spPr>
        <p:txBody>
          <a:bodyPr anchor="ctr"/>
          <a:lstStyle>
            <a:lvl1pPr>
              <a:defRPr sz="2000"/>
            </a:lvl1pPr>
          </a:lstStyle>
          <a:p>
            <a:r>
              <a:rPr lang="en-US" dirty="0"/>
              <a:t>Insert your slide title in Arial bold 20pt</a:t>
            </a:r>
          </a:p>
        </p:txBody>
      </p:sp>
      <p:sp>
        <p:nvSpPr>
          <p:cNvPr id="24" name="Text Placeholder 6">
            <a:extLst>
              <a:ext uri="{FF2B5EF4-FFF2-40B4-BE49-F238E27FC236}">
                <a16:creationId xmlns:a16="http://schemas.microsoft.com/office/drawing/2014/main" id="{76D36C6A-9ABC-D7E9-B8E5-851A713D9683}"/>
              </a:ext>
            </a:extLst>
          </p:cNvPr>
          <p:cNvSpPr>
            <a:spLocks noGrp="1"/>
          </p:cNvSpPr>
          <p:nvPr>
            <p:ph type="body" sz="quarter" idx="18" hasCustomPrompt="1"/>
          </p:nvPr>
        </p:nvSpPr>
        <p:spPr>
          <a:xfrm>
            <a:off x="288558" y="845697"/>
            <a:ext cx="5527626" cy="430887"/>
          </a:xfrm>
          <a:solidFill>
            <a:schemeClr val="tx2"/>
          </a:solidFill>
        </p:spPr>
        <p:txBody>
          <a:bodyPr wrap="square" lIns="91440" tIns="91440" rIns="91440" bIns="91440" anchor="t">
            <a:spAutoFit/>
          </a:bodyPr>
          <a:lstStyle>
            <a:lvl1pPr marL="0" indent="0" algn="l">
              <a:spcBef>
                <a:spcPts val="0"/>
              </a:spcBef>
              <a:spcAft>
                <a:spcPts val="0"/>
              </a:spcAft>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cxnSp>
        <p:nvCxnSpPr>
          <p:cNvPr id="25" name="Straight Connector 24">
            <a:extLst>
              <a:ext uri="{FF2B5EF4-FFF2-40B4-BE49-F238E27FC236}">
                <a16:creationId xmlns:a16="http://schemas.microsoft.com/office/drawing/2014/main" id="{8F01343E-F55F-6211-AA10-F9EAED084150}"/>
              </a:ext>
            </a:extLst>
          </p:cNvPr>
          <p:cNvCxnSpPr>
            <a:cxnSpLocks/>
          </p:cNvCxnSpPr>
          <p:nvPr/>
        </p:nvCxnSpPr>
        <p:spPr>
          <a:xfrm>
            <a:off x="278932" y="718606"/>
            <a:ext cx="5543129"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26" name="Text Placeholder 6">
            <a:extLst>
              <a:ext uri="{FF2B5EF4-FFF2-40B4-BE49-F238E27FC236}">
                <a16:creationId xmlns:a16="http://schemas.microsoft.com/office/drawing/2014/main" id="{980D4F2F-BE2C-CA39-F424-682D60650851}"/>
              </a:ext>
            </a:extLst>
          </p:cNvPr>
          <p:cNvSpPr>
            <a:spLocks noGrp="1"/>
          </p:cNvSpPr>
          <p:nvPr>
            <p:ph type="body" sz="quarter" idx="19" hasCustomPrompt="1"/>
          </p:nvPr>
        </p:nvSpPr>
        <p:spPr>
          <a:xfrm>
            <a:off x="6339402" y="845697"/>
            <a:ext cx="5527626" cy="430887"/>
          </a:xfrm>
          <a:solidFill>
            <a:schemeClr val="bg2"/>
          </a:solidFill>
        </p:spPr>
        <p:txBody>
          <a:bodyPr wrap="square" lIns="91440" tIns="91440" rIns="91440" bIns="91440" anchor="t">
            <a:spAutoFit/>
          </a:bodyPr>
          <a:lstStyle>
            <a:lvl1pPr marL="0" indent="0" algn="l">
              <a:spcBef>
                <a:spcPts val="0"/>
              </a:spcBef>
              <a:spcAft>
                <a:spcPts val="0"/>
              </a:spcAft>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cxnSp>
        <p:nvCxnSpPr>
          <p:cNvPr id="27" name="Straight Connector 26">
            <a:extLst>
              <a:ext uri="{FF2B5EF4-FFF2-40B4-BE49-F238E27FC236}">
                <a16:creationId xmlns:a16="http://schemas.microsoft.com/office/drawing/2014/main" id="{1041DD6D-3438-93A3-A777-68EA07FB1D42}"/>
              </a:ext>
            </a:extLst>
          </p:cNvPr>
          <p:cNvCxnSpPr>
            <a:cxnSpLocks/>
          </p:cNvCxnSpPr>
          <p:nvPr/>
        </p:nvCxnSpPr>
        <p:spPr>
          <a:xfrm>
            <a:off x="6329776" y="718606"/>
            <a:ext cx="554312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Text Placeholder 16">
            <a:extLst>
              <a:ext uri="{FF2B5EF4-FFF2-40B4-BE49-F238E27FC236}">
                <a16:creationId xmlns:a16="http://schemas.microsoft.com/office/drawing/2014/main" id="{A7949EE8-83D1-17BE-32E2-4AFE47DD5BD4}"/>
              </a:ext>
            </a:extLst>
          </p:cNvPr>
          <p:cNvSpPr>
            <a:spLocks noGrp="1"/>
          </p:cNvSpPr>
          <p:nvPr>
            <p:ph type="body" sz="quarter" idx="15" hasCustomPrompt="1"/>
          </p:nvPr>
        </p:nvSpPr>
        <p:spPr>
          <a:xfrm>
            <a:off x="6359575" y="178971"/>
            <a:ext cx="5552610" cy="397351"/>
          </a:xfrm>
        </p:spPr>
        <p:txBody>
          <a:bodyPr anchor="ctr"/>
          <a:lstStyle>
            <a:lvl1pPr marL="0" indent="0">
              <a:buNone/>
              <a:defRPr sz="2000" b="1">
                <a:solidFill>
                  <a:schemeClr val="bg1"/>
                </a:solidFill>
                <a:latin typeface="+mj-lt"/>
              </a:defRPr>
            </a:lvl1pPr>
            <a:lvl2pPr>
              <a:defRPr sz="2400" b="1">
                <a:latin typeface="+mj-lt"/>
              </a:defRPr>
            </a:lvl2pPr>
            <a:lvl3pPr>
              <a:defRPr sz="2400" b="1">
                <a:latin typeface="+mj-lt"/>
              </a:defRPr>
            </a:lvl3pPr>
            <a:lvl4pPr>
              <a:defRPr sz="2400" b="1">
                <a:latin typeface="+mj-lt"/>
              </a:defRPr>
            </a:lvl4pPr>
            <a:lvl5pPr>
              <a:defRPr sz="2400" b="1">
                <a:latin typeface="+mj-lt"/>
              </a:defRPr>
            </a:lvl5pPr>
          </a:lstStyle>
          <a:p>
            <a:pPr lvl="0"/>
            <a:r>
              <a:rPr lang="en-US" dirty="0"/>
              <a:t>Insert your slide title in Arial bold 24pt</a:t>
            </a:r>
          </a:p>
        </p:txBody>
      </p:sp>
    </p:spTree>
    <p:extLst>
      <p:ext uri="{BB962C8B-B14F-4D97-AF65-F5344CB8AC3E}">
        <p14:creationId xmlns:p14="http://schemas.microsoft.com/office/powerpoint/2010/main" val="138589788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p:cSld name="3yp_half_gre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083BD0-CB53-4C20-92B8-5D9B6FB9049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CA6E01A0-2BBF-F43A-B5D1-9E31AF6BC972}"/>
              </a:ext>
            </a:extLst>
          </p:cNvPr>
          <p:cNvSpPr/>
          <p:nvPr/>
        </p:nvSpPr>
        <p:spPr>
          <a:xfrm>
            <a:off x="6096000" y="0"/>
            <a:ext cx="6096000" cy="685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cxnSp>
        <p:nvCxnSpPr>
          <p:cNvPr id="8" name="Straight Connector 7">
            <a:extLst>
              <a:ext uri="{FF2B5EF4-FFF2-40B4-BE49-F238E27FC236}">
                <a16:creationId xmlns:a16="http://schemas.microsoft.com/office/drawing/2014/main" id="{CC77EDE7-AEAD-C80E-B46F-DB1E1503E6EC}"/>
              </a:ext>
            </a:extLst>
          </p:cNvPr>
          <p:cNvCxnSpPr>
            <a:cxnSpLocks/>
          </p:cNvCxnSpPr>
          <p:nvPr/>
        </p:nvCxnSpPr>
        <p:spPr>
          <a:xfrm>
            <a:off x="278932" y="6395755"/>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AE757F6A-9EA9-44EF-A958-2270491049E4}"/>
              </a:ext>
            </a:extLst>
          </p:cNvPr>
          <p:cNvSpPr>
            <a:spLocks noGrp="1"/>
          </p:cNvSpPr>
          <p:nvPr>
            <p:ph idx="1"/>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a:extLst>
              <a:ext uri="{FF2B5EF4-FFF2-40B4-BE49-F238E27FC236}">
                <a16:creationId xmlns:a16="http://schemas.microsoft.com/office/drawing/2014/main" id="{344B2E6E-E1B5-CE08-FA8B-59B5B1CA44CC}"/>
              </a:ext>
            </a:extLst>
          </p:cNvPr>
          <p:cNvSpPr>
            <a:spLocks noGrp="1"/>
          </p:cNvSpPr>
          <p:nvPr>
            <p:ph idx="13"/>
          </p:nvPr>
        </p:nvSpPr>
        <p:spPr>
          <a:xfrm>
            <a:off x="6359574"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10">
            <a:extLst>
              <a:ext uri="{FF2B5EF4-FFF2-40B4-BE49-F238E27FC236}">
                <a16:creationId xmlns:a16="http://schemas.microsoft.com/office/drawing/2014/main" id="{12C0470F-CF16-06E7-C6C5-F985FA46839B}"/>
              </a:ext>
            </a:extLst>
          </p:cNvPr>
          <p:cNvSpPr>
            <a:spLocks noGrp="1"/>
          </p:cNvSpPr>
          <p:nvPr>
            <p:ph type="body" sz="quarter" idx="14" hasCustomPrompt="1"/>
          </p:nvPr>
        </p:nvSpPr>
        <p:spPr>
          <a:xfrm>
            <a:off x="288559" y="5985327"/>
            <a:ext cx="5527626"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pic>
        <p:nvPicPr>
          <p:cNvPr id="21" name="Picture 20">
            <a:extLst>
              <a:ext uri="{FF2B5EF4-FFF2-40B4-BE49-F238E27FC236}">
                <a16:creationId xmlns:a16="http://schemas.microsoft.com/office/drawing/2014/main" id="{D92D051E-34B3-19E8-0675-B2DB0775B20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
        <p:nvSpPr>
          <p:cNvPr id="22" name="TextBox 21">
            <a:extLst>
              <a:ext uri="{FF2B5EF4-FFF2-40B4-BE49-F238E27FC236}">
                <a16:creationId xmlns:a16="http://schemas.microsoft.com/office/drawing/2014/main" id="{917881B4-E3B9-7482-317F-7A70E837571B}"/>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
        <p:nvSpPr>
          <p:cNvPr id="2" name="Title 1">
            <a:extLst>
              <a:ext uri="{FF2B5EF4-FFF2-40B4-BE49-F238E27FC236}">
                <a16:creationId xmlns:a16="http://schemas.microsoft.com/office/drawing/2014/main" id="{37BBC8E0-99A7-20D7-198E-8C4C5429454D}"/>
              </a:ext>
            </a:extLst>
          </p:cNvPr>
          <p:cNvSpPr>
            <a:spLocks noGrp="1"/>
          </p:cNvSpPr>
          <p:nvPr>
            <p:ph type="title" hasCustomPrompt="1"/>
          </p:nvPr>
        </p:nvSpPr>
        <p:spPr>
          <a:xfrm>
            <a:off x="288558" y="178971"/>
            <a:ext cx="5527626" cy="397352"/>
          </a:xfrm>
          <a:prstGeom prst="rect">
            <a:avLst/>
          </a:prstGeom>
        </p:spPr>
        <p:txBody>
          <a:bodyPr anchor="ctr"/>
          <a:lstStyle>
            <a:lvl1pPr>
              <a:defRPr sz="2000"/>
            </a:lvl1pPr>
          </a:lstStyle>
          <a:p>
            <a:r>
              <a:rPr lang="en-US" dirty="0"/>
              <a:t>Insert your slide title in Arial bold 20pt</a:t>
            </a:r>
          </a:p>
        </p:txBody>
      </p:sp>
      <p:sp>
        <p:nvSpPr>
          <p:cNvPr id="5" name="Text Placeholder 6">
            <a:extLst>
              <a:ext uri="{FF2B5EF4-FFF2-40B4-BE49-F238E27FC236}">
                <a16:creationId xmlns:a16="http://schemas.microsoft.com/office/drawing/2014/main" id="{57DCC7EB-45F1-9010-84BA-C92B2F7B6145}"/>
              </a:ext>
            </a:extLst>
          </p:cNvPr>
          <p:cNvSpPr>
            <a:spLocks noGrp="1"/>
          </p:cNvSpPr>
          <p:nvPr>
            <p:ph type="body" sz="quarter" idx="18" hasCustomPrompt="1"/>
          </p:nvPr>
        </p:nvSpPr>
        <p:spPr>
          <a:xfrm>
            <a:off x="288558" y="845697"/>
            <a:ext cx="5527626" cy="430887"/>
          </a:xfrm>
          <a:solidFill>
            <a:schemeClr val="tx2"/>
          </a:solidFill>
        </p:spPr>
        <p:txBody>
          <a:bodyPr wrap="square" lIns="91440" tIns="91440" rIns="91440" bIns="91440" anchor="t">
            <a:spAutoFit/>
          </a:bodyPr>
          <a:lstStyle>
            <a:lvl1pPr marL="0" indent="0" algn="l">
              <a:spcBef>
                <a:spcPts val="0"/>
              </a:spcBef>
              <a:spcAft>
                <a:spcPts val="0"/>
              </a:spcAft>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cxnSp>
        <p:nvCxnSpPr>
          <p:cNvPr id="7" name="Straight Connector 6">
            <a:extLst>
              <a:ext uri="{FF2B5EF4-FFF2-40B4-BE49-F238E27FC236}">
                <a16:creationId xmlns:a16="http://schemas.microsoft.com/office/drawing/2014/main" id="{10366EE5-2C84-CBCF-1F7D-90ED78E5262C}"/>
              </a:ext>
            </a:extLst>
          </p:cNvPr>
          <p:cNvCxnSpPr>
            <a:cxnSpLocks/>
          </p:cNvCxnSpPr>
          <p:nvPr/>
        </p:nvCxnSpPr>
        <p:spPr>
          <a:xfrm>
            <a:off x="278932" y="718606"/>
            <a:ext cx="5543129"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9" name="Text Placeholder 6">
            <a:extLst>
              <a:ext uri="{FF2B5EF4-FFF2-40B4-BE49-F238E27FC236}">
                <a16:creationId xmlns:a16="http://schemas.microsoft.com/office/drawing/2014/main" id="{A61C536A-21F2-4872-F52C-58EFD35356E3}"/>
              </a:ext>
            </a:extLst>
          </p:cNvPr>
          <p:cNvSpPr>
            <a:spLocks noGrp="1"/>
          </p:cNvSpPr>
          <p:nvPr>
            <p:ph type="body" sz="quarter" idx="19" hasCustomPrompt="1"/>
          </p:nvPr>
        </p:nvSpPr>
        <p:spPr>
          <a:xfrm>
            <a:off x="6339402" y="845697"/>
            <a:ext cx="5527626" cy="430887"/>
          </a:xfrm>
          <a:solidFill>
            <a:schemeClr val="tx2"/>
          </a:solidFill>
        </p:spPr>
        <p:txBody>
          <a:bodyPr wrap="square" lIns="91440" tIns="91440" rIns="91440" bIns="91440" anchor="t">
            <a:spAutoFit/>
          </a:bodyPr>
          <a:lstStyle>
            <a:lvl1pPr marL="0" indent="0" algn="l">
              <a:spcBef>
                <a:spcPts val="0"/>
              </a:spcBef>
              <a:spcAft>
                <a:spcPts val="0"/>
              </a:spcAft>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cxnSp>
        <p:nvCxnSpPr>
          <p:cNvPr id="10" name="Straight Connector 9">
            <a:extLst>
              <a:ext uri="{FF2B5EF4-FFF2-40B4-BE49-F238E27FC236}">
                <a16:creationId xmlns:a16="http://schemas.microsoft.com/office/drawing/2014/main" id="{F9066B2B-EA3F-EAF6-AFF1-68682E47E581}"/>
              </a:ext>
            </a:extLst>
          </p:cNvPr>
          <p:cNvCxnSpPr>
            <a:cxnSpLocks/>
          </p:cNvCxnSpPr>
          <p:nvPr/>
        </p:nvCxnSpPr>
        <p:spPr>
          <a:xfrm>
            <a:off x="6329776" y="718606"/>
            <a:ext cx="5543129"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Text Placeholder 16">
            <a:extLst>
              <a:ext uri="{FF2B5EF4-FFF2-40B4-BE49-F238E27FC236}">
                <a16:creationId xmlns:a16="http://schemas.microsoft.com/office/drawing/2014/main" id="{B611845A-2C49-8A19-66CD-D9E9ACA2E007}"/>
              </a:ext>
            </a:extLst>
          </p:cNvPr>
          <p:cNvSpPr>
            <a:spLocks noGrp="1"/>
          </p:cNvSpPr>
          <p:nvPr>
            <p:ph type="body" sz="quarter" idx="15" hasCustomPrompt="1"/>
          </p:nvPr>
        </p:nvSpPr>
        <p:spPr>
          <a:xfrm>
            <a:off x="6359575" y="178971"/>
            <a:ext cx="5552610" cy="397351"/>
          </a:xfrm>
        </p:spPr>
        <p:txBody>
          <a:bodyPr anchor="ctr"/>
          <a:lstStyle>
            <a:lvl1pPr marL="0" indent="0">
              <a:buNone/>
              <a:defRPr sz="2000" b="1">
                <a:solidFill>
                  <a:schemeClr val="tx1"/>
                </a:solidFill>
                <a:latin typeface="+mj-lt"/>
              </a:defRPr>
            </a:lvl1pPr>
            <a:lvl2pPr>
              <a:defRPr sz="2400" b="1">
                <a:latin typeface="+mj-lt"/>
              </a:defRPr>
            </a:lvl2pPr>
            <a:lvl3pPr>
              <a:defRPr sz="2400" b="1">
                <a:latin typeface="+mj-lt"/>
              </a:defRPr>
            </a:lvl3pPr>
            <a:lvl4pPr>
              <a:defRPr sz="2400" b="1">
                <a:latin typeface="+mj-lt"/>
              </a:defRPr>
            </a:lvl4pPr>
            <a:lvl5pPr>
              <a:defRPr sz="2400" b="1">
                <a:latin typeface="+mj-lt"/>
              </a:defRPr>
            </a:lvl5pPr>
          </a:lstStyle>
          <a:p>
            <a:pPr lvl="0"/>
            <a:r>
              <a:rPr lang="en-US" dirty="0"/>
              <a:t>Insert your slide title in Arial bold 24pt</a:t>
            </a:r>
          </a:p>
        </p:txBody>
      </p:sp>
    </p:spTree>
    <p:extLst>
      <p:ext uri="{BB962C8B-B14F-4D97-AF65-F5344CB8AC3E}">
        <p14:creationId xmlns:p14="http://schemas.microsoft.com/office/powerpoint/2010/main" val="312690267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p:cSld name="3yp_blan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2" name="Text Placeholder 10">
            <a:extLst>
              <a:ext uri="{FF2B5EF4-FFF2-40B4-BE49-F238E27FC236}">
                <a16:creationId xmlns:a16="http://schemas.microsoft.com/office/drawing/2014/main" id="{5F90632C-301E-32EA-91E1-96C5D6220E7F}"/>
              </a:ext>
            </a:extLst>
          </p:cNvPr>
          <p:cNvSpPr>
            <a:spLocks noGrp="1"/>
          </p:cNvSpPr>
          <p:nvPr>
            <p:ph type="body" sz="quarter" idx="17"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Tree>
    <p:extLst>
      <p:ext uri="{BB962C8B-B14F-4D97-AF65-F5344CB8AC3E}">
        <p14:creationId xmlns:p14="http://schemas.microsoft.com/office/powerpoint/2010/main" val="238615829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3yp_thank_you_grey">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text, clipart, vector graphics&#10;&#10;Description automatically generated">
            <a:extLst>
              <a:ext uri="{FF2B5EF4-FFF2-40B4-BE49-F238E27FC236}">
                <a16:creationId xmlns:a16="http://schemas.microsoft.com/office/drawing/2014/main" id="{CF928130-74A2-EFBD-3E8D-68B5F500D5B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1"/>
            <a:ext cx="12191999" cy="6857999"/>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8" y="635035"/>
            <a:ext cx="8642082" cy="2387600"/>
          </a:xfrm>
          <a:prstGeom prst="rect">
            <a:avLst/>
          </a:prstGeom>
        </p:spPr>
        <p:txBody>
          <a:bodyPr anchor="b">
            <a:noAutofit/>
          </a:bodyPr>
          <a:lstStyle>
            <a:lvl1pPr algn="l">
              <a:defRPr sz="3600">
                <a:solidFill>
                  <a:schemeClr val="tx1"/>
                </a:solidFill>
              </a:defRPr>
            </a:lvl1pPr>
          </a:lstStyle>
          <a:p>
            <a:r>
              <a:rPr lang="en-US" dirty="0"/>
              <a:t>[Thank you]</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hasCustomPrompt="1"/>
          </p:nvPr>
        </p:nvSpPr>
        <p:spPr>
          <a:xfrm>
            <a:off x="288558" y="3114710"/>
            <a:ext cx="8642082" cy="837882"/>
          </a:xfrm>
        </p:spPr>
        <p:txBody>
          <a:bodyPr>
            <a:noAutofit/>
          </a:bodyPr>
          <a:lstStyle>
            <a:lvl1pPr marL="0" indent="0" algn="l">
              <a:spcBef>
                <a:spcPts val="0"/>
              </a:spcBef>
              <a:spcAft>
                <a:spcPts val="0"/>
              </a:spcAft>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[Call to action]</a:t>
            </a:r>
          </a:p>
        </p:txBody>
      </p:sp>
      <p:pic>
        <p:nvPicPr>
          <p:cNvPr id="9" name="Picture 8">
            <a:extLst>
              <a:ext uri="{FF2B5EF4-FFF2-40B4-BE49-F238E27FC236}">
                <a16:creationId xmlns:a16="http://schemas.microsoft.com/office/drawing/2014/main" id="{CD8F8D6A-AB50-00A3-D30C-2B45378DC3A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04801" y="5694428"/>
            <a:ext cx="1219198" cy="518808"/>
          </a:xfrm>
          <a:prstGeom prst="rect">
            <a:avLst/>
          </a:prstGeom>
        </p:spPr>
      </p:pic>
      <p:sp>
        <p:nvSpPr>
          <p:cNvPr id="10" name="Text Placeholder 17">
            <a:extLst>
              <a:ext uri="{FF2B5EF4-FFF2-40B4-BE49-F238E27FC236}">
                <a16:creationId xmlns:a16="http://schemas.microsoft.com/office/drawing/2014/main" id="{0FF12D10-3F99-FA54-8A36-1C3BFF703BC4}"/>
              </a:ext>
            </a:extLst>
          </p:cNvPr>
          <p:cNvSpPr>
            <a:spLocks noGrp="1"/>
          </p:cNvSpPr>
          <p:nvPr>
            <p:ph type="body" sz="quarter" idx="10" hasCustomPrompt="1"/>
          </p:nvPr>
        </p:nvSpPr>
        <p:spPr>
          <a:xfrm>
            <a:off x="288559" y="4339347"/>
            <a:ext cx="8642082" cy="344384"/>
          </a:xfrm>
        </p:spPr>
        <p:txBody>
          <a:bodyPr tIns="0" bIns="0" anchor="b" anchorCtr="0">
            <a:noAutofit/>
          </a:bodyPr>
          <a:lstStyle>
            <a:lvl1pPr marL="0" indent="0">
              <a:lnSpc>
                <a:spcPct val="100000"/>
              </a:lnSpc>
              <a:spcBef>
                <a:spcPts val="0"/>
              </a:spcBef>
              <a:spcAft>
                <a:spcPts val="0"/>
              </a:spcAft>
              <a:buNone/>
              <a:defRPr sz="1200" b="1">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11" name="Text Placeholder 17">
            <a:extLst>
              <a:ext uri="{FF2B5EF4-FFF2-40B4-BE49-F238E27FC236}">
                <a16:creationId xmlns:a16="http://schemas.microsoft.com/office/drawing/2014/main" id="{C023098E-A14A-7175-E122-657D7B94C166}"/>
              </a:ext>
            </a:extLst>
          </p:cNvPr>
          <p:cNvSpPr>
            <a:spLocks noGrp="1"/>
          </p:cNvSpPr>
          <p:nvPr>
            <p:ph type="body" sz="quarter" idx="11" hasCustomPrompt="1"/>
          </p:nvPr>
        </p:nvSpPr>
        <p:spPr>
          <a:xfrm>
            <a:off x="288559" y="4707481"/>
            <a:ext cx="8642082" cy="42346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Contact information</a:t>
            </a:r>
          </a:p>
        </p:txBody>
      </p:sp>
      <p:sp>
        <p:nvSpPr>
          <p:cNvPr id="6" name="TextBox 5">
            <a:extLst>
              <a:ext uri="{FF2B5EF4-FFF2-40B4-BE49-F238E27FC236}">
                <a16:creationId xmlns:a16="http://schemas.microsoft.com/office/drawing/2014/main" id="{CB3923C6-70F5-38D5-0F2A-AFB1BB6D8A02}"/>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3874954309"/>
      </p:ext>
    </p:extLst>
  </p:cSld>
  <p:clrMapOvr>
    <a:overrideClrMapping bg1="lt1" tx1="dk1" bg2="lt2" tx2="dk2" accent1="accent1" accent2="accent2" accent3="accent3" accent4="accent4" accent5="accent5" accent6="accent6" hlink="hlink" folHlink="folHlink"/>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name="1_cobranded_cover_white">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8" y="1671355"/>
            <a:ext cx="8642082" cy="2387600"/>
          </a:xfrm>
          <a:prstGeom prst="rect">
            <a:avLst/>
          </a:prstGeom>
        </p:spPr>
        <p:txBody>
          <a:bodyPr anchor="b">
            <a:noAutofit/>
          </a:bodyPr>
          <a:lstStyle>
            <a:lvl1pPr algn="l">
              <a:defRPr sz="5400">
                <a:solidFill>
                  <a:schemeClr val="tx1"/>
                </a:solidFill>
              </a:defRPr>
            </a:lvl1pPr>
          </a:lstStyle>
          <a:p>
            <a:r>
              <a:rPr lang="en-US" dirty="0"/>
              <a:t>Insert your presentation title here maximum of three lines</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p:nvPr>
        </p:nvSpPr>
        <p:spPr>
          <a:xfrm>
            <a:off x="288558" y="4151030"/>
            <a:ext cx="8642082" cy="837882"/>
          </a:xfrm>
        </p:spPr>
        <p:txBody>
          <a:bodyPr>
            <a:noAutofit/>
          </a:bodyPr>
          <a:lstStyle>
            <a:lvl1pPr marL="0" indent="0" algn="l">
              <a:spcBef>
                <a:spcPts val="0"/>
              </a:spcBef>
              <a:spcAft>
                <a:spcPts val="0"/>
              </a:spcAft>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429C2072-EE2B-A064-5CA2-6097546F935A}"/>
              </a:ext>
            </a:extLst>
          </p:cNvPr>
          <p:cNvCxnSpPr>
            <a:cxnSpLocks/>
          </p:cNvCxnSpPr>
          <p:nvPr/>
        </p:nvCxnSpPr>
        <p:spPr>
          <a:xfrm>
            <a:off x="278932" y="1364752"/>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13AD0A56-54F9-2F78-1258-F9610367319B}"/>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304801" y="447040"/>
            <a:ext cx="1219198" cy="518808"/>
          </a:xfrm>
          <a:prstGeom prst="rect">
            <a:avLst/>
          </a:prstGeom>
        </p:spPr>
      </p:pic>
      <p:sp>
        <p:nvSpPr>
          <p:cNvPr id="6" name="Text Placeholder 17">
            <a:extLst>
              <a:ext uri="{FF2B5EF4-FFF2-40B4-BE49-F238E27FC236}">
                <a16:creationId xmlns:a16="http://schemas.microsoft.com/office/drawing/2014/main" id="{C32257C0-3FBF-B047-8C59-CDBF51B11985}"/>
              </a:ext>
            </a:extLst>
          </p:cNvPr>
          <p:cNvSpPr>
            <a:spLocks noGrp="1"/>
          </p:cNvSpPr>
          <p:nvPr>
            <p:ph type="body" sz="quarter" idx="10" hasCustomPrompt="1"/>
          </p:nvPr>
        </p:nvSpPr>
        <p:spPr>
          <a:xfrm>
            <a:off x="288559" y="5194091"/>
            <a:ext cx="8642082" cy="344384"/>
          </a:xfrm>
        </p:spPr>
        <p:txBody>
          <a:bodyPr tIns="0" bIns="0" anchor="b" anchorCtr="0">
            <a:noAutofit/>
          </a:bodyPr>
          <a:lstStyle>
            <a:lvl1pPr marL="0" indent="0">
              <a:lnSpc>
                <a:spcPct val="100000"/>
              </a:lnSpc>
              <a:spcBef>
                <a:spcPts val="0"/>
              </a:spcBef>
              <a:spcAft>
                <a:spcPts val="0"/>
              </a:spcAft>
              <a:buNone/>
              <a:defRPr sz="1200" b="1">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7" name="Text Placeholder 17">
            <a:extLst>
              <a:ext uri="{FF2B5EF4-FFF2-40B4-BE49-F238E27FC236}">
                <a16:creationId xmlns:a16="http://schemas.microsoft.com/office/drawing/2014/main" id="{BA60B01F-F394-99A6-2702-DE583FCB977E}"/>
              </a:ext>
            </a:extLst>
          </p:cNvPr>
          <p:cNvSpPr>
            <a:spLocks noGrp="1"/>
          </p:cNvSpPr>
          <p:nvPr>
            <p:ph type="body" sz="quarter" idx="11" hasCustomPrompt="1"/>
          </p:nvPr>
        </p:nvSpPr>
        <p:spPr>
          <a:xfrm>
            <a:off x="288559" y="5562225"/>
            <a:ext cx="8642082"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Title/Department</a:t>
            </a:r>
          </a:p>
        </p:txBody>
      </p:sp>
      <p:sp>
        <p:nvSpPr>
          <p:cNvPr id="8" name="Text Placeholder 17">
            <a:extLst>
              <a:ext uri="{FF2B5EF4-FFF2-40B4-BE49-F238E27FC236}">
                <a16:creationId xmlns:a16="http://schemas.microsoft.com/office/drawing/2014/main" id="{D70F9698-6E59-9274-EC44-4917B7B92AAA}"/>
              </a:ext>
            </a:extLst>
          </p:cNvPr>
          <p:cNvSpPr>
            <a:spLocks noGrp="1"/>
          </p:cNvSpPr>
          <p:nvPr>
            <p:ph type="body" sz="quarter" idx="12" hasCustomPrompt="1"/>
          </p:nvPr>
        </p:nvSpPr>
        <p:spPr>
          <a:xfrm>
            <a:off x="288559" y="6111790"/>
            <a:ext cx="8642082"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sp>
        <p:nvSpPr>
          <p:cNvPr id="10" name="TextBox 9">
            <a:extLst>
              <a:ext uri="{FF2B5EF4-FFF2-40B4-BE49-F238E27FC236}">
                <a16:creationId xmlns:a16="http://schemas.microsoft.com/office/drawing/2014/main" id="{5610FA71-069D-E398-B6E9-5C68D1D17767}"/>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
        <p:nvSpPr>
          <p:cNvPr id="5" name="Picture Placeholder 7">
            <a:extLst>
              <a:ext uri="{FF2B5EF4-FFF2-40B4-BE49-F238E27FC236}">
                <a16:creationId xmlns:a16="http://schemas.microsoft.com/office/drawing/2014/main" id="{5CE73953-2E9E-4D1F-E1A9-F325E624E572}"/>
              </a:ext>
            </a:extLst>
          </p:cNvPr>
          <p:cNvSpPr>
            <a:spLocks noGrp="1"/>
          </p:cNvSpPr>
          <p:nvPr>
            <p:ph type="pic" sz="quarter" idx="18" hasCustomPrompt="1"/>
          </p:nvPr>
        </p:nvSpPr>
        <p:spPr>
          <a:xfrm>
            <a:off x="10387011" y="440454"/>
            <a:ext cx="1500188" cy="513042"/>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772744409"/>
      </p:ext>
    </p:extLst>
  </p:cSld>
  <p:clrMapOvr>
    <a:overrideClrMapping bg1="lt1" tx1="dk1" bg2="lt2" tx2="dk2" accent1="accent1" accent2="accent2" accent3="accent3" accent4="accent4" accent5="accent5" accent6="accent6" hlink="hlink" folHlink="folHlink"/>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p:cSld name="2_cobranded_cover_niq_grey">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text, clipart, vector graphics&#10;&#10;Description automatically generated">
            <a:extLst>
              <a:ext uri="{FF2B5EF4-FFF2-40B4-BE49-F238E27FC236}">
                <a16:creationId xmlns:a16="http://schemas.microsoft.com/office/drawing/2014/main" id="{CF928130-74A2-EFBD-3E8D-68B5F500D5B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1"/>
            <a:ext cx="12191999" cy="6857999"/>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8" y="635035"/>
            <a:ext cx="8642082" cy="2387600"/>
          </a:xfrm>
          <a:prstGeom prst="rect">
            <a:avLst/>
          </a:prstGeom>
        </p:spPr>
        <p:txBody>
          <a:bodyPr anchor="b">
            <a:noAutofit/>
          </a:bodyPr>
          <a:lstStyle>
            <a:lvl1pPr algn="l">
              <a:defRPr sz="5400">
                <a:solidFill>
                  <a:schemeClr val="tx1"/>
                </a:solidFill>
              </a:defRPr>
            </a:lvl1pPr>
          </a:lstStyle>
          <a:p>
            <a:r>
              <a:rPr lang="en-US" dirty="0"/>
              <a:t>Insert your presentation title here maximum of three lines</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p:nvPr>
        </p:nvSpPr>
        <p:spPr>
          <a:xfrm>
            <a:off x="288558" y="3114710"/>
            <a:ext cx="8642082" cy="837882"/>
          </a:xfrm>
        </p:spPr>
        <p:txBody>
          <a:bodyPr>
            <a:noAutofit/>
          </a:bodyPr>
          <a:lstStyle>
            <a:lvl1pPr marL="0" indent="0" algn="l">
              <a:spcBef>
                <a:spcPts val="0"/>
              </a:spcBef>
              <a:spcAft>
                <a:spcPts val="0"/>
              </a:spcAft>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9" name="Picture 8">
            <a:extLst>
              <a:ext uri="{FF2B5EF4-FFF2-40B4-BE49-F238E27FC236}">
                <a16:creationId xmlns:a16="http://schemas.microsoft.com/office/drawing/2014/main" id="{CD8F8D6A-AB50-00A3-D30C-2B45378DC3A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04801" y="5694428"/>
            <a:ext cx="1219198" cy="518808"/>
          </a:xfrm>
          <a:prstGeom prst="rect">
            <a:avLst/>
          </a:prstGeom>
        </p:spPr>
      </p:pic>
      <p:sp>
        <p:nvSpPr>
          <p:cNvPr id="6" name="Text Placeholder 17">
            <a:extLst>
              <a:ext uri="{FF2B5EF4-FFF2-40B4-BE49-F238E27FC236}">
                <a16:creationId xmlns:a16="http://schemas.microsoft.com/office/drawing/2014/main" id="{CFB95ABC-E46E-D769-519E-007DCFC6AE57}"/>
              </a:ext>
            </a:extLst>
          </p:cNvPr>
          <p:cNvSpPr>
            <a:spLocks noGrp="1"/>
          </p:cNvSpPr>
          <p:nvPr>
            <p:ph type="body" sz="quarter" idx="10" hasCustomPrompt="1"/>
          </p:nvPr>
        </p:nvSpPr>
        <p:spPr>
          <a:xfrm>
            <a:off x="288559" y="4192468"/>
            <a:ext cx="8642082" cy="344384"/>
          </a:xfrm>
        </p:spPr>
        <p:txBody>
          <a:bodyPr tIns="0" bIns="0" anchor="b" anchorCtr="0">
            <a:noAutofit/>
          </a:bodyPr>
          <a:lstStyle>
            <a:lvl1pPr marL="0" indent="0">
              <a:lnSpc>
                <a:spcPct val="100000"/>
              </a:lnSpc>
              <a:spcBef>
                <a:spcPts val="0"/>
              </a:spcBef>
              <a:spcAft>
                <a:spcPts val="0"/>
              </a:spcAft>
              <a:buNone/>
              <a:defRPr sz="1200" b="1">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7" name="Text Placeholder 17">
            <a:extLst>
              <a:ext uri="{FF2B5EF4-FFF2-40B4-BE49-F238E27FC236}">
                <a16:creationId xmlns:a16="http://schemas.microsoft.com/office/drawing/2014/main" id="{530B9719-85BB-17E6-F3D3-4CBAC245D7AE}"/>
              </a:ext>
            </a:extLst>
          </p:cNvPr>
          <p:cNvSpPr>
            <a:spLocks noGrp="1"/>
          </p:cNvSpPr>
          <p:nvPr>
            <p:ph type="body" sz="quarter" idx="11" hasCustomPrompt="1"/>
          </p:nvPr>
        </p:nvSpPr>
        <p:spPr>
          <a:xfrm>
            <a:off x="288559" y="4560602"/>
            <a:ext cx="8642082"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Title/Department</a:t>
            </a:r>
          </a:p>
        </p:txBody>
      </p:sp>
      <p:sp>
        <p:nvSpPr>
          <p:cNvPr id="12" name="Text Placeholder 17">
            <a:extLst>
              <a:ext uri="{FF2B5EF4-FFF2-40B4-BE49-F238E27FC236}">
                <a16:creationId xmlns:a16="http://schemas.microsoft.com/office/drawing/2014/main" id="{F56771D0-5C86-AA60-3F57-E915E5BF86C2}"/>
              </a:ext>
            </a:extLst>
          </p:cNvPr>
          <p:cNvSpPr>
            <a:spLocks noGrp="1"/>
          </p:cNvSpPr>
          <p:nvPr>
            <p:ph type="body" sz="quarter" idx="12" hasCustomPrompt="1"/>
          </p:nvPr>
        </p:nvSpPr>
        <p:spPr>
          <a:xfrm>
            <a:off x="288559" y="5110167"/>
            <a:ext cx="8642082"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sp>
        <p:nvSpPr>
          <p:cNvPr id="10" name="TextBox 9">
            <a:extLst>
              <a:ext uri="{FF2B5EF4-FFF2-40B4-BE49-F238E27FC236}">
                <a16:creationId xmlns:a16="http://schemas.microsoft.com/office/drawing/2014/main" id="{19C478FA-FA6E-05DF-854B-5D984ACB62F4}"/>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
        <p:nvSpPr>
          <p:cNvPr id="5" name="Picture Placeholder 7">
            <a:extLst>
              <a:ext uri="{FF2B5EF4-FFF2-40B4-BE49-F238E27FC236}">
                <a16:creationId xmlns:a16="http://schemas.microsoft.com/office/drawing/2014/main" id="{992B36DD-9D01-0B0C-32BC-55F92C7ECAF9}"/>
              </a:ext>
            </a:extLst>
          </p:cNvPr>
          <p:cNvSpPr>
            <a:spLocks noGrp="1"/>
          </p:cNvSpPr>
          <p:nvPr>
            <p:ph type="pic" sz="quarter" idx="18" hasCustomPrompt="1"/>
          </p:nvPr>
        </p:nvSpPr>
        <p:spPr>
          <a:xfrm>
            <a:off x="10387011" y="5700194"/>
            <a:ext cx="1500188" cy="513042"/>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3509223005"/>
      </p:ext>
    </p:extLst>
  </p:cSld>
  <p:clrMapOvr>
    <a:overrideClrMapping bg1="lt1" tx1="dk1" bg2="lt2" tx2="dk2" accent1="accent1" accent2="accent2" accent3="accent3" accent4="accent4" accent5="accent5" accent6="accent6" hlink="hlink" folHlink="folHlink"/>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p:cSld name="3_cobranded_cover_photo_circle_blue">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Shape, circle&#10;&#10;Description automatically generated">
            <a:extLst>
              <a:ext uri="{FF2B5EF4-FFF2-40B4-BE49-F238E27FC236}">
                <a16:creationId xmlns:a16="http://schemas.microsoft.com/office/drawing/2014/main" id="{AE3F521A-60F1-72FB-2B10-CA78E2F93C8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886841" y="-32869"/>
            <a:ext cx="6305159" cy="6858000"/>
          </a:xfrm>
          <a:prstGeom prst="rect">
            <a:avLst/>
          </a:prstGeom>
        </p:spPr>
      </p:pic>
      <p:sp>
        <p:nvSpPr>
          <p:cNvPr id="5" name="TextBox 4">
            <a:extLst>
              <a:ext uri="{FF2B5EF4-FFF2-40B4-BE49-F238E27FC236}">
                <a16:creationId xmlns:a16="http://schemas.microsoft.com/office/drawing/2014/main" id="{6243803D-31FA-692F-1CDF-A332274BC332}"/>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
        <p:nvSpPr>
          <p:cNvPr id="7" name="Picture Placeholder 6">
            <a:extLst>
              <a:ext uri="{FF2B5EF4-FFF2-40B4-BE49-F238E27FC236}">
                <a16:creationId xmlns:a16="http://schemas.microsoft.com/office/drawing/2014/main" id="{7B856112-0A8A-CB47-1E64-93477A68A707}"/>
              </a:ext>
            </a:extLst>
          </p:cNvPr>
          <p:cNvSpPr>
            <a:spLocks noGrp="1"/>
          </p:cNvSpPr>
          <p:nvPr>
            <p:ph type="pic" sz="quarter" idx="12" hasCustomPrompt="1"/>
          </p:nvPr>
        </p:nvSpPr>
        <p:spPr>
          <a:xfrm>
            <a:off x="7465671" y="321957"/>
            <a:ext cx="4924345" cy="4924346"/>
          </a:xfrm>
          <a:prstGeom prst="ellipse">
            <a:avLst/>
          </a:prstGeom>
          <a:solidFill>
            <a:schemeClr val="tx1"/>
          </a:solidFill>
        </p:spPr>
        <p:txBody>
          <a:bodyPr/>
          <a:lstStyle>
            <a:lvl1pPr marL="0" indent="0" algn="ctr">
              <a:buNone/>
              <a:defRPr>
                <a:solidFill>
                  <a:schemeClr val="bg1"/>
                </a:solidFill>
              </a:defRPr>
            </a:lvl1pPr>
          </a:lstStyle>
          <a:p>
            <a:r>
              <a:rPr lang="en-US" dirty="0"/>
              <a:t>Click picture icon to add photo</a:t>
            </a:r>
          </a:p>
        </p:txBody>
      </p:sp>
      <p:sp>
        <p:nvSpPr>
          <p:cNvPr id="6" name="Title 1">
            <a:extLst>
              <a:ext uri="{FF2B5EF4-FFF2-40B4-BE49-F238E27FC236}">
                <a16:creationId xmlns:a16="http://schemas.microsoft.com/office/drawing/2014/main" id="{615225DC-38B1-15E3-05E6-88F5A6B976CF}"/>
              </a:ext>
            </a:extLst>
          </p:cNvPr>
          <p:cNvSpPr>
            <a:spLocks noGrp="1"/>
          </p:cNvSpPr>
          <p:nvPr>
            <p:ph type="ctrTitle" hasCustomPrompt="1"/>
          </p:nvPr>
        </p:nvSpPr>
        <p:spPr>
          <a:xfrm>
            <a:off x="288558" y="635035"/>
            <a:ext cx="6689729" cy="2387600"/>
          </a:xfrm>
          <a:prstGeom prst="rect">
            <a:avLst/>
          </a:prstGeom>
        </p:spPr>
        <p:txBody>
          <a:bodyPr anchor="b">
            <a:noAutofit/>
          </a:bodyPr>
          <a:lstStyle>
            <a:lvl1pPr algn="l">
              <a:defRPr sz="4400">
                <a:solidFill>
                  <a:schemeClr val="tx1"/>
                </a:solidFill>
              </a:defRPr>
            </a:lvl1pPr>
          </a:lstStyle>
          <a:p>
            <a:r>
              <a:rPr lang="en-US" dirty="0"/>
              <a:t>Insert your presentation title here maximum of three lines</a:t>
            </a:r>
          </a:p>
        </p:txBody>
      </p:sp>
      <p:sp>
        <p:nvSpPr>
          <p:cNvPr id="8" name="Subtitle 2">
            <a:extLst>
              <a:ext uri="{FF2B5EF4-FFF2-40B4-BE49-F238E27FC236}">
                <a16:creationId xmlns:a16="http://schemas.microsoft.com/office/drawing/2014/main" id="{23B6A8FC-C3C4-F7DA-BF00-D56866D5808E}"/>
              </a:ext>
            </a:extLst>
          </p:cNvPr>
          <p:cNvSpPr>
            <a:spLocks noGrp="1"/>
          </p:cNvSpPr>
          <p:nvPr>
            <p:ph type="subTitle" idx="1"/>
          </p:nvPr>
        </p:nvSpPr>
        <p:spPr>
          <a:xfrm>
            <a:off x="288558" y="3114710"/>
            <a:ext cx="6689729" cy="837882"/>
          </a:xfr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4" name="Picture 13">
            <a:extLst>
              <a:ext uri="{FF2B5EF4-FFF2-40B4-BE49-F238E27FC236}">
                <a16:creationId xmlns:a16="http://schemas.microsoft.com/office/drawing/2014/main" id="{D2A4CA4E-91B0-F63E-26FF-534D71257E8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04801" y="5694428"/>
            <a:ext cx="1219198" cy="518808"/>
          </a:xfrm>
          <a:prstGeom prst="rect">
            <a:avLst/>
          </a:prstGeom>
        </p:spPr>
      </p:pic>
      <p:sp>
        <p:nvSpPr>
          <p:cNvPr id="2" name="Text Placeholder 17">
            <a:extLst>
              <a:ext uri="{FF2B5EF4-FFF2-40B4-BE49-F238E27FC236}">
                <a16:creationId xmlns:a16="http://schemas.microsoft.com/office/drawing/2014/main" id="{5A598B2A-BB91-C356-7BCC-18D04DA85A8D}"/>
              </a:ext>
            </a:extLst>
          </p:cNvPr>
          <p:cNvSpPr>
            <a:spLocks noGrp="1"/>
          </p:cNvSpPr>
          <p:nvPr>
            <p:ph type="body" sz="quarter" idx="10" hasCustomPrompt="1"/>
          </p:nvPr>
        </p:nvSpPr>
        <p:spPr>
          <a:xfrm>
            <a:off x="288559" y="4192468"/>
            <a:ext cx="6689728" cy="344384"/>
          </a:xfrm>
        </p:spPr>
        <p:txBody>
          <a:bodyPr tIns="0" bIns="0" anchor="b" anchorCtr="0">
            <a:noAutofit/>
          </a:bodyPr>
          <a:lstStyle>
            <a:lvl1pPr marL="0" indent="0">
              <a:lnSpc>
                <a:spcPct val="100000"/>
              </a:lnSpc>
              <a:spcBef>
                <a:spcPts val="0"/>
              </a:spcBef>
              <a:spcAft>
                <a:spcPts val="0"/>
              </a:spcAft>
              <a:buNone/>
              <a:defRPr sz="1200" b="1">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3" name="Text Placeholder 17">
            <a:extLst>
              <a:ext uri="{FF2B5EF4-FFF2-40B4-BE49-F238E27FC236}">
                <a16:creationId xmlns:a16="http://schemas.microsoft.com/office/drawing/2014/main" id="{F49547DD-E825-E7A3-C48A-64AA78C199D4}"/>
              </a:ext>
            </a:extLst>
          </p:cNvPr>
          <p:cNvSpPr>
            <a:spLocks noGrp="1"/>
          </p:cNvSpPr>
          <p:nvPr>
            <p:ph type="body" sz="quarter" idx="11" hasCustomPrompt="1"/>
          </p:nvPr>
        </p:nvSpPr>
        <p:spPr>
          <a:xfrm>
            <a:off x="288559" y="4560602"/>
            <a:ext cx="6689728"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Title/Department</a:t>
            </a:r>
          </a:p>
        </p:txBody>
      </p:sp>
      <p:sp>
        <p:nvSpPr>
          <p:cNvPr id="10" name="Text Placeholder 17">
            <a:extLst>
              <a:ext uri="{FF2B5EF4-FFF2-40B4-BE49-F238E27FC236}">
                <a16:creationId xmlns:a16="http://schemas.microsoft.com/office/drawing/2014/main" id="{8A73B546-3757-53F1-AA4C-E0A8B9D18EAF}"/>
              </a:ext>
            </a:extLst>
          </p:cNvPr>
          <p:cNvSpPr>
            <a:spLocks noGrp="1"/>
          </p:cNvSpPr>
          <p:nvPr>
            <p:ph type="body" sz="quarter" idx="13" hasCustomPrompt="1"/>
          </p:nvPr>
        </p:nvSpPr>
        <p:spPr>
          <a:xfrm>
            <a:off x="288559" y="5110167"/>
            <a:ext cx="6689728"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sp>
        <p:nvSpPr>
          <p:cNvPr id="9" name="Picture Placeholder 7">
            <a:extLst>
              <a:ext uri="{FF2B5EF4-FFF2-40B4-BE49-F238E27FC236}">
                <a16:creationId xmlns:a16="http://schemas.microsoft.com/office/drawing/2014/main" id="{82FC2EFE-6B9C-90F7-7768-2EA0D9D4F356}"/>
              </a:ext>
            </a:extLst>
          </p:cNvPr>
          <p:cNvSpPr>
            <a:spLocks noGrp="1"/>
          </p:cNvSpPr>
          <p:nvPr>
            <p:ph type="pic" sz="quarter" idx="18" hasCustomPrompt="1"/>
          </p:nvPr>
        </p:nvSpPr>
        <p:spPr>
          <a:xfrm>
            <a:off x="10387011" y="5700194"/>
            <a:ext cx="1500188" cy="513042"/>
          </a:xfrm>
          <a:no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1305476219"/>
      </p:ext>
    </p:extLst>
  </p:cSld>
  <p:clrMapOvr>
    <a:overrideClrMapping bg1="lt1" tx1="dk1" bg2="lt2" tx2="dk2" accent1="accent1" accent2="accent2" accent3="accent3" accent4="accent4" accent5="accent5" accent6="accent6" hlink="hlink" folHlink="folHlink"/>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p:cSld name="4_cobranded_cover_photo_circle_lt_blue">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Shape, circle&#10;&#10;Description automatically generated">
            <a:extLst>
              <a:ext uri="{FF2B5EF4-FFF2-40B4-BE49-F238E27FC236}">
                <a16:creationId xmlns:a16="http://schemas.microsoft.com/office/drawing/2014/main" id="{082360DC-9C80-3F90-39EC-7453B69D87A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906684" y="0"/>
            <a:ext cx="6285316" cy="6807414"/>
          </a:xfrm>
          <a:prstGeom prst="rect">
            <a:avLst/>
          </a:prstGeom>
        </p:spPr>
      </p:pic>
      <p:sp>
        <p:nvSpPr>
          <p:cNvPr id="5" name="TextBox 4">
            <a:extLst>
              <a:ext uri="{FF2B5EF4-FFF2-40B4-BE49-F238E27FC236}">
                <a16:creationId xmlns:a16="http://schemas.microsoft.com/office/drawing/2014/main" id="{6243803D-31FA-692F-1CDF-A332274BC332}"/>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
        <p:nvSpPr>
          <p:cNvPr id="7" name="Picture Placeholder 6">
            <a:extLst>
              <a:ext uri="{FF2B5EF4-FFF2-40B4-BE49-F238E27FC236}">
                <a16:creationId xmlns:a16="http://schemas.microsoft.com/office/drawing/2014/main" id="{7B856112-0A8A-CB47-1E64-93477A68A707}"/>
              </a:ext>
            </a:extLst>
          </p:cNvPr>
          <p:cNvSpPr>
            <a:spLocks noGrp="1"/>
          </p:cNvSpPr>
          <p:nvPr>
            <p:ph type="pic" sz="quarter" idx="12" hasCustomPrompt="1"/>
          </p:nvPr>
        </p:nvSpPr>
        <p:spPr>
          <a:xfrm>
            <a:off x="7465671" y="321957"/>
            <a:ext cx="4924345" cy="4924346"/>
          </a:xfrm>
          <a:prstGeom prst="ellipse">
            <a:avLst/>
          </a:prstGeom>
          <a:solidFill>
            <a:schemeClr val="tx1"/>
          </a:solidFill>
        </p:spPr>
        <p:txBody>
          <a:bodyPr/>
          <a:lstStyle>
            <a:lvl1pPr marL="0" indent="0" algn="ctr">
              <a:buNone/>
              <a:defRPr>
                <a:solidFill>
                  <a:schemeClr val="bg1"/>
                </a:solidFill>
              </a:defRPr>
            </a:lvl1pPr>
          </a:lstStyle>
          <a:p>
            <a:r>
              <a:rPr lang="en-US" dirty="0"/>
              <a:t>Click picture icon to add photo</a:t>
            </a:r>
          </a:p>
        </p:txBody>
      </p:sp>
      <p:sp>
        <p:nvSpPr>
          <p:cNvPr id="6" name="Title 1">
            <a:extLst>
              <a:ext uri="{FF2B5EF4-FFF2-40B4-BE49-F238E27FC236}">
                <a16:creationId xmlns:a16="http://schemas.microsoft.com/office/drawing/2014/main" id="{C031DF8A-CDB0-BAA0-A7EB-FB3A1664C8C4}"/>
              </a:ext>
            </a:extLst>
          </p:cNvPr>
          <p:cNvSpPr>
            <a:spLocks noGrp="1"/>
          </p:cNvSpPr>
          <p:nvPr>
            <p:ph type="ctrTitle" hasCustomPrompt="1"/>
          </p:nvPr>
        </p:nvSpPr>
        <p:spPr>
          <a:xfrm>
            <a:off x="288558" y="635035"/>
            <a:ext cx="6689729" cy="2387600"/>
          </a:xfrm>
          <a:prstGeom prst="rect">
            <a:avLst/>
          </a:prstGeom>
        </p:spPr>
        <p:txBody>
          <a:bodyPr anchor="b">
            <a:noAutofit/>
          </a:bodyPr>
          <a:lstStyle>
            <a:lvl1pPr algn="l">
              <a:defRPr sz="4400">
                <a:solidFill>
                  <a:schemeClr val="tx1"/>
                </a:solidFill>
              </a:defRPr>
            </a:lvl1pPr>
          </a:lstStyle>
          <a:p>
            <a:r>
              <a:rPr lang="en-US" dirty="0"/>
              <a:t>Insert your presentation title here maximum of three lines</a:t>
            </a:r>
          </a:p>
        </p:txBody>
      </p:sp>
      <p:sp>
        <p:nvSpPr>
          <p:cNvPr id="9" name="Subtitle 2">
            <a:extLst>
              <a:ext uri="{FF2B5EF4-FFF2-40B4-BE49-F238E27FC236}">
                <a16:creationId xmlns:a16="http://schemas.microsoft.com/office/drawing/2014/main" id="{44D20B46-D379-8857-7F07-D5ED868477C3}"/>
              </a:ext>
            </a:extLst>
          </p:cNvPr>
          <p:cNvSpPr>
            <a:spLocks noGrp="1"/>
          </p:cNvSpPr>
          <p:nvPr>
            <p:ph type="subTitle" idx="1"/>
          </p:nvPr>
        </p:nvSpPr>
        <p:spPr>
          <a:xfrm>
            <a:off x="288558" y="3114710"/>
            <a:ext cx="6689729" cy="837882"/>
          </a:xfr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4" name="Picture 13">
            <a:extLst>
              <a:ext uri="{FF2B5EF4-FFF2-40B4-BE49-F238E27FC236}">
                <a16:creationId xmlns:a16="http://schemas.microsoft.com/office/drawing/2014/main" id="{0643122E-4C91-E6A1-D4E3-CE02D34570C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04801" y="5694428"/>
            <a:ext cx="1219198" cy="518808"/>
          </a:xfrm>
          <a:prstGeom prst="rect">
            <a:avLst/>
          </a:prstGeom>
        </p:spPr>
      </p:pic>
      <p:sp>
        <p:nvSpPr>
          <p:cNvPr id="2" name="Text Placeholder 17">
            <a:extLst>
              <a:ext uri="{FF2B5EF4-FFF2-40B4-BE49-F238E27FC236}">
                <a16:creationId xmlns:a16="http://schemas.microsoft.com/office/drawing/2014/main" id="{D3A39611-F4FB-B581-19A6-7289E90AD76F}"/>
              </a:ext>
            </a:extLst>
          </p:cNvPr>
          <p:cNvSpPr>
            <a:spLocks noGrp="1"/>
          </p:cNvSpPr>
          <p:nvPr>
            <p:ph type="body" sz="quarter" idx="10" hasCustomPrompt="1"/>
          </p:nvPr>
        </p:nvSpPr>
        <p:spPr>
          <a:xfrm>
            <a:off x="288559" y="4192468"/>
            <a:ext cx="6689728" cy="344384"/>
          </a:xfrm>
        </p:spPr>
        <p:txBody>
          <a:bodyPr tIns="0" bIns="0" anchor="b" anchorCtr="0">
            <a:noAutofit/>
          </a:bodyPr>
          <a:lstStyle>
            <a:lvl1pPr marL="0" indent="0">
              <a:lnSpc>
                <a:spcPct val="100000"/>
              </a:lnSpc>
              <a:spcBef>
                <a:spcPts val="0"/>
              </a:spcBef>
              <a:spcAft>
                <a:spcPts val="0"/>
              </a:spcAft>
              <a:buNone/>
              <a:defRPr sz="1200" b="1">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3" name="Text Placeholder 17">
            <a:extLst>
              <a:ext uri="{FF2B5EF4-FFF2-40B4-BE49-F238E27FC236}">
                <a16:creationId xmlns:a16="http://schemas.microsoft.com/office/drawing/2014/main" id="{F10F70D6-DFD0-F7EB-7A32-44AFFB14FC3E}"/>
              </a:ext>
            </a:extLst>
          </p:cNvPr>
          <p:cNvSpPr>
            <a:spLocks noGrp="1"/>
          </p:cNvSpPr>
          <p:nvPr>
            <p:ph type="body" sz="quarter" idx="11" hasCustomPrompt="1"/>
          </p:nvPr>
        </p:nvSpPr>
        <p:spPr>
          <a:xfrm>
            <a:off x="288559" y="4560602"/>
            <a:ext cx="6689728"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Title/Department</a:t>
            </a:r>
          </a:p>
        </p:txBody>
      </p:sp>
      <p:sp>
        <p:nvSpPr>
          <p:cNvPr id="10" name="Text Placeholder 17">
            <a:extLst>
              <a:ext uri="{FF2B5EF4-FFF2-40B4-BE49-F238E27FC236}">
                <a16:creationId xmlns:a16="http://schemas.microsoft.com/office/drawing/2014/main" id="{DA6488C0-5BF3-DB4E-354F-3BB2484C0EC2}"/>
              </a:ext>
            </a:extLst>
          </p:cNvPr>
          <p:cNvSpPr>
            <a:spLocks noGrp="1"/>
          </p:cNvSpPr>
          <p:nvPr>
            <p:ph type="body" sz="quarter" idx="13" hasCustomPrompt="1"/>
          </p:nvPr>
        </p:nvSpPr>
        <p:spPr>
          <a:xfrm>
            <a:off x="288559" y="5110167"/>
            <a:ext cx="6689728"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sp>
        <p:nvSpPr>
          <p:cNvPr id="11" name="Picture Placeholder 7">
            <a:extLst>
              <a:ext uri="{FF2B5EF4-FFF2-40B4-BE49-F238E27FC236}">
                <a16:creationId xmlns:a16="http://schemas.microsoft.com/office/drawing/2014/main" id="{B22745A3-0F29-17FE-0543-2499396CE525}"/>
              </a:ext>
            </a:extLst>
          </p:cNvPr>
          <p:cNvSpPr>
            <a:spLocks noGrp="1"/>
          </p:cNvSpPr>
          <p:nvPr>
            <p:ph type="pic" sz="quarter" idx="18" hasCustomPrompt="1"/>
          </p:nvPr>
        </p:nvSpPr>
        <p:spPr>
          <a:xfrm>
            <a:off x="10387011" y="5700194"/>
            <a:ext cx="1500188" cy="513042"/>
          </a:xfrm>
          <a:no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3491893127"/>
      </p:ext>
    </p:extLst>
  </p:cSld>
  <p:clrMapOvr>
    <a:overrideClrMapping bg1="lt1" tx1="dk1" bg2="lt2" tx2="dk2" accent1="accent1" accent2="accent2" accent3="accent3" accent4="accent4" accent5="accent5" accent6="accent6" hlink="hlink" folHlink="folHlink"/>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5_cobranded_cover_photo_circle_orange">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Icon&#10;&#10;Description automatically generated">
            <a:extLst>
              <a:ext uri="{FF2B5EF4-FFF2-40B4-BE49-F238E27FC236}">
                <a16:creationId xmlns:a16="http://schemas.microsoft.com/office/drawing/2014/main" id="{F8A4DBCA-162B-E485-E20E-17D5C140E774}"/>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a:off x="5880477" y="0"/>
            <a:ext cx="6311523" cy="6831495"/>
          </a:xfrm>
          <a:prstGeom prst="rect">
            <a:avLst/>
          </a:prstGeom>
        </p:spPr>
      </p:pic>
      <p:sp>
        <p:nvSpPr>
          <p:cNvPr id="5" name="TextBox 4">
            <a:extLst>
              <a:ext uri="{FF2B5EF4-FFF2-40B4-BE49-F238E27FC236}">
                <a16:creationId xmlns:a16="http://schemas.microsoft.com/office/drawing/2014/main" id="{6243803D-31FA-692F-1CDF-A332274BC332}"/>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
        <p:nvSpPr>
          <p:cNvPr id="7" name="Picture Placeholder 6">
            <a:extLst>
              <a:ext uri="{FF2B5EF4-FFF2-40B4-BE49-F238E27FC236}">
                <a16:creationId xmlns:a16="http://schemas.microsoft.com/office/drawing/2014/main" id="{7B856112-0A8A-CB47-1E64-93477A68A707}"/>
              </a:ext>
            </a:extLst>
          </p:cNvPr>
          <p:cNvSpPr>
            <a:spLocks noGrp="1"/>
          </p:cNvSpPr>
          <p:nvPr>
            <p:ph type="pic" sz="quarter" idx="12" hasCustomPrompt="1"/>
          </p:nvPr>
        </p:nvSpPr>
        <p:spPr>
          <a:xfrm>
            <a:off x="7465671" y="321957"/>
            <a:ext cx="4924345" cy="4924346"/>
          </a:xfrm>
          <a:prstGeom prst="ellipse">
            <a:avLst/>
          </a:prstGeom>
          <a:solidFill>
            <a:schemeClr val="tx1"/>
          </a:solidFill>
        </p:spPr>
        <p:txBody>
          <a:bodyPr/>
          <a:lstStyle>
            <a:lvl1pPr marL="0" indent="0" algn="ctr">
              <a:buNone/>
              <a:defRPr>
                <a:solidFill>
                  <a:schemeClr val="bg1"/>
                </a:solidFill>
              </a:defRPr>
            </a:lvl1pPr>
          </a:lstStyle>
          <a:p>
            <a:r>
              <a:rPr lang="en-US" dirty="0"/>
              <a:t>Click picture icon to add photo</a:t>
            </a:r>
          </a:p>
        </p:txBody>
      </p:sp>
      <p:sp>
        <p:nvSpPr>
          <p:cNvPr id="6" name="Title 1">
            <a:extLst>
              <a:ext uri="{FF2B5EF4-FFF2-40B4-BE49-F238E27FC236}">
                <a16:creationId xmlns:a16="http://schemas.microsoft.com/office/drawing/2014/main" id="{074161F4-D097-DE19-FD87-0BB65D7B7FE4}"/>
              </a:ext>
            </a:extLst>
          </p:cNvPr>
          <p:cNvSpPr>
            <a:spLocks noGrp="1"/>
          </p:cNvSpPr>
          <p:nvPr>
            <p:ph type="ctrTitle" hasCustomPrompt="1"/>
          </p:nvPr>
        </p:nvSpPr>
        <p:spPr>
          <a:xfrm>
            <a:off x="288558" y="635035"/>
            <a:ext cx="6689729" cy="2387600"/>
          </a:xfrm>
          <a:prstGeom prst="rect">
            <a:avLst/>
          </a:prstGeom>
        </p:spPr>
        <p:txBody>
          <a:bodyPr anchor="b">
            <a:noAutofit/>
          </a:bodyPr>
          <a:lstStyle>
            <a:lvl1pPr algn="l">
              <a:defRPr sz="4400">
                <a:solidFill>
                  <a:schemeClr val="tx1"/>
                </a:solidFill>
              </a:defRPr>
            </a:lvl1pPr>
          </a:lstStyle>
          <a:p>
            <a:r>
              <a:rPr lang="en-US" dirty="0"/>
              <a:t>Insert your presentation title here maximum of three lines</a:t>
            </a:r>
          </a:p>
        </p:txBody>
      </p:sp>
      <p:sp>
        <p:nvSpPr>
          <p:cNvPr id="9" name="Subtitle 2">
            <a:extLst>
              <a:ext uri="{FF2B5EF4-FFF2-40B4-BE49-F238E27FC236}">
                <a16:creationId xmlns:a16="http://schemas.microsoft.com/office/drawing/2014/main" id="{5611E666-418A-4758-0E70-B2424283399B}"/>
              </a:ext>
            </a:extLst>
          </p:cNvPr>
          <p:cNvSpPr>
            <a:spLocks noGrp="1"/>
          </p:cNvSpPr>
          <p:nvPr>
            <p:ph type="subTitle" idx="1"/>
          </p:nvPr>
        </p:nvSpPr>
        <p:spPr>
          <a:xfrm>
            <a:off x="288558" y="3114710"/>
            <a:ext cx="6689729" cy="837882"/>
          </a:xfr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4" name="Picture 13">
            <a:extLst>
              <a:ext uri="{FF2B5EF4-FFF2-40B4-BE49-F238E27FC236}">
                <a16:creationId xmlns:a16="http://schemas.microsoft.com/office/drawing/2014/main" id="{04D009FA-CFA0-2366-6348-AD2DE5F5F8B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04801" y="5694428"/>
            <a:ext cx="1219198" cy="518808"/>
          </a:xfrm>
          <a:prstGeom prst="rect">
            <a:avLst/>
          </a:prstGeom>
        </p:spPr>
      </p:pic>
      <p:sp>
        <p:nvSpPr>
          <p:cNvPr id="2" name="Text Placeholder 17">
            <a:extLst>
              <a:ext uri="{FF2B5EF4-FFF2-40B4-BE49-F238E27FC236}">
                <a16:creationId xmlns:a16="http://schemas.microsoft.com/office/drawing/2014/main" id="{0D543147-C142-3795-8692-163187D8C105}"/>
              </a:ext>
            </a:extLst>
          </p:cNvPr>
          <p:cNvSpPr>
            <a:spLocks noGrp="1"/>
          </p:cNvSpPr>
          <p:nvPr>
            <p:ph type="body" sz="quarter" idx="10" hasCustomPrompt="1"/>
          </p:nvPr>
        </p:nvSpPr>
        <p:spPr>
          <a:xfrm>
            <a:off x="288559" y="4192468"/>
            <a:ext cx="6689728" cy="344384"/>
          </a:xfrm>
        </p:spPr>
        <p:txBody>
          <a:bodyPr tIns="0" bIns="0" anchor="b" anchorCtr="0">
            <a:noAutofit/>
          </a:bodyPr>
          <a:lstStyle>
            <a:lvl1pPr marL="0" indent="0">
              <a:lnSpc>
                <a:spcPct val="100000"/>
              </a:lnSpc>
              <a:spcBef>
                <a:spcPts val="0"/>
              </a:spcBef>
              <a:spcAft>
                <a:spcPts val="0"/>
              </a:spcAft>
              <a:buNone/>
              <a:defRPr sz="1200" b="1">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3" name="Text Placeholder 17">
            <a:extLst>
              <a:ext uri="{FF2B5EF4-FFF2-40B4-BE49-F238E27FC236}">
                <a16:creationId xmlns:a16="http://schemas.microsoft.com/office/drawing/2014/main" id="{43F396D2-FEEC-B3D9-78CF-DB43D25BBDD0}"/>
              </a:ext>
            </a:extLst>
          </p:cNvPr>
          <p:cNvSpPr>
            <a:spLocks noGrp="1"/>
          </p:cNvSpPr>
          <p:nvPr>
            <p:ph type="body" sz="quarter" idx="11" hasCustomPrompt="1"/>
          </p:nvPr>
        </p:nvSpPr>
        <p:spPr>
          <a:xfrm>
            <a:off x="288559" y="4560602"/>
            <a:ext cx="6689728"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Title/Department</a:t>
            </a:r>
          </a:p>
        </p:txBody>
      </p:sp>
      <p:sp>
        <p:nvSpPr>
          <p:cNvPr id="10" name="Text Placeholder 17">
            <a:extLst>
              <a:ext uri="{FF2B5EF4-FFF2-40B4-BE49-F238E27FC236}">
                <a16:creationId xmlns:a16="http://schemas.microsoft.com/office/drawing/2014/main" id="{84E5CB92-5F1A-B42D-D765-161BADC32870}"/>
              </a:ext>
            </a:extLst>
          </p:cNvPr>
          <p:cNvSpPr>
            <a:spLocks noGrp="1"/>
          </p:cNvSpPr>
          <p:nvPr>
            <p:ph type="body" sz="quarter" idx="13" hasCustomPrompt="1"/>
          </p:nvPr>
        </p:nvSpPr>
        <p:spPr>
          <a:xfrm>
            <a:off x="288559" y="5110167"/>
            <a:ext cx="6689728"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sp>
        <p:nvSpPr>
          <p:cNvPr id="11" name="Picture Placeholder 7">
            <a:extLst>
              <a:ext uri="{FF2B5EF4-FFF2-40B4-BE49-F238E27FC236}">
                <a16:creationId xmlns:a16="http://schemas.microsoft.com/office/drawing/2014/main" id="{B3BEC125-9624-2794-3E4A-E57B3FF07454}"/>
              </a:ext>
            </a:extLst>
          </p:cNvPr>
          <p:cNvSpPr>
            <a:spLocks noGrp="1"/>
          </p:cNvSpPr>
          <p:nvPr>
            <p:ph type="pic" sz="quarter" idx="18" hasCustomPrompt="1"/>
          </p:nvPr>
        </p:nvSpPr>
        <p:spPr>
          <a:xfrm>
            <a:off x="10387011" y="5700194"/>
            <a:ext cx="1500188" cy="513042"/>
          </a:xfrm>
          <a:no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528584957"/>
      </p:ext>
    </p:extLst>
  </p:cSld>
  <p:clrMapOvr>
    <a:overrideClrMapping bg1="lt1" tx1="dk1" bg2="lt2" tx2="dk2" accent1="accent1" accent2="accent2" accent3="accent3" accent4="accent4" accent5="accent5" accent6="accent6" hlink="hlink" folHlink="folHlink"/>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name="6_cobranded_cover_photo_circle_violet">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Shape, circle&#10;&#10;Description automatically generated">
            <a:extLst>
              <a:ext uri="{FF2B5EF4-FFF2-40B4-BE49-F238E27FC236}">
                <a16:creationId xmlns:a16="http://schemas.microsoft.com/office/drawing/2014/main" id="{D205D8C5-4622-A916-D655-F6CED6BF0E4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890877" y="-1"/>
            <a:ext cx="6301124" cy="6831495"/>
          </a:xfrm>
          <a:prstGeom prst="rect">
            <a:avLst/>
          </a:prstGeom>
        </p:spPr>
      </p:pic>
      <p:sp>
        <p:nvSpPr>
          <p:cNvPr id="5" name="TextBox 4">
            <a:extLst>
              <a:ext uri="{FF2B5EF4-FFF2-40B4-BE49-F238E27FC236}">
                <a16:creationId xmlns:a16="http://schemas.microsoft.com/office/drawing/2014/main" id="{6243803D-31FA-692F-1CDF-A332274BC332}"/>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
        <p:nvSpPr>
          <p:cNvPr id="7" name="Picture Placeholder 6">
            <a:extLst>
              <a:ext uri="{FF2B5EF4-FFF2-40B4-BE49-F238E27FC236}">
                <a16:creationId xmlns:a16="http://schemas.microsoft.com/office/drawing/2014/main" id="{7B856112-0A8A-CB47-1E64-93477A68A707}"/>
              </a:ext>
            </a:extLst>
          </p:cNvPr>
          <p:cNvSpPr>
            <a:spLocks noGrp="1"/>
          </p:cNvSpPr>
          <p:nvPr>
            <p:ph type="pic" sz="quarter" idx="12" hasCustomPrompt="1"/>
          </p:nvPr>
        </p:nvSpPr>
        <p:spPr>
          <a:xfrm>
            <a:off x="7465671" y="321957"/>
            <a:ext cx="4924345" cy="4924346"/>
          </a:xfrm>
          <a:prstGeom prst="ellipse">
            <a:avLst/>
          </a:prstGeom>
          <a:solidFill>
            <a:schemeClr val="tx1"/>
          </a:solidFill>
        </p:spPr>
        <p:txBody>
          <a:bodyPr/>
          <a:lstStyle>
            <a:lvl1pPr marL="0" indent="0" algn="ctr">
              <a:buNone/>
              <a:defRPr>
                <a:solidFill>
                  <a:schemeClr val="bg1"/>
                </a:solidFill>
              </a:defRPr>
            </a:lvl1pPr>
          </a:lstStyle>
          <a:p>
            <a:r>
              <a:rPr lang="en-US" dirty="0"/>
              <a:t>Click picture icon to add photo</a:t>
            </a:r>
          </a:p>
        </p:txBody>
      </p:sp>
      <p:sp>
        <p:nvSpPr>
          <p:cNvPr id="6" name="Title 1">
            <a:extLst>
              <a:ext uri="{FF2B5EF4-FFF2-40B4-BE49-F238E27FC236}">
                <a16:creationId xmlns:a16="http://schemas.microsoft.com/office/drawing/2014/main" id="{41EEE6B5-0894-9664-A565-BC7956CD8059}"/>
              </a:ext>
            </a:extLst>
          </p:cNvPr>
          <p:cNvSpPr>
            <a:spLocks noGrp="1"/>
          </p:cNvSpPr>
          <p:nvPr>
            <p:ph type="ctrTitle" hasCustomPrompt="1"/>
          </p:nvPr>
        </p:nvSpPr>
        <p:spPr>
          <a:xfrm>
            <a:off x="288558" y="635035"/>
            <a:ext cx="6689729" cy="2387600"/>
          </a:xfrm>
          <a:prstGeom prst="rect">
            <a:avLst/>
          </a:prstGeom>
        </p:spPr>
        <p:txBody>
          <a:bodyPr anchor="b">
            <a:noAutofit/>
          </a:bodyPr>
          <a:lstStyle>
            <a:lvl1pPr algn="l">
              <a:defRPr sz="4400">
                <a:solidFill>
                  <a:schemeClr val="tx1"/>
                </a:solidFill>
              </a:defRPr>
            </a:lvl1pPr>
          </a:lstStyle>
          <a:p>
            <a:r>
              <a:rPr lang="en-US" dirty="0"/>
              <a:t>Insert your presentation title here maximum of three lines</a:t>
            </a:r>
          </a:p>
        </p:txBody>
      </p:sp>
      <p:sp>
        <p:nvSpPr>
          <p:cNvPr id="8" name="Subtitle 2">
            <a:extLst>
              <a:ext uri="{FF2B5EF4-FFF2-40B4-BE49-F238E27FC236}">
                <a16:creationId xmlns:a16="http://schemas.microsoft.com/office/drawing/2014/main" id="{A13B9B20-3947-53D7-7D27-61901A552FFC}"/>
              </a:ext>
            </a:extLst>
          </p:cNvPr>
          <p:cNvSpPr>
            <a:spLocks noGrp="1"/>
          </p:cNvSpPr>
          <p:nvPr>
            <p:ph type="subTitle" idx="1"/>
          </p:nvPr>
        </p:nvSpPr>
        <p:spPr>
          <a:xfrm>
            <a:off x="288558" y="3114710"/>
            <a:ext cx="6689729" cy="837882"/>
          </a:xfr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4" name="Picture 13">
            <a:extLst>
              <a:ext uri="{FF2B5EF4-FFF2-40B4-BE49-F238E27FC236}">
                <a16:creationId xmlns:a16="http://schemas.microsoft.com/office/drawing/2014/main" id="{D6E082DE-2FDF-8E52-94D0-356A49DB0E8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04801" y="5694428"/>
            <a:ext cx="1219198" cy="518808"/>
          </a:xfrm>
          <a:prstGeom prst="rect">
            <a:avLst/>
          </a:prstGeom>
        </p:spPr>
      </p:pic>
      <p:sp>
        <p:nvSpPr>
          <p:cNvPr id="2" name="Text Placeholder 17">
            <a:extLst>
              <a:ext uri="{FF2B5EF4-FFF2-40B4-BE49-F238E27FC236}">
                <a16:creationId xmlns:a16="http://schemas.microsoft.com/office/drawing/2014/main" id="{9EC7F525-D72E-FA6C-4DC8-61ED3B7BF566}"/>
              </a:ext>
            </a:extLst>
          </p:cNvPr>
          <p:cNvSpPr>
            <a:spLocks noGrp="1"/>
          </p:cNvSpPr>
          <p:nvPr>
            <p:ph type="body" sz="quarter" idx="10" hasCustomPrompt="1"/>
          </p:nvPr>
        </p:nvSpPr>
        <p:spPr>
          <a:xfrm>
            <a:off x="288559" y="4192468"/>
            <a:ext cx="6689728" cy="344384"/>
          </a:xfrm>
        </p:spPr>
        <p:txBody>
          <a:bodyPr tIns="0" bIns="0" anchor="b" anchorCtr="0">
            <a:noAutofit/>
          </a:bodyPr>
          <a:lstStyle>
            <a:lvl1pPr marL="0" indent="0">
              <a:lnSpc>
                <a:spcPct val="100000"/>
              </a:lnSpc>
              <a:spcBef>
                <a:spcPts val="0"/>
              </a:spcBef>
              <a:spcAft>
                <a:spcPts val="0"/>
              </a:spcAft>
              <a:buNone/>
              <a:defRPr sz="1200" b="1">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3" name="Text Placeholder 17">
            <a:extLst>
              <a:ext uri="{FF2B5EF4-FFF2-40B4-BE49-F238E27FC236}">
                <a16:creationId xmlns:a16="http://schemas.microsoft.com/office/drawing/2014/main" id="{53A58327-319F-F707-398A-E0BD2BB56432}"/>
              </a:ext>
            </a:extLst>
          </p:cNvPr>
          <p:cNvSpPr>
            <a:spLocks noGrp="1"/>
          </p:cNvSpPr>
          <p:nvPr>
            <p:ph type="body" sz="quarter" idx="11" hasCustomPrompt="1"/>
          </p:nvPr>
        </p:nvSpPr>
        <p:spPr>
          <a:xfrm>
            <a:off x="288559" y="4560602"/>
            <a:ext cx="6689728"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Title/Department</a:t>
            </a:r>
          </a:p>
        </p:txBody>
      </p:sp>
      <p:sp>
        <p:nvSpPr>
          <p:cNvPr id="10" name="Text Placeholder 17">
            <a:extLst>
              <a:ext uri="{FF2B5EF4-FFF2-40B4-BE49-F238E27FC236}">
                <a16:creationId xmlns:a16="http://schemas.microsoft.com/office/drawing/2014/main" id="{318DF228-BF1D-DFFF-3D0A-181B229C9AD1}"/>
              </a:ext>
            </a:extLst>
          </p:cNvPr>
          <p:cNvSpPr>
            <a:spLocks noGrp="1"/>
          </p:cNvSpPr>
          <p:nvPr>
            <p:ph type="body" sz="quarter" idx="13" hasCustomPrompt="1"/>
          </p:nvPr>
        </p:nvSpPr>
        <p:spPr>
          <a:xfrm>
            <a:off x="288559" y="5110167"/>
            <a:ext cx="6689728"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sp>
        <p:nvSpPr>
          <p:cNvPr id="9" name="Picture Placeholder 7">
            <a:extLst>
              <a:ext uri="{FF2B5EF4-FFF2-40B4-BE49-F238E27FC236}">
                <a16:creationId xmlns:a16="http://schemas.microsoft.com/office/drawing/2014/main" id="{9D7672BB-2BDD-0793-EA67-283BA32E19D7}"/>
              </a:ext>
            </a:extLst>
          </p:cNvPr>
          <p:cNvSpPr>
            <a:spLocks noGrp="1"/>
          </p:cNvSpPr>
          <p:nvPr>
            <p:ph type="pic" sz="quarter" idx="18" hasCustomPrompt="1"/>
          </p:nvPr>
        </p:nvSpPr>
        <p:spPr>
          <a:xfrm>
            <a:off x="10387011" y="5700194"/>
            <a:ext cx="1500188" cy="513042"/>
          </a:xfrm>
          <a:no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1481041898"/>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hree_columns_photo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288559" y="3976451"/>
            <a:ext cx="3684352" cy="166292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a:xfrm>
            <a:off x="10985326" y="6435203"/>
            <a:ext cx="901874" cy="365125"/>
          </a:xfrm>
          <a:prstGeom prst="rect">
            <a:avLst/>
          </a:prstGeom>
        </p:spPr>
        <p:txBody>
          <a:bodyPr/>
          <a:lstStyle/>
          <a:p>
            <a:fld id="{403EF4E2-7A7A-0548-85F1-5479B7C9E1B2}" type="slidenum">
              <a:rPr lang="en-US" smtClean="0"/>
              <a:t>‹#›</a:t>
            </a:fld>
            <a:endParaRPr lang="en-US" dirty="0"/>
          </a:p>
        </p:txBody>
      </p:sp>
      <p:sp>
        <p:nvSpPr>
          <p:cNvPr id="10" name="Content Placeholder 2">
            <a:extLst>
              <a:ext uri="{FF2B5EF4-FFF2-40B4-BE49-F238E27FC236}">
                <a16:creationId xmlns:a16="http://schemas.microsoft.com/office/drawing/2014/main" id="{505D1794-3A67-EC85-D51D-19CC621969E3}"/>
              </a:ext>
            </a:extLst>
          </p:cNvPr>
          <p:cNvSpPr>
            <a:spLocks noGrp="1"/>
          </p:cNvSpPr>
          <p:nvPr>
            <p:ph idx="14"/>
          </p:nvPr>
        </p:nvSpPr>
        <p:spPr>
          <a:xfrm>
            <a:off x="4237582" y="3976451"/>
            <a:ext cx="3684352" cy="166292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a:extLst>
              <a:ext uri="{FF2B5EF4-FFF2-40B4-BE49-F238E27FC236}">
                <a16:creationId xmlns:a16="http://schemas.microsoft.com/office/drawing/2014/main" id="{C1A58A57-9AA2-995B-F17B-EF0CC5FF39C5}"/>
              </a:ext>
            </a:extLst>
          </p:cNvPr>
          <p:cNvSpPr>
            <a:spLocks noGrp="1"/>
          </p:cNvSpPr>
          <p:nvPr>
            <p:ph idx="15"/>
          </p:nvPr>
        </p:nvSpPr>
        <p:spPr>
          <a:xfrm>
            <a:off x="8186606" y="3976451"/>
            <a:ext cx="3684352" cy="166292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4">
            <a:extLst>
              <a:ext uri="{FF2B5EF4-FFF2-40B4-BE49-F238E27FC236}">
                <a16:creationId xmlns:a16="http://schemas.microsoft.com/office/drawing/2014/main" id="{B58AD49D-3D55-5878-EB23-9434406607F0}"/>
              </a:ext>
            </a:extLst>
          </p:cNvPr>
          <p:cNvSpPr>
            <a:spLocks noGrp="1"/>
          </p:cNvSpPr>
          <p:nvPr>
            <p:ph type="pic" sz="quarter" idx="20" hasCustomPrompt="1"/>
          </p:nvPr>
        </p:nvSpPr>
        <p:spPr>
          <a:xfrm>
            <a:off x="288559" y="1418538"/>
            <a:ext cx="3684352" cy="2041112"/>
          </a:xfrm>
          <a:prstGeom prst="rect">
            <a:avLst/>
          </a:prstGeom>
        </p:spPr>
        <p:txBody>
          <a:bodyPr/>
          <a:lstStyle>
            <a:lvl1pPr marL="0" indent="0" algn="ctr">
              <a:buNone/>
              <a:defRPr/>
            </a:lvl1pPr>
          </a:lstStyle>
          <a:p>
            <a:r>
              <a:rPr lang="en-US" dirty="0"/>
              <a:t>Click picture icon to add photo</a:t>
            </a:r>
          </a:p>
        </p:txBody>
      </p:sp>
      <p:sp>
        <p:nvSpPr>
          <p:cNvPr id="8" name="Picture Placeholder 4">
            <a:extLst>
              <a:ext uri="{FF2B5EF4-FFF2-40B4-BE49-F238E27FC236}">
                <a16:creationId xmlns:a16="http://schemas.microsoft.com/office/drawing/2014/main" id="{C1ADFA53-A93C-9C6B-577B-EE3F3CE8E8B8}"/>
              </a:ext>
            </a:extLst>
          </p:cNvPr>
          <p:cNvSpPr>
            <a:spLocks noGrp="1"/>
          </p:cNvSpPr>
          <p:nvPr>
            <p:ph type="pic" sz="quarter" idx="21" hasCustomPrompt="1"/>
          </p:nvPr>
        </p:nvSpPr>
        <p:spPr>
          <a:xfrm>
            <a:off x="4237582" y="1418538"/>
            <a:ext cx="3684352" cy="2041112"/>
          </a:xfrm>
          <a:prstGeom prst="rect">
            <a:avLst/>
          </a:prstGeom>
        </p:spPr>
        <p:txBody>
          <a:bodyPr/>
          <a:lstStyle>
            <a:lvl1pPr marL="0" indent="0" algn="ctr">
              <a:buNone/>
              <a:defRPr/>
            </a:lvl1pPr>
          </a:lstStyle>
          <a:p>
            <a:r>
              <a:rPr lang="en-US" dirty="0"/>
              <a:t>Click picture icon to add photo</a:t>
            </a:r>
          </a:p>
        </p:txBody>
      </p:sp>
      <p:sp>
        <p:nvSpPr>
          <p:cNvPr id="9" name="Picture Placeholder 4">
            <a:extLst>
              <a:ext uri="{FF2B5EF4-FFF2-40B4-BE49-F238E27FC236}">
                <a16:creationId xmlns:a16="http://schemas.microsoft.com/office/drawing/2014/main" id="{DC82AF9B-6879-D477-6076-E176F56AE37A}"/>
              </a:ext>
            </a:extLst>
          </p:cNvPr>
          <p:cNvSpPr>
            <a:spLocks noGrp="1"/>
          </p:cNvSpPr>
          <p:nvPr>
            <p:ph type="pic" sz="quarter" idx="22" hasCustomPrompt="1"/>
          </p:nvPr>
        </p:nvSpPr>
        <p:spPr>
          <a:xfrm>
            <a:off x="8186605" y="1418538"/>
            <a:ext cx="3684352" cy="2041112"/>
          </a:xfrm>
          <a:prstGeom prst="rect">
            <a:avLst/>
          </a:prstGeom>
        </p:spPr>
        <p:txBody>
          <a:bodyPr/>
          <a:lstStyle>
            <a:lvl1pPr marL="0" indent="0" algn="ctr">
              <a:buNone/>
              <a:defRPr/>
            </a:lvl1pPr>
          </a:lstStyle>
          <a:p>
            <a:r>
              <a:rPr lang="en-US" dirty="0"/>
              <a:t>Click picture icon to add photo</a:t>
            </a:r>
          </a:p>
        </p:txBody>
      </p:sp>
      <p:sp>
        <p:nvSpPr>
          <p:cNvPr id="4" name="Text Placeholder 10">
            <a:extLst>
              <a:ext uri="{FF2B5EF4-FFF2-40B4-BE49-F238E27FC236}">
                <a16:creationId xmlns:a16="http://schemas.microsoft.com/office/drawing/2014/main" id="{B15A4DB1-EF34-E503-B556-530B7CAC3EBE}"/>
              </a:ext>
            </a:extLst>
          </p:cNvPr>
          <p:cNvSpPr>
            <a:spLocks noGrp="1"/>
          </p:cNvSpPr>
          <p:nvPr>
            <p:ph type="body" sz="quarter" idx="17" hasCustomPrompt="1"/>
          </p:nvPr>
        </p:nvSpPr>
        <p:spPr>
          <a:xfrm>
            <a:off x="288558" y="5985327"/>
            <a:ext cx="11582399" cy="365125"/>
          </a:xfrm>
          <a:prstGeom prst="rect">
            <a:avLst/>
          </a:prstGeo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Source, footnote</a:t>
            </a:r>
          </a:p>
        </p:txBody>
      </p:sp>
      <p:sp>
        <p:nvSpPr>
          <p:cNvPr id="12" name="Text Placeholder 6">
            <a:extLst>
              <a:ext uri="{FF2B5EF4-FFF2-40B4-BE49-F238E27FC236}">
                <a16:creationId xmlns:a16="http://schemas.microsoft.com/office/drawing/2014/main" id="{A9C3871F-6DE1-0E51-4666-C634F339A563}"/>
              </a:ext>
            </a:extLst>
          </p:cNvPr>
          <p:cNvSpPr>
            <a:spLocks noGrp="1"/>
          </p:cNvSpPr>
          <p:nvPr>
            <p:ph type="body" sz="quarter" idx="13" hasCustomPrompt="1"/>
          </p:nvPr>
        </p:nvSpPr>
        <p:spPr>
          <a:xfrm>
            <a:off x="288558" y="579495"/>
            <a:ext cx="11582400" cy="436542"/>
          </a:xfrm>
          <a:prstGeom prst="rect">
            <a:avLst/>
          </a:prstGeo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a:t>Insert your subtitle in Arial 16pt</a:t>
            </a:r>
          </a:p>
        </p:txBody>
      </p:sp>
      <p:sp>
        <p:nvSpPr>
          <p:cNvPr id="13" name="Title 1">
            <a:extLst>
              <a:ext uri="{FF2B5EF4-FFF2-40B4-BE49-F238E27FC236}">
                <a16:creationId xmlns:a16="http://schemas.microsoft.com/office/drawing/2014/main" id="{30385D10-C453-B58A-D9F1-B1AA1DD202DD}"/>
              </a:ext>
            </a:extLst>
          </p:cNvPr>
          <p:cNvSpPr>
            <a:spLocks noGrp="1"/>
          </p:cNvSpPr>
          <p:nvPr>
            <p:ph type="title" hasCustomPrompt="1"/>
          </p:nvPr>
        </p:nvSpPr>
        <p:spPr>
          <a:xfrm>
            <a:off x="288558" y="178971"/>
            <a:ext cx="11582400" cy="397352"/>
          </a:xfrm>
          <a:prstGeom prst="rect">
            <a:avLst/>
          </a:prstGeom>
        </p:spPr>
        <p:txBody>
          <a:bodyPr anchor="ctr"/>
          <a:lstStyle>
            <a:lvl1pPr>
              <a:defRPr sz="2000"/>
            </a:lvl1pPr>
          </a:lstStyle>
          <a:p>
            <a:r>
              <a:rPr lang="en-US"/>
              <a:t>Insert your slide title in Arial bold 20pt</a:t>
            </a:r>
          </a:p>
        </p:txBody>
      </p:sp>
      <p:sp>
        <p:nvSpPr>
          <p:cNvPr id="2" name="Text Placeholder 6">
            <a:extLst>
              <a:ext uri="{FF2B5EF4-FFF2-40B4-BE49-F238E27FC236}">
                <a16:creationId xmlns:a16="http://schemas.microsoft.com/office/drawing/2014/main" id="{9A94D145-81FE-C360-0297-4502383F5A55}"/>
              </a:ext>
            </a:extLst>
          </p:cNvPr>
          <p:cNvSpPr>
            <a:spLocks noGrp="1"/>
          </p:cNvSpPr>
          <p:nvPr>
            <p:ph type="body" sz="quarter" idx="16" hasCustomPrompt="1"/>
          </p:nvPr>
        </p:nvSpPr>
        <p:spPr>
          <a:xfrm>
            <a:off x="288558" y="3539909"/>
            <a:ext cx="3684352" cy="436542"/>
          </a:xfrm>
          <a:prstGeom prst="rect">
            <a:avLst/>
          </a:prstGeom>
        </p:spPr>
        <p:txBody>
          <a:bodyPr anchor="ctr" anchorCtr="0"/>
          <a:lstStyle>
            <a:lvl1pPr marL="0" indent="0">
              <a:spcBef>
                <a:spcPts val="0"/>
              </a:spcBef>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 column header</a:t>
            </a:r>
          </a:p>
        </p:txBody>
      </p:sp>
      <p:sp>
        <p:nvSpPr>
          <p:cNvPr id="7" name="Text Placeholder 6">
            <a:extLst>
              <a:ext uri="{FF2B5EF4-FFF2-40B4-BE49-F238E27FC236}">
                <a16:creationId xmlns:a16="http://schemas.microsoft.com/office/drawing/2014/main" id="{B0DECDC5-9AD9-7CB6-F638-0E39B0577747}"/>
              </a:ext>
            </a:extLst>
          </p:cNvPr>
          <p:cNvSpPr>
            <a:spLocks noGrp="1"/>
          </p:cNvSpPr>
          <p:nvPr>
            <p:ph type="body" sz="quarter" idx="23" hasCustomPrompt="1"/>
          </p:nvPr>
        </p:nvSpPr>
        <p:spPr>
          <a:xfrm>
            <a:off x="4237582" y="3539909"/>
            <a:ext cx="3684352" cy="436542"/>
          </a:xfrm>
          <a:prstGeom prst="rect">
            <a:avLst/>
          </a:prstGeom>
        </p:spPr>
        <p:txBody>
          <a:bodyPr anchor="ctr" anchorCtr="0"/>
          <a:lstStyle>
            <a:lvl1pPr marL="0" indent="0">
              <a:spcBef>
                <a:spcPts val="0"/>
              </a:spcBef>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 column header</a:t>
            </a:r>
          </a:p>
        </p:txBody>
      </p:sp>
      <p:sp>
        <p:nvSpPr>
          <p:cNvPr id="14" name="Text Placeholder 6">
            <a:extLst>
              <a:ext uri="{FF2B5EF4-FFF2-40B4-BE49-F238E27FC236}">
                <a16:creationId xmlns:a16="http://schemas.microsoft.com/office/drawing/2014/main" id="{BB555AD3-4EA2-7E24-5C90-4B64C7002D15}"/>
              </a:ext>
            </a:extLst>
          </p:cNvPr>
          <p:cNvSpPr>
            <a:spLocks noGrp="1"/>
          </p:cNvSpPr>
          <p:nvPr>
            <p:ph type="body" sz="quarter" idx="18" hasCustomPrompt="1"/>
          </p:nvPr>
        </p:nvSpPr>
        <p:spPr>
          <a:xfrm>
            <a:off x="8186605" y="3539909"/>
            <a:ext cx="3684352" cy="436542"/>
          </a:xfrm>
          <a:prstGeom prst="rect">
            <a:avLst/>
          </a:prstGeom>
        </p:spPr>
        <p:txBody>
          <a:bodyPr anchor="ctr" anchorCtr="0"/>
          <a:lstStyle>
            <a:lvl1pPr marL="0" indent="0">
              <a:spcBef>
                <a:spcPts val="0"/>
              </a:spcBef>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 column header</a:t>
            </a:r>
          </a:p>
        </p:txBody>
      </p:sp>
    </p:spTree>
    <p:extLst>
      <p:ext uri="{BB962C8B-B14F-4D97-AF65-F5344CB8AC3E}">
        <p14:creationId xmlns:p14="http://schemas.microsoft.com/office/powerpoint/2010/main" val="381276401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preserve="1">
  <p:cSld name="7_cobranded_cover_illustration_whit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8" y="1535428"/>
            <a:ext cx="8642082" cy="2387600"/>
          </a:xfrm>
          <a:prstGeom prst="rect">
            <a:avLst/>
          </a:prstGeom>
        </p:spPr>
        <p:txBody>
          <a:bodyPr anchor="t" anchorCtr="0">
            <a:noAutofit/>
          </a:bodyPr>
          <a:lstStyle>
            <a:lvl1pPr algn="l">
              <a:defRPr sz="5400">
                <a:solidFill>
                  <a:schemeClr val="tx1"/>
                </a:solidFill>
              </a:defRPr>
            </a:lvl1pPr>
          </a:lstStyle>
          <a:p>
            <a:r>
              <a:rPr lang="en-US" dirty="0"/>
              <a:t>Insert your presentation title here maximum of three lines</a:t>
            </a:r>
          </a:p>
        </p:txBody>
      </p:sp>
      <p:cxnSp>
        <p:nvCxnSpPr>
          <p:cNvPr id="9" name="Straight Connector 8">
            <a:extLst>
              <a:ext uri="{FF2B5EF4-FFF2-40B4-BE49-F238E27FC236}">
                <a16:creationId xmlns:a16="http://schemas.microsoft.com/office/drawing/2014/main" id="{429C2072-EE2B-A064-5CA2-6097546F935A}"/>
              </a:ext>
            </a:extLst>
          </p:cNvPr>
          <p:cNvCxnSpPr>
            <a:cxnSpLocks/>
          </p:cNvCxnSpPr>
          <p:nvPr/>
        </p:nvCxnSpPr>
        <p:spPr>
          <a:xfrm>
            <a:off x="278932" y="1364752"/>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13AD0A56-54F9-2F78-1258-F9610367319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04801" y="447040"/>
            <a:ext cx="1219198" cy="518808"/>
          </a:xfrm>
          <a:prstGeom prst="rect">
            <a:avLst/>
          </a:prstGeom>
        </p:spPr>
      </p:pic>
      <p:sp>
        <p:nvSpPr>
          <p:cNvPr id="6" name="Text Placeholder 17">
            <a:extLst>
              <a:ext uri="{FF2B5EF4-FFF2-40B4-BE49-F238E27FC236}">
                <a16:creationId xmlns:a16="http://schemas.microsoft.com/office/drawing/2014/main" id="{C32257C0-3FBF-B047-8C59-CDBF51B11985}"/>
              </a:ext>
            </a:extLst>
          </p:cNvPr>
          <p:cNvSpPr>
            <a:spLocks noGrp="1"/>
          </p:cNvSpPr>
          <p:nvPr>
            <p:ph type="body" sz="quarter" idx="10" hasCustomPrompt="1"/>
          </p:nvPr>
        </p:nvSpPr>
        <p:spPr>
          <a:xfrm>
            <a:off x="288559" y="5194091"/>
            <a:ext cx="8642082" cy="344384"/>
          </a:xfrm>
        </p:spPr>
        <p:txBody>
          <a:bodyPr tIns="0" bIns="0" anchor="b" anchorCtr="0">
            <a:noAutofit/>
          </a:bodyPr>
          <a:lstStyle>
            <a:lvl1pPr marL="0" indent="0">
              <a:lnSpc>
                <a:spcPct val="100000"/>
              </a:lnSpc>
              <a:spcBef>
                <a:spcPts val="0"/>
              </a:spcBef>
              <a:spcAft>
                <a:spcPts val="0"/>
              </a:spcAft>
              <a:buNone/>
              <a:defRPr sz="1200" b="1">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7" name="Text Placeholder 17">
            <a:extLst>
              <a:ext uri="{FF2B5EF4-FFF2-40B4-BE49-F238E27FC236}">
                <a16:creationId xmlns:a16="http://schemas.microsoft.com/office/drawing/2014/main" id="{BA60B01F-F394-99A6-2702-DE583FCB977E}"/>
              </a:ext>
            </a:extLst>
          </p:cNvPr>
          <p:cNvSpPr>
            <a:spLocks noGrp="1"/>
          </p:cNvSpPr>
          <p:nvPr>
            <p:ph type="body" sz="quarter" idx="11" hasCustomPrompt="1"/>
          </p:nvPr>
        </p:nvSpPr>
        <p:spPr>
          <a:xfrm>
            <a:off x="288559" y="5562225"/>
            <a:ext cx="8642082" cy="344385"/>
          </a:xfr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Title/Department</a:t>
            </a:r>
          </a:p>
        </p:txBody>
      </p:sp>
      <p:sp>
        <p:nvSpPr>
          <p:cNvPr id="8" name="Text Placeholder 17">
            <a:extLst>
              <a:ext uri="{FF2B5EF4-FFF2-40B4-BE49-F238E27FC236}">
                <a16:creationId xmlns:a16="http://schemas.microsoft.com/office/drawing/2014/main" id="{D70F9698-6E59-9274-EC44-4917B7B92AAA}"/>
              </a:ext>
            </a:extLst>
          </p:cNvPr>
          <p:cNvSpPr>
            <a:spLocks noGrp="1"/>
          </p:cNvSpPr>
          <p:nvPr>
            <p:ph type="body" sz="quarter" idx="12" hasCustomPrompt="1"/>
          </p:nvPr>
        </p:nvSpPr>
        <p:spPr>
          <a:xfrm>
            <a:off x="288559" y="6111790"/>
            <a:ext cx="8642082" cy="344385"/>
          </a:xfr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sp>
        <p:nvSpPr>
          <p:cNvPr id="10" name="TextBox 9">
            <a:extLst>
              <a:ext uri="{FF2B5EF4-FFF2-40B4-BE49-F238E27FC236}">
                <a16:creationId xmlns:a16="http://schemas.microsoft.com/office/drawing/2014/main" id="{5610FA71-069D-E398-B6E9-5C68D1D17767}"/>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
        <p:nvSpPr>
          <p:cNvPr id="3" name="Picture Placeholder 7">
            <a:extLst>
              <a:ext uri="{FF2B5EF4-FFF2-40B4-BE49-F238E27FC236}">
                <a16:creationId xmlns:a16="http://schemas.microsoft.com/office/drawing/2014/main" id="{40456989-7A47-A540-0A6C-C3892C307965}"/>
              </a:ext>
            </a:extLst>
          </p:cNvPr>
          <p:cNvSpPr>
            <a:spLocks noGrp="1"/>
          </p:cNvSpPr>
          <p:nvPr>
            <p:ph type="pic" sz="quarter" idx="18" hasCustomPrompt="1"/>
          </p:nvPr>
        </p:nvSpPr>
        <p:spPr>
          <a:xfrm>
            <a:off x="10387011" y="440454"/>
            <a:ext cx="1500188" cy="513042"/>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3192221590"/>
      </p:ext>
    </p:extLst>
  </p:cSld>
  <p:clrMapOvr>
    <a:overrideClrMapping bg1="lt1" tx1="dk1" bg2="lt2" tx2="dk2" accent1="accent1" accent2="accent2" accent3="accent3" accent4="accent4" accent5="accent5" accent6="accent6" hlink="hlink" folHlink="folHlink"/>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8_cobranded_cover_photo_blue">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5B57AC29-76A4-61A4-DEF0-9D880E7CC103}"/>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icture Placeholder 11">
            <a:extLst>
              <a:ext uri="{FF2B5EF4-FFF2-40B4-BE49-F238E27FC236}">
                <a16:creationId xmlns:a16="http://schemas.microsoft.com/office/drawing/2014/main" id="{BC265AF3-8D1F-7540-5CFF-675EEA870502}"/>
              </a:ext>
            </a:extLst>
          </p:cNvPr>
          <p:cNvSpPr>
            <a:spLocks noGrp="1"/>
          </p:cNvSpPr>
          <p:nvPr>
            <p:ph type="pic" sz="quarter" idx="13" hasCustomPrompt="1"/>
          </p:nvPr>
        </p:nvSpPr>
        <p:spPr>
          <a:xfrm>
            <a:off x="4002373" y="0"/>
            <a:ext cx="8189625" cy="6858000"/>
          </a:xfrm>
          <a:solidFill>
            <a:schemeClr val="tx1"/>
          </a:solidFill>
        </p:spPr>
        <p:txBody>
          <a:bodyPr anchor="ctr" anchorCtr="0"/>
          <a:lstStyle>
            <a:lvl1pPr marL="0" indent="0" algn="ctr">
              <a:buNone/>
              <a:defRPr>
                <a:solidFill>
                  <a:schemeClr val="bg1"/>
                </a:solidFill>
              </a:defRPr>
            </a:lvl1pPr>
          </a:lstStyle>
          <a:p>
            <a:r>
              <a:rPr lang="en-US" dirty="0"/>
              <a:t>Click picture icon to add picture</a:t>
            </a:r>
          </a:p>
        </p:txBody>
      </p:sp>
      <p:sp>
        <p:nvSpPr>
          <p:cNvPr id="18" name="Text Placeholder 16">
            <a:extLst>
              <a:ext uri="{FF2B5EF4-FFF2-40B4-BE49-F238E27FC236}">
                <a16:creationId xmlns:a16="http://schemas.microsoft.com/office/drawing/2014/main" id="{E93FDD1C-7A1E-AEDA-AE44-DA18731572EB}"/>
              </a:ext>
            </a:extLst>
          </p:cNvPr>
          <p:cNvSpPr>
            <a:spLocks noGrp="1"/>
          </p:cNvSpPr>
          <p:nvPr>
            <p:ph type="body" sz="quarter" idx="14" hasCustomPrompt="1"/>
          </p:nvPr>
        </p:nvSpPr>
        <p:spPr>
          <a:xfrm>
            <a:off x="-530161" y="19178"/>
            <a:ext cx="5547380" cy="5547380"/>
          </a:xfrm>
          <a:prstGeom prst="ellipse">
            <a:avLst/>
          </a:prstGeom>
          <a:solidFill>
            <a:schemeClr val="bg2"/>
          </a:solidFill>
        </p:spPr>
        <p:txBody>
          <a:bodyPr tIns="0" bIns="0" anchor="ctr" anchorCtr="0"/>
          <a:lstStyle>
            <a:lvl1pPr marL="0" indent="0" algn="l">
              <a:buFont typeface="Arial" panose="020B0604020202020204" pitchFamily="34" charset="0"/>
              <a:buNone/>
              <a:defRPr sz="3600" b="1">
                <a:solidFill>
                  <a:schemeClr val="bg1"/>
                </a:solidFill>
                <a:latin typeface="+mj-lt"/>
              </a:defRPr>
            </a:lvl1pPr>
            <a:lvl2pPr marL="457200" indent="0" algn="ctr">
              <a:buFont typeface="Arial" panose="020B0604020202020204" pitchFamily="34" charset="0"/>
              <a:buNone/>
              <a:defRPr sz="3600">
                <a:solidFill>
                  <a:schemeClr val="bg1"/>
                </a:solidFill>
                <a:latin typeface="+mj-lt"/>
              </a:defRPr>
            </a:lvl2pPr>
            <a:lvl3pPr marL="914400" indent="0" algn="ctr">
              <a:buFont typeface="Arial" panose="020B0604020202020204" pitchFamily="34" charset="0"/>
              <a:buNone/>
              <a:defRPr sz="3600">
                <a:solidFill>
                  <a:schemeClr val="bg1"/>
                </a:solidFill>
                <a:latin typeface="+mj-lt"/>
              </a:defRPr>
            </a:lvl3pPr>
            <a:lvl4pPr marL="1371600" indent="0" algn="ctr">
              <a:buFont typeface="Arial" panose="020B0604020202020204" pitchFamily="34" charset="0"/>
              <a:buNone/>
              <a:defRPr sz="3600">
                <a:solidFill>
                  <a:schemeClr val="bg1"/>
                </a:solidFill>
                <a:latin typeface="+mj-lt"/>
              </a:defRPr>
            </a:lvl4pPr>
            <a:lvl5pPr marL="1828800" indent="0" algn="ctr">
              <a:buFont typeface="Arial" panose="020B0604020202020204" pitchFamily="34" charset="0"/>
              <a:buNone/>
              <a:defRPr sz="3600">
                <a:solidFill>
                  <a:schemeClr val="bg1"/>
                </a:solidFill>
                <a:latin typeface="+mj-lt"/>
              </a:defRPr>
            </a:lvl5pPr>
          </a:lstStyle>
          <a:p>
            <a:pPr lvl="0"/>
            <a:r>
              <a:rPr lang="en-US" dirty="0"/>
              <a:t>Insert your presentation title here maximum of four lines</a:t>
            </a:r>
          </a:p>
        </p:txBody>
      </p:sp>
      <p:sp>
        <p:nvSpPr>
          <p:cNvPr id="21" name="TextBox 20">
            <a:extLst>
              <a:ext uri="{FF2B5EF4-FFF2-40B4-BE49-F238E27FC236}">
                <a16:creationId xmlns:a16="http://schemas.microsoft.com/office/drawing/2014/main" id="{130AA074-B57C-C578-1B29-6483DCE01A18}"/>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22" name="Picture 21">
            <a:extLst>
              <a:ext uri="{FF2B5EF4-FFF2-40B4-BE49-F238E27FC236}">
                <a16:creationId xmlns:a16="http://schemas.microsoft.com/office/drawing/2014/main" id="{B7249F3E-7261-69A9-09FC-57FE24EA029B}"/>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304801" y="5694428"/>
            <a:ext cx="1219198" cy="518808"/>
          </a:xfrm>
          <a:prstGeom prst="rect">
            <a:avLst/>
          </a:prstGeom>
        </p:spPr>
      </p:pic>
      <p:sp>
        <p:nvSpPr>
          <p:cNvPr id="2" name="Picture Placeholder 7">
            <a:extLst>
              <a:ext uri="{FF2B5EF4-FFF2-40B4-BE49-F238E27FC236}">
                <a16:creationId xmlns:a16="http://schemas.microsoft.com/office/drawing/2014/main" id="{75627452-A209-2253-B262-491EA01DFEF6}"/>
              </a:ext>
            </a:extLst>
          </p:cNvPr>
          <p:cNvSpPr>
            <a:spLocks noGrp="1"/>
          </p:cNvSpPr>
          <p:nvPr>
            <p:ph type="pic" sz="quarter" idx="18" hasCustomPrompt="1"/>
          </p:nvPr>
        </p:nvSpPr>
        <p:spPr>
          <a:xfrm>
            <a:off x="2237105" y="5694428"/>
            <a:ext cx="1500188" cy="513042"/>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964108488"/>
      </p:ext>
    </p:extLst>
  </p:cSld>
  <p:clrMapOvr>
    <a:overrideClrMapping bg1="lt1" tx1="dk1" bg2="lt2" tx2="dk2" accent1="accent1" accent2="accent2" accent3="accent3" accent4="accent4" accent5="accent5" accent6="accent6" hlink="hlink" folHlink="folHlink"/>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p:cSld name="9_cobranded_divider_white">
    <p:bg>
      <p:bgRef idx="1001">
        <a:schemeClr val="bg1"/>
      </p:bgRef>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1550EA2-3CEF-F177-CDE5-F705D0B58CC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Shape, circle&#10;&#10;Description automatically generated">
            <a:extLst>
              <a:ext uri="{FF2B5EF4-FFF2-40B4-BE49-F238E27FC236}">
                <a16:creationId xmlns:a16="http://schemas.microsoft.com/office/drawing/2014/main" id="{AE3F521A-60F1-72FB-2B10-CA78E2F93C8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1" y="-1"/>
            <a:ext cx="6305159" cy="6825131"/>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9" y="1671355"/>
            <a:ext cx="4481562" cy="1757645"/>
          </a:xfrm>
        </p:spPr>
        <p:txBody>
          <a:bodyPr anchor="b" anchorCtr="0">
            <a:noAutofit/>
          </a:bodyPr>
          <a:lstStyle>
            <a:lvl1pPr algn="l">
              <a:defRPr sz="3600">
                <a:solidFill>
                  <a:schemeClr val="bg1"/>
                </a:solidFill>
              </a:defRPr>
            </a:lvl1pPr>
          </a:lstStyle>
          <a:p>
            <a:r>
              <a:rPr lang="en-US" dirty="0"/>
              <a:t>Insert your divider title here maximum of three lines</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hasCustomPrompt="1"/>
          </p:nvPr>
        </p:nvSpPr>
        <p:spPr>
          <a:xfrm>
            <a:off x="288558" y="3492349"/>
            <a:ext cx="4481563" cy="436210"/>
          </a:xfr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tx1"/>
                </a:solidFill>
              </a:defRPr>
            </a:lvl1pPr>
          </a:lstStyle>
          <a:p>
            <a:fld id="{403EF4E2-7A7A-0548-85F1-5479B7C9E1B2}" type="slidenum">
              <a:rPr lang="en-US" smtClean="0"/>
              <a:pPr/>
              <a:t>‹#›</a:t>
            </a:fld>
            <a:endParaRPr lang="en-US" dirty="0"/>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0BDC489B-A4DB-E5A6-B175-9690631EDD08}"/>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7" name="Picture 6">
            <a:extLst>
              <a:ext uri="{FF2B5EF4-FFF2-40B4-BE49-F238E27FC236}">
                <a16:creationId xmlns:a16="http://schemas.microsoft.com/office/drawing/2014/main" id="{F4091A94-5191-5296-450B-1F3CD6A56BC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
        <p:nvSpPr>
          <p:cNvPr id="5" name="Picture Placeholder 7">
            <a:extLst>
              <a:ext uri="{FF2B5EF4-FFF2-40B4-BE49-F238E27FC236}">
                <a16:creationId xmlns:a16="http://schemas.microsoft.com/office/drawing/2014/main" id="{92866DBD-5398-477D-9578-D517C1FB4934}"/>
              </a:ext>
            </a:extLst>
          </p:cNvPr>
          <p:cNvSpPr>
            <a:spLocks noGrp="1"/>
          </p:cNvSpPr>
          <p:nvPr>
            <p:ph type="pic" sz="quarter" idx="18" hasCustomPrompt="1"/>
          </p:nvPr>
        </p:nvSpPr>
        <p:spPr>
          <a:xfrm>
            <a:off x="1285103" y="6458971"/>
            <a:ext cx="1500188" cy="365125"/>
          </a:xfrm>
          <a:no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3758115071"/>
      </p:ext>
    </p:extLst>
  </p:cSld>
  <p:clrMapOvr>
    <a:overrideClrMapping bg1="lt1" tx1="dk1" bg2="lt2" tx2="dk2" accent1="accent1" accent2="accent2" accent3="accent3" accent4="accent4" accent5="accent5" accent6="accent6" hlink="hlink" folHlink="folHlink"/>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p:cSld name="10_cobranded_divider_photo_blue">
    <p:bg>
      <p:bgRef idx="1001">
        <a:schemeClr val="bg1"/>
      </p:bgRef>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1550EA2-3CEF-F177-CDE5-F705D0B58CC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descr="Shape, circle&#10;&#10;Description automatically generated">
            <a:extLst>
              <a:ext uri="{FF2B5EF4-FFF2-40B4-BE49-F238E27FC236}">
                <a16:creationId xmlns:a16="http://schemas.microsoft.com/office/drawing/2014/main" id="{4DA16C0B-8D0E-4A1F-7479-5E5654617AC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6274678" cy="6821040"/>
          </a:xfrm>
          <a:prstGeom prst="rect">
            <a:avLst/>
          </a:prstGeom>
        </p:spPr>
      </p:pic>
      <p:pic>
        <p:nvPicPr>
          <p:cNvPr id="11" name="Picture 10" descr="Shape, circle&#10;&#10;Description automatically generated">
            <a:extLst>
              <a:ext uri="{FF2B5EF4-FFF2-40B4-BE49-F238E27FC236}">
                <a16:creationId xmlns:a16="http://schemas.microsoft.com/office/drawing/2014/main" id="{53B6FBA4-069C-6C71-1FE3-FA51704AAE1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
            <a:ext cx="5242326" cy="5778421"/>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9" y="1671355"/>
            <a:ext cx="4481562" cy="1757645"/>
          </a:xfrm>
        </p:spPr>
        <p:txBody>
          <a:bodyPr anchor="b" anchorCtr="0">
            <a:noAutofit/>
          </a:bodyPr>
          <a:lstStyle>
            <a:lvl1pPr algn="l">
              <a:defRPr sz="3600">
                <a:solidFill>
                  <a:schemeClr val="bg2"/>
                </a:solidFill>
              </a:defRPr>
            </a:lvl1pPr>
          </a:lstStyle>
          <a:p>
            <a:r>
              <a:rPr lang="en-US" dirty="0"/>
              <a:t>Insert your divider title here maximum of three lines</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hasCustomPrompt="1"/>
          </p:nvPr>
        </p:nvSpPr>
        <p:spPr>
          <a:xfrm>
            <a:off x="288558" y="3492349"/>
            <a:ext cx="4481563" cy="436210"/>
          </a:xfr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tx1"/>
                </a:solidFill>
              </a:defRPr>
            </a:lvl1pPr>
          </a:lstStyle>
          <a:p>
            <a:fld id="{403EF4E2-7A7A-0548-85F1-5479B7C9E1B2}" type="slidenum">
              <a:rPr lang="en-US" smtClean="0"/>
              <a:pPr/>
              <a:t>‹#›</a:t>
            </a:fld>
            <a:endParaRPr lang="en-US" dirty="0"/>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Picture Placeholder 3">
            <a:extLst>
              <a:ext uri="{FF2B5EF4-FFF2-40B4-BE49-F238E27FC236}">
                <a16:creationId xmlns:a16="http://schemas.microsoft.com/office/drawing/2014/main" id="{3E74CEF5-5EBA-D435-D737-930D08C0F363}"/>
              </a:ext>
            </a:extLst>
          </p:cNvPr>
          <p:cNvSpPr>
            <a:spLocks noGrp="1"/>
          </p:cNvSpPr>
          <p:nvPr>
            <p:ph type="pic" sz="quarter" idx="10" hasCustomPrompt="1"/>
          </p:nvPr>
        </p:nvSpPr>
        <p:spPr>
          <a:xfrm>
            <a:off x="5770564" y="-5427"/>
            <a:ext cx="6405671" cy="5331227"/>
          </a:xfrm>
          <a:custGeom>
            <a:avLst/>
            <a:gdLst>
              <a:gd name="connsiteX0" fmla="*/ 415328 w 6405671"/>
              <a:gd name="connsiteY0" fmla="*/ 0 h 5331227"/>
              <a:gd name="connsiteX1" fmla="*/ 6405671 w 6405671"/>
              <a:gd name="connsiteY1" fmla="*/ 0 h 5331227"/>
              <a:gd name="connsiteX2" fmla="*/ 6405671 w 6405671"/>
              <a:gd name="connsiteY2" fmla="*/ 4061829 h 5331227"/>
              <a:gd name="connsiteX3" fmla="*/ 6222234 w 6405671"/>
              <a:gd name="connsiteY3" fmla="*/ 4263661 h 5331227"/>
              <a:gd name="connsiteX4" fmla="*/ 3644900 w 6405671"/>
              <a:gd name="connsiteY4" fmla="*/ 5331227 h 5331227"/>
              <a:gd name="connsiteX5" fmla="*/ 0 w 6405671"/>
              <a:gd name="connsiteY5" fmla="*/ 1686327 h 5331227"/>
              <a:gd name="connsiteX6" fmla="*/ 286435 w 6405671"/>
              <a:gd name="connsiteY6" fmla="*/ 267567 h 5331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05671" h="5331227">
                <a:moveTo>
                  <a:pt x="415328" y="0"/>
                </a:moveTo>
                <a:lnTo>
                  <a:pt x="6405671" y="0"/>
                </a:lnTo>
                <a:lnTo>
                  <a:pt x="6405671" y="4061829"/>
                </a:lnTo>
                <a:lnTo>
                  <a:pt x="6222234" y="4263661"/>
                </a:lnTo>
                <a:cubicBezTo>
                  <a:pt x="5562637" y="4923258"/>
                  <a:pt x="4651412" y="5331227"/>
                  <a:pt x="3644900" y="5331227"/>
                </a:cubicBezTo>
                <a:cubicBezTo>
                  <a:pt x="1631877" y="5331227"/>
                  <a:pt x="0" y="3699350"/>
                  <a:pt x="0" y="1686327"/>
                </a:cubicBezTo>
                <a:cubicBezTo>
                  <a:pt x="0" y="1183071"/>
                  <a:pt x="101993" y="703637"/>
                  <a:pt x="286435" y="267567"/>
                </a:cubicBezTo>
                <a:close/>
              </a:path>
            </a:pathLst>
          </a:custGeom>
          <a:solidFill>
            <a:schemeClr val="tx1"/>
          </a:solidFill>
        </p:spPr>
        <p:txBody>
          <a:bodyPr wrap="square" anchor="ctr">
            <a:noAutofit/>
          </a:bodyPr>
          <a:lstStyle>
            <a:lvl1pPr marL="0" indent="0" algn="ctr">
              <a:buNone/>
              <a:defRPr>
                <a:solidFill>
                  <a:schemeClr val="bg1"/>
                </a:solidFill>
              </a:defRPr>
            </a:lvl1pPr>
          </a:lstStyle>
          <a:p>
            <a:r>
              <a:rPr lang="en-US" dirty="0"/>
              <a:t>Click picture icon to insert photo</a:t>
            </a:r>
          </a:p>
        </p:txBody>
      </p:sp>
      <p:sp>
        <p:nvSpPr>
          <p:cNvPr id="7" name="TextBox 6">
            <a:extLst>
              <a:ext uri="{FF2B5EF4-FFF2-40B4-BE49-F238E27FC236}">
                <a16:creationId xmlns:a16="http://schemas.microsoft.com/office/drawing/2014/main" id="{EDD55CDD-CFED-569A-29E4-7E9156415735}"/>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0" name="Picture 9">
            <a:extLst>
              <a:ext uri="{FF2B5EF4-FFF2-40B4-BE49-F238E27FC236}">
                <a16:creationId xmlns:a16="http://schemas.microsoft.com/office/drawing/2014/main" id="{EDF3A933-687E-7CB7-3D3B-E76C7E08DD4E}"/>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
        <p:nvSpPr>
          <p:cNvPr id="5" name="Picture Placeholder 7">
            <a:extLst>
              <a:ext uri="{FF2B5EF4-FFF2-40B4-BE49-F238E27FC236}">
                <a16:creationId xmlns:a16="http://schemas.microsoft.com/office/drawing/2014/main" id="{72B9BC38-5CD3-8361-B11B-81B4EED2BF5B}"/>
              </a:ext>
            </a:extLst>
          </p:cNvPr>
          <p:cNvSpPr>
            <a:spLocks noGrp="1"/>
          </p:cNvSpPr>
          <p:nvPr>
            <p:ph type="pic" sz="quarter" idx="18" hasCustomPrompt="1"/>
          </p:nvPr>
        </p:nvSpPr>
        <p:spPr>
          <a:xfrm>
            <a:off x="1285103" y="6458971"/>
            <a:ext cx="1500188" cy="365125"/>
          </a:xfrm>
          <a:no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2713641240"/>
      </p:ext>
    </p:extLst>
  </p:cSld>
  <p:clrMapOvr>
    <a:overrideClrMapping bg1="lt1" tx1="dk1" bg2="lt2" tx2="dk2" accent1="accent1" accent2="accent2" accent3="accent3" accent4="accent4" accent5="accent5" accent6="accent6" hlink="hlink" folHlink="folHlink"/>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p:cSld name="11_cobranded_divider_photo_lt_blue">
    <p:bg>
      <p:bgRef idx="1001">
        <a:schemeClr val="bg1"/>
      </p:bgRef>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1550EA2-3CEF-F177-CDE5-F705D0B58CC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descr="Shape, circle&#10;&#10;Description automatically generated">
            <a:extLst>
              <a:ext uri="{FF2B5EF4-FFF2-40B4-BE49-F238E27FC236}">
                <a16:creationId xmlns:a16="http://schemas.microsoft.com/office/drawing/2014/main" id="{4DA16C0B-8D0E-4A1F-7479-5E5654617AC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6274678" cy="6821040"/>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9" y="1671355"/>
            <a:ext cx="4481562" cy="1757645"/>
          </a:xfrm>
        </p:spPr>
        <p:txBody>
          <a:bodyPr anchor="b" anchorCtr="0">
            <a:noAutofit/>
          </a:bodyPr>
          <a:lstStyle>
            <a:lvl1pPr algn="l">
              <a:defRPr sz="3600">
                <a:solidFill>
                  <a:schemeClr val="bg2"/>
                </a:solidFill>
              </a:defRPr>
            </a:lvl1pPr>
          </a:lstStyle>
          <a:p>
            <a:r>
              <a:rPr lang="en-US" dirty="0"/>
              <a:t>Insert your divider title here maximum of three lines</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hasCustomPrompt="1"/>
          </p:nvPr>
        </p:nvSpPr>
        <p:spPr>
          <a:xfrm>
            <a:off x="288558" y="3492349"/>
            <a:ext cx="4481563" cy="436210"/>
          </a:xfr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tx1"/>
                </a:solidFill>
              </a:defRPr>
            </a:lvl1pPr>
          </a:lstStyle>
          <a:p>
            <a:fld id="{403EF4E2-7A7A-0548-85F1-5479B7C9E1B2}" type="slidenum">
              <a:rPr lang="en-US" smtClean="0"/>
              <a:pPr/>
              <a:t>‹#›</a:t>
            </a:fld>
            <a:endParaRPr lang="en-US" dirty="0"/>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Picture 17" descr="Shape, circle&#10;&#10;Description automatically generated">
            <a:extLst>
              <a:ext uri="{FF2B5EF4-FFF2-40B4-BE49-F238E27FC236}">
                <a16:creationId xmlns:a16="http://schemas.microsoft.com/office/drawing/2014/main" id="{20A8DDDA-2F22-4E65-A3E7-C7534F57132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5242326" cy="5778420"/>
          </a:xfrm>
          <a:prstGeom prst="rect">
            <a:avLst/>
          </a:prstGeom>
        </p:spPr>
      </p:pic>
      <p:sp>
        <p:nvSpPr>
          <p:cNvPr id="4" name="Picture Placeholder 3">
            <a:extLst>
              <a:ext uri="{FF2B5EF4-FFF2-40B4-BE49-F238E27FC236}">
                <a16:creationId xmlns:a16="http://schemas.microsoft.com/office/drawing/2014/main" id="{6C175E13-62E5-9D96-1959-3CAE6647730A}"/>
              </a:ext>
            </a:extLst>
          </p:cNvPr>
          <p:cNvSpPr>
            <a:spLocks noGrp="1"/>
          </p:cNvSpPr>
          <p:nvPr>
            <p:ph type="pic" sz="quarter" idx="10" hasCustomPrompt="1"/>
          </p:nvPr>
        </p:nvSpPr>
        <p:spPr>
          <a:xfrm>
            <a:off x="5770564" y="-5427"/>
            <a:ext cx="6405671" cy="5331227"/>
          </a:xfrm>
          <a:custGeom>
            <a:avLst/>
            <a:gdLst>
              <a:gd name="connsiteX0" fmla="*/ 415328 w 6405671"/>
              <a:gd name="connsiteY0" fmla="*/ 0 h 5331227"/>
              <a:gd name="connsiteX1" fmla="*/ 6405671 w 6405671"/>
              <a:gd name="connsiteY1" fmla="*/ 0 h 5331227"/>
              <a:gd name="connsiteX2" fmla="*/ 6405671 w 6405671"/>
              <a:gd name="connsiteY2" fmla="*/ 4061829 h 5331227"/>
              <a:gd name="connsiteX3" fmla="*/ 6222234 w 6405671"/>
              <a:gd name="connsiteY3" fmla="*/ 4263661 h 5331227"/>
              <a:gd name="connsiteX4" fmla="*/ 3644900 w 6405671"/>
              <a:gd name="connsiteY4" fmla="*/ 5331227 h 5331227"/>
              <a:gd name="connsiteX5" fmla="*/ 0 w 6405671"/>
              <a:gd name="connsiteY5" fmla="*/ 1686327 h 5331227"/>
              <a:gd name="connsiteX6" fmla="*/ 286435 w 6405671"/>
              <a:gd name="connsiteY6" fmla="*/ 267567 h 5331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05671" h="5331227">
                <a:moveTo>
                  <a:pt x="415328" y="0"/>
                </a:moveTo>
                <a:lnTo>
                  <a:pt x="6405671" y="0"/>
                </a:lnTo>
                <a:lnTo>
                  <a:pt x="6405671" y="4061829"/>
                </a:lnTo>
                <a:lnTo>
                  <a:pt x="6222234" y="4263661"/>
                </a:lnTo>
                <a:cubicBezTo>
                  <a:pt x="5562637" y="4923258"/>
                  <a:pt x="4651412" y="5331227"/>
                  <a:pt x="3644900" y="5331227"/>
                </a:cubicBezTo>
                <a:cubicBezTo>
                  <a:pt x="1631877" y="5331227"/>
                  <a:pt x="0" y="3699350"/>
                  <a:pt x="0" y="1686327"/>
                </a:cubicBezTo>
                <a:cubicBezTo>
                  <a:pt x="0" y="1183071"/>
                  <a:pt x="101993" y="703637"/>
                  <a:pt x="286435" y="267567"/>
                </a:cubicBezTo>
                <a:close/>
              </a:path>
            </a:pathLst>
          </a:custGeom>
          <a:solidFill>
            <a:schemeClr val="tx1"/>
          </a:solidFill>
        </p:spPr>
        <p:txBody>
          <a:bodyPr wrap="square" anchor="ctr">
            <a:noAutofit/>
          </a:bodyPr>
          <a:lstStyle>
            <a:lvl1pPr marL="0" indent="0" algn="ctr">
              <a:buNone/>
              <a:defRPr>
                <a:solidFill>
                  <a:schemeClr val="bg1"/>
                </a:solidFill>
              </a:defRPr>
            </a:lvl1pPr>
          </a:lstStyle>
          <a:p>
            <a:r>
              <a:rPr lang="en-US" dirty="0"/>
              <a:t>Click picture icon to insert photo</a:t>
            </a:r>
          </a:p>
        </p:txBody>
      </p:sp>
      <p:sp>
        <p:nvSpPr>
          <p:cNvPr id="7" name="TextBox 6">
            <a:extLst>
              <a:ext uri="{FF2B5EF4-FFF2-40B4-BE49-F238E27FC236}">
                <a16:creationId xmlns:a16="http://schemas.microsoft.com/office/drawing/2014/main" id="{C781F283-CADF-DF62-9AA2-1236DF5561F4}"/>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0" name="Picture 9">
            <a:extLst>
              <a:ext uri="{FF2B5EF4-FFF2-40B4-BE49-F238E27FC236}">
                <a16:creationId xmlns:a16="http://schemas.microsoft.com/office/drawing/2014/main" id="{302E379E-AB82-51C6-2E05-EAA69ECC97DE}"/>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
        <p:nvSpPr>
          <p:cNvPr id="5" name="Picture Placeholder 7">
            <a:extLst>
              <a:ext uri="{FF2B5EF4-FFF2-40B4-BE49-F238E27FC236}">
                <a16:creationId xmlns:a16="http://schemas.microsoft.com/office/drawing/2014/main" id="{329B1CD9-2896-F6E2-99E4-DFAEB0F89085}"/>
              </a:ext>
            </a:extLst>
          </p:cNvPr>
          <p:cNvSpPr>
            <a:spLocks noGrp="1"/>
          </p:cNvSpPr>
          <p:nvPr>
            <p:ph type="pic" sz="quarter" idx="18" hasCustomPrompt="1"/>
          </p:nvPr>
        </p:nvSpPr>
        <p:spPr>
          <a:xfrm>
            <a:off x="1285103" y="6458971"/>
            <a:ext cx="1500188" cy="365125"/>
          </a:xfrm>
          <a:no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2149384402"/>
      </p:ext>
    </p:extLst>
  </p:cSld>
  <p:clrMapOvr>
    <a:overrideClrMapping bg1="lt1" tx1="dk1" bg2="lt2" tx2="dk2" accent1="accent1" accent2="accent2" accent3="accent3" accent4="accent4" accent5="accent5" accent6="accent6" hlink="hlink" folHlink="folHlink"/>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p:cSld name="12_cobranded_divider_photo_orange">
    <p:bg>
      <p:bgRef idx="1001">
        <a:schemeClr val="bg1"/>
      </p:bgRef>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1550EA2-3CEF-F177-CDE5-F705D0B58CC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descr="Shape, circle&#10;&#10;Description automatically generated">
            <a:extLst>
              <a:ext uri="{FF2B5EF4-FFF2-40B4-BE49-F238E27FC236}">
                <a16:creationId xmlns:a16="http://schemas.microsoft.com/office/drawing/2014/main" id="{4DA16C0B-8D0E-4A1F-7479-5E5654617AC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6274678" cy="6821040"/>
          </a:xfrm>
          <a:prstGeom prst="rect">
            <a:avLst/>
          </a:prstGeom>
        </p:spPr>
      </p:pic>
      <p:pic>
        <p:nvPicPr>
          <p:cNvPr id="7" name="Picture 6" descr="Shape, circle&#10;&#10;Description automatically generated">
            <a:extLst>
              <a:ext uri="{FF2B5EF4-FFF2-40B4-BE49-F238E27FC236}">
                <a16:creationId xmlns:a16="http://schemas.microsoft.com/office/drawing/2014/main" id="{B195DA4C-5BB6-3B99-069C-6208F8864F5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746"/>
            <a:ext cx="5242326" cy="5779166"/>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9" y="1671355"/>
            <a:ext cx="4481562" cy="1757645"/>
          </a:xfrm>
        </p:spPr>
        <p:txBody>
          <a:bodyPr anchor="b" anchorCtr="0">
            <a:noAutofit/>
          </a:bodyPr>
          <a:lstStyle>
            <a:lvl1pPr algn="l">
              <a:defRPr sz="3600">
                <a:solidFill>
                  <a:schemeClr val="bg2"/>
                </a:solidFill>
              </a:defRPr>
            </a:lvl1pPr>
          </a:lstStyle>
          <a:p>
            <a:r>
              <a:rPr lang="en-US" dirty="0"/>
              <a:t>Insert your divider title here maximum of three lines</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hasCustomPrompt="1"/>
          </p:nvPr>
        </p:nvSpPr>
        <p:spPr>
          <a:xfrm>
            <a:off x="288558" y="3492349"/>
            <a:ext cx="4481563" cy="436210"/>
          </a:xfr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tx1"/>
                </a:solidFill>
              </a:defRPr>
            </a:lvl1pPr>
          </a:lstStyle>
          <a:p>
            <a:fld id="{403EF4E2-7A7A-0548-85F1-5479B7C9E1B2}" type="slidenum">
              <a:rPr lang="en-US" smtClean="0"/>
              <a:pPr/>
              <a:t>‹#›</a:t>
            </a:fld>
            <a:endParaRPr lang="en-US" dirty="0"/>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Picture Placeholder 3">
            <a:extLst>
              <a:ext uri="{FF2B5EF4-FFF2-40B4-BE49-F238E27FC236}">
                <a16:creationId xmlns:a16="http://schemas.microsoft.com/office/drawing/2014/main" id="{F67CCB69-B575-EB4B-74FD-2F4FA7E30528}"/>
              </a:ext>
            </a:extLst>
          </p:cNvPr>
          <p:cNvSpPr>
            <a:spLocks noGrp="1"/>
          </p:cNvSpPr>
          <p:nvPr>
            <p:ph type="pic" sz="quarter" idx="10" hasCustomPrompt="1"/>
          </p:nvPr>
        </p:nvSpPr>
        <p:spPr>
          <a:xfrm>
            <a:off x="5770564" y="-5427"/>
            <a:ext cx="6405671" cy="5331227"/>
          </a:xfrm>
          <a:custGeom>
            <a:avLst/>
            <a:gdLst>
              <a:gd name="connsiteX0" fmla="*/ 415328 w 6405671"/>
              <a:gd name="connsiteY0" fmla="*/ 0 h 5331227"/>
              <a:gd name="connsiteX1" fmla="*/ 6405671 w 6405671"/>
              <a:gd name="connsiteY1" fmla="*/ 0 h 5331227"/>
              <a:gd name="connsiteX2" fmla="*/ 6405671 w 6405671"/>
              <a:gd name="connsiteY2" fmla="*/ 4061829 h 5331227"/>
              <a:gd name="connsiteX3" fmla="*/ 6222234 w 6405671"/>
              <a:gd name="connsiteY3" fmla="*/ 4263661 h 5331227"/>
              <a:gd name="connsiteX4" fmla="*/ 3644900 w 6405671"/>
              <a:gd name="connsiteY4" fmla="*/ 5331227 h 5331227"/>
              <a:gd name="connsiteX5" fmla="*/ 0 w 6405671"/>
              <a:gd name="connsiteY5" fmla="*/ 1686327 h 5331227"/>
              <a:gd name="connsiteX6" fmla="*/ 286435 w 6405671"/>
              <a:gd name="connsiteY6" fmla="*/ 267567 h 5331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05671" h="5331227">
                <a:moveTo>
                  <a:pt x="415328" y="0"/>
                </a:moveTo>
                <a:lnTo>
                  <a:pt x="6405671" y="0"/>
                </a:lnTo>
                <a:lnTo>
                  <a:pt x="6405671" y="4061829"/>
                </a:lnTo>
                <a:lnTo>
                  <a:pt x="6222234" y="4263661"/>
                </a:lnTo>
                <a:cubicBezTo>
                  <a:pt x="5562637" y="4923258"/>
                  <a:pt x="4651412" y="5331227"/>
                  <a:pt x="3644900" y="5331227"/>
                </a:cubicBezTo>
                <a:cubicBezTo>
                  <a:pt x="1631877" y="5331227"/>
                  <a:pt x="0" y="3699350"/>
                  <a:pt x="0" y="1686327"/>
                </a:cubicBezTo>
                <a:cubicBezTo>
                  <a:pt x="0" y="1183071"/>
                  <a:pt x="101993" y="703637"/>
                  <a:pt x="286435" y="267567"/>
                </a:cubicBezTo>
                <a:close/>
              </a:path>
            </a:pathLst>
          </a:custGeom>
          <a:solidFill>
            <a:schemeClr val="tx1"/>
          </a:solidFill>
        </p:spPr>
        <p:txBody>
          <a:bodyPr wrap="square" anchor="ctr">
            <a:noAutofit/>
          </a:bodyPr>
          <a:lstStyle>
            <a:lvl1pPr marL="0" indent="0" algn="ctr">
              <a:buNone/>
              <a:defRPr>
                <a:solidFill>
                  <a:schemeClr val="bg1"/>
                </a:solidFill>
              </a:defRPr>
            </a:lvl1pPr>
          </a:lstStyle>
          <a:p>
            <a:r>
              <a:rPr lang="en-US" dirty="0"/>
              <a:t>Click picture icon to insert photo</a:t>
            </a:r>
          </a:p>
        </p:txBody>
      </p:sp>
      <p:sp>
        <p:nvSpPr>
          <p:cNvPr id="10" name="TextBox 9">
            <a:extLst>
              <a:ext uri="{FF2B5EF4-FFF2-40B4-BE49-F238E27FC236}">
                <a16:creationId xmlns:a16="http://schemas.microsoft.com/office/drawing/2014/main" id="{80D98D6D-3B9C-1B93-53B8-C1E5A114F0A3}"/>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1" name="Picture 10">
            <a:extLst>
              <a:ext uri="{FF2B5EF4-FFF2-40B4-BE49-F238E27FC236}">
                <a16:creationId xmlns:a16="http://schemas.microsoft.com/office/drawing/2014/main" id="{FD32F3E5-17C7-93CE-1619-A8CF612C641A}"/>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
        <p:nvSpPr>
          <p:cNvPr id="5" name="Picture Placeholder 7">
            <a:extLst>
              <a:ext uri="{FF2B5EF4-FFF2-40B4-BE49-F238E27FC236}">
                <a16:creationId xmlns:a16="http://schemas.microsoft.com/office/drawing/2014/main" id="{78D4DAE6-69F7-50AE-D1C1-E78C85CF622D}"/>
              </a:ext>
            </a:extLst>
          </p:cNvPr>
          <p:cNvSpPr>
            <a:spLocks noGrp="1"/>
          </p:cNvSpPr>
          <p:nvPr>
            <p:ph type="pic" sz="quarter" idx="18" hasCustomPrompt="1"/>
          </p:nvPr>
        </p:nvSpPr>
        <p:spPr>
          <a:xfrm>
            <a:off x="1285103" y="6458971"/>
            <a:ext cx="1500188" cy="365125"/>
          </a:xfrm>
          <a:no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930968431"/>
      </p:ext>
    </p:extLst>
  </p:cSld>
  <p:clrMapOvr>
    <a:overrideClrMapping bg1="lt1" tx1="dk1" bg2="lt2" tx2="dk2" accent1="accent1" accent2="accent2" accent3="accent3" accent4="accent4" accent5="accent5" accent6="accent6" hlink="hlink" folHlink="folHlink"/>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p:cSld name="13_cobranded_divider_photo_violet">
    <p:bg>
      <p:bgRef idx="1001">
        <a:schemeClr val="bg1"/>
      </p:bgRef>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1550EA2-3CEF-F177-CDE5-F705D0B58CC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descr="Shape, circle&#10;&#10;Description automatically generated">
            <a:extLst>
              <a:ext uri="{FF2B5EF4-FFF2-40B4-BE49-F238E27FC236}">
                <a16:creationId xmlns:a16="http://schemas.microsoft.com/office/drawing/2014/main" id="{4DA16C0B-8D0E-4A1F-7479-5E5654617AC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6274678" cy="6821040"/>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9" y="1671355"/>
            <a:ext cx="4481562" cy="1757645"/>
          </a:xfrm>
        </p:spPr>
        <p:txBody>
          <a:bodyPr anchor="b" anchorCtr="0">
            <a:noAutofit/>
          </a:bodyPr>
          <a:lstStyle>
            <a:lvl1pPr algn="l">
              <a:defRPr sz="3600">
                <a:solidFill>
                  <a:schemeClr val="bg2"/>
                </a:solidFill>
              </a:defRPr>
            </a:lvl1pPr>
          </a:lstStyle>
          <a:p>
            <a:r>
              <a:rPr lang="en-US" dirty="0"/>
              <a:t>Insert your divider title here maximum of three lines</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hasCustomPrompt="1"/>
          </p:nvPr>
        </p:nvSpPr>
        <p:spPr>
          <a:xfrm>
            <a:off x="288558" y="3492349"/>
            <a:ext cx="4481563" cy="436210"/>
          </a:xfr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tx1"/>
                </a:solidFill>
              </a:defRPr>
            </a:lvl1pPr>
          </a:lstStyle>
          <a:p>
            <a:fld id="{403EF4E2-7A7A-0548-85F1-5479B7C9E1B2}" type="slidenum">
              <a:rPr lang="en-US" smtClean="0"/>
              <a:pPr/>
              <a:t>‹#›</a:t>
            </a:fld>
            <a:endParaRPr lang="en-US" dirty="0"/>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descr="Shape, circle&#10;&#10;Description automatically generated">
            <a:extLst>
              <a:ext uri="{FF2B5EF4-FFF2-40B4-BE49-F238E27FC236}">
                <a16:creationId xmlns:a16="http://schemas.microsoft.com/office/drawing/2014/main" id="{760DD18F-B76F-81F3-4A71-2166214B60F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2112" t="3116"/>
          <a:stretch/>
        </p:blipFill>
        <p:spPr>
          <a:xfrm>
            <a:off x="0" y="-747"/>
            <a:ext cx="5242549" cy="5779166"/>
          </a:xfrm>
          <a:prstGeom prst="rect">
            <a:avLst/>
          </a:prstGeom>
        </p:spPr>
      </p:pic>
      <p:sp>
        <p:nvSpPr>
          <p:cNvPr id="4" name="Picture Placeholder 3">
            <a:extLst>
              <a:ext uri="{FF2B5EF4-FFF2-40B4-BE49-F238E27FC236}">
                <a16:creationId xmlns:a16="http://schemas.microsoft.com/office/drawing/2014/main" id="{0CF22717-FD9E-224E-374A-CC4708A15488}"/>
              </a:ext>
            </a:extLst>
          </p:cNvPr>
          <p:cNvSpPr>
            <a:spLocks noGrp="1"/>
          </p:cNvSpPr>
          <p:nvPr>
            <p:ph type="pic" sz="quarter" idx="10" hasCustomPrompt="1"/>
          </p:nvPr>
        </p:nvSpPr>
        <p:spPr>
          <a:xfrm>
            <a:off x="5770564" y="-5427"/>
            <a:ext cx="6405671" cy="5331227"/>
          </a:xfrm>
          <a:custGeom>
            <a:avLst/>
            <a:gdLst>
              <a:gd name="connsiteX0" fmla="*/ 415328 w 6405671"/>
              <a:gd name="connsiteY0" fmla="*/ 0 h 5331227"/>
              <a:gd name="connsiteX1" fmla="*/ 6405671 w 6405671"/>
              <a:gd name="connsiteY1" fmla="*/ 0 h 5331227"/>
              <a:gd name="connsiteX2" fmla="*/ 6405671 w 6405671"/>
              <a:gd name="connsiteY2" fmla="*/ 4061829 h 5331227"/>
              <a:gd name="connsiteX3" fmla="*/ 6222234 w 6405671"/>
              <a:gd name="connsiteY3" fmla="*/ 4263661 h 5331227"/>
              <a:gd name="connsiteX4" fmla="*/ 3644900 w 6405671"/>
              <a:gd name="connsiteY4" fmla="*/ 5331227 h 5331227"/>
              <a:gd name="connsiteX5" fmla="*/ 0 w 6405671"/>
              <a:gd name="connsiteY5" fmla="*/ 1686327 h 5331227"/>
              <a:gd name="connsiteX6" fmla="*/ 286435 w 6405671"/>
              <a:gd name="connsiteY6" fmla="*/ 267567 h 5331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05671" h="5331227">
                <a:moveTo>
                  <a:pt x="415328" y="0"/>
                </a:moveTo>
                <a:lnTo>
                  <a:pt x="6405671" y="0"/>
                </a:lnTo>
                <a:lnTo>
                  <a:pt x="6405671" y="4061829"/>
                </a:lnTo>
                <a:lnTo>
                  <a:pt x="6222234" y="4263661"/>
                </a:lnTo>
                <a:cubicBezTo>
                  <a:pt x="5562637" y="4923258"/>
                  <a:pt x="4651412" y="5331227"/>
                  <a:pt x="3644900" y="5331227"/>
                </a:cubicBezTo>
                <a:cubicBezTo>
                  <a:pt x="1631877" y="5331227"/>
                  <a:pt x="0" y="3699350"/>
                  <a:pt x="0" y="1686327"/>
                </a:cubicBezTo>
                <a:cubicBezTo>
                  <a:pt x="0" y="1183071"/>
                  <a:pt x="101993" y="703637"/>
                  <a:pt x="286435" y="267567"/>
                </a:cubicBezTo>
                <a:close/>
              </a:path>
            </a:pathLst>
          </a:custGeom>
          <a:solidFill>
            <a:schemeClr val="tx1"/>
          </a:solidFill>
        </p:spPr>
        <p:txBody>
          <a:bodyPr wrap="square" anchor="ctr">
            <a:noAutofit/>
          </a:bodyPr>
          <a:lstStyle>
            <a:lvl1pPr marL="0" indent="0" algn="ctr">
              <a:buNone/>
              <a:defRPr>
                <a:solidFill>
                  <a:schemeClr val="bg1"/>
                </a:solidFill>
              </a:defRPr>
            </a:lvl1pPr>
          </a:lstStyle>
          <a:p>
            <a:r>
              <a:rPr lang="en-US" dirty="0"/>
              <a:t>Click picture icon to insert photo</a:t>
            </a:r>
          </a:p>
        </p:txBody>
      </p:sp>
      <p:sp>
        <p:nvSpPr>
          <p:cNvPr id="7" name="TextBox 6">
            <a:extLst>
              <a:ext uri="{FF2B5EF4-FFF2-40B4-BE49-F238E27FC236}">
                <a16:creationId xmlns:a16="http://schemas.microsoft.com/office/drawing/2014/main" id="{ADBDBABD-D8E0-3D66-7965-1F4DCCE15F1A}"/>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0" name="Picture 9">
            <a:extLst>
              <a:ext uri="{FF2B5EF4-FFF2-40B4-BE49-F238E27FC236}">
                <a16:creationId xmlns:a16="http://schemas.microsoft.com/office/drawing/2014/main" id="{8F7A2799-6225-FFA4-FCEC-A5F755EF791E}"/>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
        <p:nvSpPr>
          <p:cNvPr id="5" name="Picture Placeholder 7">
            <a:extLst>
              <a:ext uri="{FF2B5EF4-FFF2-40B4-BE49-F238E27FC236}">
                <a16:creationId xmlns:a16="http://schemas.microsoft.com/office/drawing/2014/main" id="{DEF67FB5-71B1-037E-5A16-D811A1BDB5D1}"/>
              </a:ext>
            </a:extLst>
          </p:cNvPr>
          <p:cNvSpPr>
            <a:spLocks noGrp="1"/>
          </p:cNvSpPr>
          <p:nvPr>
            <p:ph type="pic" sz="quarter" idx="18" hasCustomPrompt="1"/>
          </p:nvPr>
        </p:nvSpPr>
        <p:spPr>
          <a:xfrm>
            <a:off x="1285103" y="6458971"/>
            <a:ext cx="1500188" cy="365125"/>
          </a:xfrm>
          <a:no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3523216616"/>
      </p:ext>
    </p:extLst>
  </p:cSld>
  <p:clrMapOvr>
    <a:overrideClrMapping bg1="lt1" tx1="dk1" bg2="lt2" tx2="dk2" accent1="accent1" accent2="accent2" accent3="accent3" accent4="accent4" accent5="accent5" accent6="accent6" hlink="hlink" folHlink="folHlink"/>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p:cSld name="14_cobranded_title_and_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7" name="Text Placeholder 6">
            <a:extLst>
              <a:ext uri="{FF2B5EF4-FFF2-40B4-BE49-F238E27FC236}">
                <a16:creationId xmlns:a16="http://schemas.microsoft.com/office/drawing/2014/main" id="{47F7929F-4D80-0F4F-EFFB-21D9B3A08195}"/>
              </a:ext>
            </a:extLst>
          </p:cNvPr>
          <p:cNvSpPr>
            <a:spLocks noGrp="1"/>
          </p:cNvSpPr>
          <p:nvPr>
            <p:ph type="body" sz="quarter" idx="13" hasCustomPrompt="1"/>
          </p:nvPr>
        </p:nvSpPr>
        <p:spPr>
          <a:xfrm>
            <a:off x="288558" y="579495"/>
            <a:ext cx="11582400"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4" name="Text Placeholder 10">
            <a:extLst>
              <a:ext uri="{FF2B5EF4-FFF2-40B4-BE49-F238E27FC236}">
                <a16:creationId xmlns:a16="http://schemas.microsoft.com/office/drawing/2014/main" id="{C3AEC9DB-EF68-1F30-2273-B2160550D684}"/>
              </a:ext>
            </a:extLst>
          </p:cNvPr>
          <p:cNvSpPr>
            <a:spLocks noGrp="1"/>
          </p:cNvSpPr>
          <p:nvPr>
            <p:ph type="body" sz="quarter" idx="17"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5" name="Title 1">
            <a:extLst>
              <a:ext uri="{FF2B5EF4-FFF2-40B4-BE49-F238E27FC236}">
                <a16:creationId xmlns:a16="http://schemas.microsoft.com/office/drawing/2014/main" id="{B30F50A8-F4AB-8F41-DE7A-B921DA46B4A5}"/>
              </a:ext>
            </a:extLst>
          </p:cNvPr>
          <p:cNvSpPr>
            <a:spLocks noGrp="1"/>
          </p:cNvSpPr>
          <p:nvPr>
            <p:ph type="title" hasCustomPrompt="1"/>
          </p:nvPr>
        </p:nvSpPr>
        <p:spPr>
          <a:xfrm>
            <a:off x="288558" y="178971"/>
            <a:ext cx="11582400" cy="397352"/>
          </a:xfrm>
          <a:prstGeom prst="rect">
            <a:avLst/>
          </a:prstGeom>
        </p:spPr>
        <p:txBody>
          <a:bodyPr anchor="ctr"/>
          <a:lstStyle>
            <a:lvl1pPr>
              <a:defRPr sz="2000"/>
            </a:lvl1pPr>
          </a:lstStyle>
          <a:p>
            <a:r>
              <a:rPr lang="en-US" dirty="0"/>
              <a:t>Insert your slide title in Arial bold 20pt</a:t>
            </a:r>
          </a:p>
        </p:txBody>
      </p:sp>
      <p:sp>
        <p:nvSpPr>
          <p:cNvPr id="8" name="Picture Placeholder 7">
            <a:extLst>
              <a:ext uri="{FF2B5EF4-FFF2-40B4-BE49-F238E27FC236}">
                <a16:creationId xmlns:a16="http://schemas.microsoft.com/office/drawing/2014/main" id="{0E83BBCA-80FF-EECA-82A8-D5ED059FACDA}"/>
              </a:ext>
            </a:extLst>
          </p:cNvPr>
          <p:cNvSpPr>
            <a:spLocks noGrp="1"/>
          </p:cNvSpPr>
          <p:nvPr>
            <p:ph type="pic" sz="quarter" idx="18" hasCustomPrompt="1"/>
          </p:nvPr>
        </p:nvSpPr>
        <p:spPr>
          <a:xfrm>
            <a:off x="1285103" y="6458971"/>
            <a:ext cx="1500188" cy="365125"/>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2356557143"/>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p:cSld name="15_cobranded_content_and_description">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12" name="Content Placeholder 2">
            <a:extLst>
              <a:ext uri="{FF2B5EF4-FFF2-40B4-BE49-F238E27FC236}">
                <a16:creationId xmlns:a16="http://schemas.microsoft.com/office/drawing/2014/main" id="{B5C80055-36CD-03A0-FF2F-FB1F135FCA85}"/>
              </a:ext>
            </a:extLst>
          </p:cNvPr>
          <p:cNvSpPr>
            <a:spLocks noGrp="1"/>
          </p:cNvSpPr>
          <p:nvPr>
            <p:ph idx="1"/>
          </p:nvPr>
        </p:nvSpPr>
        <p:spPr>
          <a:xfrm>
            <a:off x="288558" y="1825625"/>
            <a:ext cx="8629974"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2">
            <a:extLst>
              <a:ext uri="{FF2B5EF4-FFF2-40B4-BE49-F238E27FC236}">
                <a16:creationId xmlns:a16="http://schemas.microsoft.com/office/drawing/2014/main" id="{56DE0CA5-5C4E-EFCB-2BE8-EB8DC2300D09}"/>
              </a:ext>
            </a:extLst>
          </p:cNvPr>
          <p:cNvSpPr>
            <a:spLocks noGrp="1"/>
          </p:cNvSpPr>
          <p:nvPr>
            <p:ph idx="21"/>
          </p:nvPr>
        </p:nvSpPr>
        <p:spPr>
          <a:xfrm>
            <a:off x="9180311" y="1825625"/>
            <a:ext cx="2706889"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10">
            <a:extLst>
              <a:ext uri="{FF2B5EF4-FFF2-40B4-BE49-F238E27FC236}">
                <a16:creationId xmlns:a16="http://schemas.microsoft.com/office/drawing/2014/main" id="{6952DA69-BA1F-7BDB-448F-A4656CCF634C}"/>
              </a:ext>
            </a:extLst>
          </p:cNvPr>
          <p:cNvSpPr>
            <a:spLocks noGrp="1"/>
          </p:cNvSpPr>
          <p:nvPr>
            <p:ph type="body" sz="quarter" idx="17"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5" name="Text Placeholder 6">
            <a:extLst>
              <a:ext uri="{FF2B5EF4-FFF2-40B4-BE49-F238E27FC236}">
                <a16:creationId xmlns:a16="http://schemas.microsoft.com/office/drawing/2014/main" id="{8B07040F-A6A3-5C15-F977-7D0228D3BCC2}"/>
              </a:ext>
            </a:extLst>
          </p:cNvPr>
          <p:cNvSpPr>
            <a:spLocks noGrp="1"/>
          </p:cNvSpPr>
          <p:nvPr>
            <p:ph type="body" sz="quarter" idx="13" hasCustomPrompt="1"/>
          </p:nvPr>
        </p:nvSpPr>
        <p:spPr>
          <a:xfrm>
            <a:off x="288558" y="579495"/>
            <a:ext cx="11582400"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7" name="Title 1">
            <a:extLst>
              <a:ext uri="{FF2B5EF4-FFF2-40B4-BE49-F238E27FC236}">
                <a16:creationId xmlns:a16="http://schemas.microsoft.com/office/drawing/2014/main" id="{E6C12688-D8F7-66BE-AD00-78D59546F8B4}"/>
              </a:ext>
            </a:extLst>
          </p:cNvPr>
          <p:cNvSpPr>
            <a:spLocks noGrp="1"/>
          </p:cNvSpPr>
          <p:nvPr>
            <p:ph type="title" hasCustomPrompt="1"/>
          </p:nvPr>
        </p:nvSpPr>
        <p:spPr>
          <a:xfrm>
            <a:off x="288558" y="178971"/>
            <a:ext cx="11582400" cy="397352"/>
          </a:xfrm>
          <a:prstGeom prst="rect">
            <a:avLst/>
          </a:prstGeom>
        </p:spPr>
        <p:txBody>
          <a:bodyPr anchor="ctr"/>
          <a:lstStyle>
            <a:lvl1pPr>
              <a:defRPr sz="2000"/>
            </a:lvl1pPr>
          </a:lstStyle>
          <a:p>
            <a:r>
              <a:rPr lang="en-US" dirty="0"/>
              <a:t>Insert your slide title in Arial bold 20pt</a:t>
            </a:r>
          </a:p>
        </p:txBody>
      </p:sp>
      <p:sp>
        <p:nvSpPr>
          <p:cNvPr id="4" name="Picture Placeholder 7">
            <a:extLst>
              <a:ext uri="{FF2B5EF4-FFF2-40B4-BE49-F238E27FC236}">
                <a16:creationId xmlns:a16="http://schemas.microsoft.com/office/drawing/2014/main" id="{15C50A57-69B8-607A-FEC0-E73228708DF3}"/>
              </a:ext>
            </a:extLst>
          </p:cNvPr>
          <p:cNvSpPr>
            <a:spLocks noGrp="1"/>
          </p:cNvSpPr>
          <p:nvPr>
            <p:ph type="pic" sz="quarter" idx="18" hasCustomPrompt="1"/>
          </p:nvPr>
        </p:nvSpPr>
        <p:spPr>
          <a:xfrm>
            <a:off x="1285103" y="6458971"/>
            <a:ext cx="1500188" cy="365125"/>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3308796348"/>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p:cSld name="16_cobranded_three_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288559" y="1825625"/>
            <a:ext cx="3684352"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10" name="Content Placeholder 2">
            <a:extLst>
              <a:ext uri="{FF2B5EF4-FFF2-40B4-BE49-F238E27FC236}">
                <a16:creationId xmlns:a16="http://schemas.microsoft.com/office/drawing/2014/main" id="{505D1794-3A67-EC85-D51D-19CC621969E3}"/>
              </a:ext>
            </a:extLst>
          </p:cNvPr>
          <p:cNvSpPr>
            <a:spLocks noGrp="1"/>
          </p:cNvSpPr>
          <p:nvPr>
            <p:ph idx="14"/>
          </p:nvPr>
        </p:nvSpPr>
        <p:spPr>
          <a:xfrm>
            <a:off x="4237582" y="1825625"/>
            <a:ext cx="3684352"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a:extLst>
              <a:ext uri="{FF2B5EF4-FFF2-40B4-BE49-F238E27FC236}">
                <a16:creationId xmlns:a16="http://schemas.microsoft.com/office/drawing/2014/main" id="{C1A58A57-9AA2-995B-F17B-EF0CC5FF39C5}"/>
              </a:ext>
            </a:extLst>
          </p:cNvPr>
          <p:cNvSpPr>
            <a:spLocks noGrp="1"/>
          </p:cNvSpPr>
          <p:nvPr>
            <p:ph idx="15"/>
          </p:nvPr>
        </p:nvSpPr>
        <p:spPr>
          <a:xfrm>
            <a:off x="8186606" y="1825625"/>
            <a:ext cx="3684352"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6">
            <a:extLst>
              <a:ext uri="{FF2B5EF4-FFF2-40B4-BE49-F238E27FC236}">
                <a16:creationId xmlns:a16="http://schemas.microsoft.com/office/drawing/2014/main" id="{90678F05-80CC-A3DE-FAE5-0A6E66AB8B9B}"/>
              </a:ext>
            </a:extLst>
          </p:cNvPr>
          <p:cNvSpPr>
            <a:spLocks noGrp="1"/>
          </p:cNvSpPr>
          <p:nvPr>
            <p:ph type="body" sz="quarter" idx="16" hasCustomPrompt="1"/>
          </p:nvPr>
        </p:nvSpPr>
        <p:spPr>
          <a:xfrm>
            <a:off x="288558" y="1351231"/>
            <a:ext cx="3684352" cy="436542"/>
          </a:xfrm>
        </p:spPr>
        <p:txBody>
          <a:bodyPr anchor="b" anchorCtr="0"/>
          <a:lstStyle>
            <a:lvl1pPr marL="0" indent="0">
              <a:spcBef>
                <a:spcPts val="0"/>
              </a:spcBef>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13" name="Text Placeholder 6">
            <a:extLst>
              <a:ext uri="{FF2B5EF4-FFF2-40B4-BE49-F238E27FC236}">
                <a16:creationId xmlns:a16="http://schemas.microsoft.com/office/drawing/2014/main" id="{4F7AC8A2-64C0-1D9F-7AB1-472AE18BD1D5}"/>
              </a:ext>
            </a:extLst>
          </p:cNvPr>
          <p:cNvSpPr>
            <a:spLocks noGrp="1"/>
          </p:cNvSpPr>
          <p:nvPr>
            <p:ph type="body" sz="quarter" idx="17" hasCustomPrompt="1"/>
          </p:nvPr>
        </p:nvSpPr>
        <p:spPr>
          <a:xfrm>
            <a:off x="4237582" y="1351231"/>
            <a:ext cx="3684352" cy="436542"/>
          </a:xfrm>
        </p:spPr>
        <p:txBody>
          <a:bodyPr anchor="b" anchorCtr="0"/>
          <a:lstStyle>
            <a:lvl1pPr marL="0" indent="0">
              <a:spcBef>
                <a:spcPts val="0"/>
              </a:spcBef>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14" name="Text Placeholder 6">
            <a:extLst>
              <a:ext uri="{FF2B5EF4-FFF2-40B4-BE49-F238E27FC236}">
                <a16:creationId xmlns:a16="http://schemas.microsoft.com/office/drawing/2014/main" id="{CED75715-C317-75F7-78F6-9C944FD28A22}"/>
              </a:ext>
            </a:extLst>
          </p:cNvPr>
          <p:cNvSpPr>
            <a:spLocks noGrp="1"/>
          </p:cNvSpPr>
          <p:nvPr>
            <p:ph type="body" sz="quarter" idx="18" hasCustomPrompt="1"/>
          </p:nvPr>
        </p:nvSpPr>
        <p:spPr>
          <a:xfrm>
            <a:off x="8186605" y="1351231"/>
            <a:ext cx="3684352" cy="436542"/>
          </a:xfrm>
        </p:spPr>
        <p:txBody>
          <a:bodyPr anchor="b" anchorCtr="0"/>
          <a:lstStyle>
            <a:lvl1pPr marL="0" indent="0">
              <a:spcBef>
                <a:spcPts val="0"/>
              </a:spcBef>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4" name="Text Placeholder 10">
            <a:extLst>
              <a:ext uri="{FF2B5EF4-FFF2-40B4-BE49-F238E27FC236}">
                <a16:creationId xmlns:a16="http://schemas.microsoft.com/office/drawing/2014/main" id="{EF340EA8-54A6-9E4D-0526-47907DA2F648}"/>
              </a:ext>
            </a:extLst>
          </p:cNvPr>
          <p:cNvSpPr>
            <a:spLocks noGrp="1"/>
          </p:cNvSpPr>
          <p:nvPr>
            <p:ph type="body" sz="quarter" idx="19"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5" name="Text Placeholder 6">
            <a:extLst>
              <a:ext uri="{FF2B5EF4-FFF2-40B4-BE49-F238E27FC236}">
                <a16:creationId xmlns:a16="http://schemas.microsoft.com/office/drawing/2014/main" id="{A1DE536D-EF4A-8B3D-B21D-22CB635EDC7C}"/>
              </a:ext>
            </a:extLst>
          </p:cNvPr>
          <p:cNvSpPr>
            <a:spLocks noGrp="1"/>
          </p:cNvSpPr>
          <p:nvPr>
            <p:ph type="body" sz="quarter" idx="13" hasCustomPrompt="1"/>
          </p:nvPr>
        </p:nvSpPr>
        <p:spPr>
          <a:xfrm>
            <a:off x="288558" y="579495"/>
            <a:ext cx="11582400"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8" name="Title 1">
            <a:extLst>
              <a:ext uri="{FF2B5EF4-FFF2-40B4-BE49-F238E27FC236}">
                <a16:creationId xmlns:a16="http://schemas.microsoft.com/office/drawing/2014/main" id="{37322F87-6010-E800-94B8-6FD167463715}"/>
              </a:ext>
            </a:extLst>
          </p:cNvPr>
          <p:cNvSpPr>
            <a:spLocks noGrp="1"/>
          </p:cNvSpPr>
          <p:nvPr>
            <p:ph type="title" hasCustomPrompt="1"/>
          </p:nvPr>
        </p:nvSpPr>
        <p:spPr>
          <a:xfrm>
            <a:off x="288558" y="178971"/>
            <a:ext cx="11582400" cy="397352"/>
          </a:xfrm>
          <a:prstGeom prst="rect">
            <a:avLst/>
          </a:prstGeom>
        </p:spPr>
        <p:txBody>
          <a:bodyPr anchor="ctr"/>
          <a:lstStyle>
            <a:lvl1pPr>
              <a:defRPr sz="2000"/>
            </a:lvl1pPr>
          </a:lstStyle>
          <a:p>
            <a:r>
              <a:rPr lang="en-US" dirty="0"/>
              <a:t>Insert your slide title in Arial bold 20pt</a:t>
            </a:r>
          </a:p>
        </p:txBody>
      </p:sp>
      <p:sp>
        <p:nvSpPr>
          <p:cNvPr id="2" name="Picture Placeholder 7">
            <a:extLst>
              <a:ext uri="{FF2B5EF4-FFF2-40B4-BE49-F238E27FC236}">
                <a16:creationId xmlns:a16="http://schemas.microsoft.com/office/drawing/2014/main" id="{7A3C6D82-7109-F1ED-55D5-D0AC0238C175}"/>
              </a:ext>
            </a:extLst>
          </p:cNvPr>
          <p:cNvSpPr>
            <a:spLocks noGrp="1"/>
          </p:cNvSpPr>
          <p:nvPr>
            <p:ph type="pic" sz="quarter" idx="20" hasCustomPrompt="1"/>
          </p:nvPr>
        </p:nvSpPr>
        <p:spPr>
          <a:xfrm>
            <a:off x="1285103" y="6458971"/>
            <a:ext cx="1500188" cy="365125"/>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963369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0_left_title_and_content_lt_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54AF76-AD3D-99EA-BB6C-F380750B8D51}"/>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18F88F4-971A-A6B1-1A27-9CE89013B620}"/>
              </a:ext>
            </a:extLst>
          </p:cNvPr>
          <p:cNvSpPr/>
          <p:nvPr userDrawn="1"/>
        </p:nvSpPr>
        <p:spPr>
          <a:xfrm>
            <a:off x="0" y="0"/>
            <a:ext cx="4002374" cy="6858000"/>
          </a:xfrm>
          <a:prstGeom prst="rect">
            <a:avLst/>
          </a:prstGeom>
          <a:solidFill>
            <a:srgbClr val="AC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4290932" y="1671355"/>
            <a:ext cx="7595265" cy="399040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a:xfrm>
            <a:off x="10985326" y="6435203"/>
            <a:ext cx="901874" cy="365125"/>
          </a:xfrm>
          <a:prstGeom prst="rect">
            <a:avLst/>
          </a:prstGeom>
        </p:spPr>
        <p:txBody>
          <a:bodyPr/>
          <a:lstStyle/>
          <a:p>
            <a:fld id="{403EF4E2-7A7A-0548-85F1-5479B7C9E1B2}" type="slidenum">
              <a:rPr lang="en-US" smtClean="0"/>
              <a:t>‹#›</a:t>
            </a:fld>
            <a:endParaRPr lang="en-US" dirty="0"/>
          </a:p>
        </p:txBody>
      </p:sp>
      <p:sp>
        <p:nvSpPr>
          <p:cNvPr id="13" name="Title 1">
            <a:extLst>
              <a:ext uri="{FF2B5EF4-FFF2-40B4-BE49-F238E27FC236}">
                <a16:creationId xmlns:a16="http://schemas.microsoft.com/office/drawing/2014/main" id="{C9E80DB3-397B-6246-0042-983989BBFF67}"/>
              </a:ext>
            </a:extLst>
          </p:cNvPr>
          <p:cNvSpPr>
            <a:spLocks noGrp="1"/>
          </p:cNvSpPr>
          <p:nvPr>
            <p:ph type="ctrTitle" hasCustomPrompt="1"/>
          </p:nvPr>
        </p:nvSpPr>
        <p:spPr>
          <a:xfrm>
            <a:off x="288559" y="1111525"/>
            <a:ext cx="3503952" cy="2390972"/>
          </a:xfrm>
          <a:prstGeom prst="rect">
            <a:avLst/>
          </a:prstGeom>
        </p:spPr>
        <p:txBody>
          <a:bodyPr anchor="b" anchorCtr="0">
            <a:noAutofit/>
          </a:bodyPr>
          <a:lstStyle>
            <a:lvl1pPr algn="l">
              <a:defRPr sz="3600">
                <a:solidFill>
                  <a:schemeClr val="tx1"/>
                </a:solidFill>
              </a:defRPr>
            </a:lvl1pPr>
          </a:lstStyle>
          <a:p>
            <a:r>
              <a:rPr lang="en-US"/>
              <a:t>Insert your slide title here maximum of four lines</a:t>
            </a:r>
          </a:p>
        </p:txBody>
      </p:sp>
      <p:sp>
        <p:nvSpPr>
          <p:cNvPr id="14" name="Subtitle 2">
            <a:extLst>
              <a:ext uri="{FF2B5EF4-FFF2-40B4-BE49-F238E27FC236}">
                <a16:creationId xmlns:a16="http://schemas.microsoft.com/office/drawing/2014/main" id="{B088BB5C-5C7B-0E3F-0629-E297953C56D2}"/>
              </a:ext>
            </a:extLst>
          </p:cNvPr>
          <p:cNvSpPr>
            <a:spLocks noGrp="1"/>
          </p:cNvSpPr>
          <p:nvPr>
            <p:ph type="subTitle" idx="13" hasCustomPrompt="1"/>
          </p:nvPr>
        </p:nvSpPr>
        <p:spPr>
          <a:xfrm>
            <a:off x="288558" y="3515514"/>
            <a:ext cx="3503953" cy="436210"/>
          </a:xfrm>
          <a:prstGeom prst="rect">
            <a:avLst/>
          </a:prstGeo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divider subtitle</a:t>
            </a:r>
          </a:p>
        </p:txBody>
      </p:sp>
      <p:sp>
        <p:nvSpPr>
          <p:cNvPr id="4" name="Text Placeholder 10">
            <a:extLst>
              <a:ext uri="{FF2B5EF4-FFF2-40B4-BE49-F238E27FC236}">
                <a16:creationId xmlns:a16="http://schemas.microsoft.com/office/drawing/2014/main" id="{D62B1CA4-6399-9468-76D4-CF80E740A3D9}"/>
              </a:ext>
            </a:extLst>
          </p:cNvPr>
          <p:cNvSpPr>
            <a:spLocks noGrp="1"/>
          </p:cNvSpPr>
          <p:nvPr>
            <p:ph type="body" sz="quarter" idx="14" hasCustomPrompt="1"/>
          </p:nvPr>
        </p:nvSpPr>
        <p:spPr>
          <a:xfrm>
            <a:off x="4290932" y="5985327"/>
            <a:ext cx="7595265" cy="365125"/>
          </a:xfrm>
          <a:prstGeom prst="rect">
            <a:avLst/>
          </a:prstGeo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Source, footnote</a:t>
            </a:r>
          </a:p>
        </p:txBody>
      </p:sp>
      <p:sp>
        <p:nvSpPr>
          <p:cNvPr id="5" name="TextBox 4">
            <a:extLst>
              <a:ext uri="{FF2B5EF4-FFF2-40B4-BE49-F238E27FC236}">
                <a16:creationId xmlns:a16="http://schemas.microsoft.com/office/drawing/2014/main" id="{30F64AAA-3A96-5193-121E-E855EC74B587}"/>
              </a:ext>
            </a:extLst>
          </p:cNvPr>
          <p:cNvSpPr txBox="1"/>
          <p:nvPr userDrawn="1"/>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1611026586"/>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p:cSld name="17_cobranded_four_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288559" y="1825625"/>
            <a:ext cx="2706889"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12" name="Text Placeholder 6">
            <a:extLst>
              <a:ext uri="{FF2B5EF4-FFF2-40B4-BE49-F238E27FC236}">
                <a16:creationId xmlns:a16="http://schemas.microsoft.com/office/drawing/2014/main" id="{90678F05-80CC-A3DE-FAE5-0A6E66AB8B9B}"/>
              </a:ext>
            </a:extLst>
          </p:cNvPr>
          <p:cNvSpPr>
            <a:spLocks noGrp="1"/>
          </p:cNvSpPr>
          <p:nvPr>
            <p:ph type="body" sz="quarter" idx="16" hasCustomPrompt="1"/>
          </p:nvPr>
        </p:nvSpPr>
        <p:spPr>
          <a:xfrm>
            <a:off x="288558" y="1351231"/>
            <a:ext cx="2706889" cy="436542"/>
          </a:xfrm>
        </p:spPr>
        <p:txBody>
          <a:bodyPr anchor="b"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8" name="Content Placeholder 2">
            <a:extLst>
              <a:ext uri="{FF2B5EF4-FFF2-40B4-BE49-F238E27FC236}">
                <a16:creationId xmlns:a16="http://schemas.microsoft.com/office/drawing/2014/main" id="{723B6A2A-2C2E-7735-F6AF-C9EBC41827D7}"/>
              </a:ext>
            </a:extLst>
          </p:cNvPr>
          <p:cNvSpPr>
            <a:spLocks noGrp="1"/>
          </p:cNvSpPr>
          <p:nvPr>
            <p:ph idx="17"/>
          </p:nvPr>
        </p:nvSpPr>
        <p:spPr>
          <a:xfrm>
            <a:off x="3252476" y="1825625"/>
            <a:ext cx="2706889"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6">
            <a:extLst>
              <a:ext uri="{FF2B5EF4-FFF2-40B4-BE49-F238E27FC236}">
                <a16:creationId xmlns:a16="http://schemas.microsoft.com/office/drawing/2014/main" id="{390CEB3B-329E-7CFB-C82C-196F404D94D0}"/>
              </a:ext>
            </a:extLst>
          </p:cNvPr>
          <p:cNvSpPr>
            <a:spLocks noGrp="1"/>
          </p:cNvSpPr>
          <p:nvPr>
            <p:ph type="body" sz="quarter" idx="18" hasCustomPrompt="1"/>
          </p:nvPr>
        </p:nvSpPr>
        <p:spPr>
          <a:xfrm>
            <a:off x="3252475" y="1351231"/>
            <a:ext cx="2706889" cy="436542"/>
          </a:xfrm>
        </p:spPr>
        <p:txBody>
          <a:bodyPr anchor="b"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15" name="Content Placeholder 2">
            <a:extLst>
              <a:ext uri="{FF2B5EF4-FFF2-40B4-BE49-F238E27FC236}">
                <a16:creationId xmlns:a16="http://schemas.microsoft.com/office/drawing/2014/main" id="{BE267DF4-9717-0259-6B0E-DAD8B209CF46}"/>
              </a:ext>
            </a:extLst>
          </p:cNvPr>
          <p:cNvSpPr>
            <a:spLocks noGrp="1"/>
          </p:cNvSpPr>
          <p:nvPr>
            <p:ph idx="19"/>
          </p:nvPr>
        </p:nvSpPr>
        <p:spPr>
          <a:xfrm>
            <a:off x="6216393" y="1825625"/>
            <a:ext cx="2706889"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6">
            <a:extLst>
              <a:ext uri="{FF2B5EF4-FFF2-40B4-BE49-F238E27FC236}">
                <a16:creationId xmlns:a16="http://schemas.microsoft.com/office/drawing/2014/main" id="{3638A4D9-F985-A57C-CB8F-B5BE0F172727}"/>
              </a:ext>
            </a:extLst>
          </p:cNvPr>
          <p:cNvSpPr>
            <a:spLocks noGrp="1"/>
          </p:cNvSpPr>
          <p:nvPr>
            <p:ph type="body" sz="quarter" idx="20" hasCustomPrompt="1"/>
          </p:nvPr>
        </p:nvSpPr>
        <p:spPr>
          <a:xfrm>
            <a:off x="6216392" y="1351231"/>
            <a:ext cx="2706889" cy="436542"/>
          </a:xfrm>
        </p:spPr>
        <p:txBody>
          <a:bodyPr anchor="b"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17" name="Content Placeholder 2">
            <a:extLst>
              <a:ext uri="{FF2B5EF4-FFF2-40B4-BE49-F238E27FC236}">
                <a16:creationId xmlns:a16="http://schemas.microsoft.com/office/drawing/2014/main" id="{B48447AD-132B-DD45-8F26-5684D33A864A}"/>
              </a:ext>
            </a:extLst>
          </p:cNvPr>
          <p:cNvSpPr>
            <a:spLocks noGrp="1"/>
          </p:cNvSpPr>
          <p:nvPr>
            <p:ph idx="21"/>
          </p:nvPr>
        </p:nvSpPr>
        <p:spPr>
          <a:xfrm>
            <a:off x="9180311" y="1825625"/>
            <a:ext cx="2706889"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6">
            <a:extLst>
              <a:ext uri="{FF2B5EF4-FFF2-40B4-BE49-F238E27FC236}">
                <a16:creationId xmlns:a16="http://schemas.microsoft.com/office/drawing/2014/main" id="{93012D8C-6A00-0751-CA0A-B3A4D6620527}"/>
              </a:ext>
            </a:extLst>
          </p:cNvPr>
          <p:cNvSpPr>
            <a:spLocks noGrp="1"/>
          </p:cNvSpPr>
          <p:nvPr>
            <p:ph type="body" sz="quarter" idx="22" hasCustomPrompt="1"/>
          </p:nvPr>
        </p:nvSpPr>
        <p:spPr>
          <a:xfrm>
            <a:off x="9180310" y="1351231"/>
            <a:ext cx="2706889" cy="436542"/>
          </a:xfrm>
        </p:spPr>
        <p:txBody>
          <a:bodyPr anchor="b"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4" name="Text Placeholder 10">
            <a:extLst>
              <a:ext uri="{FF2B5EF4-FFF2-40B4-BE49-F238E27FC236}">
                <a16:creationId xmlns:a16="http://schemas.microsoft.com/office/drawing/2014/main" id="{197E1BA7-6018-F8DC-5B98-E01D1FCACAE1}"/>
              </a:ext>
            </a:extLst>
          </p:cNvPr>
          <p:cNvSpPr>
            <a:spLocks noGrp="1"/>
          </p:cNvSpPr>
          <p:nvPr>
            <p:ph type="body" sz="quarter" idx="23"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5" name="Text Placeholder 6">
            <a:extLst>
              <a:ext uri="{FF2B5EF4-FFF2-40B4-BE49-F238E27FC236}">
                <a16:creationId xmlns:a16="http://schemas.microsoft.com/office/drawing/2014/main" id="{6842BA1B-CE76-92EE-3BB8-577F1D85B407}"/>
              </a:ext>
            </a:extLst>
          </p:cNvPr>
          <p:cNvSpPr>
            <a:spLocks noGrp="1"/>
          </p:cNvSpPr>
          <p:nvPr>
            <p:ph type="body" sz="quarter" idx="13" hasCustomPrompt="1"/>
          </p:nvPr>
        </p:nvSpPr>
        <p:spPr>
          <a:xfrm>
            <a:off x="288558" y="579495"/>
            <a:ext cx="11582400"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10" name="Title 1">
            <a:extLst>
              <a:ext uri="{FF2B5EF4-FFF2-40B4-BE49-F238E27FC236}">
                <a16:creationId xmlns:a16="http://schemas.microsoft.com/office/drawing/2014/main" id="{DADCE05C-530C-E715-3EE9-A5165AEC29C3}"/>
              </a:ext>
            </a:extLst>
          </p:cNvPr>
          <p:cNvSpPr>
            <a:spLocks noGrp="1"/>
          </p:cNvSpPr>
          <p:nvPr>
            <p:ph type="title" hasCustomPrompt="1"/>
          </p:nvPr>
        </p:nvSpPr>
        <p:spPr>
          <a:xfrm>
            <a:off x="288558" y="178971"/>
            <a:ext cx="11582400" cy="397352"/>
          </a:xfrm>
          <a:prstGeom prst="rect">
            <a:avLst/>
          </a:prstGeom>
        </p:spPr>
        <p:txBody>
          <a:bodyPr anchor="ctr"/>
          <a:lstStyle>
            <a:lvl1pPr>
              <a:defRPr sz="2000"/>
            </a:lvl1pPr>
          </a:lstStyle>
          <a:p>
            <a:r>
              <a:rPr lang="en-US" dirty="0"/>
              <a:t>Insert your slide title in Arial bold 20pt</a:t>
            </a:r>
          </a:p>
        </p:txBody>
      </p:sp>
      <p:sp>
        <p:nvSpPr>
          <p:cNvPr id="2" name="Picture Placeholder 7">
            <a:extLst>
              <a:ext uri="{FF2B5EF4-FFF2-40B4-BE49-F238E27FC236}">
                <a16:creationId xmlns:a16="http://schemas.microsoft.com/office/drawing/2014/main" id="{8A23F668-A3AD-AA3E-03A4-C48590F672C7}"/>
              </a:ext>
            </a:extLst>
          </p:cNvPr>
          <p:cNvSpPr>
            <a:spLocks noGrp="1"/>
          </p:cNvSpPr>
          <p:nvPr>
            <p:ph type="pic" sz="quarter" idx="24" hasCustomPrompt="1"/>
          </p:nvPr>
        </p:nvSpPr>
        <p:spPr>
          <a:xfrm>
            <a:off x="1285103" y="6458971"/>
            <a:ext cx="1500188" cy="365125"/>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55158878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p:cSld name="18_cobranded_three_columns_photo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288559" y="3976451"/>
            <a:ext cx="3684352" cy="16629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10" name="Content Placeholder 2">
            <a:extLst>
              <a:ext uri="{FF2B5EF4-FFF2-40B4-BE49-F238E27FC236}">
                <a16:creationId xmlns:a16="http://schemas.microsoft.com/office/drawing/2014/main" id="{505D1794-3A67-EC85-D51D-19CC621969E3}"/>
              </a:ext>
            </a:extLst>
          </p:cNvPr>
          <p:cNvSpPr>
            <a:spLocks noGrp="1"/>
          </p:cNvSpPr>
          <p:nvPr>
            <p:ph idx="14"/>
          </p:nvPr>
        </p:nvSpPr>
        <p:spPr>
          <a:xfrm>
            <a:off x="4237582" y="3976451"/>
            <a:ext cx="3684352" cy="16629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a:extLst>
              <a:ext uri="{FF2B5EF4-FFF2-40B4-BE49-F238E27FC236}">
                <a16:creationId xmlns:a16="http://schemas.microsoft.com/office/drawing/2014/main" id="{C1A58A57-9AA2-995B-F17B-EF0CC5FF39C5}"/>
              </a:ext>
            </a:extLst>
          </p:cNvPr>
          <p:cNvSpPr>
            <a:spLocks noGrp="1"/>
          </p:cNvSpPr>
          <p:nvPr>
            <p:ph idx="15"/>
          </p:nvPr>
        </p:nvSpPr>
        <p:spPr>
          <a:xfrm>
            <a:off x="8186606" y="3976451"/>
            <a:ext cx="3684352" cy="16629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4">
            <a:extLst>
              <a:ext uri="{FF2B5EF4-FFF2-40B4-BE49-F238E27FC236}">
                <a16:creationId xmlns:a16="http://schemas.microsoft.com/office/drawing/2014/main" id="{B58AD49D-3D55-5878-EB23-9434406607F0}"/>
              </a:ext>
            </a:extLst>
          </p:cNvPr>
          <p:cNvSpPr>
            <a:spLocks noGrp="1"/>
          </p:cNvSpPr>
          <p:nvPr>
            <p:ph type="pic" sz="quarter" idx="20" hasCustomPrompt="1"/>
          </p:nvPr>
        </p:nvSpPr>
        <p:spPr>
          <a:xfrm>
            <a:off x="288559" y="1418538"/>
            <a:ext cx="3684352" cy="2041112"/>
          </a:xfrm>
        </p:spPr>
        <p:txBody>
          <a:bodyPr/>
          <a:lstStyle>
            <a:lvl1pPr marL="0" indent="0" algn="ctr">
              <a:buNone/>
              <a:defRPr/>
            </a:lvl1pPr>
          </a:lstStyle>
          <a:p>
            <a:r>
              <a:rPr lang="en-US" dirty="0"/>
              <a:t>Click picture icon to add photo</a:t>
            </a:r>
          </a:p>
        </p:txBody>
      </p:sp>
      <p:sp>
        <p:nvSpPr>
          <p:cNvPr id="8" name="Picture Placeholder 4">
            <a:extLst>
              <a:ext uri="{FF2B5EF4-FFF2-40B4-BE49-F238E27FC236}">
                <a16:creationId xmlns:a16="http://schemas.microsoft.com/office/drawing/2014/main" id="{C1ADFA53-A93C-9C6B-577B-EE3F3CE8E8B8}"/>
              </a:ext>
            </a:extLst>
          </p:cNvPr>
          <p:cNvSpPr>
            <a:spLocks noGrp="1"/>
          </p:cNvSpPr>
          <p:nvPr>
            <p:ph type="pic" sz="quarter" idx="21" hasCustomPrompt="1"/>
          </p:nvPr>
        </p:nvSpPr>
        <p:spPr>
          <a:xfrm>
            <a:off x="4237582" y="1418538"/>
            <a:ext cx="3684352" cy="2041112"/>
          </a:xfrm>
        </p:spPr>
        <p:txBody>
          <a:bodyPr/>
          <a:lstStyle>
            <a:lvl1pPr marL="0" indent="0" algn="ctr">
              <a:buNone/>
              <a:defRPr/>
            </a:lvl1pPr>
          </a:lstStyle>
          <a:p>
            <a:r>
              <a:rPr lang="en-US" dirty="0"/>
              <a:t>Click picture icon to add photo</a:t>
            </a:r>
          </a:p>
        </p:txBody>
      </p:sp>
      <p:sp>
        <p:nvSpPr>
          <p:cNvPr id="9" name="Picture Placeholder 4">
            <a:extLst>
              <a:ext uri="{FF2B5EF4-FFF2-40B4-BE49-F238E27FC236}">
                <a16:creationId xmlns:a16="http://schemas.microsoft.com/office/drawing/2014/main" id="{DC82AF9B-6879-D477-6076-E176F56AE37A}"/>
              </a:ext>
            </a:extLst>
          </p:cNvPr>
          <p:cNvSpPr>
            <a:spLocks noGrp="1"/>
          </p:cNvSpPr>
          <p:nvPr>
            <p:ph type="pic" sz="quarter" idx="22" hasCustomPrompt="1"/>
          </p:nvPr>
        </p:nvSpPr>
        <p:spPr>
          <a:xfrm>
            <a:off x="8186605" y="1418538"/>
            <a:ext cx="3684352" cy="2041112"/>
          </a:xfrm>
        </p:spPr>
        <p:txBody>
          <a:bodyPr/>
          <a:lstStyle>
            <a:lvl1pPr marL="0" indent="0" algn="ctr">
              <a:buNone/>
              <a:defRPr/>
            </a:lvl1pPr>
          </a:lstStyle>
          <a:p>
            <a:r>
              <a:rPr lang="en-US" dirty="0"/>
              <a:t>Click picture icon to add photo</a:t>
            </a:r>
          </a:p>
        </p:txBody>
      </p:sp>
      <p:sp>
        <p:nvSpPr>
          <p:cNvPr id="4" name="Text Placeholder 10">
            <a:extLst>
              <a:ext uri="{FF2B5EF4-FFF2-40B4-BE49-F238E27FC236}">
                <a16:creationId xmlns:a16="http://schemas.microsoft.com/office/drawing/2014/main" id="{B15A4DB1-EF34-E503-B556-530B7CAC3EBE}"/>
              </a:ext>
            </a:extLst>
          </p:cNvPr>
          <p:cNvSpPr>
            <a:spLocks noGrp="1"/>
          </p:cNvSpPr>
          <p:nvPr>
            <p:ph type="body" sz="quarter" idx="17"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12" name="Text Placeholder 6">
            <a:extLst>
              <a:ext uri="{FF2B5EF4-FFF2-40B4-BE49-F238E27FC236}">
                <a16:creationId xmlns:a16="http://schemas.microsoft.com/office/drawing/2014/main" id="{A9C3871F-6DE1-0E51-4666-C634F339A563}"/>
              </a:ext>
            </a:extLst>
          </p:cNvPr>
          <p:cNvSpPr>
            <a:spLocks noGrp="1"/>
          </p:cNvSpPr>
          <p:nvPr>
            <p:ph type="body" sz="quarter" idx="13" hasCustomPrompt="1"/>
          </p:nvPr>
        </p:nvSpPr>
        <p:spPr>
          <a:xfrm>
            <a:off x="288558" y="579495"/>
            <a:ext cx="11582400"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13" name="Title 1">
            <a:extLst>
              <a:ext uri="{FF2B5EF4-FFF2-40B4-BE49-F238E27FC236}">
                <a16:creationId xmlns:a16="http://schemas.microsoft.com/office/drawing/2014/main" id="{30385D10-C453-B58A-D9F1-B1AA1DD202DD}"/>
              </a:ext>
            </a:extLst>
          </p:cNvPr>
          <p:cNvSpPr>
            <a:spLocks noGrp="1"/>
          </p:cNvSpPr>
          <p:nvPr>
            <p:ph type="title" hasCustomPrompt="1"/>
          </p:nvPr>
        </p:nvSpPr>
        <p:spPr>
          <a:xfrm>
            <a:off x="288558" y="178971"/>
            <a:ext cx="11582400" cy="397352"/>
          </a:xfrm>
          <a:prstGeom prst="rect">
            <a:avLst/>
          </a:prstGeom>
        </p:spPr>
        <p:txBody>
          <a:bodyPr anchor="ctr"/>
          <a:lstStyle>
            <a:lvl1pPr>
              <a:defRPr sz="2000"/>
            </a:lvl1pPr>
          </a:lstStyle>
          <a:p>
            <a:r>
              <a:rPr lang="en-US" dirty="0"/>
              <a:t>Insert your slide title in Arial bold 20pt</a:t>
            </a:r>
          </a:p>
        </p:txBody>
      </p:sp>
      <p:sp>
        <p:nvSpPr>
          <p:cNvPr id="2" name="Text Placeholder 6">
            <a:extLst>
              <a:ext uri="{FF2B5EF4-FFF2-40B4-BE49-F238E27FC236}">
                <a16:creationId xmlns:a16="http://schemas.microsoft.com/office/drawing/2014/main" id="{9A94D145-81FE-C360-0297-4502383F5A55}"/>
              </a:ext>
            </a:extLst>
          </p:cNvPr>
          <p:cNvSpPr>
            <a:spLocks noGrp="1"/>
          </p:cNvSpPr>
          <p:nvPr>
            <p:ph type="body" sz="quarter" idx="16" hasCustomPrompt="1"/>
          </p:nvPr>
        </p:nvSpPr>
        <p:spPr>
          <a:xfrm>
            <a:off x="288558" y="3539909"/>
            <a:ext cx="3684352" cy="436542"/>
          </a:xfrm>
        </p:spPr>
        <p:txBody>
          <a:bodyPr anchor="ctr" anchorCtr="0"/>
          <a:lstStyle>
            <a:lvl1pPr marL="0" indent="0">
              <a:spcBef>
                <a:spcPts val="0"/>
              </a:spcBef>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7" name="Text Placeholder 6">
            <a:extLst>
              <a:ext uri="{FF2B5EF4-FFF2-40B4-BE49-F238E27FC236}">
                <a16:creationId xmlns:a16="http://schemas.microsoft.com/office/drawing/2014/main" id="{B0DECDC5-9AD9-7CB6-F638-0E39B0577747}"/>
              </a:ext>
            </a:extLst>
          </p:cNvPr>
          <p:cNvSpPr>
            <a:spLocks noGrp="1"/>
          </p:cNvSpPr>
          <p:nvPr>
            <p:ph type="body" sz="quarter" idx="23" hasCustomPrompt="1"/>
          </p:nvPr>
        </p:nvSpPr>
        <p:spPr>
          <a:xfrm>
            <a:off x="4237582" y="3539909"/>
            <a:ext cx="3684352" cy="436542"/>
          </a:xfrm>
        </p:spPr>
        <p:txBody>
          <a:bodyPr anchor="ctr" anchorCtr="0"/>
          <a:lstStyle>
            <a:lvl1pPr marL="0" indent="0">
              <a:spcBef>
                <a:spcPts val="0"/>
              </a:spcBef>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14" name="Text Placeholder 6">
            <a:extLst>
              <a:ext uri="{FF2B5EF4-FFF2-40B4-BE49-F238E27FC236}">
                <a16:creationId xmlns:a16="http://schemas.microsoft.com/office/drawing/2014/main" id="{BB555AD3-4EA2-7E24-5C90-4B64C7002D15}"/>
              </a:ext>
            </a:extLst>
          </p:cNvPr>
          <p:cNvSpPr>
            <a:spLocks noGrp="1"/>
          </p:cNvSpPr>
          <p:nvPr>
            <p:ph type="body" sz="quarter" idx="18" hasCustomPrompt="1"/>
          </p:nvPr>
        </p:nvSpPr>
        <p:spPr>
          <a:xfrm>
            <a:off x="8186605" y="3539909"/>
            <a:ext cx="3684352" cy="436542"/>
          </a:xfrm>
        </p:spPr>
        <p:txBody>
          <a:bodyPr anchor="ctr" anchorCtr="0"/>
          <a:lstStyle>
            <a:lvl1pPr marL="0" indent="0">
              <a:spcBef>
                <a:spcPts val="0"/>
              </a:spcBef>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15" name="Picture Placeholder 7">
            <a:extLst>
              <a:ext uri="{FF2B5EF4-FFF2-40B4-BE49-F238E27FC236}">
                <a16:creationId xmlns:a16="http://schemas.microsoft.com/office/drawing/2014/main" id="{EDD4543A-3063-E503-914E-21C589CB332A}"/>
              </a:ext>
            </a:extLst>
          </p:cNvPr>
          <p:cNvSpPr>
            <a:spLocks noGrp="1"/>
          </p:cNvSpPr>
          <p:nvPr>
            <p:ph type="pic" sz="quarter" idx="24" hasCustomPrompt="1"/>
          </p:nvPr>
        </p:nvSpPr>
        <p:spPr>
          <a:xfrm>
            <a:off x="1285103" y="6458971"/>
            <a:ext cx="1500188" cy="365125"/>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3708183612"/>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p:cSld name="19_cobranded_four_columns_photo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288559" y="3816468"/>
            <a:ext cx="2706889" cy="19304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8" name="Content Placeholder 2">
            <a:extLst>
              <a:ext uri="{FF2B5EF4-FFF2-40B4-BE49-F238E27FC236}">
                <a16:creationId xmlns:a16="http://schemas.microsoft.com/office/drawing/2014/main" id="{723B6A2A-2C2E-7735-F6AF-C9EBC41827D7}"/>
              </a:ext>
            </a:extLst>
          </p:cNvPr>
          <p:cNvSpPr>
            <a:spLocks noGrp="1"/>
          </p:cNvSpPr>
          <p:nvPr>
            <p:ph idx="17"/>
          </p:nvPr>
        </p:nvSpPr>
        <p:spPr>
          <a:xfrm>
            <a:off x="3252476" y="3816468"/>
            <a:ext cx="2706889" cy="19304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2">
            <a:extLst>
              <a:ext uri="{FF2B5EF4-FFF2-40B4-BE49-F238E27FC236}">
                <a16:creationId xmlns:a16="http://schemas.microsoft.com/office/drawing/2014/main" id="{BE267DF4-9717-0259-6B0E-DAD8B209CF46}"/>
              </a:ext>
            </a:extLst>
          </p:cNvPr>
          <p:cNvSpPr>
            <a:spLocks noGrp="1"/>
          </p:cNvSpPr>
          <p:nvPr>
            <p:ph idx="19"/>
          </p:nvPr>
        </p:nvSpPr>
        <p:spPr>
          <a:xfrm>
            <a:off x="6217288" y="3816468"/>
            <a:ext cx="2706889" cy="19304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2">
            <a:extLst>
              <a:ext uri="{FF2B5EF4-FFF2-40B4-BE49-F238E27FC236}">
                <a16:creationId xmlns:a16="http://schemas.microsoft.com/office/drawing/2014/main" id="{B48447AD-132B-DD45-8F26-5684D33A864A}"/>
              </a:ext>
            </a:extLst>
          </p:cNvPr>
          <p:cNvSpPr>
            <a:spLocks noGrp="1"/>
          </p:cNvSpPr>
          <p:nvPr>
            <p:ph idx="21"/>
          </p:nvPr>
        </p:nvSpPr>
        <p:spPr>
          <a:xfrm>
            <a:off x="9180311" y="3816468"/>
            <a:ext cx="2706889" cy="19304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Picture Placeholder 4">
            <a:extLst>
              <a:ext uri="{FF2B5EF4-FFF2-40B4-BE49-F238E27FC236}">
                <a16:creationId xmlns:a16="http://schemas.microsoft.com/office/drawing/2014/main" id="{F9DB3AF3-680C-8615-86A8-8048F96DC95B}"/>
              </a:ext>
            </a:extLst>
          </p:cNvPr>
          <p:cNvSpPr>
            <a:spLocks noGrp="1"/>
          </p:cNvSpPr>
          <p:nvPr>
            <p:ph type="pic" sz="quarter" idx="20" hasCustomPrompt="1"/>
          </p:nvPr>
        </p:nvSpPr>
        <p:spPr>
          <a:xfrm>
            <a:off x="288559" y="1809348"/>
            <a:ext cx="2706888" cy="1499602"/>
          </a:xfrm>
        </p:spPr>
        <p:txBody>
          <a:bodyPr/>
          <a:lstStyle>
            <a:lvl1pPr marL="0" indent="0" algn="ctr">
              <a:buNone/>
              <a:defRPr/>
            </a:lvl1pPr>
          </a:lstStyle>
          <a:p>
            <a:r>
              <a:rPr lang="en-US" dirty="0"/>
              <a:t>Click picture icon to add photo</a:t>
            </a:r>
          </a:p>
        </p:txBody>
      </p:sp>
      <p:sp>
        <p:nvSpPr>
          <p:cNvPr id="5" name="Picture Placeholder 4">
            <a:extLst>
              <a:ext uri="{FF2B5EF4-FFF2-40B4-BE49-F238E27FC236}">
                <a16:creationId xmlns:a16="http://schemas.microsoft.com/office/drawing/2014/main" id="{E537AC9D-FCC4-14DF-2161-DBA7138EF167}"/>
              </a:ext>
            </a:extLst>
          </p:cNvPr>
          <p:cNvSpPr>
            <a:spLocks noGrp="1"/>
          </p:cNvSpPr>
          <p:nvPr>
            <p:ph type="pic" sz="quarter" idx="22" hasCustomPrompt="1"/>
          </p:nvPr>
        </p:nvSpPr>
        <p:spPr>
          <a:xfrm>
            <a:off x="3252476" y="1809348"/>
            <a:ext cx="2706888" cy="1499602"/>
          </a:xfrm>
        </p:spPr>
        <p:txBody>
          <a:bodyPr/>
          <a:lstStyle>
            <a:lvl1pPr marL="0" indent="0" algn="ctr">
              <a:buNone/>
              <a:defRPr/>
            </a:lvl1pPr>
          </a:lstStyle>
          <a:p>
            <a:r>
              <a:rPr lang="en-US" dirty="0"/>
              <a:t>Click picture icon to add photo</a:t>
            </a:r>
          </a:p>
        </p:txBody>
      </p:sp>
      <p:sp>
        <p:nvSpPr>
          <p:cNvPr id="10" name="Picture Placeholder 4">
            <a:extLst>
              <a:ext uri="{FF2B5EF4-FFF2-40B4-BE49-F238E27FC236}">
                <a16:creationId xmlns:a16="http://schemas.microsoft.com/office/drawing/2014/main" id="{CA057AEC-C50F-0348-EDA8-2B8154E10CD5}"/>
              </a:ext>
            </a:extLst>
          </p:cNvPr>
          <p:cNvSpPr>
            <a:spLocks noGrp="1"/>
          </p:cNvSpPr>
          <p:nvPr>
            <p:ph type="pic" sz="quarter" idx="23" hasCustomPrompt="1"/>
          </p:nvPr>
        </p:nvSpPr>
        <p:spPr>
          <a:xfrm>
            <a:off x="6217288" y="1809348"/>
            <a:ext cx="2706888" cy="1499602"/>
          </a:xfrm>
        </p:spPr>
        <p:txBody>
          <a:bodyPr/>
          <a:lstStyle>
            <a:lvl1pPr marL="0" indent="0" algn="ctr">
              <a:buNone/>
              <a:defRPr/>
            </a:lvl1pPr>
          </a:lstStyle>
          <a:p>
            <a:r>
              <a:rPr lang="en-US" dirty="0"/>
              <a:t>Click picture icon to add photo</a:t>
            </a:r>
          </a:p>
        </p:txBody>
      </p:sp>
      <p:sp>
        <p:nvSpPr>
          <p:cNvPr id="11" name="Picture Placeholder 4">
            <a:extLst>
              <a:ext uri="{FF2B5EF4-FFF2-40B4-BE49-F238E27FC236}">
                <a16:creationId xmlns:a16="http://schemas.microsoft.com/office/drawing/2014/main" id="{AD1E7D59-DA9B-A7D7-87C0-E693582CA494}"/>
              </a:ext>
            </a:extLst>
          </p:cNvPr>
          <p:cNvSpPr>
            <a:spLocks noGrp="1"/>
          </p:cNvSpPr>
          <p:nvPr>
            <p:ph type="pic" sz="quarter" idx="24" hasCustomPrompt="1"/>
          </p:nvPr>
        </p:nvSpPr>
        <p:spPr>
          <a:xfrm>
            <a:off x="9180311" y="1809348"/>
            <a:ext cx="2706888" cy="1499602"/>
          </a:xfrm>
        </p:spPr>
        <p:txBody>
          <a:bodyPr/>
          <a:lstStyle>
            <a:lvl1pPr marL="0" indent="0" algn="ctr">
              <a:buNone/>
              <a:defRPr/>
            </a:lvl1pPr>
          </a:lstStyle>
          <a:p>
            <a:r>
              <a:rPr lang="en-US" dirty="0"/>
              <a:t>Click picture icon to add photo</a:t>
            </a:r>
          </a:p>
        </p:txBody>
      </p:sp>
      <p:sp>
        <p:nvSpPr>
          <p:cNvPr id="13" name="Text Placeholder 10">
            <a:extLst>
              <a:ext uri="{FF2B5EF4-FFF2-40B4-BE49-F238E27FC236}">
                <a16:creationId xmlns:a16="http://schemas.microsoft.com/office/drawing/2014/main" id="{0592AE5E-1943-C4CE-573A-E4705E3EC292}"/>
              </a:ext>
            </a:extLst>
          </p:cNvPr>
          <p:cNvSpPr>
            <a:spLocks noGrp="1"/>
          </p:cNvSpPr>
          <p:nvPr>
            <p:ph type="body" sz="quarter" idx="25"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14" name="Text Placeholder 6">
            <a:extLst>
              <a:ext uri="{FF2B5EF4-FFF2-40B4-BE49-F238E27FC236}">
                <a16:creationId xmlns:a16="http://schemas.microsoft.com/office/drawing/2014/main" id="{FB72F191-69E6-FD21-C339-D3F79DB59930}"/>
              </a:ext>
            </a:extLst>
          </p:cNvPr>
          <p:cNvSpPr>
            <a:spLocks noGrp="1"/>
          </p:cNvSpPr>
          <p:nvPr>
            <p:ph type="body" sz="quarter" idx="13" hasCustomPrompt="1"/>
          </p:nvPr>
        </p:nvSpPr>
        <p:spPr>
          <a:xfrm>
            <a:off x="288558" y="579495"/>
            <a:ext cx="11582400"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16" name="Title 1">
            <a:extLst>
              <a:ext uri="{FF2B5EF4-FFF2-40B4-BE49-F238E27FC236}">
                <a16:creationId xmlns:a16="http://schemas.microsoft.com/office/drawing/2014/main" id="{257044DB-24DF-8EA2-8742-B55B32857189}"/>
              </a:ext>
            </a:extLst>
          </p:cNvPr>
          <p:cNvSpPr>
            <a:spLocks noGrp="1"/>
          </p:cNvSpPr>
          <p:nvPr>
            <p:ph type="title" hasCustomPrompt="1"/>
          </p:nvPr>
        </p:nvSpPr>
        <p:spPr>
          <a:xfrm>
            <a:off x="288558" y="178971"/>
            <a:ext cx="11582400" cy="397352"/>
          </a:xfrm>
          <a:prstGeom prst="rect">
            <a:avLst/>
          </a:prstGeom>
        </p:spPr>
        <p:txBody>
          <a:bodyPr anchor="ctr"/>
          <a:lstStyle>
            <a:lvl1pPr>
              <a:defRPr sz="2000"/>
            </a:lvl1pPr>
          </a:lstStyle>
          <a:p>
            <a:r>
              <a:rPr lang="en-US" dirty="0"/>
              <a:t>Insert your slide title in Arial bold 20pt</a:t>
            </a:r>
          </a:p>
        </p:txBody>
      </p:sp>
      <p:sp>
        <p:nvSpPr>
          <p:cNvPr id="2" name="Text Placeholder 6">
            <a:extLst>
              <a:ext uri="{FF2B5EF4-FFF2-40B4-BE49-F238E27FC236}">
                <a16:creationId xmlns:a16="http://schemas.microsoft.com/office/drawing/2014/main" id="{B2DD73D3-CDE1-EEBD-83CD-AF0E1BCC1ACA}"/>
              </a:ext>
            </a:extLst>
          </p:cNvPr>
          <p:cNvSpPr>
            <a:spLocks noGrp="1"/>
          </p:cNvSpPr>
          <p:nvPr>
            <p:ph type="body" sz="quarter" idx="16" hasCustomPrompt="1"/>
          </p:nvPr>
        </p:nvSpPr>
        <p:spPr>
          <a:xfrm>
            <a:off x="288558" y="3363488"/>
            <a:ext cx="2706889" cy="436542"/>
          </a:xfrm>
        </p:spPr>
        <p:txBody>
          <a:bodyPr anchor="ctr"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7" name="Text Placeholder 6">
            <a:extLst>
              <a:ext uri="{FF2B5EF4-FFF2-40B4-BE49-F238E27FC236}">
                <a16:creationId xmlns:a16="http://schemas.microsoft.com/office/drawing/2014/main" id="{570E3F6D-431D-152F-0090-8F1B25ECC4B3}"/>
              </a:ext>
            </a:extLst>
          </p:cNvPr>
          <p:cNvSpPr>
            <a:spLocks noGrp="1"/>
          </p:cNvSpPr>
          <p:nvPr>
            <p:ph type="body" sz="quarter" idx="18" hasCustomPrompt="1"/>
          </p:nvPr>
        </p:nvSpPr>
        <p:spPr>
          <a:xfrm>
            <a:off x="3252475" y="3363488"/>
            <a:ext cx="2706889" cy="436542"/>
          </a:xfrm>
        </p:spPr>
        <p:txBody>
          <a:bodyPr anchor="ctr"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9" name="Text Placeholder 6">
            <a:extLst>
              <a:ext uri="{FF2B5EF4-FFF2-40B4-BE49-F238E27FC236}">
                <a16:creationId xmlns:a16="http://schemas.microsoft.com/office/drawing/2014/main" id="{C08966CC-2A54-3E37-D012-A1B650634421}"/>
              </a:ext>
            </a:extLst>
          </p:cNvPr>
          <p:cNvSpPr>
            <a:spLocks noGrp="1"/>
          </p:cNvSpPr>
          <p:nvPr>
            <p:ph type="body" sz="quarter" idx="26" hasCustomPrompt="1"/>
          </p:nvPr>
        </p:nvSpPr>
        <p:spPr>
          <a:xfrm>
            <a:off x="6216392" y="3363488"/>
            <a:ext cx="2706889" cy="436542"/>
          </a:xfrm>
        </p:spPr>
        <p:txBody>
          <a:bodyPr anchor="ctr"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12" name="Text Placeholder 6">
            <a:extLst>
              <a:ext uri="{FF2B5EF4-FFF2-40B4-BE49-F238E27FC236}">
                <a16:creationId xmlns:a16="http://schemas.microsoft.com/office/drawing/2014/main" id="{344FC00B-CEA7-D95B-1AE3-5975AB5E669B}"/>
              </a:ext>
            </a:extLst>
          </p:cNvPr>
          <p:cNvSpPr>
            <a:spLocks noGrp="1"/>
          </p:cNvSpPr>
          <p:nvPr>
            <p:ph type="body" sz="quarter" idx="27" hasCustomPrompt="1"/>
          </p:nvPr>
        </p:nvSpPr>
        <p:spPr>
          <a:xfrm>
            <a:off x="9180310" y="3363488"/>
            <a:ext cx="2706889" cy="436542"/>
          </a:xfrm>
        </p:spPr>
        <p:txBody>
          <a:bodyPr anchor="ctr"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18" name="Picture Placeholder 7">
            <a:extLst>
              <a:ext uri="{FF2B5EF4-FFF2-40B4-BE49-F238E27FC236}">
                <a16:creationId xmlns:a16="http://schemas.microsoft.com/office/drawing/2014/main" id="{258E49E1-10F7-1606-A2B4-C36EFADD9C19}"/>
              </a:ext>
            </a:extLst>
          </p:cNvPr>
          <p:cNvSpPr>
            <a:spLocks noGrp="1"/>
          </p:cNvSpPr>
          <p:nvPr>
            <p:ph type="pic" sz="quarter" idx="28" hasCustomPrompt="1"/>
          </p:nvPr>
        </p:nvSpPr>
        <p:spPr>
          <a:xfrm>
            <a:off x="1285103" y="6458971"/>
            <a:ext cx="1500188" cy="365125"/>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359617607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p:cSld name="20_cobranded_left_title_and_content_deep_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54AF76-AD3D-99EA-BB6C-F380750B8D51}"/>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18F88F4-971A-A6B1-1A27-9CE89013B620}"/>
              </a:ext>
            </a:extLst>
          </p:cNvPr>
          <p:cNvSpPr/>
          <p:nvPr/>
        </p:nvSpPr>
        <p:spPr>
          <a:xfrm>
            <a:off x="0" y="0"/>
            <a:ext cx="400237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4290932" y="1671355"/>
            <a:ext cx="7595265" cy="39904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13" name="Title 1">
            <a:extLst>
              <a:ext uri="{FF2B5EF4-FFF2-40B4-BE49-F238E27FC236}">
                <a16:creationId xmlns:a16="http://schemas.microsoft.com/office/drawing/2014/main" id="{C9E80DB3-397B-6246-0042-983989BBFF67}"/>
              </a:ext>
            </a:extLst>
          </p:cNvPr>
          <p:cNvSpPr>
            <a:spLocks noGrp="1"/>
          </p:cNvSpPr>
          <p:nvPr>
            <p:ph type="ctrTitle" hasCustomPrompt="1"/>
          </p:nvPr>
        </p:nvSpPr>
        <p:spPr>
          <a:xfrm>
            <a:off x="288559" y="1111525"/>
            <a:ext cx="3503952" cy="2390972"/>
          </a:xfrm>
        </p:spPr>
        <p:txBody>
          <a:bodyPr anchor="b" anchorCtr="0">
            <a:noAutofit/>
          </a:bodyPr>
          <a:lstStyle>
            <a:lvl1pPr algn="l">
              <a:defRPr sz="3600">
                <a:solidFill>
                  <a:schemeClr val="bg1"/>
                </a:solidFill>
              </a:defRPr>
            </a:lvl1pPr>
          </a:lstStyle>
          <a:p>
            <a:r>
              <a:rPr lang="en-US" dirty="0"/>
              <a:t>Insert your slide title here maximum of four lines</a:t>
            </a:r>
          </a:p>
        </p:txBody>
      </p:sp>
      <p:sp>
        <p:nvSpPr>
          <p:cNvPr id="14" name="Subtitle 2">
            <a:extLst>
              <a:ext uri="{FF2B5EF4-FFF2-40B4-BE49-F238E27FC236}">
                <a16:creationId xmlns:a16="http://schemas.microsoft.com/office/drawing/2014/main" id="{B088BB5C-5C7B-0E3F-0629-E297953C56D2}"/>
              </a:ext>
            </a:extLst>
          </p:cNvPr>
          <p:cNvSpPr>
            <a:spLocks noGrp="1"/>
          </p:cNvSpPr>
          <p:nvPr>
            <p:ph type="subTitle" idx="13" hasCustomPrompt="1"/>
          </p:nvPr>
        </p:nvSpPr>
        <p:spPr>
          <a:xfrm>
            <a:off x="288558" y="3515514"/>
            <a:ext cx="3503953" cy="436210"/>
          </a:xfr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15" name="Text Placeholder 10">
            <a:extLst>
              <a:ext uri="{FF2B5EF4-FFF2-40B4-BE49-F238E27FC236}">
                <a16:creationId xmlns:a16="http://schemas.microsoft.com/office/drawing/2014/main" id="{54422616-9A6B-BD2A-EEE6-5D4F31127FD9}"/>
              </a:ext>
            </a:extLst>
          </p:cNvPr>
          <p:cNvSpPr>
            <a:spLocks noGrp="1"/>
          </p:cNvSpPr>
          <p:nvPr>
            <p:ph type="body" sz="quarter" idx="14" hasCustomPrompt="1"/>
          </p:nvPr>
        </p:nvSpPr>
        <p:spPr>
          <a:xfrm>
            <a:off x="4290932" y="5985327"/>
            <a:ext cx="7595265"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cxnSp>
        <p:nvCxnSpPr>
          <p:cNvPr id="2" name="Straight Connector 1">
            <a:extLst>
              <a:ext uri="{FF2B5EF4-FFF2-40B4-BE49-F238E27FC236}">
                <a16:creationId xmlns:a16="http://schemas.microsoft.com/office/drawing/2014/main" id="{003D84F1-EE1E-31A0-2CC0-537B0D5A18BF}"/>
              </a:ext>
            </a:extLst>
          </p:cNvPr>
          <p:cNvCxnSpPr>
            <a:cxnSpLocks/>
          </p:cNvCxnSpPr>
          <p:nvPr/>
        </p:nvCxnSpPr>
        <p:spPr>
          <a:xfrm>
            <a:off x="4259855" y="6395755"/>
            <a:ext cx="76339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C94C076-1CD8-CF76-1E98-52F5EBB5C1F2}"/>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5" name="Picture 4">
            <a:extLst>
              <a:ext uri="{FF2B5EF4-FFF2-40B4-BE49-F238E27FC236}">
                <a16:creationId xmlns:a16="http://schemas.microsoft.com/office/drawing/2014/main" id="{78DCBB00-0F22-82BA-6556-6C91997E38AC}"/>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
        <p:nvSpPr>
          <p:cNvPr id="7" name="Picture Placeholder 7">
            <a:extLst>
              <a:ext uri="{FF2B5EF4-FFF2-40B4-BE49-F238E27FC236}">
                <a16:creationId xmlns:a16="http://schemas.microsoft.com/office/drawing/2014/main" id="{6586611D-6F6D-0A76-2F93-E22EEC04131A}"/>
              </a:ext>
            </a:extLst>
          </p:cNvPr>
          <p:cNvSpPr>
            <a:spLocks noGrp="1"/>
          </p:cNvSpPr>
          <p:nvPr>
            <p:ph type="pic" sz="quarter" idx="18" hasCustomPrompt="1"/>
          </p:nvPr>
        </p:nvSpPr>
        <p:spPr>
          <a:xfrm>
            <a:off x="4290932" y="6458971"/>
            <a:ext cx="1500188" cy="365125"/>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2692421931"/>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p:cSld name="21_cobranded_left_title_and_content_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54AF76-AD3D-99EA-BB6C-F380750B8D51}"/>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18F88F4-971A-A6B1-1A27-9CE89013B620}"/>
              </a:ext>
            </a:extLst>
          </p:cNvPr>
          <p:cNvSpPr/>
          <p:nvPr/>
        </p:nvSpPr>
        <p:spPr>
          <a:xfrm>
            <a:off x="0" y="0"/>
            <a:ext cx="40023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4290932" y="1671355"/>
            <a:ext cx="7595265" cy="39904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cxnSp>
        <p:nvCxnSpPr>
          <p:cNvPr id="11" name="Straight Connector 10">
            <a:extLst>
              <a:ext uri="{FF2B5EF4-FFF2-40B4-BE49-F238E27FC236}">
                <a16:creationId xmlns:a16="http://schemas.microsoft.com/office/drawing/2014/main" id="{2C6B8A47-0994-4B79-9368-44F21806FC95}"/>
              </a:ext>
            </a:extLst>
          </p:cNvPr>
          <p:cNvCxnSpPr>
            <a:cxnSpLocks/>
          </p:cNvCxnSpPr>
          <p:nvPr/>
        </p:nvCxnSpPr>
        <p:spPr>
          <a:xfrm>
            <a:off x="4259855" y="6395755"/>
            <a:ext cx="76339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C9E80DB3-397B-6246-0042-983989BBFF67}"/>
              </a:ext>
            </a:extLst>
          </p:cNvPr>
          <p:cNvSpPr>
            <a:spLocks noGrp="1"/>
          </p:cNvSpPr>
          <p:nvPr>
            <p:ph type="ctrTitle" hasCustomPrompt="1"/>
          </p:nvPr>
        </p:nvSpPr>
        <p:spPr>
          <a:xfrm>
            <a:off x="288559" y="1111525"/>
            <a:ext cx="3503952" cy="2390972"/>
          </a:xfrm>
        </p:spPr>
        <p:txBody>
          <a:bodyPr anchor="b" anchorCtr="0">
            <a:noAutofit/>
          </a:bodyPr>
          <a:lstStyle>
            <a:lvl1pPr algn="l">
              <a:defRPr sz="3600">
                <a:solidFill>
                  <a:schemeClr val="bg1"/>
                </a:solidFill>
              </a:defRPr>
            </a:lvl1pPr>
          </a:lstStyle>
          <a:p>
            <a:r>
              <a:rPr lang="en-US" dirty="0"/>
              <a:t>Insert your slide title here maximum of four lines</a:t>
            </a:r>
          </a:p>
        </p:txBody>
      </p:sp>
      <p:sp>
        <p:nvSpPr>
          <p:cNvPr id="14" name="Subtitle 2">
            <a:extLst>
              <a:ext uri="{FF2B5EF4-FFF2-40B4-BE49-F238E27FC236}">
                <a16:creationId xmlns:a16="http://schemas.microsoft.com/office/drawing/2014/main" id="{B088BB5C-5C7B-0E3F-0629-E297953C56D2}"/>
              </a:ext>
            </a:extLst>
          </p:cNvPr>
          <p:cNvSpPr>
            <a:spLocks noGrp="1"/>
          </p:cNvSpPr>
          <p:nvPr>
            <p:ph type="subTitle" idx="13" hasCustomPrompt="1"/>
          </p:nvPr>
        </p:nvSpPr>
        <p:spPr>
          <a:xfrm>
            <a:off x="288558" y="3515514"/>
            <a:ext cx="3503953" cy="436210"/>
          </a:xfr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15" name="Text Placeholder 10">
            <a:extLst>
              <a:ext uri="{FF2B5EF4-FFF2-40B4-BE49-F238E27FC236}">
                <a16:creationId xmlns:a16="http://schemas.microsoft.com/office/drawing/2014/main" id="{54422616-9A6B-BD2A-EEE6-5D4F31127FD9}"/>
              </a:ext>
            </a:extLst>
          </p:cNvPr>
          <p:cNvSpPr>
            <a:spLocks noGrp="1"/>
          </p:cNvSpPr>
          <p:nvPr>
            <p:ph type="body" sz="quarter" idx="14" hasCustomPrompt="1"/>
          </p:nvPr>
        </p:nvSpPr>
        <p:spPr>
          <a:xfrm>
            <a:off x="4290932" y="5985327"/>
            <a:ext cx="7595265"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2" name="TextBox 1">
            <a:extLst>
              <a:ext uri="{FF2B5EF4-FFF2-40B4-BE49-F238E27FC236}">
                <a16:creationId xmlns:a16="http://schemas.microsoft.com/office/drawing/2014/main" id="{1EEFBF9E-4FE0-0A25-6DCB-576724D4AD4C}"/>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4" name="Picture 3">
            <a:extLst>
              <a:ext uri="{FF2B5EF4-FFF2-40B4-BE49-F238E27FC236}">
                <a16:creationId xmlns:a16="http://schemas.microsoft.com/office/drawing/2014/main" id="{7F7BCF68-45DE-77B4-4995-DFA614BC85A9}"/>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535"/>
            <a:ext cx="644652" cy="273455"/>
          </a:xfrm>
          <a:prstGeom prst="rect">
            <a:avLst/>
          </a:prstGeom>
        </p:spPr>
      </p:pic>
      <p:sp>
        <p:nvSpPr>
          <p:cNvPr id="5" name="Picture Placeholder 7">
            <a:extLst>
              <a:ext uri="{FF2B5EF4-FFF2-40B4-BE49-F238E27FC236}">
                <a16:creationId xmlns:a16="http://schemas.microsoft.com/office/drawing/2014/main" id="{6D756667-F2D3-52FC-1B79-5EA11BFFDEA0}"/>
              </a:ext>
            </a:extLst>
          </p:cNvPr>
          <p:cNvSpPr>
            <a:spLocks noGrp="1"/>
          </p:cNvSpPr>
          <p:nvPr>
            <p:ph type="pic" sz="quarter" idx="18" hasCustomPrompt="1"/>
          </p:nvPr>
        </p:nvSpPr>
        <p:spPr>
          <a:xfrm>
            <a:off x="4290932" y="6458971"/>
            <a:ext cx="1500188" cy="365125"/>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3176448483"/>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p:cSld name="22_cobranded_left_title_and_content_grey">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54AF76-AD3D-99EA-BB6C-F380750B8D51}"/>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18F88F4-971A-A6B1-1A27-9CE89013B620}"/>
              </a:ext>
            </a:extLst>
          </p:cNvPr>
          <p:cNvSpPr/>
          <p:nvPr/>
        </p:nvSpPr>
        <p:spPr>
          <a:xfrm>
            <a:off x="0" y="0"/>
            <a:ext cx="4002374" cy="685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4290932" y="1671355"/>
            <a:ext cx="7595265" cy="39904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13" name="Title 1">
            <a:extLst>
              <a:ext uri="{FF2B5EF4-FFF2-40B4-BE49-F238E27FC236}">
                <a16:creationId xmlns:a16="http://schemas.microsoft.com/office/drawing/2014/main" id="{C9E80DB3-397B-6246-0042-983989BBFF67}"/>
              </a:ext>
            </a:extLst>
          </p:cNvPr>
          <p:cNvSpPr>
            <a:spLocks noGrp="1"/>
          </p:cNvSpPr>
          <p:nvPr>
            <p:ph type="ctrTitle" hasCustomPrompt="1"/>
          </p:nvPr>
        </p:nvSpPr>
        <p:spPr>
          <a:xfrm>
            <a:off x="288559" y="1111525"/>
            <a:ext cx="3503952" cy="2390972"/>
          </a:xfrm>
        </p:spPr>
        <p:txBody>
          <a:bodyPr anchor="b" anchorCtr="0">
            <a:noAutofit/>
          </a:bodyPr>
          <a:lstStyle>
            <a:lvl1pPr algn="l">
              <a:defRPr sz="3600">
                <a:solidFill>
                  <a:schemeClr val="tx1"/>
                </a:solidFill>
              </a:defRPr>
            </a:lvl1pPr>
          </a:lstStyle>
          <a:p>
            <a:r>
              <a:rPr lang="en-US" dirty="0"/>
              <a:t>Insert your slide title here maximum of four lines</a:t>
            </a:r>
          </a:p>
        </p:txBody>
      </p:sp>
      <p:sp>
        <p:nvSpPr>
          <p:cNvPr id="14" name="Subtitle 2">
            <a:extLst>
              <a:ext uri="{FF2B5EF4-FFF2-40B4-BE49-F238E27FC236}">
                <a16:creationId xmlns:a16="http://schemas.microsoft.com/office/drawing/2014/main" id="{B088BB5C-5C7B-0E3F-0629-E297953C56D2}"/>
              </a:ext>
            </a:extLst>
          </p:cNvPr>
          <p:cNvSpPr>
            <a:spLocks noGrp="1"/>
          </p:cNvSpPr>
          <p:nvPr>
            <p:ph type="subTitle" idx="13" hasCustomPrompt="1"/>
          </p:nvPr>
        </p:nvSpPr>
        <p:spPr>
          <a:xfrm>
            <a:off x="288558" y="3515514"/>
            <a:ext cx="3503953" cy="436210"/>
          </a:xfr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15" name="Text Placeholder 10">
            <a:extLst>
              <a:ext uri="{FF2B5EF4-FFF2-40B4-BE49-F238E27FC236}">
                <a16:creationId xmlns:a16="http://schemas.microsoft.com/office/drawing/2014/main" id="{54422616-9A6B-BD2A-EEE6-5D4F31127FD9}"/>
              </a:ext>
            </a:extLst>
          </p:cNvPr>
          <p:cNvSpPr>
            <a:spLocks noGrp="1"/>
          </p:cNvSpPr>
          <p:nvPr>
            <p:ph type="body" sz="quarter" idx="14" hasCustomPrompt="1"/>
          </p:nvPr>
        </p:nvSpPr>
        <p:spPr>
          <a:xfrm>
            <a:off x="4290932" y="5985327"/>
            <a:ext cx="7595265"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cxnSp>
        <p:nvCxnSpPr>
          <p:cNvPr id="2" name="Straight Connector 1">
            <a:extLst>
              <a:ext uri="{FF2B5EF4-FFF2-40B4-BE49-F238E27FC236}">
                <a16:creationId xmlns:a16="http://schemas.microsoft.com/office/drawing/2014/main" id="{8E247AFE-5B75-F5AA-309C-B98C55C22DA8}"/>
              </a:ext>
            </a:extLst>
          </p:cNvPr>
          <p:cNvCxnSpPr>
            <a:cxnSpLocks/>
          </p:cNvCxnSpPr>
          <p:nvPr/>
        </p:nvCxnSpPr>
        <p:spPr>
          <a:xfrm>
            <a:off x="4259855" y="6395755"/>
            <a:ext cx="76339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61EC410-B695-30BE-5D78-73D7E50301CF}"/>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5" name="Picture 4">
            <a:extLst>
              <a:ext uri="{FF2B5EF4-FFF2-40B4-BE49-F238E27FC236}">
                <a16:creationId xmlns:a16="http://schemas.microsoft.com/office/drawing/2014/main" id="{8D738652-F2B9-77EE-9932-7A515F33FA15}"/>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
        <p:nvSpPr>
          <p:cNvPr id="7" name="Picture Placeholder 7">
            <a:extLst>
              <a:ext uri="{FF2B5EF4-FFF2-40B4-BE49-F238E27FC236}">
                <a16:creationId xmlns:a16="http://schemas.microsoft.com/office/drawing/2014/main" id="{9F05CB71-EEF8-8174-82F4-F44DC753D4AD}"/>
              </a:ext>
            </a:extLst>
          </p:cNvPr>
          <p:cNvSpPr>
            <a:spLocks noGrp="1"/>
          </p:cNvSpPr>
          <p:nvPr>
            <p:ph type="pic" sz="quarter" idx="18" hasCustomPrompt="1"/>
          </p:nvPr>
        </p:nvSpPr>
        <p:spPr>
          <a:xfrm>
            <a:off x="4290932" y="6458971"/>
            <a:ext cx="1500188" cy="365125"/>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4141559496"/>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p:cSld name="23_cobranded_left_title_and_content_lt_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54AF76-AD3D-99EA-BB6C-F380750B8D51}"/>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18F88F4-971A-A6B1-1A27-9CE89013B620}"/>
              </a:ext>
            </a:extLst>
          </p:cNvPr>
          <p:cNvSpPr/>
          <p:nvPr/>
        </p:nvSpPr>
        <p:spPr>
          <a:xfrm>
            <a:off x="0" y="0"/>
            <a:ext cx="4002374" cy="6858000"/>
          </a:xfrm>
          <a:prstGeom prst="rect">
            <a:avLst/>
          </a:prstGeom>
          <a:solidFill>
            <a:srgbClr val="AC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4290932" y="1671355"/>
            <a:ext cx="7595265" cy="39904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13" name="Title 1">
            <a:extLst>
              <a:ext uri="{FF2B5EF4-FFF2-40B4-BE49-F238E27FC236}">
                <a16:creationId xmlns:a16="http://schemas.microsoft.com/office/drawing/2014/main" id="{C9E80DB3-397B-6246-0042-983989BBFF67}"/>
              </a:ext>
            </a:extLst>
          </p:cNvPr>
          <p:cNvSpPr>
            <a:spLocks noGrp="1"/>
          </p:cNvSpPr>
          <p:nvPr>
            <p:ph type="ctrTitle" hasCustomPrompt="1"/>
          </p:nvPr>
        </p:nvSpPr>
        <p:spPr>
          <a:xfrm>
            <a:off x="288559" y="1111525"/>
            <a:ext cx="3503952" cy="2390972"/>
          </a:xfrm>
        </p:spPr>
        <p:txBody>
          <a:bodyPr anchor="b" anchorCtr="0">
            <a:noAutofit/>
          </a:bodyPr>
          <a:lstStyle>
            <a:lvl1pPr algn="l">
              <a:defRPr sz="3600">
                <a:solidFill>
                  <a:schemeClr val="tx1"/>
                </a:solidFill>
              </a:defRPr>
            </a:lvl1pPr>
          </a:lstStyle>
          <a:p>
            <a:r>
              <a:rPr lang="en-US" dirty="0"/>
              <a:t>Insert your slide title here maximum of four lines</a:t>
            </a:r>
          </a:p>
        </p:txBody>
      </p:sp>
      <p:sp>
        <p:nvSpPr>
          <p:cNvPr id="14" name="Subtitle 2">
            <a:extLst>
              <a:ext uri="{FF2B5EF4-FFF2-40B4-BE49-F238E27FC236}">
                <a16:creationId xmlns:a16="http://schemas.microsoft.com/office/drawing/2014/main" id="{B088BB5C-5C7B-0E3F-0629-E297953C56D2}"/>
              </a:ext>
            </a:extLst>
          </p:cNvPr>
          <p:cNvSpPr>
            <a:spLocks noGrp="1"/>
          </p:cNvSpPr>
          <p:nvPr>
            <p:ph type="subTitle" idx="13" hasCustomPrompt="1"/>
          </p:nvPr>
        </p:nvSpPr>
        <p:spPr>
          <a:xfrm>
            <a:off x="288558" y="3515514"/>
            <a:ext cx="3503953" cy="436210"/>
          </a:xfr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4" name="Text Placeholder 10">
            <a:extLst>
              <a:ext uri="{FF2B5EF4-FFF2-40B4-BE49-F238E27FC236}">
                <a16:creationId xmlns:a16="http://schemas.microsoft.com/office/drawing/2014/main" id="{D62B1CA4-6399-9468-76D4-CF80E740A3D9}"/>
              </a:ext>
            </a:extLst>
          </p:cNvPr>
          <p:cNvSpPr>
            <a:spLocks noGrp="1"/>
          </p:cNvSpPr>
          <p:nvPr>
            <p:ph type="body" sz="quarter" idx="14" hasCustomPrompt="1"/>
          </p:nvPr>
        </p:nvSpPr>
        <p:spPr>
          <a:xfrm>
            <a:off x="4290932" y="5985327"/>
            <a:ext cx="7595265"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cxnSp>
        <p:nvCxnSpPr>
          <p:cNvPr id="2" name="Straight Connector 1">
            <a:extLst>
              <a:ext uri="{FF2B5EF4-FFF2-40B4-BE49-F238E27FC236}">
                <a16:creationId xmlns:a16="http://schemas.microsoft.com/office/drawing/2014/main" id="{D69C8447-6A16-1811-BE16-8D42C522A28A}"/>
              </a:ext>
            </a:extLst>
          </p:cNvPr>
          <p:cNvCxnSpPr>
            <a:cxnSpLocks/>
          </p:cNvCxnSpPr>
          <p:nvPr/>
        </p:nvCxnSpPr>
        <p:spPr>
          <a:xfrm>
            <a:off x="4259855" y="6395755"/>
            <a:ext cx="76339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30F64AAA-3A96-5193-121E-E855EC74B587}"/>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7" name="Picture 6">
            <a:extLst>
              <a:ext uri="{FF2B5EF4-FFF2-40B4-BE49-F238E27FC236}">
                <a16:creationId xmlns:a16="http://schemas.microsoft.com/office/drawing/2014/main" id="{37AEC761-AF0D-168C-E137-8524D125C3C0}"/>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
        <p:nvSpPr>
          <p:cNvPr id="10" name="Picture Placeholder 7">
            <a:extLst>
              <a:ext uri="{FF2B5EF4-FFF2-40B4-BE49-F238E27FC236}">
                <a16:creationId xmlns:a16="http://schemas.microsoft.com/office/drawing/2014/main" id="{063384CB-B8B9-91DE-946F-7D78CD225541}"/>
              </a:ext>
            </a:extLst>
          </p:cNvPr>
          <p:cNvSpPr>
            <a:spLocks noGrp="1"/>
          </p:cNvSpPr>
          <p:nvPr>
            <p:ph type="pic" sz="quarter" idx="18" hasCustomPrompt="1"/>
          </p:nvPr>
        </p:nvSpPr>
        <p:spPr>
          <a:xfrm>
            <a:off x="4290932" y="6458971"/>
            <a:ext cx="1500188" cy="365125"/>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3949911172"/>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p:cSld name="24_cobranded_left_title_and_content_oran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54AF76-AD3D-99EA-BB6C-F380750B8D51}"/>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18F88F4-971A-A6B1-1A27-9CE89013B620}"/>
              </a:ext>
            </a:extLst>
          </p:cNvPr>
          <p:cNvSpPr/>
          <p:nvPr/>
        </p:nvSpPr>
        <p:spPr>
          <a:xfrm>
            <a:off x="0" y="0"/>
            <a:ext cx="4002374" cy="6858000"/>
          </a:xfrm>
          <a:prstGeom prst="rect">
            <a:avLst/>
          </a:prstGeom>
          <a:solidFill>
            <a:srgbClr val="F9BF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4290932" y="1671355"/>
            <a:ext cx="7595265" cy="39904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13" name="Title 1">
            <a:extLst>
              <a:ext uri="{FF2B5EF4-FFF2-40B4-BE49-F238E27FC236}">
                <a16:creationId xmlns:a16="http://schemas.microsoft.com/office/drawing/2014/main" id="{C9E80DB3-397B-6246-0042-983989BBFF67}"/>
              </a:ext>
            </a:extLst>
          </p:cNvPr>
          <p:cNvSpPr>
            <a:spLocks noGrp="1"/>
          </p:cNvSpPr>
          <p:nvPr>
            <p:ph type="ctrTitle" hasCustomPrompt="1"/>
          </p:nvPr>
        </p:nvSpPr>
        <p:spPr>
          <a:xfrm>
            <a:off x="288559" y="1111525"/>
            <a:ext cx="3503952" cy="2390972"/>
          </a:xfrm>
        </p:spPr>
        <p:txBody>
          <a:bodyPr anchor="b" anchorCtr="0">
            <a:noAutofit/>
          </a:bodyPr>
          <a:lstStyle>
            <a:lvl1pPr algn="l">
              <a:defRPr sz="3600">
                <a:solidFill>
                  <a:schemeClr val="tx1"/>
                </a:solidFill>
              </a:defRPr>
            </a:lvl1pPr>
          </a:lstStyle>
          <a:p>
            <a:r>
              <a:rPr lang="en-US" dirty="0"/>
              <a:t>Insert your slide title here maximum of four lines</a:t>
            </a:r>
          </a:p>
        </p:txBody>
      </p:sp>
      <p:sp>
        <p:nvSpPr>
          <p:cNvPr id="14" name="Subtitle 2">
            <a:extLst>
              <a:ext uri="{FF2B5EF4-FFF2-40B4-BE49-F238E27FC236}">
                <a16:creationId xmlns:a16="http://schemas.microsoft.com/office/drawing/2014/main" id="{B088BB5C-5C7B-0E3F-0629-E297953C56D2}"/>
              </a:ext>
            </a:extLst>
          </p:cNvPr>
          <p:cNvSpPr>
            <a:spLocks noGrp="1"/>
          </p:cNvSpPr>
          <p:nvPr>
            <p:ph type="subTitle" idx="13" hasCustomPrompt="1"/>
          </p:nvPr>
        </p:nvSpPr>
        <p:spPr>
          <a:xfrm>
            <a:off x="288558" y="3515514"/>
            <a:ext cx="3503953" cy="436210"/>
          </a:xfr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4" name="Text Placeholder 10">
            <a:extLst>
              <a:ext uri="{FF2B5EF4-FFF2-40B4-BE49-F238E27FC236}">
                <a16:creationId xmlns:a16="http://schemas.microsoft.com/office/drawing/2014/main" id="{F2147D56-94AA-3BDD-ABF0-68D917E898FE}"/>
              </a:ext>
            </a:extLst>
          </p:cNvPr>
          <p:cNvSpPr>
            <a:spLocks noGrp="1"/>
          </p:cNvSpPr>
          <p:nvPr>
            <p:ph type="body" sz="quarter" idx="14" hasCustomPrompt="1"/>
          </p:nvPr>
        </p:nvSpPr>
        <p:spPr>
          <a:xfrm>
            <a:off x="4290932" y="5985327"/>
            <a:ext cx="7595265"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cxnSp>
        <p:nvCxnSpPr>
          <p:cNvPr id="2" name="Straight Connector 1">
            <a:extLst>
              <a:ext uri="{FF2B5EF4-FFF2-40B4-BE49-F238E27FC236}">
                <a16:creationId xmlns:a16="http://schemas.microsoft.com/office/drawing/2014/main" id="{CC6F2AF4-DEA0-09CB-3AA2-69CC3367F6AC}"/>
              </a:ext>
            </a:extLst>
          </p:cNvPr>
          <p:cNvCxnSpPr>
            <a:cxnSpLocks/>
          </p:cNvCxnSpPr>
          <p:nvPr/>
        </p:nvCxnSpPr>
        <p:spPr>
          <a:xfrm>
            <a:off x="4259855" y="6395755"/>
            <a:ext cx="76339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438F7803-D3DE-3368-45B8-EB451876C533}"/>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7" name="Picture 6">
            <a:extLst>
              <a:ext uri="{FF2B5EF4-FFF2-40B4-BE49-F238E27FC236}">
                <a16:creationId xmlns:a16="http://schemas.microsoft.com/office/drawing/2014/main" id="{768B6213-3C0B-98FB-A39E-0937AD93C8E5}"/>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
        <p:nvSpPr>
          <p:cNvPr id="10" name="Picture Placeholder 7">
            <a:extLst>
              <a:ext uri="{FF2B5EF4-FFF2-40B4-BE49-F238E27FC236}">
                <a16:creationId xmlns:a16="http://schemas.microsoft.com/office/drawing/2014/main" id="{10925E7F-5C39-2899-DC12-D3C098490930}"/>
              </a:ext>
            </a:extLst>
          </p:cNvPr>
          <p:cNvSpPr>
            <a:spLocks noGrp="1"/>
          </p:cNvSpPr>
          <p:nvPr>
            <p:ph type="pic" sz="quarter" idx="18" hasCustomPrompt="1"/>
          </p:nvPr>
        </p:nvSpPr>
        <p:spPr>
          <a:xfrm>
            <a:off x="4290932" y="6458971"/>
            <a:ext cx="1500188" cy="365125"/>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1112628836"/>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p:cSld name="25_cobranded_left_title_and_content_viole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54AF76-AD3D-99EA-BB6C-F380750B8D51}"/>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18F88F4-971A-A6B1-1A27-9CE89013B620}"/>
              </a:ext>
            </a:extLst>
          </p:cNvPr>
          <p:cNvSpPr/>
          <p:nvPr/>
        </p:nvSpPr>
        <p:spPr>
          <a:xfrm>
            <a:off x="0" y="0"/>
            <a:ext cx="4002374" cy="6858000"/>
          </a:xfrm>
          <a:prstGeom prst="rect">
            <a:avLst/>
          </a:prstGeom>
          <a:solidFill>
            <a:srgbClr val="DBDD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4290932" y="1671355"/>
            <a:ext cx="7595265" cy="39904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13" name="Title 1">
            <a:extLst>
              <a:ext uri="{FF2B5EF4-FFF2-40B4-BE49-F238E27FC236}">
                <a16:creationId xmlns:a16="http://schemas.microsoft.com/office/drawing/2014/main" id="{C9E80DB3-397B-6246-0042-983989BBFF67}"/>
              </a:ext>
            </a:extLst>
          </p:cNvPr>
          <p:cNvSpPr>
            <a:spLocks noGrp="1"/>
          </p:cNvSpPr>
          <p:nvPr>
            <p:ph type="ctrTitle" hasCustomPrompt="1"/>
          </p:nvPr>
        </p:nvSpPr>
        <p:spPr>
          <a:xfrm>
            <a:off x="288559" y="1111525"/>
            <a:ext cx="3503952" cy="2390972"/>
          </a:xfrm>
        </p:spPr>
        <p:txBody>
          <a:bodyPr anchor="b" anchorCtr="0">
            <a:noAutofit/>
          </a:bodyPr>
          <a:lstStyle>
            <a:lvl1pPr algn="l">
              <a:defRPr sz="3600">
                <a:solidFill>
                  <a:schemeClr val="tx1"/>
                </a:solidFill>
              </a:defRPr>
            </a:lvl1pPr>
          </a:lstStyle>
          <a:p>
            <a:r>
              <a:rPr lang="en-US" dirty="0"/>
              <a:t>Insert your slide title here maximum of four lines</a:t>
            </a:r>
          </a:p>
        </p:txBody>
      </p:sp>
      <p:sp>
        <p:nvSpPr>
          <p:cNvPr id="14" name="Subtitle 2">
            <a:extLst>
              <a:ext uri="{FF2B5EF4-FFF2-40B4-BE49-F238E27FC236}">
                <a16:creationId xmlns:a16="http://schemas.microsoft.com/office/drawing/2014/main" id="{B088BB5C-5C7B-0E3F-0629-E297953C56D2}"/>
              </a:ext>
            </a:extLst>
          </p:cNvPr>
          <p:cNvSpPr>
            <a:spLocks noGrp="1"/>
          </p:cNvSpPr>
          <p:nvPr>
            <p:ph type="subTitle" idx="13" hasCustomPrompt="1"/>
          </p:nvPr>
        </p:nvSpPr>
        <p:spPr>
          <a:xfrm>
            <a:off x="288558" y="3515514"/>
            <a:ext cx="3503953" cy="436210"/>
          </a:xfr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4" name="Text Placeholder 10">
            <a:extLst>
              <a:ext uri="{FF2B5EF4-FFF2-40B4-BE49-F238E27FC236}">
                <a16:creationId xmlns:a16="http://schemas.microsoft.com/office/drawing/2014/main" id="{BCDE19B0-6084-AB1A-A163-E9089D085C04}"/>
              </a:ext>
            </a:extLst>
          </p:cNvPr>
          <p:cNvSpPr>
            <a:spLocks noGrp="1"/>
          </p:cNvSpPr>
          <p:nvPr>
            <p:ph type="body" sz="quarter" idx="14" hasCustomPrompt="1"/>
          </p:nvPr>
        </p:nvSpPr>
        <p:spPr>
          <a:xfrm>
            <a:off x="4290932" y="5985327"/>
            <a:ext cx="7595265"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cxnSp>
        <p:nvCxnSpPr>
          <p:cNvPr id="2" name="Straight Connector 1">
            <a:extLst>
              <a:ext uri="{FF2B5EF4-FFF2-40B4-BE49-F238E27FC236}">
                <a16:creationId xmlns:a16="http://schemas.microsoft.com/office/drawing/2014/main" id="{99069A56-43D0-9F1B-C232-2ADAEDEB1EA0}"/>
              </a:ext>
            </a:extLst>
          </p:cNvPr>
          <p:cNvCxnSpPr>
            <a:cxnSpLocks/>
          </p:cNvCxnSpPr>
          <p:nvPr/>
        </p:nvCxnSpPr>
        <p:spPr>
          <a:xfrm>
            <a:off x="4259855" y="6395755"/>
            <a:ext cx="76339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FE2EC9D2-CC94-943D-6449-C56D141E2E4F}"/>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7" name="Picture 6">
            <a:extLst>
              <a:ext uri="{FF2B5EF4-FFF2-40B4-BE49-F238E27FC236}">
                <a16:creationId xmlns:a16="http://schemas.microsoft.com/office/drawing/2014/main" id="{224E5460-3920-6E99-455B-F732E037D2C6}"/>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
        <p:nvSpPr>
          <p:cNvPr id="10" name="Picture Placeholder 7">
            <a:extLst>
              <a:ext uri="{FF2B5EF4-FFF2-40B4-BE49-F238E27FC236}">
                <a16:creationId xmlns:a16="http://schemas.microsoft.com/office/drawing/2014/main" id="{2620C50E-B575-AE0B-0C47-80F6180B5970}"/>
              </a:ext>
            </a:extLst>
          </p:cNvPr>
          <p:cNvSpPr>
            <a:spLocks noGrp="1"/>
          </p:cNvSpPr>
          <p:nvPr>
            <p:ph type="pic" sz="quarter" idx="18" hasCustomPrompt="1"/>
          </p:nvPr>
        </p:nvSpPr>
        <p:spPr>
          <a:xfrm>
            <a:off x="4290932" y="6458971"/>
            <a:ext cx="1500188" cy="365125"/>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3392251321"/>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p:cSld name="26_cobranded_sidebar_blue_circle">
    <p:spTree>
      <p:nvGrpSpPr>
        <p:cNvPr id="1" name=""/>
        <p:cNvGrpSpPr/>
        <p:nvPr/>
      </p:nvGrpSpPr>
      <p:grpSpPr>
        <a:xfrm>
          <a:off x="0" y="0"/>
          <a:ext cx="0" cy="0"/>
          <a:chOff x="0" y="0"/>
          <a:chExt cx="0" cy="0"/>
        </a:xfrm>
      </p:grpSpPr>
      <p:pic>
        <p:nvPicPr>
          <p:cNvPr id="13" name="Picture 12" descr="Shape, circle&#10;&#10;Description automatically generated">
            <a:extLst>
              <a:ext uri="{FF2B5EF4-FFF2-40B4-BE49-F238E27FC236}">
                <a16:creationId xmlns:a16="http://schemas.microsoft.com/office/drawing/2014/main" id="{0F962C91-6536-8C92-5712-D8E7D79A179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164" b="-475"/>
          <a:stretch/>
        </p:blipFill>
        <p:spPr>
          <a:xfrm>
            <a:off x="6347681" y="0"/>
            <a:ext cx="5844319" cy="6266365"/>
          </a:xfrm>
          <a:prstGeom prst="rect">
            <a:avLst/>
          </a:prstGeom>
        </p:spPr>
      </p:pic>
      <p:sp>
        <p:nvSpPr>
          <p:cNvPr id="4" name="Oval 3">
            <a:extLst>
              <a:ext uri="{FF2B5EF4-FFF2-40B4-BE49-F238E27FC236}">
                <a16:creationId xmlns:a16="http://schemas.microsoft.com/office/drawing/2014/main" id="{41013006-A4C4-8E9B-582A-F881CD2B33EB}"/>
              </a:ext>
            </a:extLst>
          </p:cNvPr>
          <p:cNvSpPr/>
          <p:nvPr/>
        </p:nvSpPr>
        <p:spPr>
          <a:xfrm>
            <a:off x="7450680" y="306967"/>
            <a:ext cx="4942461" cy="4942461"/>
          </a:xfrm>
          <a:prstGeom prst="ellipse">
            <a:avLst/>
          </a:prstGeom>
          <a:solidFill>
            <a:schemeClr val="bg1"/>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7" name="Content Placeholder 2">
            <a:extLst>
              <a:ext uri="{FF2B5EF4-FFF2-40B4-BE49-F238E27FC236}">
                <a16:creationId xmlns:a16="http://schemas.microsoft.com/office/drawing/2014/main" id="{18E1557B-C916-3D4A-06A3-5841A72F546D}"/>
              </a:ext>
            </a:extLst>
          </p:cNvPr>
          <p:cNvSpPr>
            <a:spLocks noGrp="1"/>
          </p:cNvSpPr>
          <p:nvPr>
            <p:ph idx="13"/>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a:extLst>
              <a:ext uri="{FF2B5EF4-FFF2-40B4-BE49-F238E27FC236}">
                <a16:creationId xmlns:a16="http://schemas.microsoft.com/office/drawing/2014/main" id="{B22CCE7A-44FB-F660-8825-197D91082D19}"/>
              </a:ext>
            </a:extLst>
          </p:cNvPr>
          <p:cNvSpPr>
            <a:spLocks noGrp="1"/>
          </p:cNvSpPr>
          <p:nvPr>
            <p:ph type="body" sz="quarter" idx="14" hasCustomPrompt="1"/>
          </p:nvPr>
        </p:nvSpPr>
        <p:spPr>
          <a:xfrm>
            <a:off x="7974767" y="1564553"/>
            <a:ext cx="3912433" cy="2427287"/>
          </a:xfrm>
        </p:spPr>
        <p:txBody>
          <a:bodyPr anchor="ctr" anchorCtr="0"/>
          <a:lstStyle>
            <a:lvl1pPr marL="0" indent="0" algn="ctr">
              <a:buNone/>
              <a:defRPr sz="3200" b="1">
                <a:solidFill>
                  <a:schemeClr val="bg2"/>
                </a:solidFill>
              </a:defRPr>
            </a:lvl1pPr>
            <a:lvl2pPr marL="457200" indent="0">
              <a:buNone/>
              <a:defRPr sz="3600"/>
            </a:lvl2pPr>
            <a:lvl3pPr marL="914400" indent="0">
              <a:buNone/>
              <a:defRPr sz="3600"/>
            </a:lvl3pPr>
            <a:lvl4pPr marL="1371600" indent="0">
              <a:buNone/>
              <a:defRPr sz="3600"/>
            </a:lvl4pPr>
            <a:lvl5pPr marL="1828800" indent="0">
              <a:buNone/>
              <a:defRPr sz="3600"/>
            </a:lvl5pPr>
          </a:lstStyle>
          <a:p>
            <a:pPr lvl="0"/>
            <a:r>
              <a:rPr lang="en-US" dirty="0"/>
              <a:t>Insert key takeaway/stat</a:t>
            </a:r>
          </a:p>
        </p:txBody>
      </p:sp>
      <p:sp>
        <p:nvSpPr>
          <p:cNvPr id="5" name="Text Placeholder 10">
            <a:extLst>
              <a:ext uri="{FF2B5EF4-FFF2-40B4-BE49-F238E27FC236}">
                <a16:creationId xmlns:a16="http://schemas.microsoft.com/office/drawing/2014/main" id="{D2655EB8-0E52-0105-D411-F08941B5D9BB}"/>
              </a:ext>
            </a:extLst>
          </p:cNvPr>
          <p:cNvSpPr>
            <a:spLocks noGrp="1"/>
          </p:cNvSpPr>
          <p:nvPr>
            <p:ph type="body" sz="quarter" idx="17"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11" name="Text Placeholder 6">
            <a:extLst>
              <a:ext uri="{FF2B5EF4-FFF2-40B4-BE49-F238E27FC236}">
                <a16:creationId xmlns:a16="http://schemas.microsoft.com/office/drawing/2014/main" id="{3706A59F-423E-C7F6-F3F9-0F492E0C021E}"/>
              </a:ext>
            </a:extLst>
          </p:cNvPr>
          <p:cNvSpPr>
            <a:spLocks noGrp="1"/>
          </p:cNvSpPr>
          <p:nvPr>
            <p:ph type="body" sz="quarter" idx="18" hasCustomPrompt="1"/>
          </p:nvPr>
        </p:nvSpPr>
        <p:spPr>
          <a:xfrm>
            <a:off x="288558" y="579495"/>
            <a:ext cx="5527626"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12" name="Title 1">
            <a:extLst>
              <a:ext uri="{FF2B5EF4-FFF2-40B4-BE49-F238E27FC236}">
                <a16:creationId xmlns:a16="http://schemas.microsoft.com/office/drawing/2014/main" id="{FE496856-C6F1-1A20-F1E8-67C9E51E6EEA}"/>
              </a:ext>
            </a:extLst>
          </p:cNvPr>
          <p:cNvSpPr>
            <a:spLocks noGrp="1"/>
          </p:cNvSpPr>
          <p:nvPr>
            <p:ph type="title" hasCustomPrompt="1"/>
          </p:nvPr>
        </p:nvSpPr>
        <p:spPr>
          <a:xfrm>
            <a:off x="288558" y="178971"/>
            <a:ext cx="5527626" cy="397352"/>
          </a:xfrm>
          <a:prstGeom prst="rect">
            <a:avLst/>
          </a:prstGeom>
        </p:spPr>
        <p:txBody>
          <a:bodyPr anchor="ctr"/>
          <a:lstStyle>
            <a:lvl1pPr>
              <a:defRPr sz="2000"/>
            </a:lvl1pPr>
          </a:lstStyle>
          <a:p>
            <a:r>
              <a:rPr lang="en-US" dirty="0"/>
              <a:t>Insert your slide title in Arial bold 20pt</a:t>
            </a:r>
          </a:p>
        </p:txBody>
      </p:sp>
      <p:sp>
        <p:nvSpPr>
          <p:cNvPr id="2" name="Picture Placeholder 7">
            <a:extLst>
              <a:ext uri="{FF2B5EF4-FFF2-40B4-BE49-F238E27FC236}">
                <a16:creationId xmlns:a16="http://schemas.microsoft.com/office/drawing/2014/main" id="{C9143ECB-6E66-CC58-F048-A273EF08E1EC}"/>
              </a:ext>
            </a:extLst>
          </p:cNvPr>
          <p:cNvSpPr>
            <a:spLocks noGrp="1"/>
          </p:cNvSpPr>
          <p:nvPr>
            <p:ph type="pic" sz="quarter" idx="28" hasCustomPrompt="1"/>
          </p:nvPr>
        </p:nvSpPr>
        <p:spPr>
          <a:xfrm>
            <a:off x="1285103" y="6458971"/>
            <a:ext cx="1500188" cy="365125"/>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18611588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divider_blue">
    <p:bg>
      <p:bgPr>
        <a:solidFill>
          <a:srgbClr val="0C3440"/>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1550EA2-3CEF-F177-CDE5-F705D0B58CC8}"/>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9" y="1671355"/>
            <a:ext cx="4481562" cy="1757645"/>
          </a:xfrm>
          <a:prstGeom prst="rect">
            <a:avLst/>
          </a:prstGeom>
        </p:spPr>
        <p:txBody>
          <a:bodyPr anchor="b" anchorCtr="0">
            <a:noAutofit/>
          </a:bodyPr>
          <a:lstStyle>
            <a:lvl1pPr algn="l">
              <a:defRPr sz="3600">
                <a:solidFill>
                  <a:schemeClr val="bg1"/>
                </a:solidFill>
              </a:defRPr>
            </a:lvl1pPr>
          </a:lstStyle>
          <a:p>
            <a:r>
              <a:rPr lang="en-US"/>
              <a:t>Insert your divider title here maximum of three lines</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hasCustomPrompt="1"/>
          </p:nvPr>
        </p:nvSpPr>
        <p:spPr>
          <a:xfrm>
            <a:off x="288558" y="3492349"/>
            <a:ext cx="4481563" cy="436210"/>
          </a:xfrm>
          <a:prstGeom prst="rect">
            <a:avLst/>
          </a:prstGeo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divider subtitle</a:t>
            </a:r>
          </a:p>
        </p:txBody>
      </p:sp>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bg1"/>
                </a:solidFill>
              </a:defRPr>
            </a:lvl1pPr>
          </a:lstStyle>
          <a:p>
            <a:fld id="{403EF4E2-7A7A-0548-85F1-5479B7C9E1B2}" type="slidenum">
              <a:rPr lang="en-US" smtClean="0"/>
              <a:pPr/>
              <a:t>‹#›</a:t>
            </a:fld>
            <a:endParaRPr lang="en-US" dirty="0"/>
          </a:p>
        </p:txBody>
      </p:sp>
      <p:sp>
        <p:nvSpPr>
          <p:cNvPr id="7" name="TextBox 6">
            <a:extLst>
              <a:ext uri="{FF2B5EF4-FFF2-40B4-BE49-F238E27FC236}">
                <a16:creationId xmlns:a16="http://schemas.microsoft.com/office/drawing/2014/main" id="{6D7BA225-5FF4-D496-34D1-564C267F133E}"/>
              </a:ext>
            </a:extLst>
          </p:cNvPr>
          <p:cNvSpPr txBox="1"/>
          <p:nvPr userDrawn="1"/>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2735540683"/>
      </p:ext>
    </p:extLst>
  </p:cSld>
  <p:clrMapOvr>
    <a:overrideClrMapping bg1="lt1" tx1="dk1" bg2="lt2" tx2="dk2" accent1="accent1" accent2="accent2" accent3="accent3" accent4="accent4" accent5="accent5" accent6="accent6" hlink="hlink" folHlink="folHlink"/>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p:cSld name="27_cobranded_sidebar_lt_blue_circle">
    <p:spTree>
      <p:nvGrpSpPr>
        <p:cNvPr id="1" name=""/>
        <p:cNvGrpSpPr/>
        <p:nvPr/>
      </p:nvGrpSpPr>
      <p:grpSpPr>
        <a:xfrm>
          <a:off x="0" y="0"/>
          <a:ext cx="0" cy="0"/>
          <a:chOff x="0" y="0"/>
          <a:chExt cx="0" cy="0"/>
        </a:xfrm>
      </p:grpSpPr>
      <p:pic>
        <p:nvPicPr>
          <p:cNvPr id="13" name="Picture 12" descr="Shape, circle&#10;&#10;Description automatically generated">
            <a:extLst>
              <a:ext uri="{FF2B5EF4-FFF2-40B4-BE49-F238E27FC236}">
                <a16:creationId xmlns:a16="http://schemas.microsoft.com/office/drawing/2014/main" id="{0F962C91-6536-8C92-5712-D8E7D79A179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164" b="-475"/>
          <a:stretch/>
        </p:blipFill>
        <p:spPr>
          <a:xfrm>
            <a:off x="6347681" y="0"/>
            <a:ext cx="5844319" cy="6266365"/>
          </a:xfrm>
          <a:prstGeom prst="rect">
            <a:avLst/>
          </a:prstGeom>
        </p:spPr>
      </p:pic>
      <p:sp>
        <p:nvSpPr>
          <p:cNvPr id="4" name="Oval 3">
            <a:extLst>
              <a:ext uri="{FF2B5EF4-FFF2-40B4-BE49-F238E27FC236}">
                <a16:creationId xmlns:a16="http://schemas.microsoft.com/office/drawing/2014/main" id="{41013006-A4C4-8E9B-582A-F881CD2B33EB}"/>
              </a:ext>
            </a:extLst>
          </p:cNvPr>
          <p:cNvSpPr/>
          <p:nvPr/>
        </p:nvSpPr>
        <p:spPr>
          <a:xfrm>
            <a:off x="7450680" y="306967"/>
            <a:ext cx="4942461" cy="4942461"/>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7" name="Content Placeholder 2">
            <a:extLst>
              <a:ext uri="{FF2B5EF4-FFF2-40B4-BE49-F238E27FC236}">
                <a16:creationId xmlns:a16="http://schemas.microsoft.com/office/drawing/2014/main" id="{18E1557B-C916-3D4A-06A3-5841A72F546D}"/>
              </a:ext>
            </a:extLst>
          </p:cNvPr>
          <p:cNvSpPr>
            <a:spLocks noGrp="1"/>
          </p:cNvSpPr>
          <p:nvPr>
            <p:ph idx="13"/>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a:extLst>
              <a:ext uri="{FF2B5EF4-FFF2-40B4-BE49-F238E27FC236}">
                <a16:creationId xmlns:a16="http://schemas.microsoft.com/office/drawing/2014/main" id="{B22CCE7A-44FB-F660-8825-197D91082D19}"/>
              </a:ext>
            </a:extLst>
          </p:cNvPr>
          <p:cNvSpPr>
            <a:spLocks noGrp="1"/>
          </p:cNvSpPr>
          <p:nvPr>
            <p:ph type="body" sz="quarter" idx="14" hasCustomPrompt="1"/>
          </p:nvPr>
        </p:nvSpPr>
        <p:spPr>
          <a:xfrm>
            <a:off x="7974767" y="1564553"/>
            <a:ext cx="3912433" cy="2427287"/>
          </a:xfrm>
        </p:spPr>
        <p:txBody>
          <a:bodyPr anchor="ctr" anchorCtr="0"/>
          <a:lstStyle>
            <a:lvl1pPr marL="0" indent="0" algn="ctr">
              <a:buNone/>
              <a:defRPr sz="3200" b="1">
                <a:solidFill>
                  <a:schemeClr val="bg2"/>
                </a:solidFill>
              </a:defRPr>
            </a:lvl1pPr>
            <a:lvl2pPr marL="457200" indent="0">
              <a:buNone/>
              <a:defRPr sz="3600"/>
            </a:lvl2pPr>
            <a:lvl3pPr marL="914400" indent="0">
              <a:buNone/>
              <a:defRPr sz="3600"/>
            </a:lvl3pPr>
            <a:lvl4pPr marL="1371600" indent="0">
              <a:buNone/>
              <a:defRPr sz="3600"/>
            </a:lvl4pPr>
            <a:lvl5pPr marL="1828800" indent="0">
              <a:buNone/>
              <a:defRPr sz="3600"/>
            </a:lvl5pPr>
          </a:lstStyle>
          <a:p>
            <a:pPr lvl="0"/>
            <a:r>
              <a:rPr lang="en-US" dirty="0"/>
              <a:t>Insert key takeaway/stat</a:t>
            </a:r>
          </a:p>
        </p:txBody>
      </p:sp>
      <p:sp>
        <p:nvSpPr>
          <p:cNvPr id="5" name="Text Placeholder 10">
            <a:extLst>
              <a:ext uri="{FF2B5EF4-FFF2-40B4-BE49-F238E27FC236}">
                <a16:creationId xmlns:a16="http://schemas.microsoft.com/office/drawing/2014/main" id="{C1156137-AA49-5A7E-6A53-BA37F044CFD7}"/>
              </a:ext>
            </a:extLst>
          </p:cNvPr>
          <p:cNvSpPr>
            <a:spLocks noGrp="1"/>
          </p:cNvSpPr>
          <p:nvPr>
            <p:ph type="body" sz="quarter" idx="17"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8" name="Text Placeholder 6">
            <a:extLst>
              <a:ext uri="{FF2B5EF4-FFF2-40B4-BE49-F238E27FC236}">
                <a16:creationId xmlns:a16="http://schemas.microsoft.com/office/drawing/2014/main" id="{EBC45F5E-12A5-546B-9525-4B2038ED8BFD}"/>
              </a:ext>
            </a:extLst>
          </p:cNvPr>
          <p:cNvSpPr>
            <a:spLocks noGrp="1"/>
          </p:cNvSpPr>
          <p:nvPr>
            <p:ph type="body" sz="quarter" idx="18" hasCustomPrompt="1"/>
          </p:nvPr>
        </p:nvSpPr>
        <p:spPr>
          <a:xfrm>
            <a:off x="288558" y="579495"/>
            <a:ext cx="5527626"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10" name="Title 1">
            <a:extLst>
              <a:ext uri="{FF2B5EF4-FFF2-40B4-BE49-F238E27FC236}">
                <a16:creationId xmlns:a16="http://schemas.microsoft.com/office/drawing/2014/main" id="{2358C2E9-9015-AC33-69D5-80279937550C}"/>
              </a:ext>
            </a:extLst>
          </p:cNvPr>
          <p:cNvSpPr>
            <a:spLocks noGrp="1"/>
          </p:cNvSpPr>
          <p:nvPr>
            <p:ph type="title" hasCustomPrompt="1"/>
          </p:nvPr>
        </p:nvSpPr>
        <p:spPr>
          <a:xfrm>
            <a:off x="288558" y="178971"/>
            <a:ext cx="5527626" cy="397352"/>
          </a:xfrm>
          <a:prstGeom prst="rect">
            <a:avLst/>
          </a:prstGeom>
        </p:spPr>
        <p:txBody>
          <a:bodyPr anchor="ctr"/>
          <a:lstStyle>
            <a:lvl1pPr>
              <a:defRPr sz="2000"/>
            </a:lvl1pPr>
          </a:lstStyle>
          <a:p>
            <a:r>
              <a:rPr lang="en-US" dirty="0"/>
              <a:t>Insert your slide title in Arial bold 20pt</a:t>
            </a:r>
          </a:p>
        </p:txBody>
      </p:sp>
      <p:sp>
        <p:nvSpPr>
          <p:cNvPr id="2" name="Picture Placeholder 7">
            <a:extLst>
              <a:ext uri="{FF2B5EF4-FFF2-40B4-BE49-F238E27FC236}">
                <a16:creationId xmlns:a16="http://schemas.microsoft.com/office/drawing/2014/main" id="{BAF4B446-8AC5-CAE9-37C4-A8D4BF83C7EC}"/>
              </a:ext>
            </a:extLst>
          </p:cNvPr>
          <p:cNvSpPr>
            <a:spLocks noGrp="1"/>
          </p:cNvSpPr>
          <p:nvPr>
            <p:ph type="pic" sz="quarter" idx="28" hasCustomPrompt="1"/>
          </p:nvPr>
        </p:nvSpPr>
        <p:spPr>
          <a:xfrm>
            <a:off x="1285103" y="6458971"/>
            <a:ext cx="1500188" cy="365125"/>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273983082"/>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p:cSld name="28_cobranded_sidebar_orange_circle">
    <p:spTree>
      <p:nvGrpSpPr>
        <p:cNvPr id="1" name=""/>
        <p:cNvGrpSpPr/>
        <p:nvPr/>
      </p:nvGrpSpPr>
      <p:grpSpPr>
        <a:xfrm>
          <a:off x="0" y="0"/>
          <a:ext cx="0" cy="0"/>
          <a:chOff x="0" y="0"/>
          <a:chExt cx="0" cy="0"/>
        </a:xfrm>
      </p:grpSpPr>
      <p:pic>
        <p:nvPicPr>
          <p:cNvPr id="13" name="Picture 12" descr="Shape, circle&#10;&#10;Description automatically generated">
            <a:extLst>
              <a:ext uri="{FF2B5EF4-FFF2-40B4-BE49-F238E27FC236}">
                <a16:creationId xmlns:a16="http://schemas.microsoft.com/office/drawing/2014/main" id="{0F962C91-6536-8C92-5712-D8E7D79A179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164" b="-475"/>
          <a:stretch/>
        </p:blipFill>
        <p:spPr>
          <a:xfrm>
            <a:off x="6347681" y="0"/>
            <a:ext cx="5844319" cy="6266365"/>
          </a:xfrm>
          <a:prstGeom prst="rect">
            <a:avLst/>
          </a:prstGeom>
        </p:spPr>
      </p:pic>
      <p:sp>
        <p:nvSpPr>
          <p:cNvPr id="4" name="Oval 3">
            <a:extLst>
              <a:ext uri="{FF2B5EF4-FFF2-40B4-BE49-F238E27FC236}">
                <a16:creationId xmlns:a16="http://schemas.microsoft.com/office/drawing/2014/main" id="{41013006-A4C4-8E9B-582A-F881CD2B33EB}"/>
              </a:ext>
            </a:extLst>
          </p:cNvPr>
          <p:cNvSpPr/>
          <p:nvPr/>
        </p:nvSpPr>
        <p:spPr>
          <a:xfrm>
            <a:off x="7450680" y="306967"/>
            <a:ext cx="4942461" cy="4942461"/>
          </a:xfrm>
          <a:prstGeom prst="ellipse">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7" name="Content Placeholder 2">
            <a:extLst>
              <a:ext uri="{FF2B5EF4-FFF2-40B4-BE49-F238E27FC236}">
                <a16:creationId xmlns:a16="http://schemas.microsoft.com/office/drawing/2014/main" id="{18E1557B-C916-3D4A-06A3-5841A72F546D}"/>
              </a:ext>
            </a:extLst>
          </p:cNvPr>
          <p:cNvSpPr>
            <a:spLocks noGrp="1"/>
          </p:cNvSpPr>
          <p:nvPr>
            <p:ph idx="13"/>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a:extLst>
              <a:ext uri="{FF2B5EF4-FFF2-40B4-BE49-F238E27FC236}">
                <a16:creationId xmlns:a16="http://schemas.microsoft.com/office/drawing/2014/main" id="{B22CCE7A-44FB-F660-8825-197D91082D19}"/>
              </a:ext>
            </a:extLst>
          </p:cNvPr>
          <p:cNvSpPr>
            <a:spLocks noGrp="1"/>
          </p:cNvSpPr>
          <p:nvPr>
            <p:ph type="body" sz="quarter" idx="14" hasCustomPrompt="1"/>
          </p:nvPr>
        </p:nvSpPr>
        <p:spPr>
          <a:xfrm>
            <a:off x="7974767" y="1564553"/>
            <a:ext cx="3912433" cy="2427287"/>
          </a:xfrm>
        </p:spPr>
        <p:txBody>
          <a:bodyPr anchor="ctr" anchorCtr="0"/>
          <a:lstStyle>
            <a:lvl1pPr marL="0" indent="0" algn="ctr">
              <a:buNone/>
              <a:defRPr sz="3200" b="1">
                <a:solidFill>
                  <a:schemeClr val="bg2"/>
                </a:solidFill>
              </a:defRPr>
            </a:lvl1pPr>
            <a:lvl2pPr marL="457200" indent="0">
              <a:buNone/>
              <a:defRPr sz="3600"/>
            </a:lvl2pPr>
            <a:lvl3pPr marL="914400" indent="0">
              <a:buNone/>
              <a:defRPr sz="3600"/>
            </a:lvl3pPr>
            <a:lvl4pPr marL="1371600" indent="0">
              <a:buNone/>
              <a:defRPr sz="3600"/>
            </a:lvl4pPr>
            <a:lvl5pPr marL="1828800" indent="0">
              <a:buNone/>
              <a:defRPr sz="3600"/>
            </a:lvl5pPr>
          </a:lstStyle>
          <a:p>
            <a:pPr lvl="0"/>
            <a:r>
              <a:rPr lang="en-US" dirty="0"/>
              <a:t>Insert key takeaway/stat</a:t>
            </a:r>
          </a:p>
        </p:txBody>
      </p:sp>
      <p:sp>
        <p:nvSpPr>
          <p:cNvPr id="5" name="Text Placeholder 10">
            <a:extLst>
              <a:ext uri="{FF2B5EF4-FFF2-40B4-BE49-F238E27FC236}">
                <a16:creationId xmlns:a16="http://schemas.microsoft.com/office/drawing/2014/main" id="{3D9262FD-C60D-EB8B-5905-00E41E65FBCA}"/>
              </a:ext>
            </a:extLst>
          </p:cNvPr>
          <p:cNvSpPr>
            <a:spLocks noGrp="1"/>
          </p:cNvSpPr>
          <p:nvPr>
            <p:ph type="body" sz="quarter" idx="17"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8" name="Text Placeholder 6">
            <a:extLst>
              <a:ext uri="{FF2B5EF4-FFF2-40B4-BE49-F238E27FC236}">
                <a16:creationId xmlns:a16="http://schemas.microsoft.com/office/drawing/2014/main" id="{B7EE85D7-3A48-D93E-77D4-BBAF47F83EA5}"/>
              </a:ext>
            </a:extLst>
          </p:cNvPr>
          <p:cNvSpPr>
            <a:spLocks noGrp="1"/>
          </p:cNvSpPr>
          <p:nvPr>
            <p:ph type="body" sz="quarter" idx="18" hasCustomPrompt="1"/>
          </p:nvPr>
        </p:nvSpPr>
        <p:spPr>
          <a:xfrm>
            <a:off x="288558" y="579495"/>
            <a:ext cx="5527626"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10" name="Title 1">
            <a:extLst>
              <a:ext uri="{FF2B5EF4-FFF2-40B4-BE49-F238E27FC236}">
                <a16:creationId xmlns:a16="http://schemas.microsoft.com/office/drawing/2014/main" id="{9BB6232B-9EB8-AFA1-F4A9-9DD09BF5ED7B}"/>
              </a:ext>
            </a:extLst>
          </p:cNvPr>
          <p:cNvSpPr>
            <a:spLocks noGrp="1"/>
          </p:cNvSpPr>
          <p:nvPr>
            <p:ph type="title" hasCustomPrompt="1"/>
          </p:nvPr>
        </p:nvSpPr>
        <p:spPr>
          <a:xfrm>
            <a:off x="288558" y="178971"/>
            <a:ext cx="5527626" cy="397352"/>
          </a:xfrm>
          <a:prstGeom prst="rect">
            <a:avLst/>
          </a:prstGeom>
        </p:spPr>
        <p:txBody>
          <a:bodyPr anchor="ctr"/>
          <a:lstStyle>
            <a:lvl1pPr>
              <a:defRPr sz="2000"/>
            </a:lvl1pPr>
          </a:lstStyle>
          <a:p>
            <a:r>
              <a:rPr lang="en-US" dirty="0"/>
              <a:t>Insert your slide title in Arial bold 20pt</a:t>
            </a:r>
          </a:p>
        </p:txBody>
      </p:sp>
      <p:sp>
        <p:nvSpPr>
          <p:cNvPr id="2" name="Picture Placeholder 7">
            <a:extLst>
              <a:ext uri="{FF2B5EF4-FFF2-40B4-BE49-F238E27FC236}">
                <a16:creationId xmlns:a16="http://schemas.microsoft.com/office/drawing/2014/main" id="{33C1874A-D560-C0F2-0586-C81BAEBB4B27}"/>
              </a:ext>
            </a:extLst>
          </p:cNvPr>
          <p:cNvSpPr>
            <a:spLocks noGrp="1"/>
          </p:cNvSpPr>
          <p:nvPr>
            <p:ph type="pic" sz="quarter" idx="28" hasCustomPrompt="1"/>
          </p:nvPr>
        </p:nvSpPr>
        <p:spPr>
          <a:xfrm>
            <a:off x="1285103" y="6458971"/>
            <a:ext cx="1500188" cy="365125"/>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520471260"/>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p:cSld name="29_cobranded_sidebar_violet_circle">
    <p:spTree>
      <p:nvGrpSpPr>
        <p:cNvPr id="1" name=""/>
        <p:cNvGrpSpPr/>
        <p:nvPr/>
      </p:nvGrpSpPr>
      <p:grpSpPr>
        <a:xfrm>
          <a:off x="0" y="0"/>
          <a:ext cx="0" cy="0"/>
          <a:chOff x="0" y="0"/>
          <a:chExt cx="0" cy="0"/>
        </a:xfrm>
      </p:grpSpPr>
      <p:pic>
        <p:nvPicPr>
          <p:cNvPr id="13" name="Picture 12" descr="Shape, circle&#10;&#10;Description automatically generated">
            <a:extLst>
              <a:ext uri="{FF2B5EF4-FFF2-40B4-BE49-F238E27FC236}">
                <a16:creationId xmlns:a16="http://schemas.microsoft.com/office/drawing/2014/main" id="{0F962C91-6536-8C92-5712-D8E7D79A179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164" b="-475"/>
          <a:stretch/>
        </p:blipFill>
        <p:spPr>
          <a:xfrm>
            <a:off x="6347681" y="0"/>
            <a:ext cx="5844319" cy="6266365"/>
          </a:xfrm>
          <a:prstGeom prst="rect">
            <a:avLst/>
          </a:prstGeom>
        </p:spPr>
      </p:pic>
      <p:sp>
        <p:nvSpPr>
          <p:cNvPr id="4" name="Oval 3">
            <a:extLst>
              <a:ext uri="{FF2B5EF4-FFF2-40B4-BE49-F238E27FC236}">
                <a16:creationId xmlns:a16="http://schemas.microsoft.com/office/drawing/2014/main" id="{41013006-A4C4-8E9B-582A-F881CD2B33EB}"/>
              </a:ext>
            </a:extLst>
          </p:cNvPr>
          <p:cNvSpPr/>
          <p:nvPr/>
        </p:nvSpPr>
        <p:spPr>
          <a:xfrm>
            <a:off x="7450680" y="306967"/>
            <a:ext cx="4942461" cy="4942461"/>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7" name="Content Placeholder 2">
            <a:extLst>
              <a:ext uri="{FF2B5EF4-FFF2-40B4-BE49-F238E27FC236}">
                <a16:creationId xmlns:a16="http://schemas.microsoft.com/office/drawing/2014/main" id="{18E1557B-C916-3D4A-06A3-5841A72F546D}"/>
              </a:ext>
            </a:extLst>
          </p:cNvPr>
          <p:cNvSpPr>
            <a:spLocks noGrp="1"/>
          </p:cNvSpPr>
          <p:nvPr>
            <p:ph idx="13"/>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a:extLst>
              <a:ext uri="{FF2B5EF4-FFF2-40B4-BE49-F238E27FC236}">
                <a16:creationId xmlns:a16="http://schemas.microsoft.com/office/drawing/2014/main" id="{B22CCE7A-44FB-F660-8825-197D91082D19}"/>
              </a:ext>
            </a:extLst>
          </p:cNvPr>
          <p:cNvSpPr>
            <a:spLocks noGrp="1"/>
          </p:cNvSpPr>
          <p:nvPr>
            <p:ph type="body" sz="quarter" idx="14" hasCustomPrompt="1"/>
          </p:nvPr>
        </p:nvSpPr>
        <p:spPr>
          <a:xfrm>
            <a:off x="7974767" y="1564553"/>
            <a:ext cx="3912433" cy="2427287"/>
          </a:xfrm>
        </p:spPr>
        <p:txBody>
          <a:bodyPr anchor="ctr" anchorCtr="0"/>
          <a:lstStyle>
            <a:lvl1pPr marL="0" indent="0" algn="ctr">
              <a:buNone/>
              <a:defRPr sz="3200" b="1">
                <a:solidFill>
                  <a:schemeClr val="bg2"/>
                </a:solidFill>
              </a:defRPr>
            </a:lvl1pPr>
            <a:lvl2pPr marL="457200" indent="0">
              <a:buNone/>
              <a:defRPr sz="3600"/>
            </a:lvl2pPr>
            <a:lvl3pPr marL="914400" indent="0">
              <a:buNone/>
              <a:defRPr sz="3600"/>
            </a:lvl3pPr>
            <a:lvl4pPr marL="1371600" indent="0">
              <a:buNone/>
              <a:defRPr sz="3600"/>
            </a:lvl4pPr>
            <a:lvl5pPr marL="1828800" indent="0">
              <a:buNone/>
              <a:defRPr sz="3600"/>
            </a:lvl5pPr>
          </a:lstStyle>
          <a:p>
            <a:pPr lvl="0"/>
            <a:r>
              <a:rPr lang="en-US" dirty="0"/>
              <a:t>Insert key takeaway/stat</a:t>
            </a:r>
          </a:p>
        </p:txBody>
      </p:sp>
      <p:sp>
        <p:nvSpPr>
          <p:cNvPr id="5" name="Text Placeholder 10">
            <a:extLst>
              <a:ext uri="{FF2B5EF4-FFF2-40B4-BE49-F238E27FC236}">
                <a16:creationId xmlns:a16="http://schemas.microsoft.com/office/drawing/2014/main" id="{80D82F29-6247-72A9-6731-F72313DD88BF}"/>
              </a:ext>
            </a:extLst>
          </p:cNvPr>
          <p:cNvSpPr>
            <a:spLocks noGrp="1"/>
          </p:cNvSpPr>
          <p:nvPr>
            <p:ph type="body" sz="quarter" idx="17"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8" name="Text Placeholder 6">
            <a:extLst>
              <a:ext uri="{FF2B5EF4-FFF2-40B4-BE49-F238E27FC236}">
                <a16:creationId xmlns:a16="http://schemas.microsoft.com/office/drawing/2014/main" id="{249ABFB9-219C-B8D3-C483-30EEC54C88FD}"/>
              </a:ext>
            </a:extLst>
          </p:cNvPr>
          <p:cNvSpPr>
            <a:spLocks noGrp="1"/>
          </p:cNvSpPr>
          <p:nvPr>
            <p:ph type="body" sz="quarter" idx="18" hasCustomPrompt="1"/>
          </p:nvPr>
        </p:nvSpPr>
        <p:spPr>
          <a:xfrm>
            <a:off x="288558" y="579495"/>
            <a:ext cx="5527626"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10" name="Title 1">
            <a:extLst>
              <a:ext uri="{FF2B5EF4-FFF2-40B4-BE49-F238E27FC236}">
                <a16:creationId xmlns:a16="http://schemas.microsoft.com/office/drawing/2014/main" id="{D7647F1F-16E6-DC6D-968E-E7D6E4A68B45}"/>
              </a:ext>
            </a:extLst>
          </p:cNvPr>
          <p:cNvSpPr>
            <a:spLocks noGrp="1"/>
          </p:cNvSpPr>
          <p:nvPr>
            <p:ph type="title" hasCustomPrompt="1"/>
          </p:nvPr>
        </p:nvSpPr>
        <p:spPr>
          <a:xfrm>
            <a:off x="288558" y="178971"/>
            <a:ext cx="5527626" cy="397352"/>
          </a:xfrm>
          <a:prstGeom prst="rect">
            <a:avLst/>
          </a:prstGeom>
        </p:spPr>
        <p:txBody>
          <a:bodyPr anchor="ctr"/>
          <a:lstStyle>
            <a:lvl1pPr>
              <a:defRPr sz="2000"/>
            </a:lvl1pPr>
          </a:lstStyle>
          <a:p>
            <a:r>
              <a:rPr lang="en-US" dirty="0"/>
              <a:t>Insert your slide title in Arial bold 20pt</a:t>
            </a:r>
          </a:p>
        </p:txBody>
      </p:sp>
      <p:sp>
        <p:nvSpPr>
          <p:cNvPr id="2" name="Picture Placeholder 7">
            <a:extLst>
              <a:ext uri="{FF2B5EF4-FFF2-40B4-BE49-F238E27FC236}">
                <a16:creationId xmlns:a16="http://schemas.microsoft.com/office/drawing/2014/main" id="{1CE1B922-9320-7481-1C21-D3CB29DFAB08}"/>
              </a:ext>
            </a:extLst>
          </p:cNvPr>
          <p:cNvSpPr>
            <a:spLocks noGrp="1"/>
          </p:cNvSpPr>
          <p:nvPr>
            <p:ph type="pic" sz="quarter" idx="28" hasCustomPrompt="1"/>
          </p:nvPr>
        </p:nvSpPr>
        <p:spPr>
          <a:xfrm>
            <a:off x="1285103" y="6458971"/>
            <a:ext cx="1500188" cy="365125"/>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753241983"/>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p:cSld name="30_cobranded_sidebar_blue_circle">
    <p:spTree>
      <p:nvGrpSpPr>
        <p:cNvPr id="1" name=""/>
        <p:cNvGrpSpPr/>
        <p:nvPr/>
      </p:nvGrpSpPr>
      <p:grpSpPr>
        <a:xfrm>
          <a:off x="0" y="0"/>
          <a:ext cx="0" cy="0"/>
          <a:chOff x="0" y="0"/>
          <a:chExt cx="0" cy="0"/>
        </a:xfrm>
      </p:grpSpPr>
      <p:pic>
        <p:nvPicPr>
          <p:cNvPr id="15" name="Picture 14" descr="Shape, circle&#10;&#10;Description automatically generated">
            <a:extLst>
              <a:ext uri="{FF2B5EF4-FFF2-40B4-BE49-F238E27FC236}">
                <a16:creationId xmlns:a16="http://schemas.microsoft.com/office/drawing/2014/main" id="{5EAD1CE0-8C43-3A65-CBE4-F6500A6A3AD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164" b="-475"/>
          <a:stretch/>
        </p:blipFill>
        <p:spPr>
          <a:xfrm>
            <a:off x="6347681" y="0"/>
            <a:ext cx="5844319" cy="6266365"/>
          </a:xfrm>
          <a:prstGeom prst="rect">
            <a:avLst/>
          </a:prstGeom>
        </p:spPr>
      </p:pic>
      <p:sp>
        <p:nvSpPr>
          <p:cNvPr id="4" name="Oval 3">
            <a:extLst>
              <a:ext uri="{FF2B5EF4-FFF2-40B4-BE49-F238E27FC236}">
                <a16:creationId xmlns:a16="http://schemas.microsoft.com/office/drawing/2014/main" id="{41013006-A4C4-8E9B-582A-F881CD2B33EB}"/>
              </a:ext>
            </a:extLst>
          </p:cNvPr>
          <p:cNvSpPr/>
          <p:nvPr/>
        </p:nvSpPr>
        <p:spPr>
          <a:xfrm>
            <a:off x="7450680" y="306967"/>
            <a:ext cx="4942461" cy="494246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7" name="Content Placeholder 2">
            <a:extLst>
              <a:ext uri="{FF2B5EF4-FFF2-40B4-BE49-F238E27FC236}">
                <a16:creationId xmlns:a16="http://schemas.microsoft.com/office/drawing/2014/main" id="{18E1557B-C916-3D4A-06A3-5841A72F546D}"/>
              </a:ext>
            </a:extLst>
          </p:cNvPr>
          <p:cNvSpPr>
            <a:spLocks noGrp="1"/>
          </p:cNvSpPr>
          <p:nvPr>
            <p:ph idx="13"/>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2">
            <a:extLst>
              <a:ext uri="{FF2B5EF4-FFF2-40B4-BE49-F238E27FC236}">
                <a16:creationId xmlns:a16="http://schemas.microsoft.com/office/drawing/2014/main" id="{912D01FA-DA8D-5F18-9C23-78DF80969118}"/>
              </a:ext>
            </a:extLst>
          </p:cNvPr>
          <p:cNvSpPr>
            <a:spLocks noGrp="1"/>
          </p:cNvSpPr>
          <p:nvPr>
            <p:ph type="body" sz="quarter" idx="14" hasCustomPrompt="1"/>
          </p:nvPr>
        </p:nvSpPr>
        <p:spPr>
          <a:xfrm>
            <a:off x="7974767" y="1564553"/>
            <a:ext cx="3912433" cy="2427287"/>
          </a:xfrm>
        </p:spPr>
        <p:txBody>
          <a:bodyPr anchor="ctr" anchorCtr="0"/>
          <a:lstStyle>
            <a:lvl1pPr marL="0" indent="0" algn="ctr">
              <a:buNone/>
              <a:defRPr sz="3200" b="1">
                <a:solidFill>
                  <a:schemeClr val="bg1"/>
                </a:solidFill>
              </a:defRPr>
            </a:lvl1pPr>
            <a:lvl2pPr marL="457200" indent="0">
              <a:buNone/>
              <a:defRPr sz="3600"/>
            </a:lvl2pPr>
            <a:lvl3pPr marL="914400" indent="0">
              <a:buNone/>
              <a:defRPr sz="3600"/>
            </a:lvl3pPr>
            <a:lvl4pPr marL="1371600" indent="0">
              <a:buNone/>
              <a:defRPr sz="3600"/>
            </a:lvl4pPr>
            <a:lvl5pPr marL="1828800" indent="0">
              <a:buNone/>
              <a:defRPr sz="3600"/>
            </a:lvl5pPr>
          </a:lstStyle>
          <a:p>
            <a:pPr lvl="0"/>
            <a:r>
              <a:rPr lang="en-US" dirty="0"/>
              <a:t>Insert key takeaway/stat</a:t>
            </a:r>
          </a:p>
        </p:txBody>
      </p:sp>
      <p:sp>
        <p:nvSpPr>
          <p:cNvPr id="3" name="Text Placeholder 10">
            <a:extLst>
              <a:ext uri="{FF2B5EF4-FFF2-40B4-BE49-F238E27FC236}">
                <a16:creationId xmlns:a16="http://schemas.microsoft.com/office/drawing/2014/main" id="{8A9A9755-A073-6536-4449-60D1A4D62497}"/>
              </a:ext>
            </a:extLst>
          </p:cNvPr>
          <p:cNvSpPr>
            <a:spLocks noGrp="1"/>
          </p:cNvSpPr>
          <p:nvPr>
            <p:ph type="body" sz="quarter" idx="17"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5" name="Text Placeholder 6">
            <a:extLst>
              <a:ext uri="{FF2B5EF4-FFF2-40B4-BE49-F238E27FC236}">
                <a16:creationId xmlns:a16="http://schemas.microsoft.com/office/drawing/2014/main" id="{8E19CC79-3E4C-BA4B-BDFE-ED4A5100C72D}"/>
              </a:ext>
            </a:extLst>
          </p:cNvPr>
          <p:cNvSpPr>
            <a:spLocks noGrp="1"/>
          </p:cNvSpPr>
          <p:nvPr>
            <p:ph type="body" sz="quarter" idx="18" hasCustomPrompt="1"/>
          </p:nvPr>
        </p:nvSpPr>
        <p:spPr>
          <a:xfrm>
            <a:off x="288558" y="579495"/>
            <a:ext cx="5527626"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8" name="Title 1">
            <a:extLst>
              <a:ext uri="{FF2B5EF4-FFF2-40B4-BE49-F238E27FC236}">
                <a16:creationId xmlns:a16="http://schemas.microsoft.com/office/drawing/2014/main" id="{0E5AF445-F077-CBD3-8676-3C090B01E32A}"/>
              </a:ext>
            </a:extLst>
          </p:cNvPr>
          <p:cNvSpPr>
            <a:spLocks noGrp="1"/>
          </p:cNvSpPr>
          <p:nvPr>
            <p:ph type="title" hasCustomPrompt="1"/>
          </p:nvPr>
        </p:nvSpPr>
        <p:spPr>
          <a:xfrm>
            <a:off x="288558" y="178971"/>
            <a:ext cx="5527626" cy="397352"/>
          </a:xfrm>
          <a:prstGeom prst="rect">
            <a:avLst/>
          </a:prstGeom>
        </p:spPr>
        <p:txBody>
          <a:bodyPr anchor="ctr"/>
          <a:lstStyle>
            <a:lvl1pPr>
              <a:defRPr sz="2000"/>
            </a:lvl1pPr>
          </a:lstStyle>
          <a:p>
            <a:r>
              <a:rPr lang="en-US" dirty="0"/>
              <a:t>Insert your slide title in Arial bold 20pt</a:t>
            </a:r>
          </a:p>
        </p:txBody>
      </p:sp>
      <p:sp>
        <p:nvSpPr>
          <p:cNvPr id="2" name="Picture Placeholder 7">
            <a:extLst>
              <a:ext uri="{FF2B5EF4-FFF2-40B4-BE49-F238E27FC236}">
                <a16:creationId xmlns:a16="http://schemas.microsoft.com/office/drawing/2014/main" id="{BF142C8D-249F-3239-561F-74FBED378EDE}"/>
              </a:ext>
            </a:extLst>
          </p:cNvPr>
          <p:cNvSpPr>
            <a:spLocks noGrp="1"/>
          </p:cNvSpPr>
          <p:nvPr>
            <p:ph type="pic" sz="quarter" idx="28" hasCustomPrompt="1"/>
          </p:nvPr>
        </p:nvSpPr>
        <p:spPr>
          <a:xfrm>
            <a:off x="1285103" y="6458971"/>
            <a:ext cx="1500188" cy="365125"/>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3098470680"/>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p:cSld name="31_cobranded_sidebar_photo">
    <p:spTree>
      <p:nvGrpSpPr>
        <p:cNvPr id="1" name=""/>
        <p:cNvGrpSpPr/>
        <p:nvPr/>
      </p:nvGrpSpPr>
      <p:grpSpPr>
        <a:xfrm>
          <a:off x="0" y="0"/>
          <a:ext cx="0" cy="0"/>
          <a:chOff x="0" y="0"/>
          <a:chExt cx="0" cy="0"/>
        </a:xfrm>
      </p:grpSpPr>
      <p:pic>
        <p:nvPicPr>
          <p:cNvPr id="9" name="Picture 8" descr="Shape, circle&#10;&#10;Description automatically generated">
            <a:extLst>
              <a:ext uri="{FF2B5EF4-FFF2-40B4-BE49-F238E27FC236}">
                <a16:creationId xmlns:a16="http://schemas.microsoft.com/office/drawing/2014/main" id="{19F0D1BA-1740-8291-3985-752AAB099AA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164" b="-475"/>
          <a:stretch/>
        </p:blipFill>
        <p:spPr>
          <a:xfrm>
            <a:off x="6347681" y="0"/>
            <a:ext cx="5844319" cy="6266365"/>
          </a:xfrm>
          <a:prstGeom prst="rect">
            <a:avLst/>
          </a:prstGeom>
        </p:spPr>
      </p:pic>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7" name="Content Placeholder 2">
            <a:extLst>
              <a:ext uri="{FF2B5EF4-FFF2-40B4-BE49-F238E27FC236}">
                <a16:creationId xmlns:a16="http://schemas.microsoft.com/office/drawing/2014/main" id="{18E1557B-C916-3D4A-06A3-5841A72F546D}"/>
              </a:ext>
            </a:extLst>
          </p:cNvPr>
          <p:cNvSpPr>
            <a:spLocks noGrp="1"/>
          </p:cNvSpPr>
          <p:nvPr>
            <p:ph idx="13"/>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Picture Placeholder 6">
            <a:extLst>
              <a:ext uri="{FF2B5EF4-FFF2-40B4-BE49-F238E27FC236}">
                <a16:creationId xmlns:a16="http://schemas.microsoft.com/office/drawing/2014/main" id="{6B8194AC-DDA3-9404-5998-E94D747F0D0A}"/>
              </a:ext>
            </a:extLst>
          </p:cNvPr>
          <p:cNvSpPr>
            <a:spLocks noGrp="1"/>
          </p:cNvSpPr>
          <p:nvPr>
            <p:ph type="pic" sz="quarter" idx="14" hasCustomPrompt="1"/>
          </p:nvPr>
        </p:nvSpPr>
        <p:spPr>
          <a:xfrm>
            <a:off x="7465671" y="321957"/>
            <a:ext cx="4924345" cy="4924346"/>
          </a:xfrm>
          <a:prstGeom prst="ellipse">
            <a:avLst/>
          </a:prstGeom>
          <a:solidFill>
            <a:schemeClr val="tx1"/>
          </a:solidFill>
        </p:spPr>
        <p:txBody>
          <a:bodyPr/>
          <a:lstStyle>
            <a:lvl1pPr marL="0" indent="0" algn="ctr">
              <a:buNone/>
              <a:defRPr>
                <a:solidFill>
                  <a:schemeClr val="bg1"/>
                </a:solidFill>
              </a:defRPr>
            </a:lvl1pPr>
          </a:lstStyle>
          <a:p>
            <a:r>
              <a:rPr lang="en-US" dirty="0"/>
              <a:t>Click picture icon to add photo</a:t>
            </a:r>
          </a:p>
        </p:txBody>
      </p:sp>
      <p:sp>
        <p:nvSpPr>
          <p:cNvPr id="4" name="Text Placeholder 10">
            <a:extLst>
              <a:ext uri="{FF2B5EF4-FFF2-40B4-BE49-F238E27FC236}">
                <a16:creationId xmlns:a16="http://schemas.microsoft.com/office/drawing/2014/main" id="{71A3127B-F843-4C4F-625D-0F595788B99E}"/>
              </a:ext>
            </a:extLst>
          </p:cNvPr>
          <p:cNvSpPr>
            <a:spLocks noGrp="1"/>
          </p:cNvSpPr>
          <p:nvPr>
            <p:ph type="body" sz="quarter" idx="17"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5" name="Text Placeholder 6">
            <a:extLst>
              <a:ext uri="{FF2B5EF4-FFF2-40B4-BE49-F238E27FC236}">
                <a16:creationId xmlns:a16="http://schemas.microsoft.com/office/drawing/2014/main" id="{04F2467A-B7A4-9968-8AF7-70330EF2A42E}"/>
              </a:ext>
            </a:extLst>
          </p:cNvPr>
          <p:cNvSpPr>
            <a:spLocks noGrp="1"/>
          </p:cNvSpPr>
          <p:nvPr>
            <p:ph type="body" sz="quarter" idx="18" hasCustomPrompt="1"/>
          </p:nvPr>
        </p:nvSpPr>
        <p:spPr>
          <a:xfrm>
            <a:off x="288558" y="579495"/>
            <a:ext cx="5527626"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10" name="Title 1">
            <a:extLst>
              <a:ext uri="{FF2B5EF4-FFF2-40B4-BE49-F238E27FC236}">
                <a16:creationId xmlns:a16="http://schemas.microsoft.com/office/drawing/2014/main" id="{B4A90B9B-C6D7-5D76-62C9-8C8E2EFB4B62}"/>
              </a:ext>
            </a:extLst>
          </p:cNvPr>
          <p:cNvSpPr>
            <a:spLocks noGrp="1"/>
          </p:cNvSpPr>
          <p:nvPr>
            <p:ph type="title" hasCustomPrompt="1"/>
          </p:nvPr>
        </p:nvSpPr>
        <p:spPr>
          <a:xfrm>
            <a:off x="288558" y="178971"/>
            <a:ext cx="5527626" cy="397352"/>
          </a:xfrm>
          <a:prstGeom prst="rect">
            <a:avLst/>
          </a:prstGeom>
        </p:spPr>
        <p:txBody>
          <a:bodyPr anchor="ctr"/>
          <a:lstStyle>
            <a:lvl1pPr>
              <a:defRPr sz="2000"/>
            </a:lvl1pPr>
          </a:lstStyle>
          <a:p>
            <a:r>
              <a:rPr lang="en-US" dirty="0"/>
              <a:t>Insert your slide title in Arial bold 20pt</a:t>
            </a:r>
          </a:p>
        </p:txBody>
      </p:sp>
      <p:sp>
        <p:nvSpPr>
          <p:cNvPr id="3" name="Picture Placeholder 7">
            <a:extLst>
              <a:ext uri="{FF2B5EF4-FFF2-40B4-BE49-F238E27FC236}">
                <a16:creationId xmlns:a16="http://schemas.microsoft.com/office/drawing/2014/main" id="{2DD4716A-4B99-B646-052D-8DA00C42D15C}"/>
              </a:ext>
            </a:extLst>
          </p:cNvPr>
          <p:cNvSpPr>
            <a:spLocks noGrp="1"/>
          </p:cNvSpPr>
          <p:nvPr>
            <p:ph type="pic" sz="quarter" idx="28" hasCustomPrompt="1"/>
          </p:nvPr>
        </p:nvSpPr>
        <p:spPr>
          <a:xfrm>
            <a:off x="1285103" y="6458971"/>
            <a:ext cx="1500188" cy="365125"/>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3860644557"/>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p:cSld name="32_cobranded_content_and_photo">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11" name="Content Placeholder 2">
            <a:extLst>
              <a:ext uri="{FF2B5EF4-FFF2-40B4-BE49-F238E27FC236}">
                <a16:creationId xmlns:a16="http://schemas.microsoft.com/office/drawing/2014/main" id="{AE757F6A-9EA9-44EF-A958-2270491049E4}"/>
              </a:ext>
            </a:extLst>
          </p:cNvPr>
          <p:cNvSpPr>
            <a:spLocks noGrp="1"/>
          </p:cNvSpPr>
          <p:nvPr>
            <p:ph idx="1"/>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Picture Placeholder 2">
            <a:extLst>
              <a:ext uri="{FF2B5EF4-FFF2-40B4-BE49-F238E27FC236}">
                <a16:creationId xmlns:a16="http://schemas.microsoft.com/office/drawing/2014/main" id="{01D8B5F0-3972-9E3F-4A7E-52302351B5BA}"/>
              </a:ext>
            </a:extLst>
          </p:cNvPr>
          <p:cNvSpPr>
            <a:spLocks noGrp="1"/>
          </p:cNvSpPr>
          <p:nvPr>
            <p:ph type="pic" sz="quarter" idx="10" hasCustomPrompt="1"/>
          </p:nvPr>
        </p:nvSpPr>
        <p:spPr>
          <a:xfrm>
            <a:off x="5770564" y="-5427"/>
            <a:ext cx="6405671" cy="5331227"/>
          </a:xfrm>
          <a:custGeom>
            <a:avLst/>
            <a:gdLst>
              <a:gd name="connsiteX0" fmla="*/ 415328 w 6405671"/>
              <a:gd name="connsiteY0" fmla="*/ 0 h 5331227"/>
              <a:gd name="connsiteX1" fmla="*/ 6405671 w 6405671"/>
              <a:gd name="connsiteY1" fmla="*/ 0 h 5331227"/>
              <a:gd name="connsiteX2" fmla="*/ 6405671 w 6405671"/>
              <a:gd name="connsiteY2" fmla="*/ 4061829 h 5331227"/>
              <a:gd name="connsiteX3" fmla="*/ 6222234 w 6405671"/>
              <a:gd name="connsiteY3" fmla="*/ 4263661 h 5331227"/>
              <a:gd name="connsiteX4" fmla="*/ 3644900 w 6405671"/>
              <a:gd name="connsiteY4" fmla="*/ 5331227 h 5331227"/>
              <a:gd name="connsiteX5" fmla="*/ 0 w 6405671"/>
              <a:gd name="connsiteY5" fmla="*/ 1686327 h 5331227"/>
              <a:gd name="connsiteX6" fmla="*/ 286435 w 6405671"/>
              <a:gd name="connsiteY6" fmla="*/ 267567 h 5331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05671" h="5331227">
                <a:moveTo>
                  <a:pt x="415328" y="0"/>
                </a:moveTo>
                <a:lnTo>
                  <a:pt x="6405671" y="0"/>
                </a:lnTo>
                <a:lnTo>
                  <a:pt x="6405671" y="4061829"/>
                </a:lnTo>
                <a:lnTo>
                  <a:pt x="6222234" y="4263661"/>
                </a:lnTo>
                <a:cubicBezTo>
                  <a:pt x="5562637" y="4923258"/>
                  <a:pt x="4651412" y="5331227"/>
                  <a:pt x="3644900" y="5331227"/>
                </a:cubicBezTo>
                <a:cubicBezTo>
                  <a:pt x="1631877" y="5331227"/>
                  <a:pt x="0" y="3699350"/>
                  <a:pt x="0" y="1686327"/>
                </a:cubicBezTo>
                <a:cubicBezTo>
                  <a:pt x="0" y="1183071"/>
                  <a:pt x="101993" y="703637"/>
                  <a:pt x="286435" y="267567"/>
                </a:cubicBezTo>
                <a:close/>
              </a:path>
            </a:pathLst>
          </a:custGeom>
          <a:solidFill>
            <a:schemeClr val="tx1"/>
          </a:solidFill>
        </p:spPr>
        <p:txBody>
          <a:bodyPr wrap="square" anchor="ctr">
            <a:noAutofit/>
          </a:bodyPr>
          <a:lstStyle>
            <a:lvl1pPr marL="0" indent="0" algn="ctr">
              <a:buNone/>
              <a:defRPr>
                <a:solidFill>
                  <a:schemeClr val="bg1"/>
                </a:solidFill>
              </a:defRPr>
            </a:lvl1pPr>
          </a:lstStyle>
          <a:p>
            <a:r>
              <a:rPr lang="en-US" dirty="0"/>
              <a:t>Click picture icon to insert photo</a:t>
            </a:r>
          </a:p>
        </p:txBody>
      </p:sp>
      <p:sp>
        <p:nvSpPr>
          <p:cNvPr id="5" name="Text Placeholder 10">
            <a:extLst>
              <a:ext uri="{FF2B5EF4-FFF2-40B4-BE49-F238E27FC236}">
                <a16:creationId xmlns:a16="http://schemas.microsoft.com/office/drawing/2014/main" id="{AF5AD5C4-11CE-A5B1-68F4-ECE64B4744DB}"/>
              </a:ext>
            </a:extLst>
          </p:cNvPr>
          <p:cNvSpPr>
            <a:spLocks noGrp="1"/>
          </p:cNvSpPr>
          <p:nvPr>
            <p:ph type="body" sz="quarter" idx="17"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7" name="Text Placeholder 6">
            <a:extLst>
              <a:ext uri="{FF2B5EF4-FFF2-40B4-BE49-F238E27FC236}">
                <a16:creationId xmlns:a16="http://schemas.microsoft.com/office/drawing/2014/main" id="{65DB62E0-16D5-D693-1EC9-29B82000033B}"/>
              </a:ext>
            </a:extLst>
          </p:cNvPr>
          <p:cNvSpPr>
            <a:spLocks noGrp="1"/>
          </p:cNvSpPr>
          <p:nvPr>
            <p:ph type="body" sz="quarter" idx="13" hasCustomPrompt="1"/>
          </p:nvPr>
        </p:nvSpPr>
        <p:spPr>
          <a:xfrm>
            <a:off x="288558" y="579495"/>
            <a:ext cx="5527626"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8" name="Title 1">
            <a:extLst>
              <a:ext uri="{FF2B5EF4-FFF2-40B4-BE49-F238E27FC236}">
                <a16:creationId xmlns:a16="http://schemas.microsoft.com/office/drawing/2014/main" id="{4D0E12C7-8B6B-E7AB-65DE-8993ACC541C8}"/>
              </a:ext>
            </a:extLst>
          </p:cNvPr>
          <p:cNvSpPr>
            <a:spLocks noGrp="1"/>
          </p:cNvSpPr>
          <p:nvPr>
            <p:ph type="title" hasCustomPrompt="1"/>
          </p:nvPr>
        </p:nvSpPr>
        <p:spPr>
          <a:xfrm>
            <a:off x="288558" y="178971"/>
            <a:ext cx="5527626" cy="397352"/>
          </a:xfrm>
          <a:prstGeom prst="rect">
            <a:avLst/>
          </a:prstGeom>
        </p:spPr>
        <p:txBody>
          <a:bodyPr anchor="ctr"/>
          <a:lstStyle>
            <a:lvl1pPr>
              <a:defRPr sz="2000"/>
            </a:lvl1pPr>
          </a:lstStyle>
          <a:p>
            <a:r>
              <a:rPr lang="en-US" dirty="0"/>
              <a:t>Insert your slide title in Arial bold 20pt</a:t>
            </a:r>
          </a:p>
        </p:txBody>
      </p:sp>
      <p:sp>
        <p:nvSpPr>
          <p:cNvPr id="2" name="Picture Placeholder 7">
            <a:extLst>
              <a:ext uri="{FF2B5EF4-FFF2-40B4-BE49-F238E27FC236}">
                <a16:creationId xmlns:a16="http://schemas.microsoft.com/office/drawing/2014/main" id="{C1E76A77-67BC-A002-BE76-D79F6E3A38F9}"/>
              </a:ext>
            </a:extLst>
          </p:cNvPr>
          <p:cNvSpPr>
            <a:spLocks noGrp="1"/>
          </p:cNvSpPr>
          <p:nvPr>
            <p:ph type="pic" sz="quarter" idx="28" hasCustomPrompt="1"/>
          </p:nvPr>
        </p:nvSpPr>
        <p:spPr>
          <a:xfrm>
            <a:off x="1285103" y="6458971"/>
            <a:ext cx="1500188" cy="365125"/>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2806511192"/>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p:cSld name="33_cobranded_content_and_photo_half">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3CD31E3-1810-8019-E4E8-32E37BC7DE8C}"/>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Picture Placeholder 13">
            <a:extLst>
              <a:ext uri="{FF2B5EF4-FFF2-40B4-BE49-F238E27FC236}">
                <a16:creationId xmlns:a16="http://schemas.microsoft.com/office/drawing/2014/main" id="{FEF3752C-36A7-544F-D2EB-65F4FAA75137}"/>
              </a:ext>
            </a:extLst>
          </p:cNvPr>
          <p:cNvSpPr>
            <a:spLocks noGrp="1"/>
          </p:cNvSpPr>
          <p:nvPr>
            <p:ph type="pic" sz="quarter" idx="14" hasCustomPrompt="1"/>
          </p:nvPr>
        </p:nvSpPr>
        <p:spPr>
          <a:xfrm>
            <a:off x="6096000" y="0"/>
            <a:ext cx="6096000" cy="6858000"/>
          </a:xfrm>
          <a:solidFill>
            <a:schemeClr val="tx1"/>
          </a:solidFill>
          <a:ln>
            <a:noFill/>
          </a:ln>
        </p:spPr>
        <p:txBody>
          <a:bodyPr anchor="ctr" anchorCtr="0"/>
          <a:lstStyle>
            <a:lvl1pPr marL="0" indent="0" algn="ctr">
              <a:buNone/>
              <a:defRPr>
                <a:solidFill>
                  <a:schemeClr val="bg1"/>
                </a:solidFill>
              </a:defRPr>
            </a:lvl1pPr>
          </a:lstStyle>
          <a:p>
            <a:r>
              <a:rPr lang="en-US" dirty="0"/>
              <a:t>Click picture icon to add photo</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lvl1pPr>
              <a:defRPr>
                <a:solidFill>
                  <a:schemeClr val="bg1"/>
                </a:solidFill>
              </a:defRPr>
            </a:lvl1pPr>
          </a:lstStyle>
          <a:p>
            <a:fld id="{403EF4E2-7A7A-0548-85F1-5479B7C9E1B2}" type="slidenum">
              <a:rPr lang="en-US" smtClean="0"/>
              <a:pPr/>
              <a:t>‹#›</a:t>
            </a:fld>
            <a:endParaRPr lang="en-US" dirty="0"/>
          </a:p>
        </p:txBody>
      </p:sp>
      <p:sp>
        <p:nvSpPr>
          <p:cNvPr id="11" name="Content Placeholder 2">
            <a:extLst>
              <a:ext uri="{FF2B5EF4-FFF2-40B4-BE49-F238E27FC236}">
                <a16:creationId xmlns:a16="http://schemas.microsoft.com/office/drawing/2014/main" id="{AE757F6A-9EA9-44EF-A958-2270491049E4}"/>
              </a:ext>
            </a:extLst>
          </p:cNvPr>
          <p:cNvSpPr>
            <a:spLocks noGrp="1"/>
          </p:cNvSpPr>
          <p:nvPr>
            <p:ph idx="1"/>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a:extLst>
              <a:ext uri="{FF2B5EF4-FFF2-40B4-BE49-F238E27FC236}">
                <a16:creationId xmlns:a16="http://schemas.microsoft.com/office/drawing/2014/main" id="{CC77EDE7-AEAD-C80E-B46F-DB1E1503E6EC}"/>
              </a:ext>
            </a:extLst>
          </p:cNvPr>
          <p:cNvCxnSpPr>
            <a:cxnSpLocks/>
          </p:cNvCxnSpPr>
          <p:nvPr/>
        </p:nvCxnSpPr>
        <p:spPr>
          <a:xfrm>
            <a:off x="278932" y="6395755"/>
            <a:ext cx="553725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877D676D-F2FB-4E29-6862-097B141AD572}"/>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solidFill>
              </a:rPr>
              <a:t>© 2023 Nielsen Consumer LLC. All Rights Reserved.</a:t>
            </a:r>
          </a:p>
        </p:txBody>
      </p:sp>
      <p:pic>
        <p:nvPicPr>
          <p:cNvPr id="5" name="Picture 4">
            <a:extLst>
              <a:ext uri="{FF2B5EF4-FFF2-40B4-BE49-F238E27FC236}">
                <a16:creationId xmlns:a16="http://schemas.microsoft.com/office/drawing/2014/main" id="{E267FD37-CDB2-08A7-64AD-5D8EA73570FE}"/>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
        <p:nvSpPr>
          <p:cNvPr id="10" name="Text Placeholder 10">
            <a:extLst>
              <a:ext uri="{FF2B5EF4-FFF2-40B4-BE49-F238E27FC236}">
                <a16:creationId xmlns:a16="http://schemas.microsoft.com/office/drawing/2014/main" id="{DB6EEB7D-9CC5-9D43-2008-279501423858}"/>
              </a:ext>
            </a:extLst>
          </p:cNvPr>
          <p:cNvSpPr>
            <a:spLocks noGrp="1"/>
          </p:cNvSpPr>
          <p:nvPr>
            <p:ph type="body" sz="quarter" idx="17" hasCustomPrompt="1"/>
          </p:nvPr>
        </p:nvSpPr>
        <p:spPr>
          <a:xfrm>
            <a:off x="288558" y="5985327"/>
            <a:ext cx="5537253"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12" name="Text Placeholder 6">
            <a:extLst>
              <a:ext uri="{FF2B5EF4-FFF2-40B4-BE49-F238E27FC236}">
                <a16:creationId xmlns:a16="http://schemas.microsoft.com/office/drawing/2014/main" id="{EF7F2BB9-8A14-A127-85D9-8C884D76268E}"/>
              </a:ext>
            </a:extLst>
          </p:cNvPr>
          <p:cNvSpPr>
            <a:spLocks noGrp="1"/>
          </p:cNvSpPr>
          <p:nvPr>
            <p:ph type="body" sz="quarter" idx="13" hasCustomPrompt="1"/>
          </p:nvPr>
        </p:nvSpPr>
        <p:spPr>
          <a:xfrm>
            <a:off x="288558" y="579495"/>
            <a:ext cx="5537253"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13" name="Title 1">
            <a:extLst>
              <a:ext uri="{FF2B5EF4-FFF2-40B4-BE49-F238E27FC236}">
                <a16:creationId xmlns:a16="http://schemas.microsoft.com/office/drawing/2014/main" id="{4B4DEEEB-841D-9E48-066D-74DF0347AE97}"/>
              </a:ext>
            </a:extLst>
          </p:cNvPr>
          <p:cNvSpPr>
            <a:spLocks noGrp="1"/>
          </p:cNvSpPr>
          <p:nvPr>
            <p:ph type="title" hasCustomPrompt="1"/>
          </p:nvPr>
        </p:nvSpPr>
        <p:spPr>
          <a:xfrm>
            <a:off x="288558" y="178971"/>
            <a:ext cx="5537253" cy="397352"/>
          </a:xfrm>
          <a:prstGeom prst="rect">
            <a:avLst/>
          </a:prstGeom>
        </p:spPr>
        <p:txBody>
          <a:bodyPr anchor="ctr"/>
          <a:lstStyle>
            <a:lvl1pPr>
              <a:defRPr sz="2000"/>
            </a:lvl1pPr>
          </a:lstStyle>
          <a:p>
            <a:r>
              <a:rPr lang="en-US" dirty="0"/>
              <a:t>Insert your slide title in Arial bold 20pt</a:t>
            </a:r>
          </a:p>
        </p:txBody>
      </p:sp>
      <p:sp>
        <p:nvSpPr>
          <p:cNvPr id="2" name="Picture Placeholder 7">
            <a:extLst>
              <a:ext uri="{FF2B5EF4-FFF2-40B4-BE49-F238E27FC236}">
                <a16:creationId xmlns:a16="http://schemas.microsoft.com/office/drawing/2014/main" id="{BEF6C7E0-EEC7-7058-50F7-AB1CD726683C}"/>
              </a:ext>
            </a:extLst>
          </p:cNvPr>
          <p:cNvSpPr>
            <a:spLocks noGrp="1"/>
          </p:cNvSpPr>
          <p:nvPr>
            <p:ph type="pic" sz="quarter" idx="28" hasCustomPrompt="1"/>
          </p:nvPr>
        </p:nvSpPr>
        <p:spPr>
          <a:xfrm>
            <a:off x="1285103" y="6458971"/>
            <a:ext cx="1500188" cy="365125"/>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564087196"/>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p:cSld name="34_cobranded_half_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083BD0-CB53-4C20-92B8-5D9B6FB9049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CA6E01A0-2BBF-F43A-B5D1-9E31AF6BC972}"/>
              </a:ext>
            </a:extLst>
          </p:cNvPr>
          <p:cNvSpPr/>
          <p:nvPr/>
        </p:nvSpPr>
        <p:spPr>
          <a:xfrm>
            <a:off x="6096000" y="0"/>
            <a:ext cx="60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lvl1pPr>
              <a:defRPr>
                <a:solidFill>
                  <a:schemeClr val="bg1"/>
                </a:solidFill>
              </a:defRPr>
            </a:lvl1pPr>
          </a:lstStyle>
          <a:p>
            <a:fld id="{403EF4E2-7A7A-0548-85F1-5479B7C9E1B2}" type="slidenum">
              <a:rPr lang="en-US" smtClean="0"/>
              <a:pPr/>
              <a:t>‹#›</a:t>
            </a:fld>
            <a:endParaRPr lang="en-US" dirty="0"/>
          </a:p>
        </p:txBody>
      </p:sp>
      <p:sp>
        <p:nvSpPr>
          <p:cNvPr id="11" name="Content Placeholder 2">
            <a:extLst>
              <a:ext uri="{FF2B5EF4-FFF2-40B4-BE49-F238E27FC236}">
                <a16:creationId xmlns:a16="http://schemas.microsoft.com/office/drawing/2014/main" id="{AE757F6A-9EA9-44EF-A958-2270491049E4}"/>
              </a:ext>
            </a:extLst>
          </p:cNvPr>
          <p:cNvSpPr>
            <a:spLocks noGrp="1"/>
          </p:cNvSpPr>
          <p:nvPr>
            <p:ph idx="1"/>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a:extLst>
              <a:ext uri="{FF2B5EF4-FFF2-40B4-BE49-F238E27FC236}">
                <a16:creationId xmlns:a16="http://schemas.microsoft.com/office/drawing/2014/main" id="{344B2E6E-E1B5-CE08-FA8B-59B5B1CA44CC}"/>
              </a:ext>
            </a:extLst>
          </p:cNvPr>
          <p:cNvSpPr>
            <a:spLocks noGrp="1"/>
          </p:cNvSpPr>
          <p:nvPr>
            <p:ph idx="13"/>
          </p:nvPr>
        </p:nvSpPr>
        <p:spPr>
          <a:xfrm>
            <a:off x="6359574" y="1825625"/>
            <a:ext cx="5527626" cy="383613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16">
            <a:extLst>
              <a:ext uri="{FF2B5EF4-FFF2-40B4-BE49-F238E27FC236}">
                <a16:creationId xmlns:a16="http://schemas.microsoft.com/office/drawing/2014/main" id="{95053F53-3618-E1D1-00A1-47AA56D0507E}"/>
              </a:ext>
            </a:extLst>
          </p:cNvPr>
          <p:cNvSpPr>
            <a:spLocks noGrp="1"/>
          </p:cNvSpPr>
          <p:nvPr>
            <p:ph type="body" sz="quarter" idx="15" hasCustomPrompt="1"/>
          </p:nvPr>
        </p:nvSpPr>
        <p:spPr>
          <a:xfrm>
            <a:off x="6359575" y="178971"/>
            <a:ext cx="5552610" cy="397352"/>
          </a:xfrm>
        </p:spPr>
        <p:txBody>
          <a:bodyPr anchor="ctr"/>
          <a:lstStyle>
            <a:lvl1pPr marL="0" indent="0">
              <a:buNone/>
              <a:defRPr sz="2000" b="1">
                <a:solidFill>
                  <a:schemeClr val="bg1"/>
                </a:solidFill>
                <a:latin typeface="+mj-lt"/>
              </a:defRPr>
            </a:lvl1pPr>
            <a:lvl2pPr>
              <a:defRPr sz="2400" b="1">
                <a:latin typeface="+mj-lt"/>
              </a:defRPr>
            </a:lvl2pPr>
            <a:lvl3pPr>
              <a:defRPr sz="2400" b="1">
                <a:latin typeface="+mj-lt"/>
              </a:defRPr>
            </a:lvl3pPr>
            <a:lvl4pPr>
              <a:defRPr sz="2400" b="1">
                <a:latin typeface="+mj-lt"/>
              </a:defRPr>
            </a:lvl4pPr>
            <a:lvl5pPr>
              <a:defRPr sz="2400" b="1">
                <a:latin typeface="+mj-lt"/>
              </a:defRPr>
            </a:lvl5pPr>
          </a:lstStyle>
          <a:p>
            <a:pPr lvl="0"/>
            <a:r>
              <a:rPr lang="en-US" dirty="0"/>
              <a:t>Insert your slide title in Arial bold 20pt</a:t>
            </a:r>
          </a:p>
        </p:txBody>
      </p:sp>
      <p:cxnSp>
        <p:nvCxnSpPr>
          <p:cNvPr id="10" name="Straight Connector 9">
            <a:extLst>
              <a:ext uri="{FF2B5EF4-FFF2-40B4-BE49-F238E27FC236}">
                <a16:creationId xmlns:a16="http://schemas.microsoft.com/office/drawing/2014/main" id="{B0C58F92-15EB-DF6A-3AEA-BEF2B4382D47}"/>
              </a:ext>
            </a:extLst>
          </p:cNvPr>
          <p:cNvCxnSpPr>
            <a:cxnSpLocks/>
          </p:cNvCxnSpPr>
          <p:nvPr/>
        </p:nvCxnSpPr>
        <p:spPr>
          <a:xfrm>
            <a:off x="278932" y="6395755"/>
            <a:ext cx="553725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 Placeholder 6">
            <a:extLst>
              <a:ext uri="{FF2B5EF4-FFF2-40B4-BE49-F238E27FC236}">
                <a16:creationId xmlns:a16="http://schemas.microsoft.com/office/drawing/2014/main" id="{D2DDB0C3-FCF3-2CAA-F826-CA712908FC24}"/>
              </a:ext>
            </a:extLst>
          </p:cNvPr>
          <p:cNvSpPr>
            <a:spLocks noGrp="1"/>
          </p:cNvSpPr>
          <p:nvPr>
            <p:ph type="body" sz="quarter" idx="17" hasCustomPrompt="1"/>
          </p:nvPr>
        </p:nvSpPr>
        <p:spPr>
          <a:xfrm>
            <a:off x="6359574" y="576323"/>
            <a:ext cx="5580746" cy="439714"/>
          </a:xfrm>
        </p:spPr>
        <p:txBody>
          <a:bodyPr/>
          <a:lstStyle>
            <a:lvl1pPr marL="0" indent="0">
              <a:spcBef>
                <a:spcPts val="0"/>
              </a:spcBef>
              <a:spcAft>
                <a:spcPts val="0"/>
              </a:spcAft>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15" name="TextBox 14">
            <a:extLst>
              <a:ext uri="{FF2B5EF4-FFF2-40B4-BE49-F238E27FC236}">
                <a16:creationId xmlns:a16="http://schemas.microsoft.com/office/drawing/2014/main" id="{1200B60E-9A49-D43D-A2C5-DA7BD2C3AC45}"/>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6" name="Picture 15">
            <a:extLst>
              <a:ext uri="{FF2B5EF4-FFF2-40B4-BE49-F238E27FC236}">
                <a16:creationId xmlns:a16="http://schemas.microsoft.com/office/drawing/2014/main" id="{1F287E70-6553-34AC-B531-E6C6EE31CB0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
        <p:nvSpPr>
          <p:cNvPr id="17" name="Text Placeholder 10">
            <a:extLst>
              <a:ext uri="{FF2B5EF4-FFF2-40B4-BE49-F238E27FC236}">
                <a16:creationId xmlns:a16="http://schemas.microsoft.com/office/drawing/2014/main" id="{F7066202-F363-3C8E-5B43-C4BE65D6B6FC}"/>
              </a:ext>
            </a:extLst>
          </p:cNvPr>
          <p:cNvSpPr>
            <a:spLocks noGrp="1"/>
          </p:cNvSpPr>
          <p:nvPr>
            <p:ph type="body" sz="quarter" idx="18" hasCustomPrompt="1"/>
          </p:nvPr>
        </p:nvSpPr>
        <p:spPr>
          <a:xfrm>
            <a:off x="288558" y="5985327"/>
            <a:ext cx="5537253"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18" name="Text Placeholder 6">
            <a:extLst>
              <a:ext uri="{FF2B5EF4-FFF2-40B4-BE49-F238E27FC236}">
                <a16:creationId xmlns:a16="http://schemas.microsoft.com/office/drawing/2014/main" id="{9DF4E8B1-8F35-5AD1-AB74-B468AE170172}"/>
              </a:ext>
            </a:extLst>
          </p:cNvPr>
          <p:cNvSpPr>
            <a:spLocks noGrp="1"/>
          </p:cNvSpPr>
          <p:nvPr>
            <p:ph type="body" sz="quarter" idx="19" hasCustomPrompt="1"/>
          </p:nvPr>
        </p:nvSpPr>
        <p:spPr>
          <a:xfrm>
            <a:off x="288558" y="579495"/>
            <a:ext cx="5537253"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19" name="Title 1">
            <a:extLst>
              <a:ext uri="{FF2B5EF4-FFF2-40B4-BE49-F238E27FC236}">
                <a16:creationId xmlns:a16="http://schemas.microsoft.com/office/drawing/2014/main" id="{C4DFC890-B929-EAF9-EDFB-220994626FAF}"/>
              </a:ext>
            </a:extLst>
          </p:cNvPr>
          <p:cNvSpPr>
            <a:spLocks noGrp="1"/>
          </p:cNvSpPr>
          <p:nvPr>
            <p:ph type="title" hasCustomPrompt="1"/>
          </p:nvPr>
        </p:nvSpPr>
        <p:spPr>
          <a:xfrm>
            <a:off x="288558" y="178971"/>
            <a:ext cx="5537253" cy="397352"/>
          </a:xfrm>
          <a:prstGeom prst="rect">
            <a:avLst/>
          </a:prstGeom>
        </p:spPr>
        <p:txBody>
          <a:bodyPr anchor="ctr"/>
          <a:lstStyle>
            <a:lvl1pPr>
              <a:defRPr sz="2000"/>
            </a:lvl1pPr>
          </a:lstStyle>
          <a:p>
            <a:r>
              <a:rPr lang="en-US" dirty="0"/>
              <a:t>Insert your slide title in Arial bold 20pt</a:t>
            </a:r>
          </a:p>
        </p:txBody>
      </p:sp>
      <p:sp>
        <p:nvSpPr>
          <p:cNvPr id="2" name="Picture Placeholder 7">
            <a:extLst>
              <a:ext uri="{FF2B5EF4-FFF2-40B4-BE49-F238E27FC236}">
                <a16:creationId xmlns:a16="http://schemas.microsoft.com/office/drawing/2014/main" id="{CFC6FA41-84D5-4CD1-25A2-0A882A26902B}"/>
              </a:ext>
            </a:extLst>
          </p:cNvPr>
          <p:cNvSpPr>
            <a:spLocks noGrp="1"/>
          </p:cNvSpPr>
          <p:nvPr>
            <p:ph type="pic" sz="quarter" idx="28" hasCustomPrompt="1"/>
          </p:nvPr>
        </p:nvSpPr>
        <p:spPr>
          <a:xfrm>
            <a:off x="1285103" y="6458971"/>
            <a:ext cx="1500188" cy="365125"/>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259826318"/>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p:cSld name="35_cobranded_half_deep_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083BD0-CB53-4C20-92B8-5D9B6FB9049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CA6E01A0-2BBF-F43A-B5D1-9E31AF6BC972}"/>
              </a:ext>
            </a:extLst>
          </p:cNvPr>
          <p:cNvSpPr/>
          <p:nvPr/>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lvl1pPr>
              <a:defRPr>
                <a:solidFill>
                  <a:schemeClr val="bg1"/>
                </a:solidFill>
              </a:defRPr>
            </a:lvl1pPr>
          </a:lstStyle>
          <a:p>
            <a:fld id="{403EF4E2-7A7A-0548-85F1-5479B7C9E1B2}" type="slidenum">
              <a:rPr lang="en-US" smtClean="0"/>
              <a:pPr/>
              <a:t>‹#›</a:t>
            </a:fld>
            <a:endParaRPr lang="en-US" dirty="0"/>
          </a:p>
        </p:txBody>
      </p:sp>
      <p:sp>
        <p:nvSpPr>
          <p:cNvPr id="11" name="Content Placeholder 2">
            <a:extLst>
              <a:ext uri="{FF2B5EF4-FFF2-40B4-BE49-F238E27FC236}">
                <a16:creationId xmlns:a16="http://schemas.microsoft.com/office/drawing/2014/main" id="{AE757F6A-9EA9-44EF-A958-2270491049E4}"/>
              </a:ext>
            </a:extLst>
          </p:cNvPr>
          <p:cNvSpPr>
            <a:spLocks noGrp="1"/>
          </p:cNvSpPr>
          <p:nvPr>
            <p:ph idx="1"/>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a:extLst>
              <a:ext uri="{FF2B5EF4-FFF2-40B4-BE49-F238E27FC236}">
                <a16:creationId xmlns:a16="http://schemas.microsoft.com/office/drawing/2014/main" id="{344B2E6E-E1B5-CE08-FA8B-59B5B1CA44CC}"/>
              </a:ext>
            </a:extLst>
          </p:cNvPr>
          <p:cNvSpPr>
            <a:spLocks noGrp="1"/>
          </p:cNvSpPr>
          <p:nvPr>
            <p:ph idx="13"/>
          </p:nvPr>
        </p:nvSpPr>
        <p:spPr>
          <a:xfrm>
            <a:off x="6359574" y="1825625"/>
            <a:ext cx="5527626" cy="383613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B0C58F92-15EB-DF6A-3AEA-BEF2B4382D47}"/>
              </a:ext>
            </a:extLst>
          </p:cNvPr>
          <p:cNvCxnSpPr>
            <a:cxnSpLocks/>
          </p:cNvCxnSpPr>
          <p:nvPr/>
        </p:nvCxnSpPr>
        <p:spPr>
          <a:xfrm>
            <a:off x="278932" y="6395755"/>
            <a:ext cx="553725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B8FC0542-F803-6E54-6294-B0DB14311818}"/>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6" name="Picture 15">
            <a:extLst>
              <a:ext uri="{FF2B5EF4-FFF2-40B4-BE49-F238E27FC236}">
                <a16:creationId xmlns:a16="http://schemas.microsoft.com/office/drawing/2014/main" id="{E12EB802-3346-E39B-2509-EAC573AA62B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
        <p:nvSpPr>
          <p:cNvPr id="17" name="Text Placeholder 10">
            <a:extLst>
              <a:ext uri="{FF2B5EF4-FFF2-40B4-BE49-F238E27FC236}">
                <a16:creationId xmlns:a16="http://schemas.microsoft.com/office/drawing/2014/main" id="{92BFC318-B682-8A6C-0500-7F861A6B2C6A}"/>
              </a:ext>
            </a:extLst>
          </p:cNvPr>
          <p:cNvSpPr>
            <a:spLocks noGrp="1"/>
          </p:cNvSpPr>
          <p:nvPr>
            <p:ph type="body" sz="quarter" idx="18" hasCustomPrompt="1"/>
          </p:nvPr>
        </p:nvSpPr>
        <p:spPr>
          <a:xfrm>
            <a:off x="288558" y="5985327"/>
            <a:ext cx="5537253"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18" name="Text Placeholder 16">
            <a:extLst>
              <a:ext uri="{FF2B5EF4-FFF2-40B4-BE49-F238E27FC236}">
                <a16:creationId xmlns:a16="http://schemas.microsoft.com/office/drawing/2014/main" id="{0F5E0947-70F6-3BEF-C68C-F8AAA3AAF8E2}"/>
              </a:ext>
            </a:extLst>
          </p:cNvPr>
          <p:cNvSpPr>
            <a:spLocks noGrp="1"/>
          </p:cNvSpPr>
          <p:nvPr>
            <p:ph type="body" sz="quarter" idx="15" hasCustomPrompt="1"/>
          </p:nvPr>
        </p:nvSpPr>
        <p:spPr>
          <a:xfrm>
            <a:off x="6359575" y="178971"/>
            <a:ext cx="5552610" cy="397352"/>
          </a:xfrm>
        </p:spPr>
        <p:txBody>
          <a:bodyPr anchor="ctr"/>
          <a:lstStyle>
            <a:lvl1pPr marL="0" indent="0">
              <a:buNone/>
              <a:defRPr sz="2000" b="1">
                <a:solidFill>
                  <a:schemeClr val="bg1"/>
                </a:solidFill>
                <a:latin typeface="+mj-lt"/>
              </a:defRPr>
            </a:lvl1pPr>
            <a:lvl2pPr>
              <a:defRPr sz="2400" b="1">
                <a:latin typeface="+mj-lt"/>
              </a:defRPr>
            </a:lvl2pPr>
            <a:lvl3pPr>
              <a:defRPr sz="2400" b="1">
                <a:latin typeface="+mj-lt"/>
              </a:defRPr>
            </a:lvl3pPr>
            <a:lvl4pPr>
              <a:defRPr sz="2400" b="1">
                <a:latin typeface="+mj-lt"/>
              </a:defRPr>
            </a:lvl4pPr>
            <a:lvl5pPr>
              <a:defRPr sz="2400" b="1">
                <a:latin typeface="+mj-lt"/>
              </a:defRPr>
            </a:lvl5pPr>
          </a:lstStyle>
          <a:p>
            <a:pPr lvl="0"/>
            <a:r>
              <a:rPr lang="en-US" dirty="0"/>
              <a:t>Insert your slide title in Arial bold 20pt</a:t>
            </a:r>
          </a:p>
        </p:txBody>
      </p:sp>
      <p:sp>
        <p:nvSpPr>
          <p:cNvPr id="19" name="Text Placeholder 6">
            <a:extLst>
              <a:ext uri="{FF2B5EF4-FFF2-40B4-BE49-F238E27FC236}">
                <a16:creationId xmlns:a16="http://schemas.microsoft.com/office/drawing/2014/main" id="{56E41E3E-E988-5AAD-A3FB-D42472E3E684}"/>
              </a:ext>
            </a:extLst>
          </p:cNvPr>
          <p:cNvSpPr>
            <a:spLocks noGrp="1"/>
          </p:cNvSpPr>
          <p:nvPr>
            <p:ph type="body" sz="quarter" idx="17" hasCustomPrompt="1"/>
          </p:nvPr>
        </p:nvSpPr>
        <p:spPr>
          <a:xfrm>
            <a:off x="6359574" y="576323"/>
            <a:ext cx="5580746" cy="439714"/>
          </a:xfrm>
        </p:spPr>
        <p:txBody>
          <a:bodyPr/>
          <a:lstStyle>
            <a:lvl1pPr marL="0" indent="0">
              <a:spcBef>
                <a:spcPts val="0"/>
              </a:spcBef>
              <a:spcAft>
                <a:spcPts val="0"/>
              </a:spcAft>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20" name="Text Placeholder 6">
            <a:extLst>
              <a:ext uri="{FF2B5EF4-FFF2-40B4-BE49-F238E27FC236}">
                <a16:creationId xmlns:a16="http://schemas.microsoft.com/office/drawing/2014/main" id="{308DE5AC-BB0D-8837-136E-8AF4E617F304}"/>
              </a:ext>
            </a:extLst>
          </p:cNvPr>
          <p:cNvSpPr>
            <a:spLocks noGrp="1"/>
          </p:cNvSpPr>
          <p:nvPr>
            <p:ph type="body" sz="quarter" idx="19" hasCustomPrompt="1"/>
          </p:nvPr>
        </p:nvSpPr>
        <p:spPr>
          <a:xfrm>
            <a:off x="288558" y="579495"/>
            <a:ext cx="5537253"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21" name="Title 1">
            <a:extLst>
              <a:ext uri="{FF2B5EF4-FFF2-40B4-BE49-F238E27FC236}">
                <a16:creationId xmlns:a16="http://schemas.microsoft.com/office/drawing/2014/main" id="{6D686C53-3C4A-4856-FDBD-DEDB3F729AF4}"/>
              </a:ext>
            </a:extLst>
          </p:cNvPr>
          <p:cNvSpPr>
            <a:spLocks noGrp="1"/>
          </p:cNvSpPr>
          <p:nvPr>
            <p:ph type="title" hasCustomPrompt="1"/>
          </p:nvPr>
        </p:nvSpPr>
        <p:spPr>
          <a:xfrm>
            <a:off x="288558" y="178971"/>
            <a:ext cx="5537253" cy="397352"/>
          </a:xfrm>
          <a:prstGeom prst="rect">
            <a:avLst/>
          </a:prstGeom>
        </p:spPr>
        <p:txBody>
          <a:bodyPr anchor="ctr"/>
          <a:lstStyle>
            <a:lvl1pPr>
              <a:defRPr sz="2000"/>
            </a:lvl1pPr>
          </a:lstStyle>
          <a:p>
            <a:r>
              <a:rPr lang="en-US" dirty="0"/>
              <a:t>Insert your slide title in Arial bold 20pt</a:t>
            </a:r>
          </a:p>
        </p:txBody>
      </p:sp>
      <p:sp>
        <p:nvSpPr>
          <p:cNvPr id="2" name="Picture Placeholder 7">
            <a:extLst>
              <a:ext uri="{FF2B5EF4-FFF2-40B4-BE49-F238E27FC236}">
                <a16:creationId xmlns:a16="http://schemas.microsoft.com/office/drawing/2014/main" id="{C963D0DC-364D-0DFC-BADE-7FECC367B366}"/>
              </a:ext>
            </a:extLst>
          </p:cNvPr>
          <p:cNvSpPr>
            <a:spLocks noGrp="1"/>
          </p:cNvSpPr>
          <p:nvPr>
            <p:ph type="pic" sz="quarter" idx="28" hasCustomPrompt="1"/>
          </p:nvPr>
        </p:nvSpPr>
        <p:spPr>
          <a:xfrm>
            <a:off x="1285103" y="6458971"/>
            <a:ext cx="1500188" cy="365125"/>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870756821"/>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p:cSld name="36_cobranded_half_gre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083BD0-CB53-4C20-92B8-5D9B6FB9049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CA6E01A0-2BBF-F43A-B5D1-9E31AF6BC972}"/>
              </a:ext>
            </a:extLst>
          </p:cNvPr>
          <p:cNvSpPr/>
          <p:nvPr/>
        </p:nvSpPr>
        <p:spPr>
          <a:xfrm>
            <a:off x="6096000" y="0"/>
            <a:ext cx="6096000" cy="685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cxnSp>
        <p:nvCxnSpPr>
          <p:cNvPr id="8" name="Straight Connector 7">
            <a:extLst>
              <a:ext uri="{FF2B5EF4-FFF2-40B4-BE49-F238E27FC236}">
                <a16:creationId xmlns:a16="http://schemas.microsoft.com/office/drawing/2014/main" id="{CC77EDE7-AEAD-C80E-B46F-DB1E1503E6EC}"/>
              </a:ext>
            </a:extLst>
          </p:cNvPr>
          <p:cNvCxnSpPr>
            <a:cxnSpLocks/>
          </p:cNvCxnSpPr>
          <p:nvPr/>
        </p:nvCxnSpPr>
        <p:spPr>
          <a:xfrm>
            <a:off x="278932" y="6395755"/>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AE757F6A-9EA9-44EF-A958-2270491049E4}"/>
              </a:ext>
            </a:extLst>
          </p:cNvPr>
          <p:cNvSpPr>
            <a:spLocks noGrp="1"/>
          </p:cNvSpPr>
          <p:nvPr>
            <p:ph idx="1"/>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a:extLst>
              <a:ext uri="{FF2B5EF4-FFF2-40B4-BE49-F238E27FC236}">
                <a16:creationId xmlns:a16="http://schemas.microsoft.com/office/drawing/2014/main" id="{344B2E6E-E1B5-CE08-FA8B-59B5B1CA44CC}"/>
              </a:ext>
            </a:extLst>
          </p:cNvPr>
          <p:cNvSpPr>
            <a:spLocks noGrp="1"/>
          </p:cNvSpPr>
          <p:nvPr>
            <p:ph idx="13"/>
          </p:nvPr>
        </p:nvSpPr>
        <p:spPr>
          <a:xfrm>
            <a:off x="6359574"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Box 14">
            <a:extLst>
              <a:ext uri="{FF2B5EF4-FFF2-40B4-BE49-F238E27FC236}">
                <a16:creationId xmlns:a16="http://schemas.microsoft.com/office/drawing/2014/main" id="{270D49C1-E8FD-4100-6077-590D74316FB9}"/>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6" name="Picture 15">
            <a:extLst>
              <a:ext uri="{FF2B5EF4-FFF2-40B4-BE49-F238E27FC236}">
                <a16:creationId xmlns:a16="http://schemas.microsoft.com/office/drawing/2014/main" id="{E23E778F-48DD-4F11-15D3-BC47F1B14477}"/>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
        <p:nvSpPr>
          <p:cNvPr id="17" name="Text Placeholder 10">
            <a:extLst>
              <a:ext uri="{FF2B5EF4-FFF2-40B4-BE49-F238E27FC236}">
                <a16:creationId xmlns:a16="http://schemas.microsoft.com/office/drawing/2014/main" id="{F96AC6AD-C4F2-F6FF-6F7B-8A44A44982F1}"/>
              </a:ext>
            </a:extLst>
          </p:cNvPr>
          <p:cNvSpPr>
            <a:spLocks noGrp="1"/>
          </p:cNvSpPr>
          <p:nvPr>
            <p:ph type="body" sz="quarter" idx="18"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18" name="Text Placeholder 16">
            <a:extLst>
              <a:ext uri="{FF2B5EF4-FFF2-40B4-BE49-F238E27FC236}">
                <a16:creationId xmlns:a16="http://schemas.microsoft.com/office/drawing/2014/main" id="{6A6C0979-2BD2-C03B-6B71-E8AD10273F05}"/>
              </a:ext>
            </a:extLst>
          </p:cNvPr>
          <p:cNvSpPr>
            <a:spLocks noGrp="1"/>
          </p:cNvSpPr>
          <p:nvPr>
            <p:ph type="body" sz="quarter" idx="15" hasCustomPrompt="1"/>
          </p:nvPr>
        </p:nvSpPr>
        <p:spPr>
          <a:xfrm>
            <a:off x="6359575" y="178971"/>
            <a:ext cx="5552610" cy="397352"/>
          </a:xfrm>
        </p:spPr>
        <p:txBody>
          <a:bodyPr anchor="ctr"/>
          <a:lstStyle>
            <a:lvl1pPr marL="0" indent="0">
              <a:buNone/>
              <a:defRPr sz="2000" b="1">
                <a:solidFill>
                  <a:schemeClr val="tx1"/>
                </a:solidFill>
                <a:latin typeface="+mj-lt"/>
              </a:defRPr>
            </a:lvl1pPr>
            <a:lvl2pPr>
              <a:defRPr sz="2400" b="1">
                <a:latin typeface="+mj-lt"/>
              </a:defRPr>
            </a:lvl2pPr>
            <a:lvl3pPr>
              <a:defRPr sz="2400" b="1">
                <a:latin typeface="+mj-lt"/>
              </a:defRPr>
            </a:lvl3pPr>
            <a:lvl4pPr>
              <a:defRPr sz="2400" b="1">
                <a:latin typeface="+mj-lt"/>
              </a:defRPr>
            </a:lvl4pPr>
            <a:lvl5pPr>
              <a:defRPr sz="2400" b="1">
                <a:latin typeface="+mj-lt"/>
              </a:defRPr>
            </a:lvl5pPr>
          </a:lstStyle>
          <a:p>
            <a:pPr lvl="0"/>
            <a:r>
              <a:rPr lang="en-US" dirty="0"/>
              <a:t>Insert your slide title in Arial bold 20pt</a:t>
            </a:r>
          </a:p>
        </p:txBody>
      </p:sp>
      <p:sp>
        <p:nvSpPr>
          <p:cNvPr id="19" name="Text Placeholder 6">
            <a:extLst>
              <a:ext uri="{FF2B5EF4-FFF2-40B4-BE49-F238E27FC236}">
                <a16:creationId xmlns:a16="http://schemas.microsoft.com/office/drawing/2014/main" id="{4A3D0FAE-E229-7018-93B3-C0AF25E639B9}"/>
              </a:ext>
            </a:extLst>
          </p:cNvPr>
          <p:cNvSpPr>
            <a:spLocks noGrp="1"/>
          </p:cNvSpPr>
          <p:nvPr>
            <p:ph type="body" sz="quarter" idx="17" hasCustomPrompt="1"/>
          </p:nvPr>
        </p:nvSpPr>
        <p:spPr>
          <a:xfrm>
            <a:off x="6359574" y="576323"/>
            <a:ext cx="5580746" cy="439714"/>
          </a:xfrm>
        </p:spPr>
        <p:txBody>
          <a:bodyPr/>
          <a:lstStyle>
            <a:lvl1pPr marL="0" indent="0">
              <a:spcBef>
                <a:spcPts val="0"/>
              </a:spcBef>
              <a:spcAft>
                <a:spcPts val="0"/>
              </a:spcAft>
              <a:buNone/>
              <a:defRPr sz="16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20" name="Text Placeholder 6">
            <a:extLst>
              <a:ext uri="{FF2B5EF4-FFF2-40B4-BE49-F238E27FC236}">
                <a16:creationId xmlns:a16="http://schemas.microsoft.com/office/drawing/2014/main" id="{36BBC8CE-5633-09AF-7152-3719FD92EBEB}"/>
              </a:ext>
            </a:extLst>
          </p:cNvPr>
          <p:cNvSpPr>
            <a:spLocks noGrp="1"/>
          </p:cNvSpPr>
          <p:nvPr>
            <p:ph type="body" sz="quarter" idx="19" hasCustomPrompt="1"/>
          </p:nvPr>
        </p:nvSpPr>
        <p:spPr>
          <a:xfrm>
            <a:off x="288558" y="579495"/>
            <a:ext cx="5537253"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21" name="Title 1">
            <a:extLst>
              <a:ext uri="{FF2B5EF4-FFF2-40B4-BE49-F238E27FC236}">
                <a16:creationId xmlns:a16="http://schemas.microsoft.com/office/drawing/2014/main" id="{B5D76F3C-D010-68D3-984D-E588033F9C1D}"/>
              </a:ext>
            </a:extLst>
          </p:cNvPr>
          <p:cNvSpPr>
            <a:spLocks noGrp="1"/>
          </p:cNvSpPr>
          <p:nvPr>
            <p:ph type="title" hasCustomPrompt="1"/>
          </p:nvPr>
        </p:nvSpPr>
        <p:spPr>
          <a:xfrm>
            <a:off x="288558" y="178971"/>
            <a:ext cx="5537253" cy="397352"/>
          </a:xfrm>
          <a:prstGeom prst="rect">
            <a:avLst/>
          </a:prstGeom>
        </p:spPr>
        <p:txBody>
          <a:bodyPr anchor="ctr"/>
          <a:lstStyle>
            <a:lvl1pPr>
              <a:defRPr sz="2000"/>
            </a:lvl1pPr>
          </a:lstStyle>
          <a:p>
            <a:r>
              <a:rPr lang="en-US" dirty="0"/>
              <a:t>Insert your slide title in Arial bold 20pt</a:t>
            </a:r>
          </a:p>
        </p:txBody>
      </p:sp>
      <p:sp>
        <p:nvSpPr>
          <p:cNvPr id="2" name="Picture Placeholder 7">
            <a:extLst>
              <a:ext uri="{FF2B5EF4-FFF2-40B4-BE49-F238E27FC236}">
                <a16:creationId xmlns:a16="http://schemas.microsoft.com/office/drawing/2014/main" id="{D22BB85F-3F64-306C-78DD-D83E83C070B6}"/>
              </a:ext>
            </a:extLst>
          </p:cNvPr>
          <p:cNvSpPr>
            <a:spLocks noGrp="1"/>
          </p:cNvSpPr>
          <p:nvPr>
            <p:ph type="pic" sz="quarter" idx="28" hasCustomPrompt="1"/>
          </p:nvPr>
        </p:nvSpPr>
        <p:spPr>
          <a:xfrm>
            <a:off x="1285103" y="6458971"/>
            <a:ext cx="1500188" cy="365125"/>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41527254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9_cover_photo_circle_blue">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6243803D-31FA-692F-1CDF-A332274BC332}"/>
              </a:ext>
            </a:extLst>
          </p:cNvPr>
          <p:cNvSpPr txBox="1"/>
          <p:nvPr userDrawn="1"/>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
        <p:nvSpPr>
          <p:cNvPr id="7" name="Picture Placeholder 6">
            <a:extLst>
              <a:ext uri="{FF2B5EF4-FFF2-40B4-BE49-F238E27FC236}">
                <a16:creationId xmlns:a16="http://schemas.microsoft.com/office/drawing/2014/main" id="{7B856112-0A8A-CB47-1E64-93477A68A707}"/>
              </a:ext>
            </a:extLst>
          </p:cNvPr>
          <p:cNvSpPr>
            <a:spLocks noGrp="1"/>
          </p:cNvSpPr>
          <p:nvPr>
            <p:ph type="pic" sz="quarter" idx="12" hasCustomPrompt="1"/>
          </p:nvPr>
        </p:nvSpPr>
        <p:spPr>
          <a:xfrm>
            <a:off x="7465671" y="321957"/>
            <a:ext cx="4924345" cy="4924346"/>
          </a:xfrm>
          <a:prstGeom prst="ellipse">
            <a:avLst/>
          </a:prstGeom>
          <a:solidFill>
            <a:schemeClr val="tx1"/>
          </a:solidFill>
        </p:spPr>
        <p:txBody>
          <a:bodyPr/>
          <a:lstStyle>
            <a:lvl1pPr marL="0" indent="0" algn="ctr">
              <a:buNone/>
              <a:defRPr>
                <a:solidFill>
                  <a:schemeClr val="bg1"/>
                </a:solidFill>
              </a:defRPr>
            </a:lvl1pPr>
          </a:lstStyle>
          <a:p>
            <a:r>
              <a:rPr lang="en-US" dirty="0"/>
              <a:t>Click picture icon to add photo</a:t>
            </a:r>
          </a:p>
        </p:txBody>
      </p:sp>
      <p:sp>
        <p:nvSpPr>
          <p:cNvPr id="6" name="Title 1">
            <a:extLst>
              <a:ext uri="{FF2B5EF4-FFF2-40B4-BE49-F238E27FC236}">
                <a16:creationId xmlns:a16="http://schemas.microsoft.com/office/drawing/2014/main" id="{615225DC-38B1-15E3-05E6-88F5A6B976CF}"/>
              </a:ext>
            </a:extLst>
          </p:cNvPr>
          <p:cNvSpPr>
            <a:spLocks noGrp="1"/>
          </p:cNvSpPr>
          <p:nvPr>
            <p:ph type="ctrTitle" hasCustomPrompt="1"/>
          </p:nvPr>
        </p:nvSpPr>
        <p:spPr>
          <a:xfrm>
            <a:off x="288558" y="635035"/>
            <a:ext cx="6689729" cy="2387600"/>
          </a:xfrm>
          <a:prstGeom prst="rect">
            <a:avLst/>
          </a:prstGeom>
        </p:spPr>
        <p:txBody>
          <a:bodyPr anchor="b">
            <a:noAutofit/>
          </a:bodyPr>
          <a:lstStyle>
            <a:lvl1pPr algn="l">
              <a:defRPr sz="4400">
                <a:solidFill>
                  <a:schemeClr val="tx1"/>
                </a:solidFill>
              </a:defRPr>
            </a:lvl1pPr>
          </a:lstStyle>
          <a:p>
            <a:r>
              <a:rPr lang="en-US"/>
              <a:t>Insert your presentation title here maximum of three lines</a:t>
            </a:r>
          </a:p>
        </p:txBody>
      </p:sp>
      <p:sp>
        <p:nvSpPr>
          <p:cNvPr id="8" name="Subtitle 2">
            <a:extLst>
              <a:ext uri="{FF2B5EF4-FFF2-40B4-BE49-F238E27FC236}">
                <a16:creationId xmlns:a16="http://schemas.microsoft.com/office/drawing/2014/main" id="{23B6A8FC-C3C4-F7DA-BF00-D56866D5808E}"/>
              </a:ext>
            </a:extLst>
          </p:cNvPr>
          <p:cNvSpPr>
            <a:spLocks noGrp="1"/>
          </p:cNvSpPr>
          <p:nvPr>
            <p:ph type="subTitle" idx="1"/>
          </p:nvPr>
        </p:nvSpPr>
        <p:spPr>
          <a:xfrm>
            <a:off x="288558" y="3114710"/>
            <a:ext cx="6689729" cy="837882"/>
          </a:xfrm>
          <a:prstGeom prst="rect">
            <a:avLst/>
          </a:prstGeo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 name="Text Placeholder 17">
            <a:extLst>
              <a:ext uri="{FF2B5EF4-FFF2-40B4-BE49-F238E27FC236}">
                <a16:creationId xmlns:a16="http://schemas.microsoft.com/office/drawing/2014/main" id="{5A598B2A-BB91-C356-7BCC-18D04DA85A8D}"/>
              </a:ext>
            </a:extLst>
          </p:cNvPr>
          <p:cNvSpPr>
            <a:spLocks noGrp="1"/>
          </p:cNvSpPr>
          <p:nvPr>
            <p:ph type="body" sz="quarter" idx="10" hasCustomPrompt="1"/>
          </p:nvPr>
        </p:nvSpPr>
        <p:spPr>
          <a:xfrm>
            <a:off x="288559" y="4192468"/>
            <a:ext cx="6689728" cy="344384"/>
          </a:xfrm>
          <a:prstGeom prst="rect">
            <a:avLst/>
          </a:prstGeom>
        </p:spPr>
        <p:txBody>
          <a:bodyPr tIns="0" bIns="0" anchor="b" anchorCtr="0">
            <a:noAutofit/>
          </a:bodyPr>
          <a:lstStyle>
            <a:lvl1pPr marL="0" indent="0">
              <a:lnSpc>
                <a:spcPct val="100000"/>
              </a:lnSpc>
              <a:spcBef>
                <a:spcPts val="0"/>
              </a:spcBef>
              <a:spcAft>
                <a:spcPts val="0"/>
              </a:spcAft>
              <a:buNone/>
              <a:defRPr sz="1200" b="1">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a:t>First name Last name</a:t>
            </a:r>
          </a:p>
        </p:txBody>
      </p:sp>
      <p:sp>
        <p:nvSpPr>
          <p:cNvPr id="3" name="Text Placeholder 17">
            <a:extLst>
              <a:ext uri="{FF2B5EF4-FFF2-40B4-BE49-F238E27FC236}">
                <a16:creationId xmlns:a16="http://schemas.microsoft.com/office/drawing/2014/main" id="{F49547DD-E825-E7A3-C48A-64AA78C199D4}"/>
              </a:ext>
            </a:extLst>
          </p:cNvPr>
          <p:cNvSpPr>
            <a:spLocks noGrp="1"/>
          </p:cNvSpPr>
          <p:nvPr>
            <p:ph type="body" sz="quarter" idx="11" hasCustomPrompt="1"/>
          </p:nvPr>
        </p:nvSpPr>
        <p:spPr>
          <a:xfrm>
            <a:off x="288559" y="4560602"/>
            <a:ext cx="6689728" cy="344385"/>
          </a:xfrm>
          <a:prstGeom prst="rect">
            <a:avLst/>
          </a:prstGeo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a:t>Title/Department</a:t>
            </a:r>
          </a:p>
        </p:txBody>
      </p:sp>
      <p:sp>
        <p:nvSpPr>
          <p:cNvPr id="10" name="Text Placeholder 17">
            <a:extLst>
              <a:ext uri="{FF2B5EF4-FFF2-40B4-BE49-F238E27FC236}">
                <a16:creationId xmlns:a16="http://schemas.microsoft.com/office/drawing/2014/main" id="{8A73B546-3757-53F1-AA4C-E0A8B9D18EAF}"/>
              </a:ext>
            </a:extLst>
          </p:cNvPr>
          <p:cNvSpPr>
            <a:spLocks noGrp="1"/>
          </p:cNvSpPr>
          <p:nvPr>
            <p:ph type="body" sz="quarter" idx="13" hasCustomPrompt="1"/>
          </p:nvPr>
        </p:nvSpPr>
        <p:spPr>
          <a:xfrm>
            <a:off x="288559" y="5110167"/>
            <a:ext cx="6689728" cy="344385"/>
          </a:xfrm>
          <a:prstGeom prst="rect">
            <a:avLst/>
          </a:prstGeo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a:t>Date</a:t>
            </a:r>
          </a:p>
        </p:txBody>
      </p:sp>
    </p:spTree>
    <p:extLst>
      <p:ext uri="{BB962C8B-B14F-4D97-AF65-F5344CB8AC3E}">
        <p14:creationId xmlns:p14="http://schemas.microsoft.com/office/powerpoint/2010/main" val="1366085627"/>
      </p:ext>
    </p:extLst>
  </p:cSld>
  <p:clrMapOvr>
    <a:overrideClrMapping bg1="lt1" tx1="dk1" bg2="lt2" tx2="dk2" accent1="accent1" accent2="accent2" accent3="accent3" accent4="accent4" accent5="accent5" accent6="accent6" hlink="hlink" folHlink="folHlink"/>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p:cSld name="37_cobranded_half_lt_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083BD0-CB53-4C20-92B8-5D9B6FB9049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CA6E01A0-2BBF-F43A-B5D1-9E31AF6BC972}"/>
              </a:ext>
            </a:extLst>
          </p:cNvPr>
          <p:cNvSpPr/>
          <p:nvPr/>
        </p:nvSpPr>
        <p:spPr>
          <a:xfrm>
            <a:off x="6096000" y="0"/>
            <a:ext cx="6096000" cy="6858000"/>
          </a:xfrm>
          <a:prstGeom prst="rect">
            <a:avLst/>
          </a:prstGeom>
          <a:solidFill>
            <a:srgbClr val="AC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cxnSp>
        <p:nvCxnSpPr>
          <p:cNvPr id="8" name="Straight Connector 7">
            <a:extLst>
              <a:ext uri="{FF2B5EF4-FFF2-40B4-BE49-F238E27FC236}">
                <a16:creationId xmlns:a16="http://schemas.microsoft.com/office/drawing/2014/main" id="{CC77EDE7-AEAD-C80E-B46F-DB1E1503E6EC}"/>
              </a:ext>
            </a:extLst>
          </p:cNvPr>
          <p:cNvCxnSpPr>
            <a:cxnSpLocks/>
          </p:cNvCxnSpPr>
          <p:nvPr/>
        </p:nvCxnSpPr>
        <p:spPr>
          <a:xfrm>
            <a:off x="278932" y="6395755"/>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AE757F6A-9EA9-44EF-A958-2270491049E4}"/>
              </a:ext>
            </a:extLst>
          </p:cNvPr>
          <p:cNvSpPr>
            <a:spLocks noGrp="1"/>
          </p:cNvSpPr>
          <p:nvPr>
            <p:ph idx="1"/>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a:extLst>
              <a:ext uri="{FF2B5EF4-FFF2-40B4-BE49-F238E27FC236}">
                <a16:creationId xmlns:a16="http://schemas.microsoft.com/office/drawing/2014/main" id="{344B2E6E-E1B5-CE08-FA8B-59B5B1CA44CC}"/>
              </a:ext>
            </a:extLst>
          </p:cNvPr>
          <p:cNvSpPr>
            <a:spLocks noGrp="1"/>
          </p:cNvSpPr>
          <p:nvPr>
            <p:ph idx="13"/>
          </p:nvPr>
        </p:nvSpPr>
        <p:spPr>
          <a:xfrm>
            <a:off x="6359574"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Box 13">
            <a:extLst>
              <a:ext uri="{FF2B5EF4-FFF2-40B4-BE49-F238E27FC236}">
                <a16:creationId xmlns:a16="http://schemas.microsoft.com/office/drawing/2014/main" id="{EE2DAE71-2983-34FD-663C-6E97AE5A8A97}"/>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5" name="Picture 14">
            <a:extLst>
              <a:ext uri="{FF2B5EF4-FFF2-40B4-BE49-F238E27FC236}">
                <a16:creationId xmlns:a16="http://schemas.microsoft.com/office/drawing/2014/main" id="{E6778B45-8CEC-C5EE-D89D-3C627C467D93}"/>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
        <p:nvSpPr>
          <p:cNvPr id="16" name="Text Placeholder 10">
            <a:extLst>
              <a:ext uri="{FF2B5EF4-FFF2-40B4-BE49-F238E27FC236}">
                <a16:creationId xmlns:a16="http://schemas.microsoft.com/office/drawing/2014/main" id="{8E513481-19B3-D642-E3CD-6271958BC108}"/>
              </a:ext>
            </a:extLst>
          </p:cNvPr>
          <p:cNvSpPr>
            <a:spLocks noGrp="1"/>
          </p:cNvSpPr>
          <p:nvPr>
            <p:ph type="body" sz="quarter" idx="18"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18" name="Text Placeholder 16">
            <a:extLst>
              <a:ext uri="{FF2B5EF4-FFF2-40B4-BE49-F238E27FC236}">
                <a16:creationId xmlns:a16="http://schemas.microsoft.com/office/drawing/2014/main" id="{84A1B13B-F468-9DD3-E390-FE7032237481}"/>
              </a:ext>
            </a:extLst>
          </p:cNvPr>
          <p:cNvSpPr>
            <a:spLocks noGrp="1"/>
          </p:cNvSpPr>
          <p:nvPr>
            <p:ph type="body" sz="quarter" idx="15" hasCustomPrompt="1"/>
          </p:nvPr>
        </p:nvSpPr>
        <p:spPr>
          <a:xfrm>
            <a:off x="6359575" y="178971"/>
            <a:ext cx="5552610" cy="397352"/>
          </a:xfrm>
        </p:spPr>
        <p:txBody>
          <a:bodyPr anchor="ctr"/>
          <a:lstStyle>
            <a:lvl1pPr marL="0" indent="0">
              <a:buNone/>
              <a:defRPr sz="2000" b="1">
                <a:solidFill>
                  <a:schemeClr val="tx1"/>
                </a:solidFill>
                <a:latin typeface="+mj-lt"/>
              </a:defRPr>
            </a:lvl1pPr>
            <a:lvl2pPr>
              <a:defRPr sz="2400" b="1">
                <a:latin typeface="+mj-lt"/>
              </a:defRPr>
            </a:lvl2pPr>
            <a:lvl3pPr>
              <a:defRPr sz="2400" b="1">
                <a:latin typeface="+mj-lt"/>
              </a:defRPr>
            </a:lvl3pPr>
            <a:lvl4pPr>
              <a:defRPr sz="2400" b="1">
                <a:latin typeface="+mj-lt"/>
              </a:defRPr>
            </a:lvl4pPr>
            <a:lvl5pPr>
              <a:defRPr sz="2400" b="1">
                <a:latin typeface="+mj-lt"/>
              </a:defRPr>
            </a:lvl5pPr>
          </a:lstStyle>
          <a:p>
            <a:pPr lvl="0"/>
            <a:r>
              <a:rPr lang="en-US" dirty="0"/>
              <a:t>Insert your slide title in Arial bold 20pt</a:t>
            </a:r>
          </a:p>
        </p:txBody>
      </p:sp>
      <p:sp>
        <p:nvSpPr>
          <p:cNvPr id="19" name="Text Placeholder 6">
            <a:extLst>
              <a:ext uri="{FF2B5EF4-FFF2-40B4-BE49-F238E27FC236}">
                <a16:creationId xmlns:a16="http://schemas.microsoft.com/office/drawing/2014/main" id="{FE4C21BE-A62B-885D-12C3-E14CBE50E9D6}"/>
              </a:ext>
            </a:extLst>
          </p:cNvPr>
          <p:cNvSpPr>
            <a:spLocks noGrp="1"/>
          </p:cNvSpPr>
          <p:nvPr>
            <p:ph type="body" sz="quarter" idx="17" hasCustomPrompt="1"/>
          </p:nvPr>
        </p:nvSpPr>
        <p:spPr>
          <a:xfrm>
            <a:off x="6359574" y="576323"/>
            <a:ext cx="5580746" cy="439714"/>
          </a:xfrm>
        </p:spPr>
        <p:txBody>
          <a:bodyPr/>
          <a:lstStyle>
            <a:lvl1pPr marL="0" indent="0">
              <a:spcBef>
                <a:spcPts val="0"/>
              </a:spcBef>
              <a:spcAft>
                <a:spcPts val="0"/>
              </a:spcAft>
              <a:buNone/>
              <a:defRPr sz="16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20" name="Text Placeholder 6">
            <a:extLst>
              <a:ext uri="{FF2B5EF4-FFF2-40B4-BE49-F238E27FC236}">
                <a16:creationId xmlns:a16="http://schemas.microsoft.com/office/drawing/2014/main" id="{5ECE9D8F-7472-1CD9-04C2-C6C601670BD9}"/>
              </a:ext>
            </a:extLst>
          </p:cNvPr>
          <p:cNvSpPr>
            <a:spLocks noGrp="1"/>
          </p:cNvSpPr>
          <p:nvPr>
            <p:ph type="body" sz="quarter" idx="19" hasCustomPrompt="1"/>
          </p:nvPr>
        </p:nvSpPr>
        <p:spPr>
          <a:xfrm>
            <a:off x="288558" y="579495"/>
            <a:ext cx="5537253" cy="436542"/>
          </a:xfrm>
        </p:spPr>
        <p:txBody>
          <a:bodyPr/>
          <a:lstStyle>
            <a:lvl1pPr marL="0" indent="0">
              <a:spcBef>
                <a:spcPts val="0"/>
              </a:spcBef>
              <a:spcAft>
                <a:spcPts val="0"/>
              </a:spcAft>
              <a:buNone/>
              <a:defRPr sz="16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21" name="Title 1">
            <a:extLst>
              <a:ext uri="{FF2B5EF4-FFF2-40B4-BE49-F238E27FC236}">
                <a16:creationId xmlns:a16="http://schemas.microsoft.com/office/drawing/2014/main" id="{E34A2405-5937-A40D-BD28-25B17DBA7426}"/>
              </a:ext>
            </a:extLst>
          </p:cNvPr>
          <p:cNvSpPr>
            <a:spLocks noGrp="1"/>
          </p:cNvSpPr>
          <p:nvPr>
            <p:ph type="title" hasCustomPrompt="1"/>
          </p:nvPr>
        </p:nvSpPr>
        <p:spPr>
          <a:xfrm>
            <a:off x="288558" y="178971"/>
            <a:ext cx="5537253" cy="397352"/>
          </a:xfrm>
          <a:prstGeom prst="rect">
            <a:avLst/>
          </a:prstGeom>
        </p:spPr>
        <p:txBody>
          <a:bodyPr anchor="ctr"/>
          <a:lstStyle>
            <a:lvl1pPr>
              <a:defRPr sz="2000">
                <a:solidFill>
                  <a:schemeClr val="tx1"/>
                </a:solidFill>
              </a:defRPr>
            </a:lvl1pPr>
          </a:lstStyle>
          <a:p>
            <a:r>
              <a:rPr lang="en-US" dirty="0"/>
              <a:t>Insert your slide title in Arial bold 20pt</a:t>
            </a:r>
          </a:p>
        </p:txBody>
      </p:sp>
      <p:sp>
        <p:nvSpPr>
          <p:cNvPr id="2" name="Picture Placeholder 7">
            <a:extLst>
              <a:ext uri="{FF2B5EF4-FFF2-40B4-BE49-F238E27FC236}">
                <a16:creationId xmlns:a16="http://schemas.microsoft.com/office/drawing/2014/main" id="{11AEE84E-D155-4594-1DCE-F64C56B2ED76}"/>
              </a:ext>
            </a:extLst>
          </p:cNvPr>
          <p:cNvSpPr>
            <a:spLocks noGrp="1"/>
          </p:cNvSpPr>
          <p:nvPr>
            <p:ph type="pic" sz="quarter" idx="28" hasCustomPrompt="1"/>
          </p:nvPr>
        </p:nvSpPr>
        <p:spPr>
          <a:xfrm>
            <a:off x="1285103" y="6458971"/>
            <a:ext cx="1500188" cy="365125"/>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1699891849"/>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p:cSld name="38_cobranded_half_oran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083BD0-CB53-4C20-92B8-5D9B6FB9049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CA6E01A0-2BBF-F43A-B5D1-9E31AF6BC972}"/>
              </a:ext>
            </a:extLst>
          </p:cNvPr>
          <p:cNvSpPr/>
          <p:nvPr/>
        </p:nvSpPr>
        <p:spPr>
          <a:xfrm>
            <a:off x="6096000" y="0"/>
            <a:ext cx="6096000" cy="6858000"/>
          </a:xfrm>
          <a:prstGeom prst="rect">
            <a:avLst/>
          </a:prstGeom>
          <a:solidFill>
            <a:srgbClr val="F9BF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cxnSp>
        <p:nvCxnSpPr>
          <p:cNvPr id="8" name="Straight Connector 7">
            <a:extLst>
              <a:ext uri="{FF2B5EF4-FFF2-40B4-BE49-F238E27FC236}">
                <a16:creationId xmlns:a16="http://schemas.microsoft.com/office/drawing/2014/main" id="{CC77EDE7-AEAD-C80E-B46F-DB1E1503E6EC}"/>
              </a:ext>
            </a:extLst>
          </p:cNvPr>
          <p:cNvCxnSpPr>
            <a:cxnSpLocks/>
          </p:cNvCxnSpPr>
          <p:nvPr/>
        </p:nvCxnSpPr>
        <p:spPr>
          <a:xfrm>
            <a:off x="278932" y="6395755"/>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AE757F6A-9EA9-44EF-A958-2270491049E4}"/>
              </a:ext>
            </a:extLst>
          </p:cNvPr>
          <p:cNvSpPr>
            <a:spLocks noGrp="1"/>
          </p:cNvSpPr>
          <p:nvPr>
            <p:ph idx="1"/>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a:extLst>
              <a:ext uri="{FF2B5EF4-FFF2-40B4-BE49-F238E27FC236}">
                <a16:creationId xmlns:a16="http://schemas.microsoft.com/office/drawing/2014/main" id="{344B2E6E-E1B5-CE08-FA8B-59B5B1CA44CC}"/>
              </a:ext>
            </a:extLst>
          </p:cNvPr>
          <p:cNvSpPr>
            <a:spLocks noGrp="1"/>
          </p:cNvSpPr>
          <p:nvPr>
            <p:ph idx="13"/>
          </p:nvPr>
        </p:nvSpPr>
        <p:spPr>
          <a:xfrm>
            <a:off x="6359574"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Box 14">
            <a:extLst>
              <a:ext uri="{FF2B5EF4-FFF2-40B4-BE49-F238E27FC236}">
                <a16:creationId xmlns:a16="http://schemas.microsoft.com/office/drawing/2014/main" id="{011486C1-A975-5880-4C54-03DD13A9F7F3}"/>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6" name="Picture 15">
            <a:extLst>
              <a:ext uri="{FF2B5EF4-FFF2-40B4-BE49-F238E27FC236}">
                <a16:creationId xmlns:a16="http://schemas.microsoft.com/office/drawing/2014/main" id="{8713DBF5-505B-D783-24AC-ABF2407B2B39}"/>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
        <p:nvSpPr>
          <p:cNvPr id="17" name="Text Placeholder 10">
            <a:extLst>
              <a:ext uri="{FF2B5EF4-FFF2-40B4-BE49-F238E27FC236}">
                <a16:creationId xmlns:a16="http://schemas.microsoft.com/office/drawing/2014/main" id="{4BC52F0A-FEF5-7664-E4A1-D4BF689E7502}"/>
              </a:ext>
            </a:extLst>
          </p:cNvPr>
          <p:cNvSpPr>
            <a:spLocks noGrp="1"/>
          </p:cNvSpPr>
          <p:nvPr>
            <p:ph type="body" sz="quarter" idx="18"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18" name="Text Placeholder 16">
            <a:extLst>
              <a:ext uri="{FF2B5EF4-FFF2-40B4-BE49-F238E27FC236}">
                <a16:creationId xmlns:a16="http://schemas.microsoft.com/office/drawing/2014/main" id="{F6B99AF8-C353-FA75-7695-E85E6F1D16AB}"/>
              </a:ext>
            </a:extLst>
          </p:cNvPr>
          <p:cNvSpPr>
            <a:spLocks noGrp="1"/>
          </p:cNvSpPr>
          <p:nvPr>
            <p:ph type="body" sz="quarter" idx="15" hasCustomPrompt="1"/>
          </p:nvPr>
        </p:nvSpPr>
        <p:spPr>
          <a:xfrm>
            <a:off x="6359575" y="178971"/>
            <a:ext cx="5552610" cy="397352"/>
          </a:xfrm>
        </p:spPr>
        <p:txBody>
          <a:bodyPr anchor="ctr"/>
          <a:lstStyle>
            <a:lvl1pPr marL="0" indent="0">
              <a:buNone/>
              <a:defRPr sz="2000" b="1">
                <a:solidFill>
                  <a:schemeClr val="tx1"/>
                </a:solidFill>
                <a:latin typeface="+mj-lt"/>
              </a:defRPr>
            </a:lvl1pPr>
            <a:lvl2pPr>
              <a:defRPr sz="2400" b="1">
                <a:latin typeface="+mj-lt"/>
              </a:defRPr>
            </a:lvl2pPr>
            <a:lvl3pPr>
              <a:defRPr sz="2400" b="1">
                <a:latin typeface="+mj-lt"/>
              </a:defRPr>
            </a:lvl3pPr>
            <a:lvl4pPr>
              <a:defRPr sz="2400" b="1">
                <a:latin typeface="+mj-lt"/>
              </a:defRPr>
            </a:lvl4pPr>
            <a:lvl5pPr>
              <a:defRPr sz="2400" b="1">
                <a:latin typeface="+mj-lt"/>
              </a:defRPr>
            </a:lvl5pPr>
          </a:lstStyle>
          <a:p>
            <a:pPr lvl="0"/>
            <a:r>
              <a:rPr lang="en-US" dirty="0"/>
              <a:t>Insert your slide title in Arial bold 20pt</a:t>
            </a:r>
          </a:p>
        </p:txBody>
      </p:sp>
      <p:sp>
        <p:nvSpPr>
          <p:cNvPr id="19" name="Text Placeholder 6">
            <a:extLst>
              <a:ext uri="{FF2B5EF4-FFF2-40B4-BE49-F238E27FC236}">
                <a16:creationId xmlns:a16="http://schemas.microsoft.com/office/drawing/2014/main" id="{2844E97B-52E4-F43B-0202-92973DE8EC76}"/>
              </a:ext>
            </a:extLst>
          </p:cNvPr>
          <p:cNvSpPr>
            <a:spLocks noGrp="1"/>
          </p:cNvSpPr>
          <p:nvPr>
            <p:ph type="body" sz="quarter" idx="17" hasCustomPrompt="1"/>
          </p:nvPr>
        </p:nvSpPr>
        <p:spPr>
          <a:xfrm>
            <a:off x="6359574" y="576323"/>
            <a:ext cx="5580746" cy="439714"/>
          </a:xfrm>
        </p:spPr>
        <p:txBody>
          <a:bodyPr/>
          <a:lstStyle>
            <a:lvl1pPr marL="0" indent="0">
              <a:spcBef>
                <a:spcPts val="0"/>
              </a:spcBef>
              <a:spcAft>
                <a:spcPts val="0"/>
              </a:spcAft>
              <a:buNone/>
              <a:defRPr sz="16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20" name="Text Placeholder 6">
            <a:extLst>
              <a:ext uri="{FF2B5EF4-FFF2-40B4-BE49-F238E27FC236}">
                <a16:creationId xmlns:a16="http://schemas.microsoft.com/office/drawing/2014/main" id="{C7F498CF-4BFB-E7EA-A5AC-E2FFC8C15A03}"/>
              </a:ext>
            </a:extLst>
          </p:cNvPr>
          <p:cNvSpPr>
            <a:spLocks noGrp="1"/>
          </p:cNvSpPr>
          <p:nvPr>
            <p:ph type="body" sz="quarter" idx="19" hasCustomPrompt="1"/>
          </p:nvPr>
        </p:nvSpPr>
        <p:spPr>
          <a:xfrm>
            <a:off x="288558" y="579495"/>
            <a:ext cx="5537253" cy="436542"/>
          </a:xfrm>
        </p:spPr>
        <p:txBody>
          <a:bodyPr/>
          <a:lstStyle>
            <a:lvl1pPr marL="0" indent="0">
              <a:spcBef>
                <a:spcPts val="0"/>
              </a:spcBef>
              <a:spcAft>
                <a:spcPts val="0"/>
              </a:spcAft>
              <a:buNone/>
              <a:defRPr sz="16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21" name="Title 1">
            <a:extLst>
              <a:ext uri="{FF2B5EF4-FFF2-40B4-BE49-F238E27FC236}">
                <a16:creationId xmlns:a16="http://schemas.microsoft.com/office/drawing/2014/main" id="{2FD7D570-786D-BE85-5674-AAE488A93FAA}"/>
              </a:ext>
            </a:extLst>
          </p:cNvPr>
          <p:cNvSpPr>
            <a:spLocks noGrp="1"/>
          </p:cNvSpPr>
          <p:nvPr>
            <p:ph type="title" hasCustomPrompt="1"/>
          </p:nvPr>
        </p:nvSpPr>
        <p:spPr>
          <a:xfrm>
            <a:off x="288558" y="178971"/>
            <a:ext cx="5537253" cy="397352"/>
          </a:xfrm>
          <a:prstGeom prst="rect">
            <a:avLst/>
          </a:prstGeom>
        </p:spPr>
        <p:txBody>
          <a:bodyPr anchor="ctr"/>
          <a:lstStyle>
            <a:lvl1pPr>
              <a:defRPr sz="2000">
                <a:solidFill>
                  <a:schemeClr val="tx1"/>
                </a:solidFill>
              </a:defRPr>
            </a:lvl1pPr>
          </a:lstStyle>
          <a:p>
            <a:r>
              <a:rPr lang="en-US" dirty="0"/>
              <a:t>Insert your slide title in Arial bold 20pt</a:t>
            </a:r>
          </a:p>
        </p:txBody>
      </p:sp>
      <p:sp>
        <p:nvSpPr>
          <p:cNvPr id="2" name="Picture Placeholder 7">
            <a:extLst>
              <a:ext uri="{FF2B5EF4-FFF2-40B4-BE49-F238E27FC236}">
                <a16:creationId xmlns:a16="http://schemas.microsoft.com/office/drawing/2014/main" id="{64B95538-329D-A5EC-A799-9A0B62C81614}"/>
              </a:ext>
            </a:extLst>
          </p:cNvPr>
          <p:cNvSpPr>
            <a:spLocks noGrp="1"/>
          </p:cNvSpPr>
          <p:nvPr>
            <p:ph type="pic" sz="quarter" idx="28" hasCustomPrompt="1"/>
          </p:nvPr>
        </p:nvSpPr>
        <p:spPr>
          <a:xfrm>
            <a:off x="1285103" y="6458971"/>
            <a:ext cx="1500188" cy="365125"/>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4092713527"/>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p:cSld name="39_cobranded_half_viole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083BD0-CB53-4C20-92B8-5D9B6FB9049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CA6E01A0-2BBF-F43A-B5D1-9E31AF6BC972}"/>
              </a:ext>
            </a:extLst>
          </p:cNvPr>
          <p:cNvSpPr/>
          <p:nvPr/>
        </p:nvSpPr>
        <p:spPr>
          <a:xfrm>
            <a:off x="6096000" y="0"/>
            <a:ext cx="6096000" cy="6858000"/>
          </a:xfrm>
          <a:prstGeom prst="rect">
            <a:avLst/>
          </a:prstGeom>
          <a:solidFill>
            <a:srgbClr val="DBDD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cxnSp>
        <p:nvCxnSpPr>
          <p:cNvPr id="8" name="Straight Connector 7">
            <a:extLst>
              <a:ext uri="{FF2B5EF4-FFF2-40B4-BE49-F238E27FC236}">
                <a16:creationId xmlns:a16="http://schemas.microsoft.com/office/drawing/2014/main" id="{CC77EDE7-AEAD-C80E-B46F-DB1E1503E6EC}"/>
              </a:ext>
            </a:extLst>
          </p:cNvPr>
          <p:cNvCxnSpPr>
            <a:cxnSpLocks/>
          </p:cNvCxnSpPr>
          <p:nvPr/>
        </p:nvCxnSpPr>
        <p:spPr>
          <a:xfrm>
            <a:off x="278932" y="6395755"/>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AE757F6A-9EA9-44EF-A958-2270491049E4}"/>
              </a:ext>
            </a:extLst>
          </p:cNvPr>
          <p:cNvSpPr>
            <a:spLocks noGrp="1"/>
          </p:cNvSpPr>
          <p:nvPr>
            <p:ph idx="1"/>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a:extLst>
              <a:ext uri="{FF2B5EF4-FFF2-40B4-BE49-F238E27FC236}">
                <a16:creationId xmlns:a16="http://schemas.microsoft.com/office/drawing/2014/main" id="{344B2E6E-E1B5-CE08-FA8B-59B5B1CA44CC}"/>
              </a:ext>
            </a:extLst>
          </p:cNvPr>
          <p:cNvSpPr>
            <a:spLocks noGrp="1"/>
          </p:cNvSpPr>
          <p:nvPr>
            <p:ph idx="13"/>
          </p:nvPr>
        </p:nvSpPr>
        <p:spPr>
          <a:xfrm>
            <a:off x="6359574"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Box 14">
            <a:extLst>
              <a:ext uri="{FF2B5EF4-FFF2-40B4-BE49-F238E27FC236}">
                <a16:creationId xmlns:a16="http://schemas.microsoft.com/office/drawing/2014/main" id="{B3CE258B-CBCD-8DC5-1665-1A4555B76CDA}"/>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6" name="Picture 15">
            <a:extLst>
              <a:ext uri="{FF2B5EF4-FFF2-40B4-BE49-F238E27FC236}">
                <a16:creationId xmlns:a16="http://schemas.microsoft.com/office/drawing/2014/main" id="{DBF0D2EB-1B50-4485-D568-744E539C8073}"/>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
        <p:nvSpPr>
          <p:cNvPr id="17" name="Text Placeholder 10">
            <a:extLst>
              <a:ext uri="{FF2B5EF4-FFF2-40B4-BE49-F238E27FC236}">
                <a16:creationId xmlns:a16="http://schemas.microsoft.com/office/drawing/2014/main" id="{05CB9B4E-B4A9-BA47-5A00-8E523D2A8CD9}"/>
              </a:ext>
            </a:extLst>
          </p:cNvPr>
          <p:cNvSpPr>
            <a:spLocks noGrp="1"/>
          </p:cNvSpPr>
          <p:nvPr>
            <p:ph type="body" sz="quarter" idx="18"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18" name="Text Placeholder 16">
            <a:extLst>
              <a:ext uri="{FF2B5EF4-FFF2-40B4-BE49-F238E27FC236}">
                <a16:creationId xmlns:a16="http://schemas.microsoft.com/office/drawing/2014/main" id="{457DAED8-04EE-E553-65D0-FECCE3483626}"/>
              </a:ext>
            </a:extLst>
          </p:cNvPr>
          <p:cNvSpPr>
            <a:spLocks noGrp="1"/>
          </p:cNvSpPr>
          <p:nvPr>
            <p:ph type="body" sz="quarter" idx="15" hasCustomPrompt="1"/>
          </p:nvPr>
        </p:nvSpPr>
        <p:spPr>
          <a:xfrm>
            <a:off x="6359575" y="178971"/>
            <a:ext cx="5552610" cy="397352"/>
          </a:xfrm>
        </p:spPr>
        <p:txBody>
          <a:bodyPr anchor="ctr"/>
          <a:lstStyle>
            <a:lvl1pPr marL="0" indent="0">
              <a:buNone/>
              <a:defRPr sz="2000" b="1">
                <a:solidFill>
                  <a:schemeClr val="tx1"/>
                </a:solidFill>
                <a:latin typeface="+mj-lt"/>
              </a:defRPr>
            </a:lvl1pPr>
            <a:lvl2pPr>
              <a:defRPr sz="2400" b="1">
                <a:latin typeface="+mj-lt"/>
              </a:defRPr>
            </a:lvl2pPr>
            <a:lvl3pPr>
              <a:defRPr sz="2400" b="1">
                <a:latin typeface="+mj-lt"/>
              </a:defRPr>
            </a:lvl3pPr>
            <a:lvl4pPr>
              <a:defRPr sz="2400" b="1">
                <a:latin typeface="+mj-lt"/>
              </a:defRPr>
            </a:lvl4pPr>
            <a:lvl5pPr>
              <a:defRPr sz="2400" b="1">
                <a:latin typeface="+mj-lt"/>
              </a:defRPr>
            </a:lvl5pPr>
          </a:lstStyle>
          <a:p>
            <a:pPr lvl="0"/>
            <a:r>
              <a:rPr lang="en-US" dirty="0"/>
              <a:t>Insert your slide title in Arial bold 20pt</a:t>
            </a:r>
          </a:p>
        </p:txBody>
      </p:sp>
      <p:sp>
        <p:nvSpPr>
          <p:cNvPr id="19" name="Text Placeholder 6">
            <a:extLst>
              <a:ext uri="{FF2B5EF4-FFF2-40B4-BE49-F238E27FC236}">
                <a16:creationId xmlns:a16="http://schemas.microsoft.com/office/drawing/2014/main" id="{B83E20CC-AB43-4C23-8A3C-9F0A750FF71C}"/>
              </a:ext>
            </a:extLst>
          </p:cNvPr>
          <p:cNvSpPr>
            <a:spLocks noGrp="1"/>
          </p:cNvSpPr>
          <p:nvPr>
            <p:ph type="body" sz="quarter" idx="17" hasCustomPrompt="1"/>
          </p:nvPr>
        </p:nvSpPr>
        <p:spPr>
          <a:xfrm>
            <a:off x="6359574" y="576323"/>
            <a:ext cx="5580746" cy="439714"/>
          </a:xfrm>
        </p:spPr>
        <p:txBody>
          <a:bodyPr/>
          <a:lstStyle>
            <a:lvl1pPr marL="0" indent="0">
              <a:spcBef>
                <a:spcPts val="0"/>
              </a:spcBef>
              <a:spcAft>
                <a:spcPts val="0"/>
              </a:spcAft>
              <a:buNone/>
              <a:defRPr sz="16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20" name="Text Placeholder 6">
            <a:extLst>
              <a:ext uri="{FF2B5EF4-FFF2-40B4-BE49-F238E27FC236}">
                <a16:creationId xmlns:a16="http://schemas.microsoft.com/office/drawing/2014/main" id="{CB111580-3FC2-E4E7-0EE7-D9E1E7010ED8}"/>
              </a:ext>
            </a:extLst>
          </p:cNvPr>
          <p:cNvSpPr>
            <a:spLocks noGrp="1"/>
          </p:cNvSpPr>
          <p:nvPr>
            <p:ph type="body" sz="quarter" idx="19" hasCustomPrompt="1"/>
          </p:nvPr>
        </p:nvSpPr>
        <p:spPr>
          <a:xfrm>
            <a:off x="288558" y="579495"/>
            <a:ext cx="5537253" cy="436542"/>
          </a:xfrm>
        </p:spPr>
        <p:txBody>
          <a:bodyPr/>
          <a:lstStyle>
            <a:lvl1pPr marL="0" indent="0">
              <a:spcBef>
                <a:spcPts val="0"/>
              </a:spcBef>
              <a:spcAft>
                <a:spcPts val="0"/>
              </a:spcAft>
              <a:buNone/>
              <a:defRPr sz="16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21" name="Title 1">
            <a:extLst>
              <a:ext uri="{FF2B5EF4-FFF2-40B4-BE49-F238E27FC236}">
                <a16:creationId xmlns:a16="http://schemas.microsoft.com/office/drawing/2014/main" id="{B2D480B4-03FC-5DE6-C1B7-A075AF87A799}"/>
              </a:ext>
            </a:extLst>
          </p:cNvPr>
          <p:cNvSpPr>
            <a:spLocks noGrp="1"/>
          </p:cNvSpPr>
          <p:nvPr>
            <p:ph type="title" hasCustomPrompt="1"/>
          </p:nvPr>
        </p:nvSpPr>
        <p:spPr>
          <a:xfrm>
            <a:off x="288558" y="178971"/>
            <a:ext cx="5537253" cy="397352"/>
          </a:xfrm>
          <a:prstGeom prst="rect">
            <a:avLst/>
          </a:prstGeom>
        </p:spPr>
        <p:txBody>
          <a:bodyPr anchor="ctr"/>
          <a:lstStyle>
            <a:lvl1pPr>
              <a:defRPr sz="2000">
                <a:solidFill>
                  <a:schemeClr val="tx1"/>
                </a:solidFill>
              </a:defRPr>
            </a:lvl1pPr>
          </a:lstStyle>
          <a:p>
            <a:r>
              <a:rPr lang="en-US" dirty="0"/>
              <a:t>Insert your slide title in Arial bold 20pt</a:t>
            </a:r>
          </a:p>
        </p:txBody>
      </p:sp>
      <p:sp>
        <p:nvSpPr>
          <p:cNvPr id="2" name="Picture Placeholder 7">
            <a:extLst>
              <a:ext uri="{FF2B5EF4-FFF2-40B4-BE49-F238E27FC236}">
                <a16:creationId xmlns:a16="http://schemas.microsoft.com/office/drawing/2014/main" id="{7B13EAD3-6070-73A6-B2A9-9CA9DE4A5958}"/>
              </a:ext>
            </a:extLst>
          </p:cNvPr>
          <p:cNvSpPr>
            <a:spLocks noGrp="1"/>
          </p:cNvSpPr>
          <p:nvPr>
            <p:ph type="pic" sz="quarter" idx="28" hasCustomPrompt="1"/>
          </p:nvPr>
        </p:nvSpPr>
        <p:spPr>
          <a:xfrm>
            <a:off x="1285103" y="6458971"/>
            <a:ext cx="1500188" cy="365125"/>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668542219"/>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p:cSld name="40_cobranded_laptop">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8D9DBEDE-BAB0-604C-FFCD-9B78E43DEB4D}"/>
              </a:ext>
            </a:extLst>
          </p:cNvPr>
          <p:cNvGrpSpPr/>
          <p:nvPr/>
        </p:nvGrpSpPr>
        <p:grpSpPr>
          <a:xfrm>
            <a:off x="3936001" y="1448418"/>
            <a:ext cx="8256000" cy="4327900"/>
            <a:chOff x="3936001" y="1448418"/>
            <a:chExt cx="8256000" cy="4327900"/>
          </a:xfrm>
        </p:grpSpPr>
        <p:pic>
          <p:nvPicPr>
            <p:cNvPr id="4" name="Shape">
              <a:extLst>
                <a:ext uri="{FF2B5EF4-FFF2-40B4-BE49-F238E27FC236}">
                  <a16:creationId xmlns:a16="http://schemas.microsoft.com/office/drawing/2014/main" id="{9C99B962-82E7-D621-A6EE-293DE917ED0D}"/>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gray">
            <a:xfrm>
              <a:off x="3936001" y="1448418"/>
              <a:ext cx="8256000" cy="4327900"/>
            </a:xfrm>
            <a:prstGeom prst="rect">
              <a:avLst/>
            </a:prstGeom>
          </p:spPr>
        </p:pic>
        <p:sp>
          <p:nvSpPr>
            <p:cNvPr id="8" name="Rectangle 7">
              <a:extLst>
                <a:ext uri="{FF2B5EF4-FFF2-40B4-BE49-F238E27FC236}">
                  <a16:creationId xmlns:a16="http://schemas.microsoft.com/office/drawing/2014/main" id="{66CB1AD3-1559-522D-9306-F7DFC599041F}"/>
                </a:ext>
              </a:extLst>
            </p:cNvPr>
            <p:cNvSpPr/>
            <p:nvPr/>
          </p:nvSpPr>
          <p:spPr>
            <a:xfrm>
              <a:off x="7892321" y="5403954"/>
              <a:ext cx="329784" cy="74951"/>
            </a:xfrm>
            <a:prstGeom prst="rect">
              <a:avLst/>
            </a:prstGeom>
            <a:solidFill>
              <a:srgbClr val="2D2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288559" y="1825625"/>
            <a:ext cx="3684352"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12" name="Text Placeholder 6">
            <a:extLst>
              <a:ext uri="{FF2B5EF4-FFF2-40B4-BE49-F238E27FC236}">
                <a16:creationId xmlns:a16="http://schemas.microsoft.com/office/drawing/2014/main" id="{90678F05-80CC-A3DE-FAE5-0A6E66AB8B9B}"/>
              </a:ext>
            </a:extLst>
          </p:cNvPr>
          <p:cNvSpPr>
            <a:spLocks noGrp="1"/>
          </p:cNvSpPr>
          <p:nvPr>
            <p:ph type="body" sz="quarter" idx="16" hasCustomPrompt="1"/>
          </p:nvPr>
        </p:nvSpPr>
        <p:spPr>
          <a:xfrm>
            <a:off x="288558" y="1351231"/>
            <a:ext cx="3684352" cy="436542"/>
          </a:xfrm>
        </p:spPr>
        <p:txBody>
          <a:bodyPr anchor="b"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5" name="Picture Placeholder 4">
            <a:extLst>
              <a:ext uri="{FF2B5EF4-FFF2-40B4-BE49-F238E27FC236}">
                <a16:creationId xmlns:a16="http://schemas.microsoft.com/office/drawing/2014/main" id="{0EEA58B3-EB48-100A-0C56-E4672EB8D1D2}"/>
              </a:ext>
            </a:extLst>
          </p:cNvPr>
          <p:cNvSpPr>
            <a:spLocks noGrp="1"/>
          </p:cNvSpPr>
          <p:nvPr>
            <p:ph type="pic" sz="quarter" idx="17" hasCustomPrompt="1"/>
          </p:nvPr>
        </p:nvSpPr>
        <p:spPr bwMode="gray">
          <a:xfrm>
            <a:off x="5143500" y="1559544"/>
            <a:ext cx="5842000" cy="3771900"/>
          </a:xfrm>
          <a:prstGeom prst="roundRect">
            <a:avLst>
              <a:gd name="adj" fmla="val 2189"/>
            </a:avLst>
          </a:prstGeom>
          <a:solidFill>
            <a:schemeClr val="tx1"/>
          </a:solidFill>
        </p:spPr>
        <p:txBody>
          <a:bodyPr anchor="ctr" anchorCtr="0"/>
          <a:lstStyle>
            <a:lvl1pPr marL="0" indent="0" algn="ctr">
              <a:buNone/>
              <a:defRPr>
                <a:solidFill>
                  <a:schemeClr val="bg1"/>
                </a:solidFill>
              </a:defRPr>
            </a:lvl1pPr>
          </a:lstStyle>
          <a:p>
            <a:r>
              <a:rPr lang="en-GB" dirty="0"/>
              <a:t> Click picture icon to add photo</a:t>
            </a:r>
          </a:p>
        </p:txBody>
      </p:sp>
      <p:sp>
        <p:nvSpPr>
          <p:cNvPr id="10" name="Text Placeholder 10">
            <a:extLst>
              <a:ext uri="{FF2B5EF4-FFF2-40B4-BE49-F238E27FC236}">
                <a16:creationId xmlns:a16="http://schemas.microsoft.com/office/drawing/2014/main" id="{27F493CE-C3A5-A696-C506-892780AA58F8}"/>
              </a:ext>
            </a:extLst>
          </p:cNvPr>
          <p:cNvSpPr>
            <a:spLocks noGrp="1"/>
          </p:cNvSpPr>
          <p:nvPr>
            <p:ph type="body" sz="quarter" idx="18"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11" name="Text Placeholder 6">
            <a:extLst>
              <a:ext uri="{FF2B5EF4-FFF2-40B4-BE49-F238E27FC236}">
                <a16:creationId xmlns:a16="http://schemas.microsoft.com/office/drawing/2014/main" id="{523F661E-19FC-F691-5CD5-E5D6D53A7AF8}"/>
              </a:ext>
            </a:extLst>
          </p:cNvPr>
          <p:cNvSpPr>
            <a:spLocks noGrp="1"/>
          </p:cNvSpPr>
          <p:nvPr>
            <p:ph type="body" sz="quarter" idx="13" hasCustomPrompt="1"/>
          </p:nvPr>
        </p:nvSpPr>
        <p:spPr>
          <a:xfrm>
            <a:off x="288558" y="579495"/>
            <a:ext cx="11582400"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13" name="Title 1">
            <a:extLst>
              <a:ext uri="{FF2B5EF4-FFF2-40B4-BE49-F238E27FC236}">
                <a16:creationId xmlns:a16="http://schemas.microsoft.com/office/drawing/2014/main" id="{211CCD54-0433-2F76-2DE8-4AD4B3369B9D}"/>
              </a:ext>
            </a:extLst>
          </p:cNvPr>
          <p:cNvSpPr>
            <a:spLocks noGrp="1"/>
          </p:cNvSpPr>
          <p:nvPr>
            <p:ph type="title" hasCustomPrompt="1"/>
          </p:nvPr>
        </p:nvSpPr>
        <p:spPr>
          <a:xfrm>
            <a:off x="288558" y="178971"/>
            <a:ext cx="11582400" cy="397352"/>
          </a:xfrm>
          <a:prstGeom prst="rect">
            <a:avLst/>
          </a:prstGeom>
        </p:spPr>
        <p:txBody>
          <a:bodyPr anchor="ctr"/>
          <a:lstStyle>
            <a:lvl1pPr>
              <a:defRPr sz="2000"/>
            </a:lvl1pPr>
          </a:lstStyle>
          <a:p>
            <a:r>
              <a:rPr lang="en-US" dirty="0"/>
              <a:t>Insert your slide title in Arial bold 20pt</a:t>
            </a:r>
          </a:p>
        </p:txBody>
      </p:sp>
      <p:sp>
        <p:nvSpPr>
          <p:cNvPr id="2" name="Picture Placeholder 7">
            <a:extLst>
              <a:ext uri="{FF2B5EF4-FFF2-40B4-BE49-F238E27FC236}">
                <a16:creationId xmlns:a16="http://schemas.microsoft.com/office/drawing/2014/main" id="{6CA9B7FA-A67C-7C2D-058E-F8AC50E3F7C3}"/>
              </a:ext>
            </a:extLst>
          </p:cNvPr>
          <p:cNvSpPr>
            <a:spLocks noGrp="1"/>
          </p:cNvSpPr>
          <p:nvPr>
            <p:ph type="pic" sz="quarter" idx="28" hasCustomPrompt="1"/>
          </p:nvPr>
        </p:nvSpPr>
        <p:spPr>
          <a:xfrm>
            <a:off x="1285103" y="6458971"/>
            <a:ext cx="1500188" cy="365125"/>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834509344"/>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p:cSld name="41_cobranded_phon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288558" y="1825625"/>
            <a:ext cx="5807441"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12" name="Text Placeholder 6">
            <a:extLst>
              <a:ext uri="{FF2B5EF4-FFF2-40B4-BE49-F238E27FC236}">
                <a16:creationId xmlns:a16="http://schemas.microsoft.com/office/drawing/2014/main" id="{90678F05-80CC-A3DE-FAE5-0A6E66AB8B9B}"/>
              </a:ext>
            </a:extLst>
          </p:cNvPr>
          <p:cNvSpPr>
            <a:spLocks noGrp="1"/>
          </p:cNvSpPr>
          <p:nvPr>
            <p:ph type="body" sz="quarter" idx="16" hasCustomPrompt="1"/>
          </p:nvPr>
        </p:nvSpPr>
        <p:spPr>
          <a:xfrm>
            <a:off x="288557" y="1351231"/>
            <a:ext cx="5807441" cy="436542"/>
          </a:xfrm>
        </p:spPr>
        <p:txBody>
          <a:bodyPr anchor="b"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pic>
        <p:nvPicPr>
          <p:cNvPr id="10" name="Shape">
            <a:extLst>
              <a:ext uri="{FF2B5EF4-FFF2-40B4-BE49-F238E27FC236}">
                <a16:creationId xmlns:a16="http://schemas.microsoft.com/office/drawing/2014/main" id="{BA772A05-DBA6-5F58-4099-03BF28EF972B}"/>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gray">
          <a:xfrm>
            <a:off x="7710052" y="1197507"/>
            <a:ext cx="3096000" cy="4787820"/>
          </a:xfrm>
          <a:prstGeom prst="rect">
            <a:avLst/>
          </a:prstGeom>
        </p:spPr>
      </p:pic>
      <p:sp>
        <p:nvSpPr>
          <p:cNvPr id="11" name="Picture Placeholder 4">
            <a:extLst>
              <a:ext uri="{FF2B5EF4-FFF2-40B4-BE49-F238E27FC236}">
                <a16:creationId xmlns:a16="http://schemas.microsoft.com/office/drawing/2014/main" id="{8BA8C928-F0D4-761C-2699-B88282D1CCBB}"/>
              </a:ext>
            </a:extLst>
          </p:cNvPr>
          <p:cNvSpPr>
            <a:spLocks noGrp="1"/>
          </p:cNvSpPr>
          <p:nvPr>
            <p:ph type="pic" sz="quarter" idx="17" hasCustomPrompt="1"/>
          </p:nvPr>
        </p:nvSpPr>
        <p:spPr bwMode="gray">
          <a:xfrm>
            <a:off x="8227612" y="1288629"/>
            <a:ext cx="2057400" cy="4450080"/>
          </a:xfrm>
          <a:prstGeom prst="roundRect">
            <a:avLst>
              <a:gd name="adj" fmla="val 12964"/>
            </a:avLst>
          </a:prstGeom>
          <a:solidFill>
            <a:schemeClr val="tx1"/>
          </a:solidFill>
        </p:spPr>
        <p:txBody>
          <a:bodyPr anchor="ctr" anchorCtr="0"/>
          <a:lstStyle>
            <a:lvl1pPr marL="0" indent="0" algn="ctr">
              <a:buNone/>
              <a:defRPr>
                <a:solidFill>
                  <a:schemeClr val="bg1"/>
                </a:solidFill>
              </a:defRPr>
            </a:lvl1pPr>
          </a:lstStyle>
          <a:p>
            <a:r>
              <a:rPr lang="en-GB" dirty="0"/>
              <a:t> Click picture icon to add photo</a:t>
            </a:r>
          </a:p>
        </p:txBody>
      </p:sp>
      <p:sp>
        <p:nvSpPr>
          <p:cNvPr id="4" name="Text Placeholder 10">
            <a:extLst>
              <a:ext uri="{FF2B5EF4-FFF2-40B4-BE49-F238E27FC236}">
                <a16:creationId xmlns:a16="http://schemas.microsoft.com/office/drawing/2014/main" id="{7BFE6B16-52C0-0F95-6471-8ECF8562CD16}"/>
              </a:ext>
            </a:extLst>
          </p:cNvPr>
          <p:cNvSpPr>
            <a:spLocks noGrp="1"/>
          </p:cNvSpPr>
          <p:nvPr>
            <p:ph type="body" sz="quarter" idx="18"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5" name="Text Placeholder 6">
            <a:extLst>
              <a:ext uri="{FF2B5EF4-FFF2-40B4-BE49-F238E27FC236}">
                <a16:creationId xmlns:a16="http://schemas.microsoft.com/office/drawing/2014/main" id="{9FB97EEA-F0C4-4A56-A945-C5B40DE91501}"/>
              </a:ext>
            </a:extLst>
          </p:cNvPr>
          <p:cNvSpPr>
            <a:spLocks noGrp="1"/>
          </p:cNvSpPr>
          <p:nvPr>
            <p:ph type="body" sz="quarter" idx="13" hasCustomPrompt="1"/>
          </p:nvPr>
        </p:nvSpPr>
        <p:spPr>
          <a:xfrm>
            <a:off x="288558" y="579495"/>
            <a:ext cx="11582400"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8" name="Title 1">
            <a:extLst>
              <a:ext uri="{FF2B5EF4-FFF2-40B4-BE49-F238E27FC236}">
                <a16:creationId xmlns:a16="http://schemas.microsoft.com/office/drawing/2014/main" id="{C56C3E77-E9CE-47CC-83BF-6304705D7E58}"/>
              </a:ext>
            </a:extLst>
          </p:cNvPr>
          <p:cNvSpPr>
            <a:spLocks noGrp="1"/>
          </p:cNvSpPr>
          <p:nvPr>
            <p:ph type="title" hasCustomPrompt="1"/>
          </p:nvPr>
        </p:nvSpPr>
        <p:spPr>
          <a:xfrm>
            <a:off x="288558" y="178971"/>
            <a:ext cx="11582400" cy="397352"/>
          </a:xfrm>
          <a:prstGeom prst="rect">
            <a:avLst/>
          </a:prstGeom>
        </p:spPr>
        <p:txBody>
          <a:bodyPr anchor="ctr"/>
          <a:lstStyle>
            <a:lvl1pPr>
              <a:defRPr sz="2000"/>
            </a:lvl1pPr>
          </a:lstStyle>
          <a:p>
            <a:r>
              <a:rPr lang="en-US" dirty="0"/>
              <a:t>Insert your slide title in Arial bold 20pt</a:t>
            </a:r>
          </a:p>
        </p:txBody>
      </p:sp>
      <p:sp>
        <p:nvSpPr>
          <p:cNvPr id="2" name="Picture Placeholder 7">
            <a:extLst>
              <a:ext uri="{FF2B5EF4-FFF2-40B4-BE49-F238E27FC236}">
                <a16:creationId xmlns:a16="http://schemas.microsoft.com/office/drawing/2014/main" id="{D2A7E26B-CF70-A243-E3E4-F34C8F875836}"/>
              </a:ext>
            </a:extLst>
          </p:cNvPr>
          <p:cNvSpPr>
            <a:spLocks noGrp="1"/>
          </p:cNvSpPr>
          <p:nvPr>
            <p:ph type="pic" sz="quarter" idx="28" hasCustomPrompt="1"/>
          </p:nvPr>
        </p:nvSpPr>
        <p:spPr>
          <a:xfrm>
            <a:off x="1285103" y="6458971"/>
            <a:ext cx="1500188" cy="365125"/>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3229775086"/>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p:cSld name="42_cobranded_blan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2" name="Text Placeholder 10">
            <a:extLst>
              <a:ext uri="{FF2B5EF4-FFF2-40B4-BE49-F238E27FC236}">
                <a16:creationId xmlns:a16="http://schemas.microsoft.com/office/drawing/2014/main" id="{18D8CFBE-FA82-9696-CA96-11C6E0C64DB0}"/>
              </a:ext>
            </a:extLst>
          </p:cNvPr>
          <p:cNvSpPr>
            <a:spLocks noGrp="1"/>
          </p:cNvSpPr>
          <p:nvPr>
            <p:ph type="body" sz="quarter" idx="17"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3" name="Picture Placeholder 7">
            <a:extLst>
              <a:ext uri="{FF2B5EF4-FFF2-40B4-BE49-F238E27FC236}">
                <a16:creationId xmlns:a16="http://schemas.microsoft.com/office/drawing/2014/main" id="{88625376-94C1-6B47-C875-35C315AB9F7B}"/>
              </a:ext>
            </a:extLst>
          </p:cNvPr>
          <p:cNvSpPr>
            <a:spLocks noGrp="1"/>
          </p:cNvSpPr>
          <p:nvPr>
            <p:ph type="pic" sz="quarter" idx="28" hasCustomPrompt="1"/>
          </p:nvPr>
        </p:nvSpPr>
        <p:spPr>
          <a:xfrm>
            <a:off x="1285103" y="6458971"/>
            <a:ext cx="1500188" cy="365125"/>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4267120751"/>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p:cSld name="43_cobranded_thank_you_grey">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text, clipart, vector graphics&#10;&#10;Description automatically generated">
            <a:extLst>
              <a:ext uri="{FF2B5EF4-FFF2-40B4-BE49-F238E27FC236}">
                <a16:creationId xmlns:a16="http://schemas.microsoft.com/office/drawing/2014/main" id="{CF928130-74A2-EFBD-3E8D-68B5F500D5B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1"/>
            <a:ext cx="12191999" cy="6857999"/>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8" y="635035"/>
            <a:ext cx="8642082" cy="2387600"/>
          </a:xfrm>
        </p:spPr>
        <p:txBody>
          <a:bodyPr anchor="b">
            <a:noAutofit/>
          </a:bodyPr>
          <a:lstStyle>
            <a:lvl1pPr algn="l">
              <a:defRPr sz="3600">
                <a:solidFill>
                  <a:schemeClr val="tx1"/>
                </a:solidFill>
              </a:defRPr>
            </a:lvl1pPr>
          </a:lstStyle>
          <a:p>
            <a:r>
              <a:rPr lang="en-US" dirty="0"/>
              <a:t>[Thank you]</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hasCustomPrompt="1"/>
          </p:nvPr>
        </p:nvSpPr>
        <p:spPr>
          <a:xfrm>
            <a:off x="288558" y="3114710"/>
            <a:ext cx="8642082" cy="837882"/>
          </a:xfrm>
        </p:spPr>
        <p:txBody>
          <a:bodyPr>
            <a:noAutofit/>
          </a:bodyPr>
          <a:lstStyle>
            <a:lvl1pPr marL="0" indent="0" algn="l">
              <a:spcBef>
                <a:spcPts val="0"/>
              </a:spcBef>
              <a:spcAft>
                <a:spcPts val="0"/>
              </a:spcAft>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[Call to action]</a:t>
            </a:r>
          </a:p>
        </p:txBody>
      </p:sp>
      <p:pic>
        <p:nvPicPr>
          <p:cNvPr id="9" name="Picture 8">
            <a:extLst>
              <a:ext uri="{FF2B5EF4-FFF2-40B4-BE49-F238E27FC236}">
                <a16:creationId xmlns:a16="http://schemas.microsoft.com/office/drawing/2014/main" id="{CD8F8D6A-AB50-00A3-D30C-2B45378DC3A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04801" y="5694428"/>
            <a:ext cx="1219198" cy="518808"/>
          </a:xfrm>
          <a:prstGeom prst="rect">
            <a:avLst/>
          </a:prstGeom>
        </p:spPr>
      </p:pic>
      <p:sp>
        <p:nvSpPr>
          <p:cNvPr id="10" name="Text Placeholder 17">
            <a:extLst>
              <a:ext uri="{FF2B5EF4-FFF2-40B4-BE49-F238E27FC236}">
                <a16:creationId xmlns:a16="http://schemas.microsoft.com/office/drawing/2014/main" id="{0FF12D10-3F99-FA54-8A36-1C3BFF703BC4}"/>
              </a:ext>
            </a:extLst>
          </p:cNvPr>
          <p:cNvSpPr>
            <a:spLocks noGrp="1"/>
          </p:cNvSpPr>
          <p:nvPr>
            <p:ph type="body" sz="quarter" idx="10" hasCustomPrompt="1"/>
          </p:nvPr>
        </p:nvSpPr>
        <p:spPr>
          <a:xfrm>
            <a:off x="288559" y="4339347"/>
            <a:ext cx="8642082" cy="344384"/>
          </a:xfrm>
        </p:spPr>
        <p:txBody>
          <a:bodyPr tIns="0" bIns="0" anchor="b" anchorCtr="0">
            <a:noAutofit/>
          </a:bodyPr>
          <a:lstStyle>
            <a:lvl1pPr marL="0" indent="0">
              <a:lnSpc>
                <a:spcPct val="100000"/>
              </a:lnSpc>
              <a:spcBef>
                <a:spcPts val="0"/>
              </a:spcBef>
              <a:spcAft>
                <a:spcPts val="0"/>
              </a:spcAft>
              <a:buNone/>
              <a:defRPr sz="1200" b="1">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11" name="Text Placeholder 17">
            <a:extLst>
              <a:ext uri="{FF2B5EF4-FFF2-40B4-BE49-F238E27FC236}">
                <a16:creationId xmlns:a16="http://schemas.microsoft.com/office/drawing/2014/main" id="{C023098E-A14A-7175-E122-657D7B94C166}"/>
              </a:ext>
            </a:extLst>
          </p:cNvPr>
          <p:cNvSpPr>
            <a:spLocks noGrp="1"/>
          </p:cNvSpPr>
          <p:nvPr>
            <p:ph type="body" sz="quarter" idx="11" hasCustomPrompt="1"/>
          </p:nvPr>
        </p:nvSpPr>
        <p:spPr>
          <a:xfrm>
            <a:off x="288559" y="4707481"/>
            <a:ext cx="8642082" cy="42346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Contact information</a:t>
            </a:r>
          </a:p>
        </p:txBody>
      </p:sp>
      <p:sp>
        <p:nvSpPr>
          <p:cNvPr id="6" name="Slide Number Placeholder 5">
            <a:extLst>
              <a:ext uri="{FF2B5EF4-FFF2-40B4-BE49-F238E27FC236}">
                <a16:creationId xmlns:a16="http://schemas.microsoft.com/office/drawing/2014/main" id="{28A5A3C8-5183-431D-468E-77DFFF5EB1B6}"/>
              </a:ext>
            </a:extLst>
          </p:cNvPr>
          <p:cNvSpPr>
            <a:spLocks noGrp="1"/>
          </p:cNvSpPr>
          <p:nvPr>
            <p:ph type="sldNum" sz="quarter" idx="12"/>
          </p:nvPr>
        </p:nvSpPr>
        <p:spPr>
          <a:xfrm>
            <a:off x="10985326" y="6435203"/>
            <a:ext cx="901874" cy="365125"/>
          </a:xfrm>
        </p:spPr>
        <p:txBody>
          <a:bodyPr/>
          <a:lstStyle>
            <a:lvl1pPr>
              <a:defRPr>
                <a:solidFill>
                  <a:schemeClr val="tx1"/>
                </a:solidFill>
              </a:defRPr>
            </a:lvl1pPr>
          </a:lstStyle>
          <a:p>
            <a:fld id="{403EF4E2-7A7A-0548-85F1-5479B7C9E1B2}" type="slidenum">
              <a:rPr lang="en-US" smtClean="0"/>
              <a:pPr/>
              <a:t>‹#›</a:t>
            </a:fld>
            <a:endParaRPr lang="en-US" dirty="0"/>
          </a:p>
        </p:txBody>
      </p:sp>
      <p:sp>
        <p:nvSpPr>
          <p:cNvPr id="7" name="TextBox 6">
            <a:extLst>
              <a:ext uri="{FF2B5EF4-FFF2-40B4-BE49-F238E27FC236}">
                <a16:creationId xmlns:a16="http://schemas.microsoft.com/office/drawing/2014/main" id="{32D8B9DE-B64C-1B72-C8EC-3F3105E9CE27}"/>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
        <p:nvSpPr>
          <p:cNvPr id="5" name="Picture Placeholder 7">
            <a:extLst>
              <a:ext uri="{FF2B5EF4-FFF2-40B4-BE49-F238E27FC236}">
                <a16:creationId xmlns:a16="http://schemas.microsoft.com/office/drawing/2014/main" id="{804A5DDE-F937-D2F1-03A0-F63CC8D44956}"/>
              </a:ext>
            </a:extLst>
          </p:cNvPr>
          <p:cNvSpPr>
            <a:spLocks noGrp="1"/>
          </p:cNvSpPr>
          <p:nvPr>
            <p:ph type="pic" sz="quarter" idx="18" hasCustomPrompt="1"/>
          </p:nvPr>
        </p:nvSpPr>
        <p:spPr>
          <a:xfrm>
            <a:off x="10387011" y="5700194"/>
            <a:ext cx="1500188" cy="513042"/>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318959114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8_cover_photo_circle_blue">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6243803D-31FA-692F-1CDF-A332274BC332}"/>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
        <p:nvSpPr>
          <p:cNvPr id="7" name="Picture Placeholder 6">
            <a:extLst>
              <a:ext uri="{FF2B5EF4-FFF2-40B4-BE49-F238E27FC236}">
                <a16:creationId xmlns:a16="http://schemas.microsoft.com/office/drawing/2014/main" id="{7B856112-0A8A-CB47-1E64-93477A68A707}"/>
              </a:ext>
            </a:extLst>
          </p:cNvPr>
          <p:cNvSpPr>
            <a:spLocks noGrp="1"/>
          </p:cNvSpPr>
          <p:nvPr>
            <p:ph type="pic" sz="quarter" idx="12" hasCustomPrompt="1"/>
          </p:nvPr>
        </p:nvSpPr>
        <p:spPr>
          <a:xfrm>
            <a:off x="7465671" y="321957"/>
            <a:ext cx="4924345" cy="4924346"/>
          </a:xfrm>
          <a:prstGeom prst="ellipse">
            <a:avLst/>
          </a:prstGeom>
          <a:solidFill>
            <a:schemeClr val="tx1"/>
          </a:solidFill>
        </p:spPr>
        <p:txBody>
          <a:bodyPr/>
          <a:lstStyle>
            <a:lvl1pPr marL="0" indent="0" algn="ctr">
              <a:buNone/>
              <a:defRPr>
                <a:solidFill>
                  <a:schemeClr val="bg1"/>
                </a:solidFill>
              </a:defRPr>
            </a:lvl1pPr>
          </a:lstStyle>
          <a:p>
            <a:r>
              <a:rPr lang="en-US" dirty="0"/>
              <a:t>Click picture icon to add photo</a:t>
            </a:r>
          </a:p>
        </p:txBody>
      </p:sp>
      <p:sp>
        <p:nvSpPr>
          <p:cNvPr id="6" name="Title 1">
            <a:extLst>
              <a:ext uri="{FF2B5EF4-FFF2-40B4-BE49-F238E27FC236}">
                <a16:creationId xmlns:a16="http://schemas.microsoft.com/office/drawing/2014/main" id="{615225DC-38B1-15E3-05E6-88F5A6B976CF}"/>
              </a:ext>
            </a:extLst>
          </p:cNvPr>
          <p:cNvSpPr>
            <a:spLocks noGrp="1"/>
          </p:cNvSpPr>
          <p:nvPr>
            <p:ph type="ctrTitle" hasCustomPrompt="1"/>
          </p:nvPr>
        </p:nvSpPr>
        <p:spPr>
          <a:xfrm>
            <a:off x="288558" y="635035"/>
            <a:ext cx="6689729" cy="2387600"/>
          </a:xfrm>
          <a:prstGeom prst="rect">
            <a:avLst/>
          </a:prstGeom>
        </p:spPr>
        <p:txBody>
          <a:bodyPr anchor="b">
            <a:noAutofit/>
          </a:bodyPr>
          <a:lstStyle>
            <a:lvl1pPr algn="l">
              <a:defRPr sz="4400">
                <a:solidFill>
                  <a:schemeClr val="tx1"/>
                </a:solidFill>
              </a:defRPr>
            </a:lvl1pPr>
          </a:lstStyle>
          <a:p>
            <a:r>
              <a:rPr lang="en-US" dirty="0"/>
              <a:t>Insert your presentation title here maximum of three lines</a:t>
            </a:r>
          </a:p>
        </p:txBody>
      </p:sp>
      <p:sp>
        <p:nvSpPr>
          <p:cNvPr id="8" name="Subtitle 2">
            <a:extLst>
              <a:ext uri="{FF2B5EF4-FFF2-40B4-BE49-F238E27FC236}">
                <a16:creationId xmlns:a16="http://schemas.microsoft.com/office/drawing/2014/main" id="{23B6A8FC-C3C4-F7DA-BF00-D56866D5808E}"/>
              </a:ext>
            </a:extLst>
          </p:cNvPr>
          <p:cNvSpPr>
            <a:spLocks noGrp="1"/>
          </p:cNvSpPr>
          <p:nvPr>
            <p:ph type="subTitle" idx="1"/>
          </p:nvPr>
        </p:nvSpPr>
        <p:spPr>
          <a:xfrm>
            <a:off x="288558" y="3114710"/>
            <a:ext cx="6689729" cy="837882"/>
          </a:xfrm>
          <a:prstGeom prst="rect">
            <a:avLst/>
          </a:prstGeo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Text Placeholder 17">
            <a:extLst>
              <a:ext uri="{FF2B5EF4-FFF2-40B4-BE49-F238E27FC236}">
                <a16:creationId xmlns:a16="http://schemas.microsoft.com/office/drawing/2014/main" id="{5A598B2A-BB91-C356-7BCC-18D04DA85A8D}"/>
              </a:ext>
            </a:extLst>
          </p:cNvPr>
          <p:cNvSpPr>
            <a:spLocks noGrp="1"/>
          </p:cNvSpPr>
          <p:nvPr>
            <p:ph type="body" sz="quarter" idx="10" hasCustomPrompt="1"/>
          </p:nvPr>
        </p:nvSpPr>
        <p:spPr>
          <a:xfrm>
            <a:off x="288559" y="4192468"/>
            <a:ext cx="6689728" cy="344384"/>
          </a:xfrm>
          <a:prstGeom prst="rect">
            <a:avLst/>
          </a:prstGeom>
        </p:spPr>
        <p:txBody>
          <a:bodyPr tIns="0" bIns="0" anchor="b" anchorCtr="0">
            <a:noAutofit/>
          </a:bodyPr>
          <a:lstStyle>
            <a:lvl1pPr marL="0" indent="0">
              <a:lnSpc>
                <a:spcPct val="100000"/>
              </a:lnSpc>
              <a:spcBef>
                <a:spcPts val="0"/>
              </a:spcBef>
              <a:spcAft>
                <a:spcPts val="0"/>
              </a:spcAft>
              <a:buNone/>
              <a:defRPr sz="1200" b="1">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3" name="Text Placeholder 17">
            <a:extLst>
              <a:ext uri="{FF2B5EF4-FFF2-40B4-BE49-F238E27FC236}">
                <a16:creationId xmlns:a16="http://schemas.microsoft.com/office/drawing/2014/main" id="{F49547DD-E825-E7A3-C48A-64AA78C199D4}"/>
              </a:ext>
            </a:extLst>
          </p:cNvPr>
          <p:cNvSpPr>
            <a:spLocks noGrp="1"/>
          </p:cNvSpPr>
          <p:nvPr>
            <p:ph type="body" sz="quarter" idx="11" hasCustomPrompt="1"/>
          </p:nvPr>
        </p:nvSpPr>
        <p:spPr>
          <a:xfrm>
            <a:off x="288559" y="4560602"/>
            <a:ext cx="6689728" cy="344385"/>
          </a:xfrm>
          <a:prstGeom prst="rect">
            <a:avLst/>
          </a:prstGeo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Title/Department</a:t>
            </a:r>
          </a:p>
        </p:txBody>
      </p:sp>
      <p:sp>
        <p:nvSpPr>
          <p:cNvPr id="10" name="Text Placeholder 17">
            <a:extLst>
              <a:ext uri="{FF2B5EF4-FFF2-40B4-BE49-F238E27FC236}">
                <a16:creationId xmlns:a16="http://schemas.microsoft.com/office/drawing/2014/main" id="{8A73B546-3757-53F1-AA4C-E0A8B9D18EAF}"/>
              </a:ext>
            </a:extLst>
          </p:cNvPr>
          <p:cNvSpPr>
            <a:spLocks noGrp="1"/>
          </p:cNvSpPr>
          <p:nvPr>
            <p:ph type="body" sz="quarter" idx="13" hasCustomPrompt="1"/>
          </p:nvPr>
        </p:nvSpPr>
        <p:spPr>
          <a:xfrm>
            <a:off x="288559" y="5110167"/>
            <a:ext cx="6689728" cy="344385"/>
          </a:xfrm>
          <a:prstGeom prst="rect">
            <a:avLst/>
          </a:prstGeo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sp>
        <p:nvSpPr>
          <p:cNvPr id="9" name="Rectangle 8">
            <a:extLst>
              <a:ext uri="{FF2B5EF4-FFF2-40B4-BE49-F238E27FC236}">
                <a16:creationId xmlns:a16="http://schemas.microsoft.com/office/drawing/2014/main" id="{EDC1669A-BAB9-03FF-551F-94751BEF50E0}"/>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7147BA1B-3688-34F5-62A7-549416FF5C3E}"/>
              </a:ext>
            </a:extLst>
          </p:cNvPr>
          <p:cNvSpPr txBox="1"/>
          <p:nvPr userDrawn="1"/>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42082462"/>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7_cover_illustration">
    <p:bg>
      <p:bgPr>
        <a:solidFill>
          <a:srgbClr val="292A3C"/>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6243803D-31FA-692F-1CDF-A332274BC332}"/>
              </a:ext>
            </a:extLst>
          </p:cNvPr>
          <p:cNvSpPr txBox="1"/>
          <p:nvPr userDrawn="1"/>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
        <p:nvSpPr>
          <p:cNvPr id="16" name="Title 1">
            <a:extLst>
              <a:ext uri="{FF2B5EF4-FFF2-40B4-BE49-F238E27FC236}">
                <a16:creationId xmlns:a16="http://schemas.microsoft.com/office/drawing/2014/main" id="{7987C027-455E-4C45-138D-8334F13BBEEA}"/>
              </a:ext>
            </a:extLst>
          </p:cNvPr>
          <p:cNvSpPr>
            <a:spLocks noGrp="1"/>
          </p:cNvSpPr>
          <p:nvPr>
            <p:ph type="ctrTitle" hasCustomPrompt="1"/>
          </p:nvPr>
        </p:nvSpPr>
        <p:spPr>
          <a:xfrm>
            <a:off x="288558" y="635035"/>
            <a:ext cx="8642082" cy="2387600"/>
          </a:xfrm>
          <a:prstGeom prst="rect">
            <a:avLst/>
          </a:prstGeom>
        </p:spPr>
        <p:txBody>
          <a:bodyPr anchor="b">
            <a:noAutofit/>
          </a:bodyPr>
          <a:lstStyle>
            <a:lvl1pPr algn="l">
              <a:defRPr sz="5400">
                <a:solidFill>
                  <a:schemeClr val="bg1"/>
                </a:solidFill>
              </a:defRPr>
            </a:lvl1pPr>
          </a:lstStyle>
          <a:p>
            <a:r>
              <a:rPr lang="en-US"/>
              <a:t>Insert your presentation title here maximum of three lines</a:t>
            </a:r>
          </a:p>
        </p:txBody>
      </p:sp>
      <p:sp>
        <p:nvSpPr>
          <p:cNvPr id="17" name="Subtitle 2">
            <a:extLst>
              <a:ext uri="{FF2B5EF4-FFF2-40B4-BE49-F238E27FC236}">
                <a16:creationId xmlns:a16="http://schemas.microsoft.com/office/drawing/2014/main" id="{A4501D72-EE3C-0DA6-BA4B-C1D78BA85AE8}"/>
              </a:ext>
            </a:extLst>
          </p:cNvPr>
          <p:cNvSpPr>
            <a:spLocks noGrp="1"/>
          </p:cNvSpPr>
          <p:nvPr>
            <p:ph type="subTitle" idx="1"/>
          </p:nvPr>
        </p:nvSpPr>
        <p:spPr>
          <a:xfrm>
            <a:off x="288558" y="3114710"/>
            <a:ext cx="8642082" cy="837882"/>
          </a:xfrm>
          <a:prstGeom prst="rect">
            <a:avLst/>
          </a:prstGeom>
        </p:spPr>
        <p:txBody>
          <a:bodyPr>
            <a:noAutofit/>
          </a:bodyPr>
          <a:lstStyle>
            <a:lvl1pPr marL="0" indent="0" algn="l">
              <a:spcBef>
                <a:spcPts val="0"/>
              </a:spcBef>
              <a:spcAft>
                <a:spcPts val="0"/>
              </a:spcAft>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 name="Text Placeholder 17">
            <a:extLst>
              <a:ext uri="{FF2B5EF4-FFF2-40B4-BE49-F238E27FC236}">
                <a16:creationId xmlns:a16="http://schemas.microsoft.com/office/drawing/2014/main" id="{3417592A-6067-984F-549E-3833CDB76A54}"/>
              </a:ext>
            </a:extLst>
          </p:cNvPr>
          <p:cNvSpPr>
            <a:spLocks noGrp="1"/>
          </p:cNvSpPr>
          <p:nvPr>
            <p:ph type="body" sz="quarter" idx="10" hasCustomPrompt="1"/>
          </p:nvPr>
        </p:nvSpPr>
        <p:spPr>
          <a:xfrm>
            <a:off x="288559" y="4192468"/>
            <a:ext cx="8642082" cy="344384"/>
          </a:xfrm>
          <a:prstGeom prst="rect">
            <a:avLst/>
          </a:prstGeom>
        </p:spPr>
        <p:txBody>
          <a:bodyPr tIns="0" bIns="0" anchor="b" anchorCtr="0">
            <a:noAutofit/>
          </a:bodyPr>
          <a:lstStyle>
            <a:lvl1pPr marL="0" indent="0">
              <a:lnSpc>
                <a:spcPct val="100000"/>
              </a:lnSpc>
              <a:spcBef>
                <a:spcPts val="0"/>
              </a:spcBef>
              <a:spcAft>
                <a:spcPts val="0"/>
              </a:spcAft>
              <a:buNone/>
              <a:defRPr sz="1200" b="1">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a:t>First name Last name</a:t>
            </a:r>
          </a:p>
        </p:txBody>
      </p:sp>
      <p:sp>
        <p:nvSpPr>
          <p:cNvPr id="3" name="Text Placeholder 17">
            <a:extLst>
              <a:ext uri="{FF2B5EF4-FFF2-40B4-BE49-F238E27FC236}">
                <a16:creationId xmlns:a16="http://schemas.microsoft.com/office/drawing/2014/main" id="{DADB3285-032F-C5EA-E4E6-C62E075FF1F0}"/>
              </a:ext>
            </a:extLst>
          </p:cNvPr>
          <p:cNvSpPr>
            <a:spLocks noGrp="1"/>
          </p:cNvSpPr>
          <p:nvPr>
            <p:ph type="body" sz="quarter" idx="11" hasCustomPrompt="1"/>
          </p:nvPr>
        </p:nvSpPr>
        <p:spPr>
          <a:xfrm>
            <a:off x="288559" y="4560602"/>
            <a:ext cx="8642082" cy="344385"/>
          </a:xfrm>
          <a:prstGeom prst="rect">
            <a:avLst/>
          </a:prstGeo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a:t>Title/Department</a:t>
            </a:r>
          </a:p>
        </p:txBody>
      </p:sp>
      <p:sp>
        <p:nvSpPr>
          <p:cNvPr id="6" name="Text Placeholder 17">
            <a:extLst>
              <a:ext uri="{FF2B5EF4-FFF2-40B4-BE49-F238E27FC236}">
                <a16:creationId xmlns:a16="http://schemas.microsoft.com/office/drawing/2014/main" id="{D91FCFC2-D727-8EBA-2D19-E4EEAE93A971}"/>
              </a:ext>
            </a:extLst>
          </p:cNvPr>
          <p:cNvSpPr>
            <a:spLocks noGrp="1"/>
          </p:cNvSpPr>
          <p:nvPr>
            <p:ph type="body" sz="quarter" idx="12" hasCustomPrompt="1"/>
          </p:nvPr>
        </p:nvSpPr>
        <p:spPr>
          <a:xfrm>
            <a:off x="288559" y="5110167"/>
            <a:ext cx="8642082" cy="344385"/>
          </a:xfrm>
          <a:prstGeom prst="rect">
            <a:avLst/>
          </a:prstGeo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a:t>Date</a:t>
            </a:r>
          </a:p>
        </p:txBody>
      </p:sp>
    </p:spTree>
    <p:extLst>
      <p:ext uri="{BB962C8B-B14F-4D97-AF65-F5344CB8AC3E}">
        <p14:creationId xmlns:p14="http://schemas.microsoft.com/office/powerpoint/2010/main" val="154528444"/>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8_left_title_and_content_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54AF76-AD3D-99EA-BB6C-F380750B8D51}"/>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18F88F4-971A-A6B1-1A27-9CE89013B620}"/>
              </a:ext>
            </a:extLst>
          </p:cNvPr>
          <p:cNvSpPr/>
          <p:nvPr userDrawn="1"/>
        </p:nvSpPr>
        <p:spPr>
          <a:xfrm>
            <a:off x="0" y="0"/>
            <a:ext cx="40023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4290932" y="1671355"/>
            <a:ext cx="7595265" cy="399040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a:xfrm>
            <a:off x="10985326" y="6435203"/>
            <a:ext cx="901874" cy="365125"/>
          </a:xfrm>
          <a:prstGeom prst="rect">
            <a:avLst/>
          </a:prstGeom>
        </p:spPr>
        <p:txBody>
          <a:bodyPr/>
          <a:lstStyle/>
          <a:p>
            <a:fld id="{403EF4E2-7A7A-0548-85F1-5479B7C9E1B2}" type="slidenum">
              <a:rPr lang="en-US" smtClean="0"/>
              <a:t>‹#›</a:t>
            </a:fld>
            <a:endParaRPr lang="en-US" dirty="0"/>
          </a:p>
        </p:txBody>
      </p:sp>
      <p:sp>
        <p:nvSpPr>
          <p:cNvPr id="13" name="Title 1">
            <a:extLst>
              <a:ext uri="{FF2B5EF4-FFF2-40B4-BE49-F238E27FC236}">
                <a16:creationId xmlns:a16="http://schemas.microsoft.com/office/drawing/2014/main" id="{C9E80DB3-397B-6246-0042-983989BBFF67}"/>
              </a:ext>
            </a:extLst>
          </p:cNvPr>
          <p:cNvSpPr>
            <a:spLocks noGrp="1"/>
          </p:cNvSpPr>
          <p:nvPr>
            <p:ph type="ctrTitle" hasCustomPrompt="1"/>
          </p:nvPr>
        </p:nvSpPr>
        <p:spPr>
          <a:xfrm>
            <a:off x="288559" y="1111525"/>
            <a:ext cx="3503952" cy="2390972"/>
          </a:xfrm>
          <a:prstGeom prst="rect">
            <a:avLst/>
          </a:prstGeom>
        </p:spPr>
        <p:txBody>
          <a:bodyPr anchor="b" anchorCtr="0">
            <a:noAutofit/>
          </a:bodyPr>
          <a:lstStyle>
            <a:lvl1pPr algn="l">
              <a:defRPr sz="3600">
                <a:solidFill>
                  <a:schemeClr val="bg1"/>
                </a:solidFill>
              </a:defRPr>
            </a:lvl1pPr>
          </a:lstStyle>
          <a:p>
            <a:r>
              <a:rPr lang="en-US"/>
              <a:t>Insert your slide title here maximum of four lines</a:t>
            </a:r>
          </a:p>
        </p:txBody>
      </p:sp>
      <p:sp>
        <p:nvSpPr>
          <p:cNvPr id="14" name="Subtitle 2">
            <a:extLst>
              <a:ext uri="{FF2B5EF4-FFF2-40B4-BE49-F238E27FC236}">
                <a16:creationId xmlns:a16="http://schemas.microsoft.com/office/drawing/2014/main" id="{B088BB5C-5C7B-0E3F-0629-E297953C56D2}"/>
              </a:ext>
            </a:extLst>
          </p:cNvPr>
          <p:cNvSpPr>
            <a:spLocks noGrp="1"/>
          </p:cNvSpPr>
          <p:nvPr>
            <p:ph type="subTitle" idx="13" hasCustomPrompt="1"/>
          </p:nvPr>
        </p:nvSpPr>
        <p:spPr>
          <a:xfrm>
            <a:off x="288558" y="3515514"/>
            <a:ext cx="3503953" cy="436210"/>
          </a:xfrm>
          <a:prstGeom prst="rect">
            <a:avLst/>
          </a:prstGeo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divider subtitle</a:t>
            </a:r>
          </a:p>
        </p:txBody>
      </p:sp>
      <p:sp>
        <p:nvSpPr>
          <p:cNvPr id="15" name="Text Placeholder 10">
            <a:extLst>
              <a:ext uri="{FF2B5EF4-FFF2-40B4-BE49-F238E27FC236}">
                <a16:creationId xmlns:a16="http://schemas.microsoft.com/office/drawing/2014/main" id="{54422616-9A6B-BD2A-EEE6-5D4F31127FD9}"/>
              </a:ext>
            </a:extLst>
          </p:cNvPr>
          <p:cNvSpPr>
            <a:spLocks noGrp="1"/>
          </p:cNvSpPr>
          <p:nvPr>
            <p:ph type="body" sz="quarter" idx="14" hasCustomPrompt="1"/>
          </p:nvPr>
        </p:nvSpPr>
        <p:spPr>
          <a:xfrm>
            <a:off x="4290932" y="5985327"/>
            <a:ext cx="7595265" cy="365125"/>
          </a:xfrm>
          <a:prstGeom prst="rect">
            <a:avLst/>
          </a:prstGeo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Source, footnote</a:t>
            </a:r>
          </a:p>
        </p:txBody>
      </p:sp>
      <p:sp>
        <p:nvSpPr>
          <p:cNvPr id="2" name="TextBox 1">
            <a:extLst>
              <a:ext uri="{FF2B5EF4-FFF2-40B4-BE49-F238E27FC236}">
                <a16:creationId xmlns:a16="http://schemas.microsoft.com/office/drawing/2014/main" id="{1EEFBF9E-4FE0-0A25-6DCB-576724D4AD4C}"/>
              </a:ext>
            </a:extLst>
          </p:cNvPr>
          <p:cNvSpPr txBox="1"/>
          <p:nvPr userDrawn="1"/>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9922025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three_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288559" y="1825625"/>
            <a:ext cx="3684352" cy="38361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a:xfrm>
            <a:off x="10985326" y="6435203"/>
            <a:ext cx="901874" cy="365125"/>
          </a:xfrm>
          <a:prstGeom prst="rect">
            <a:avLst/>
          </a:prstGeom>
        </p:spPr>
        <p:txBody>
          <a:bodyPr/>
          <a:lstStyle/>
          <a:p>
            <a:fld id="{403EF4E2-7A7A-0548-85F1-5479B7C9E1B2}" type="slidenum">
              <a:rPr lang="en-US" smtClean="0"/>
              <a:t>‹#›</a:t>
            </a:fld>
            <a:endParaRPr lang="en-US" dirty="0"/>
          </a:p>
        </p:txBody>
      </p:sp>
      <p:sp>
        <p:nvSpPr>
          <p:cNvPr id="10" name="Content Placeholder 2">
            <a:extLst>
              <a:ext uri="{FF2B5EF4-FFF2-40B4-BE49-F238E27FC236}">
                <a16:creationId xmlns:a16="http://schemas.microsoft.com/office/drawing/2014/main" id="{505D1794-3A67-EC85-D51D-19CC621969E3}"/>
              </a:ext>
            </a:extLst>
          </p:cNvPr>
          <p:cNvSpPr>
            <a:spLocks noGrp="1"/>
          </p:cNvSpPr>
          <p:nvPr>
            <p:ph idx="14"/>
          </p:nvPr>
        </p:nvSpPr>
        <p:spPr>
          <a:xfrm>
            <a:off x="4237582" y="1825625"/>
            <a:ext cx="3684352" cy="38361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a:extLst>
              <a:ext uri="{FF2B5EF4-FFF2-40B4-BE49-F238E27FC236}">
                <a16:creationId xmlns:a16="http://schemas.microsoft.com/office/drawing/2014/main" id="{C1A58A57-9AA2-995B-F17B-EF0CC5FF39C5}"/>
              </a:ext>
            </a:extLst>
          </p:cNvPr>
          <p:cNvSpPr>
            <a:spLocks noGrp="1"/>
          </p:cNvSpPr>
          <p:nvPr>
            <p:ph idx="15"/>
          </p:nvPr>
        </p:nvSpPr>
        <p:spPr>
          <a:xfrm>
            <a:off x="8186606" y="1825625"/>
            <a:ext cx="3684352" cy="38361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6">
            <a:extLst>
              <a:ext uri="{FF2B5EF4-FFF2-40B4-BE49-F238E27FC236}">
                <a16:creationId xmlns:a16="http://schemas.microsoft.com/office/drawing/2014/main" id="{90678F05-80CC-A3DE-FAE5-0A6E66AB8B9B}"/>
              </a:ext>
            </a:extLst>
          </p:cNvPr>
          <p:cNvSpPr>
            <a:spLocks noGrp="1"/>
          </p:cNvSpPr>
          <p:nvPr>
            <p:ph type="body" sz="quarter" idx="16" hasCustomPrompt="1"/>
          </p:nvPr>
        </p:nvSpPr>
        <p:spPr>
          <a:xfrm>
            <a:off x="288558" y="1351231"/>
            <a:ext cx="3684352" cy="436542"/>
          </a:xfrm>
          <a:prstGeom prst="rect">
            <a:avLst/>
          </a:prstGeom>
        </p:spPr>
        <p:txBody>
          <a:bodyPr anchor="b" anchorCtr="0"/>
          <a:lstStyle>
            <a:lvl1pPr marL="0" indent="0">
              <a:spcBef>
                <a:spcPts val="0"/>
              </a:spcBef>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 column header</a:t>
            </a:r>
          </a:p>
        </p:txBody>
      </p:sp>
      <p:sp>
        <p:nvSpPr>
          <p:cNvPr id="13" name="Text Placeholder 6">
            <a:extLst>
              <a:ext uri="{FF2B5EF4-FFF2-40B4-BE49-F238E27FC236}">
                <a16:creationId xmlns:a16="http://schemas.microsoft.com/office/drawing/2014/main" id="{4F7AC8A2-64C0-1D9F-7AB1-472AE18BD1D5}"/>
              </a:ext>
            </a:extLst>
          </p:cNvPr>
          <p:cNvSpPr>
            <a:spLocks noGrp="1"/>
          </p:cNvSpPr>
          <p:nvPr>
            <p:ph type="body" sz="quarter" idx="17" hasCustomPrompt="1"/>
          </p:nvPr>
        </p:nvSpPr>
        <p:spPr>
          <a:xfrm>
            <a:off x="4237582" y="1351231"/>
            <a:ext cx="3684352" cy="436542"/>
          </a:xfrm>
          <a:prstGeom prst="rect">
            <a:avLst/>
          </a:prstGeom>
        </p:spPr>
        <p:txBody>
          <a:bodyPr anchor="b" anchorCtr="0"/>
          <a:lstStyle>
            <a:lvl1pPr marL="0" indent="0">
              <a:spcBef>
                <a:spcPts val="0"/>
              </a:spcBef>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 column header</a:t>
            </a:r>
          </a:p>
        </p:txBody>
      </p:sp>
      <p:sp>
        <p:nvSpPr>
          <p:cNvPr id="14" name="Text Placeholder 6">
            <a:extLst>
              <a:ext uri="{FF2B5EF4-FFF2-40B4-BE49-F238E27FC236}">
                <a16:creationId xmlns:a16="http://schemas.microsoft.com/office/drawing/2014/main" id="{CED75715-C317-75F7-78F6-9C944FD28A22}"/>
              </a:ext>
            </a:extLst>
          </p:cNvPr>
          <p:cNvSpPr>
            <a:spLocks noGrp="1"/>
          </p:cNvSpPr>
          <p:nvPr>
            <p:ph type="body" sz="quarter" idx="18" hasCustomPrompt="1"/>
          </p:nvPr>
        </p:nvSpPr>
        <p:spPr>
          <a:xfrm>
            <a:off x="8186605" y="1351231"/>
            <a:ext cx="3684352" cy="436542"/>
          </a:xfrm>
          <a:prstGeom prst="rect">
            <a:avLst/>
          </a:prstGeom>
        </p:spPr>
        <p:txBody>
          <a:bodyPr anchor="b" anchorCtr="0"/>
          <a:lstStyle>
            <a:lvl1pPr marL="0" indent="0">
              <a:spcBef>
                <a:spcPts val="0"/>
              </a:spcBef>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 column header</a:t>
            </a:r>
          </a:p>
        </p:txBody>
      </p:sp>
      <p:sp>
        <p:nvSpPr>
          <p:cNvPr id="4" name="Text Placeholder 10">
            <a:extLst>
              <a:ext uri="{FF2B5EF4-FFF2-40B4-BE49-F238E27FC236}">
                <a16:creationId xmlns:a16="http://schemas.microsoft.com/office/drawing/2014/main" id="{EF340EA8-54A6-9E4D-0526-47907DA2F648}"/>
              </a:ext>
            </a:extLst>
          </p:cNvPr>
          <p:cNvSpPr>
            <a:spLocks noGrp="1"/>
          </p:cNvSpPr>
          <p:nvPr>
            <p:ph type="body" sz="quarter" idx="19" hasCustomPrompt="1"/>
          </p:nvPr>
        </p:nvSpPr>
        <p:spPr>
          <a:xfrm>
            <a:off x="288558" y="5985327"/>
            <a:ext cx="11582399" cy="365125"/>
          </a:xfrm>
          <a:prstGeom prst="rect">
            <a:avLst/>
          </a:prstGeo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Source, footnote</a:t>
            </a:r>
          </a:p>
        </p:txBody>
      </p:sp>
      <p:sp>
        <p:nvSpPr>
          <p:cNvPr id="5" name="Text Placeholder 6">
            <a:extLst>
              <a:ext uri="{FF2B5EF4-FFF2-40B4-BE49-F238E27FC236}">
                <a16:creationId xmlns:a16="http://schemas.microsoft.com/office/drawing/2014/main" id="{A1DE536D-EF4A-8B3D-B21D-22CB635EDC7C}"/>
              </a:ext>
            </a:extLst>
          </p:cNvPr>
          <p:cNvSpPr>
            <a:spLocks noGrp="1"/>
          </p:cNvSpPr>
          <p:nvPr>
            <p:ph type="body" sz="quarter" idx="13" hasCustomPrompt="1"/>
          </p:nvPr>
        </p:nvSpPr>
        <p:spPr>
          <a:xfrm>
            <a:off x="288558" y="579495"/>
            <a:ext cx="11582400" cy="436542"/>
          </a:xfrm>
          <a:prstGeom prst="rect">
            <a:avLst/>
          </a:prstGeo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a:t>Insert your subtitle in Arial 16pt</a:t>
            </a:r>
          </a:p>
        </p:txBody>
      </p:sp>
      <p:sp>
        <p:nvSpPr>
          <p:cNvPr id="8" name="Title 1">
            <a:extLst>
              <a:ext uri="{FF2B5EF4-FFF2-40B4-BE49-F238E27FC236}">
                <a16:creationId xmlns:a16="http://schemas.microsoft.com/office/drawing/2014/main" id="{37322F87-6010-E800-94B8-6FD167463715}"/>
              </a:ext>
            </a:extLst>
          </p:cNvPr>
          <p:cNvSpPr>
            <a:spLocks noGrp="1"/>
          </p:cNvSpPr>
          <p:nvPr>
            <p:ph type="title" hasCustomPrompt="1"/>
          </p:nvPr>
        </p:nvSpPr>
        <p:spPr>
          <a:xfrm>
            <a:off x="288558" y="178971"/>
            <a:ext cx="11582400" cy="397352"/>
          </a:xfrm>
          <a:prstGeom prst="rect">
            <a:avLst/>
          </a:prstGeom>
        </p:spPr>
        <p:txBody>
          <a:bodyPr anchor="ctr"/>
          <a:lstStyle>
            <a:lvl1pPr>
              <a:defRPr sz="2000"/>
            </a:lvl1pPr>
          </a:lstStyle>
          <a:p>
            <a:r>
              <a:rPr lang="en-US"/>
              <a:t>Insert your slide title in Arial bold 20pt</a:t>
            </a:r>
          </a:p>
        </p:txBody>
      </p:sp>
    </p:spTree>
    <p:extLst>
      <p:ext uri="{BB962C8B-B14F-4D97-AF65-F5344CB8AC3E}">
        <p14:creationId xmlns:p14="http://schemas.microsoft.com/office/powerpoint/2010/main" val="10128660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7_left_title_and_content_deep_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54AF76-AD3D-99EA-BB6C-F380750B8D51}"/>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18F88F4-971A-A6B1-1A27-9CE89013B620}"/>
              </a:ext>
            </a:extLst>
          </p:cNvPr>
          <p:cNvSpPr/>
          <p:nvPr userDrawn="1"/>
        </p:nvSpPr>
        <p:spPr>
          <a:xfrm>
            <a:off x="0" y="0"/>
            <a:ext cx="400237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4290932" y="1671355"/>
            <a:ext cx="7595265" cy="399040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a:xfrm>
            <a:off x="10985326" y="6435203"/>
            <a:ext cx="901874" cy="365125"/>
          </a:xfrm>
          <a:prstGeom prst="rect">
            <a:avLst/>
          </a:prstGeom>
        </p:spPr>
        <p:txBody>
          <a:bodyPr/>
          <a:lstStyle/>
          <a:p>
            <a:fld id="{403EF4E2-7A7A-0548-85F1-5479B7C9E1B2}" type="slidenum">
              <a:rPr lang="en-US" smtClean="0"/>
              <a:t>‹#›</a:t>
            </a:fld>
            <a:endParaRPr lang="en-US" dirty="0"/>
          </a:p>
        </p:txBody>
      </p:sp>
      <p:sp>
        <p:nvSpPr>
          <p:cNvPr id="13" name="Title 1">
            <a:extLst>
              <a:ext uri="{FF2B5EF4-FFF2-40B4-BE49-F238E27FC236}">
                <a16:creationId xmlns:a16="http://schemas.microsoft.com/office/drawing/2014/main" id="{C9E80DB3-397B-6246-0042-983989BBFF67}"/>
              </a:ext>
            </a:extLst>
          </p:cNvPr>
          <p:cNvSpPr>
            <a:spLocks noGrp="1"/>
          </p:cNvSpPr>
          <p:nvPr>
            <p:ph type="ctrTitle" hasCustomPrompt="1"/>
          </p:nvPr>
        </p:nvSpPr>
        <p:spPr>
          <a:xfrm>
            <a:off x="288559" y="1111525"/>
            <a:ext cx="3503952" cy="2390972"/>
          </a:xfrm>
          <a:prstGeom prst="rect">
            <a:avLst/>
          </a:prstGeom>
        </p:spPr>
        <p:txBody>
          <a:bodyPr anchor="b" anchorCtr="0">
            <a:noAutofit/>
          </a:bodyPr>
          <a:lstStyle>
            <a:lvl1pPr algn="l">
              <a:defRPr sz="3600">
                <a:solidFill>
                  <a:schemeClr val="bg1"/>
                </a:solidFill>
              </a:defRPr>
            </a:lvl1pPr>
          </a:lstStyle>
          <a:p>
            <a:r>
              <a:rPr lang="en-US"/>
              <a:t>Insert your slide title here maximum of four lines</a:t>
            </a:r>
          </a:p>
        </p:txBody>
      </p:sp>
      <p:sp>
        <p:nvSpPr>
          <p:cNvPr id="14" name="Subtitle 2">
            <a:extLst>
              <a:ext uri="{FF2B5EF4-FFF2-40B4-BE49-F238E27FC236}">
                <a16:creationId xmlns:a16="http://schemas.microsoft.com/office/drawing/2014/main" id="{B088BB5C-5C7B-0E3F-0629-E297953C56D2}"/>
              </a:ext>
            </a:extLst>
          </p:cNvPr>
          <p:cNvSpPr>
            <a:spLocks noGrp="1"/>
          </p:cNvSpPr>
          <p:nvPr>
            <p:ph type="subTitle" idx="13" hasCustomPrompt="1"/>
          </p:nvPr>
        </p:nvSpPr>
        <p:spPr>
          <a:xfrm>
            <a:off x="288558" y="3515514"/>
            <a:ext cx="3503953" cy="436210"/>
          </a:xfrm>
          <a:prstGeom prst="rect">
            <a:avLst/>
          </a:prstGeo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divider subtitle</a:t>
            </a:r>
          </a:p>
        </p:txBody>
      </p:sp>
      <p:sp>
        <p:nvSpPr>
          <p:cNvPr id="15" name="Text Placeholder 10">
            <a:extLst>
              <a:ext uri="{FF2B5EF4-FFF2-40B4-BE49-F238E27FC236}">
                <a16:creationId xmlns:a16="http://schemas.microsoft.com/office/drawing/2014/main" id="{54422616-9A6B-BD2A-EEE6-5D4F31127FD9}"/>
              </a:ext>
            </a:extLst>
          </p:cNvPr>
          <p:cNvSpPr>
            <a:spLocks noGrp="1"/>
          </p:cNvSpPr>
          <p:nvPr>
            <p:ph type="body" sz="quarter" idx="14" hasCustomPrompt="1"/>
          </p:nvPr>
        </p:nvSpPr>
        <p:spPr>
          <a:xfrm>
            <a:off x="4290932" y="5985327"/>
            <a:ext cx="7595265" cy="365125"/>
          </a:xfrm>
          <a:prstGeom prst="rect">
            <a:avLst/>
          </a:prstGeo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Source, footnote</a:t>
            </a:r>
          </a:p>
        </p:txBody>
      </p:sp>
      <p:sp>
        <p:nvSpPr>
          <p:cNvPr id="4" name="TextBox 3">
            <a:extLst>
              <a:ext uri="{FF2B5EF4-FFF2-40B4-BE49-F238E27FC236}">
                <a16:creationId xmlns:a16="http://schemas.microsoft.com/office/drawing/2014/main" id="{7C94C076-1CD8-CF76-1E98-52F5EBB5C1F2}"/>
              </a:ext>
            </a:extLst>
          </p:cNvPr>
          <p:cNvSpPr txBox="1"/>
          <p:nvPr userDrawn="1"/>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9820394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_and_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288558" y="1825625"/>
            <a:ext cx="11597639" cy="38361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a:xfrm>
            <a:off x="10985326" y="6435203"/>
            <a:ext cx="901874" cy="365125"/>
          </a:xfrm>
          <a:prstGeom prst="rect">
            <a:avLst/>
          </a:prstGeom>
        </p:spPr>
        <p:txBody>
          <a:bodyPr/>
          <a:lstStyle/>
          <a:p>
            <a:fld id="{403EF4E2-7A7A-0548-85F1-5479B7C9E1B2}" type="slidenum">
              <a:rPr lang="en-US" smtClean="0"/>
              <a:t>‹#›</a:t>
            </a:fld>
            <a:endParaRPr lang="en-US" dirty="0"/>
          </a:p>
        </p:txBody>
      </p:sp>
      <p:sp>
        <p:nvSpPr>
          <p:cNvPr id="7" name="Text Placeholder 6">
            <a:extLst>
              <a:ext uri="{FF2B5EF4-FFF2-40B4-BE49-F238E27FC236}">
                <a16:creationId xmlns:a16="http://schemas.microsoft.com/office/drawing/2014/main" id="{47F7929F-4D80-0F4F-EFFB-21D9B3A08195}"/>
              </a:ext>
            </a:extLst>
          </p:cNvPr>
          <p:cNvSpPr>
            <a:spLocks noGrp="1"/>
          </p:cNvSpPr>
          <p:nvPr>
            <p:ph type="body" sz="quarter" idx="13" hasCustomPrompt="1"/>
          </p:nvPr>
        </p:nvSpPr>
        <p:spPr>
          <a:xfrm>
            <a:off x="288558" y="579495"/>
            <a:ext cx="11582400" cy="436542"/>
          </a:xfrm>
          <a:prstGeom prst="rect">
            <a:avLst/>
          </a:prstGeo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a:t>Insert your subtitle in Arial 16pt</a:t>
            </a:r>
          </a:p>
        </p:txBody>
      </p:sp>
      <p:sp>
        <p:nvSpPr>
          <p:cNvPr id="4" name="Text Placeholder 10">
            <a:extLst>
              <a:ext uri="{FF2B5EF4-FFF2-40B4-BE49-F238E27FC236}">
                <a16:creationId xmlns:a16="http://schemas.microsoft.com/office/drawing/2014/main" id="{C3AEC9DB-EF68-1F30-2273-B2160550D684}"/>
              </a:ext>
            </a:extLst>
          </p:cNvPr>
          <p:cNvSpPr>
            <a:spLocks noGrp="1"/>
          </p:cNvSpPr>
          <p:nvPr>
            <p:ph type="body" sz="quarter" idx="17" hasCustomPrompt="1"/>
          </p:nvPr>
        </p:nvSpPr>
        <p:spPr>
          <a:xfrm>
            <a:off x="288558" y="5985327"/>
            <a:ext cx="11582399" cy="365125"/>
          </a:xfrm>
          <a:prstGeom prst="rect">
            <a:avLst/>
          </a:prstGeo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Source, footnote</a:t>
            </a:r>
          </a:p>
        </p:txBody>
      </p:sp>
      <p:sp>
        <p:nvSpPr>
          <p:cNvPr id="5" name="Title 1">
            <a:extLst>
              <a:ext uri="{FF2B5EF4-FFF2-40B4-BE49-F238E27FC236}">
                <a16:creationId xmlns:a16="http://schemas.microsoft.com/office/drawing/2014/main" id="{B30F50A8-F4AB-8F41-DE7A-B921DA46B4A5}"/>
              </a:ext>
            </a:extLst>
          </p:cNvPr>
          <p:cNvSpPr>
            <a:spLocks noGrp="1"/>
          </p:cNvSpPr>
          <p:nvPr>
            <p:ph type="title" hasCustomPrompt="1"/>
          </p:nvPr>
        </p:nvSpPr>
        <p:spPr>
          <a:xfrm>
            <a:off x="288558" y="178971"/>
            <a:ext cx="11582400" cy="397352"/>
          </a:xfrm>
          <a:prstGeom prst="rect">
            <a:avLst/>
          </a:prstGeom>
        </p:spPr>
        <p:txBody>
          <a:bodyPr anchor="ctr"/>
          <a:lstStyle>
            <a:lvl1pPr>
              <a:defRPr sz="2000"/>
            </a:lvl1pPr>
          </a:lstStyle>
          <a:p>
            <a:r>
              <a:rPr lang="en-US"/>
              <a:t>Insert your slide title in Arial bold 20pt</a:t>
            </a:r>
          </a:p>
        </p:txBody>
      </p:sp>
    </p:spTree>
    <p:extLst>
      <p:ext uri="{BB962C8B-B14F-4D97-AF65-F5344CB8AC3E}">
        <p14:creationId xmlns:p14="http://schemas.microsoft.com/office/powerpoint/2010/main" val="22758053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divider_deep_violet">
    <p:bg>
      <p:bgRef idx="1001">
        <a:schemeClr val="bg2"/>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EC7A27B-9C75-06B8-163E-687EF3BAFAB0}"/>
              </a:ext>
            </a:extLst>
          </p:cNvPr>
          <p:cNvSpPr/>
          <p:nvPr userDrawn="1"/>
        </p:nvSpPr>
        <p:spPr>
          <a:xfrm>
            <a:off x="5825811" y="0"/>
            <a:ext cx="636618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spcAft>
                <a:spcPts val="600"/>
              </a:spcAft>
            </a:pPr>
            <a:endParaRPr lang="en-US" sz="1600" dirty="0"/>
          </a:p>
        </p:txBody>
      </p:sp>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tx1"/>
                </a:solidFill>
              </a:defRPr>
            </a:lvl1pPr>
          </a:lstStyle>
          <a:p>
            <a:fld id="{403EF4E2-7A7A-0548-85F1-5479B7C9E1B2}" type="slidenum">
              <a:rPr lang="en-US" smtClean="0"/>
              <a:pPr/>
              <a:t>‹#›</a:t>
            </a:fld>
            <a:endParaRPr lang="en-US" dirty="0"/>
          </a:p>
        </p:txBody>
      </p:sp>
      <p:sp>
        <p:nvSpPr>
          <p:cNvPr id="9" name="TextBox 8">
            <a:extLst>
              <a:ext uri="{FF2B5EF4-FFF2-40B4-BE49-F238E27FC236}">
                <a16:creationId xmlns:a16="http://schemas.microsoft.com/office/drawing/2014/main" id="{2BF749EA-836B-83E3-C743-0FC08B6657F8}"/>
              </a:ext>
            </a:extLst>
          </p:cNvPr>
          <p:cNvSpPr txBox="1"/>
          <p:nvPr userDrawn="1"/>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solidFill>
              </a:rPr>
              <a:t>© 2023 Nielsen Consumer LLC. All Rights Reserved.</a:t>
            </a:r>
          </a:p>
        </p:txBody>
      </p:sp>
      <p:sp>
        <p:nvSpPr>
          <p:cNvPr id="12" name="TextBox 11">
            <a:extLst>
              <a:ext uri="{FF2B5EF4-FFF2-40B4-BE49-F238E27FC236}">
                <a16:creationId xmlns:a16="http://schemas.microsoft.com/office/drawing/2014/main" id="{65E85384-E091-2082-FCBB-160F82D46D2B}"/>
              </a:ext>
            </a:extLst>
          </p:cNvPr>
          <p:cNvSpPr txBox="1"/>
          <p:nvPr userDrawn="1"/>
        </p:nvSpPr>
        <p:spPr>
          <a:xfrm>
            <a:off x="-1115568" y="3474720"/>
            <a:ext cx="0" cy="0"/>
          </a:xfrm>
          <a:prstGeom prst="rect">
            <a:avLst/>
          </a:prstGeom>
          <a:noFill/>
        </p:spPr>
        <p:txBody>
          <a:bodyPr wrap="none" lIns="0" rIns="0" rtlCol="0">
            <a:noAutofit/>
          </a:bodyPr>
          <a:lstStyle/>
          <a:p>
            <a:pPr algn="l">
              <a:spcAft>
                <a:spcPts val="600"/>
              </a:spcAft>
            </a:pPr>
            <a:endParaRPr lang="en-US" sz="1600" dirty="0"/>
          </a:p>
        </p:txBody>
      </p:sp>
      <p:sp>
        <p:nvSpPr>
          <p:cNvPr id="16" name="TextBox 15">
            <a:extLst>
              <a:ext uri="{FF2B5EF4-FFF2-40B4-BE49-F238E27FC236}">
                <a16:creationId xmlns:a16="http://schemas.microsoft.com/office/drawing/2014/main" id="{6D822119-F72B-5E64-6ABF-EC783D188977}"/>
              </a:ext>
            </a:extLst>
          </p:cNvPr>
          <p:cNvSpPr txBox="1"/>
          <p:nvPr userDrawn="1"/>
        </p:nvSpPr>
        <p:spPr>
          <a:xfrm>
            <a:off x="2628900" y="-271463"/>
            <a:ext cx="0" cy="0"/>
          </a:xfrm>
          <a:prstGeom prst="rect">
            <a:avLst/>
          </a:prstGeom>
          <a:noFill/>
        </p:spPr>
        <p:txBody>
          <a:bodyPr wrap="none" lIns="0" rIns="0" rtlCol="0">
            <a:noAutofit/>
          </a:bodyPr>
          <a:lstStyle/>
          <a:p>
            <a:pPr algn="l">
              <a:spcAft>
                <a:spcPts val="600"/>
              </a:spcAft>
            </a:pPr>
            <a:endParaRPr lang="en-US" sz="1600" dirty="0"/>
          </a:p>
        </p:txBody>
      </p:sp>
    </p:spTree>
    <p:extLst>
      <p:ext uri="{BB962C8B-B14F-4D97-AF65-F5344CB8AC3E}">
        <p14:creationId xmlns:p14="http://schemas.microsoft.com/office/powerpoint/2010/main" val="1075723930"/>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yp_left_title_and_content_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54AF76-AD3D-99EA-BB6C-F380750B8D51}"/>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18F88F4-971A-A6B1-1A27-9CE89013B620}"/>
              </a:ext>
            </a:extLst>
          </p:cNvPr>
          <p:cNvSpPr/>
          <p:nvPr userDrawn="1"/>
        </p:nvSpPr>
        <p:spPr>
          <a:xfrm>
            <a:off x="0" y="0"/>
            <a:ext cx="40023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4290932" y="1671355"/>
            <a:ext cx="7595265" cy="399040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a:xfrm>
            <a:off x="10985326" y="6435203"/>
            <a:ext cx="901874" cy="365125"/>
          </a:xfrm>
          <a:prstGeom prst="rect">
            <a:avLst/>
          </a:prstGeom>
        </p:spPr>
        <p:txBody>
          <a:bodyPr/>
          <a:lstStyle/>
          <a:p>
            <a:fld id="{403EF4E2-7A7A-0548-85F1-5479B7C9E1B2}" type="slidenum">
              <a:rPr lang="en-US" smtClean="0"/>
              <a:t>‹#›</a:t>
            </a:fld>
            <a:endParaRPr lang="en-US" dirty="0"/>
          </a:p>
        </p:txBody>
      </p:sp>
      <p:sp>
        <p:nvSpPr>
          <p:cNvPr id="13" name="Title 1">
            <a:extLst>
              <a:ext uri="{FF2B5EF4-FFF2-40B4-BE49-F238E27FC236}">
                <a16:creationId xmlns:a16="http://schemas.microsoft.com/office/drawing/2014/main" id="{C9E80DB3-397B-6246-0042-983989BBFF67}"/>
              </a:ext>
            </a:extLst>
          </p:cNvPr>
          <p:cNvSpPr>
            <a:spLocks noGrp="1"/>
          </p:cNvSpPr>
          <p:nvPr>
            <p:ph type="ctrTitle" hasCustomPrompt="1"/>
          </p:nvPr>
        </p:nvSpPr>
        <p:spPr>
          <a:xfrm>
            <a:off x="288559" y="1111525"/>
            <a:ext cx="3503952" cy="2390972"/>
          </a:xfrm>
          <a:prstGeom prst="rect">
            <a:avLst/>
          </a:prstGeom>
        </p:spPr>
        <p:txBody>
          <a:bodyPr anchor="b" anchorCtr="0">
            <a:noAutofit/>
          </a:bodyPr>
          <a:lstStyle>
            <a:lvl1pPr algn="l">
              <a:defRPr sz="3600">
                <a:solidFill>
                  <a:schemeClr val="bg1"/>
                </a:solidFill>
              </a:defRPr>
            </a:lvl1pPr>
          </a:lstStyle>
          <a:p>
            <a:r>
              <a:rPr lang="en-US"/>
              <a:t>Insert your slide title here maximum of four lines</a:t>
            </a:r>
          </a:p>
        </p:txBody>
      </p:sp>
      <p:sp>
        <p:nvSpPr>
          <p:cNvPr id="14" name="Subtitle 2">
            <a:extLst>
              <a:ext uri="{FF2B5EF4-FFF2-40B4-BE49-F238E27FC236}">
                <a16:creationId xmlns:a16="http://schemas.microsoft.com/office/drawing/2014/main" id="{B088BB5C-5C7B-0E3F-0629-E297953C56D2}"/>
              </a:ext>
            </a:extLst>
          </p:cNvPr>
          <p:cNvSpPr>
            <a:spLocks noGrp="1"/>
          </p:cNvSpPr>
          <p:nvPr>
            <p:ph type="subTitle" idx="13" hasCustomPrompt="1"/>
          </p:nvPr>
        </p:nvSpPr>
        <p:spPr>
          <a:xfrm>
            <a:off x="288558" y="3515514"/>
            <a:ext cx="3503953" cy="436210"/>
          </a:xfrm>
          <a:prstGeom prst="rect">
            <a:avLst/>
          </a:prstGeo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divider subtitle</a:t>
            </a:r>
          </a:p>
        </p:txBody>
      </p:sp>
      <p:sp>
        <p:nvSpPr>
          <p:cNvPr id="15" name="Text Placeholder 10">
            <a:extLst>
              <a:ext uri="{FF2B5EF4-FFF2-40B4-BE49-F238E27FC236}">
                <a16:creationId xmlns:a16="http://schemas.microsoft.com/office/drawing/2014/main" id="{54422616-9A6B-BD2A-EEE6-5D4F31127FD9}"/>
              </a:ext>
            </a:extLst>
          </p:cNvPr>
          <p:cNvSpPr>
            <a:spLocks noGrp="1"/>
          </p:cNvSpPr>
          <p:nvPr>
            <p:ph type="body" sz="quarter" idx="14" hasCustomPrompt="1"/>
          </p:nvPr>
        </p:nvSpPr>
        <p:spPr>
          <a:xfrm>
            <a:off x="4290932" y="5985327"/>
            <a:ext cx="7595265" cy="365125"/>
          </a:xfrm>
          <a:prstGeom prst="rect">
            <a:avLst/>
          </a:prstGeo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Source, footnote</a:t>
            </a:r>
          </a:p>
        </p:txBody>
      </p:sp>
      <p:sp>
        <p:nvSpPr>
          <p:cNvPr id="4" name="TextBox 3">
            <a:extLst>
              <a:ext uri="{FF2B5EF4-FFF2-40B4-BE49-F238E27FC236}">
                <a16:creationId xmlns:a16="http://schemas.microsoft.com/office/drawing/2014/main" id="{0174E624-3EAC-7468-3A1E-B592623A7CE9}"/>
              </a:ext>
            </a:extLst>
          </p:cNvPr>
          <p:cNvSpPr txBox="1"/>
          <p:nvPr userDrawn="1"/>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
        <p:nvSpPr>
          <p:cNvPr id="2" name="Text Placeholder 6">
            <a:extLst>
              <a:ext uri="{FF2B5EF4-FFF2-40B4-BE49-F238E27FC236}">
                <a16:creationId xmlns:a16="http://schemas.microsoft.com/office/drawing/2014/main" id="{61C79840-3403-A742-3277-345AD86F5844}"/>
              </a:ext>
            </a:extLst>
          </p:cNvPr>
          <p:cNvSpPr>
            <a:spLocks noGrp="1" noChangeAspect="1"/>
          </p:cNvSpPr>
          <p:nvPr>
            <p:ph type="body" sz="quarter" idx="16" hasCustomPrompt="1"/>
          </p:nvPr>
        </p:nvSpPr>
        <p:spPr>
          <a:xfrm>
            <a:off x="4275692" y="788545"/>
            <a:ext cx="7595266" cy="677108"/>
          </a:xfrm>
          <a:prstGeom prst="rect">
            <a:avLst/>
          </a:prstGeom>
          <a:solidFill>
            <a:schemeClr val="tx2"/>
          </a:solidFill>
        </p:spPr>
        <p:txBody>
          <a:bodyPr lIns="91440" tIns="91440" rIns="91440" bIns="91440" anchor="ctr" anchorCtr="0">
            <a:noAutofit/>
          </a:bodyPr>
          <a:lstStyle>
            <a:lvl1pPr marL="0" indent="0" algn="l">
              <a:spcBef>
                <a:spcPts val="0"/>
              </a:spcBef>
              <a:spcAft>
                <a:spcPts val="0"/>
              </a:spcAft>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 your subtitle in Arial 16pt</a:t>
            </a:r>
          </a:p>
          <a:p>
            <a:pPr lvl="0"/>
            <a:r>
              <a:rPr lang="en-US"/>
              <a:t>Maximum of two lines</a:t>
            </a:r>
          </a:p>
        </p:txBody>
      </p:sp>
    </p:spTree>
    <p:extLst>
      <p:ext uri="{BB962C8B-B14F-4D97-AF65-F5344CB8AC3E}">
        <p14:creationId xmlns:p14="http://schemas.microsoft.com/office/powerpoint/2010/main" val="29643933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_cover_blue">
    <p:bg>
      <p:bgRef idx="1001">
        <a:schemeClr val="bg2"/>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8" y="1671355"/>
            <a:ext cx="8642082" cy="2387600"/>
          </a:xfrm>
          <a:prstGeom prst="rect">
            <a:avLst/>
          </a:prstGeom>
        </p:spPr>
        <p:txBody>
          <a:bodyPr anchor="b">
            <a:noAutofit/>
          </a:bodyPr>
          <a:lstStyle>
            <a:lvl1pPr algn="l">
              <a:defRPr sz="5400">
                <a:solidFill>
                  <a:schemeClr val="bg1"/>
                </a:solidFill>
              </a:defRPr>
            </a:lvl1pPr>
          </a:lstStyle>
          <a:p>
            <a:r>
              <a:rPr lang="en-US" dirty="0"/>
              <a:t>Insert your presentation title here maximum of three lines</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p:nvPr>
        </p:nvSpPr>
        <p:spPr>
          <a:xfrm>
            <a:off x="288558" y="4151030"/>
            <a:ext cx="8642082" cy="837882"/>
          </a:xfrm>
        </p:spPr>
        <p:txBody>
          <a:bodyPr>
            <a:noAutofit/>
          </a:bodyPr>
          <a:lstStyle>
            <a:lvl1pPr marL="0" indent="0" algn="l">
              <a:spcBef>
                <a:spcPts val="0"/>
              </a:spcBef>
              <a:spcAft>
                <a:spcPts val="0"/>
              </a:spcAft>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429C2072-EE2B-A064-5CA2-6097546F935A}"/>
              </a:ext>
            </a:extLst>
          </p:cNvPr>
          <p:cNvCxnSpPr>
            <a:cxnSpLocks/>
          </p:cNvCxnSpPr>
          <p:nvPr/>
        </p:nvCxnSpPr>
        <p:spPr>
          <a:xfrm>
            <a:off x="278932" y="1364752"/>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descr="Logo, icon&#10;&#10;Description automatically generated">
            <a:extLst>
              <a:ext uri="{FF2B5EF4-FFF2-40B4-BE49-F238E27FC236}">
                <a16:creationId xmlns:a16="http://schemas.microsoft.com/office/drawing/2014/main" id="{13AD0A56-54F9-2F78-1258-F9610367319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4800" y="447040"/>
            <a:ext cx="1219200" cy="518808"/>
          </a:xfrm>
          <a:prstGeom prst="rect">
            <a:avLst/>
          </a:prstGeom>
        </p:spPr>
      </p:pic>
      <p:sp>
        <p:nvSpPr>
          <p:cNvPr id="18" name="Text Placeholder 17">
            <a:extLst>
              <a:ext uri="{FF2B5EF4-FFF2-40B4-BE49-F238E27FC236}">
                <a16:creationId xmlns:a16="http://schemas.microsoft.com/office/drawing/2014/main" id="{4D8E56BE-097F-EB4E-3287-BD1DCBFF4884}"/>
              </a:ext>
            </a:extLst>
          </p:cNvPr>
          <p:cNvSpPr>
            <a:spLocks noGrp="1"/>
          </p:cNvSpPr>
          <p:nvPr>
            <p:ph type="body" sz="quarter" idx="10" hasCustomPrompt="1"/>
          </p:nvPr>
        </p:nvSpPr>
        <p:spPr>
          <a:xfrm>
            <a:off x="288559" y="5194091"/>
            <a:ext cx="8642082" cy="344384"/>
          </a:xfrm>
        </p:spPr>
        <p:txBody>
          <a:bodyPr tIns="0" bIns="0" anchor="b" anchorCtr="0">
            <a:noAutofit/>
          </a:bodyPr>
          <a:lstStyle>
            <a:lvl1pPr marL="0" indent="0">
              <a:lnSpc>
                <a:spcPct val="100000"/>
              </a:lnSpc>
              <a:spcBef>
                <a:spcPts val="0"/>
              </a:spcBef>
              <a:spcAft>
                <a:spcPts val="0"/>
              </a:spcAft>
              <a:buNone/>
              <a:defRPr sz="1200" b="1">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19" name="Text Placeholder 17">
            <a:extLst>
              <a:ext uri="{FF2B5EF4-FFF2-40B4-BE49-F238E27FC236}">
                <a16:creationId xmlns:a16="http://schemas.microsoft.com/office/drawing/2014/main" id="{6942A971-1821-DF95-6B7B-A7991E06FA8B}"/>
              </a:ext>
            </a:extLst>
          </p:cNvPr>
          <p:cNvSpPr>
            <a:spLocks noGrp="1"/>
          </p:cNvSpPr>
          <p:nvPr>
            <p:ph type="body" sz="quarter" idx="11" hasCustomPrompt="1"/>
          </p:nvPr>
        </p:nvSpPr>
        <p:spPr>
          <a:xfrm>
            <a:off x="288559" y="5562225"/>
            <a:ext cx="8642082" cy="344385"/>
          </a:xfr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Title/Department</a:t>
            </a:r>
          </a:p>
        </p:txBody>
      </p:sp>
      <p:sp>
        <p:nvSpPr>
          <p:cNvPr id="6" name="Text Placeholder 17">
            <a:extLst>
              <a:ext uri="{FF2B5EF4-FFF2-40B4-BE49-F238E27FC236}">
                <a16:creationId xmlns:a16="http://schemas.microsoft.com/office/drawing/2014/main" id="{DEC3D6C2-3D92-FDB9-8FF6-0B85288173C0}"/>
              </a:ext>
            </a:extLst>
          </p:cNvPr>
          <p:cNvSpPr>
            <a:spLocks noGrp="1"/>
          </p:cNvSpPr>
          <p:nvPr>
            <p:ph type="body" sz="quarter" idx="12" hasCustomPrompt="1"/>
          </p:nvPr>
        </p:nvSpPr>
        <p:spPr>
          <a:xfrm>
            <a:off x="288559" y="6111790"/>
            <a:ext cx="8642082" cy="344385"/>
          </a:xfr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sp>
        <p:nvSpPr>
          <p:cNvPr id="15" name="TextBox 14">
            <a:extLst>
              <a:ext uri="{FF2B5EF4-FFF2-40B4-BE49-F238E27FC236}">
                <a16:creationId xmlns:a16="http://schemas.microsoft.com/office/drawing/2014/main" id="{D439B148-E719-27C3-3403-978BEDC13EC0}"/>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592447725"/>
      </p:ext>
    </p:extLst>
  </p:cSld>
  <p:clrMapOvr>
    <a:overrideClrMapping bg1="lt1" tx1="dk1" bg2="lt2" tx2="dk2" accent1="accent1" accent2="accent2" accent3="accent3" accent4="accent4" accent5="accent5" accent6="accent6" hlink="hlink" folHlink="folHlink"/>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2_cover_deep_blue">
    <p:bg>
      <p:bgRef idx="1001">
        <a:schemeClr val="bg2"/>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8" y="1671355"/>
            <a:ext cx="8642082" cy="2387600"/>
          </a:xfrm>
          <a:prstGeom prst="rect">
            <a:avLst/>
          </a:prstGeom>
        </p:spPr>
        <p:txBody>
          <a:bodyPr anchor="b">
            <a:noAutofit/>
          </a:bodyPr>
          <a:lstStyle>
            <a:lvl1pPr algn="l">
              <a:defRPr sz="5400">
                <a:solidFill>
                  <a:schemeClr val="tx1"/>
                </a:solidFill>
              </a:defRPr>
            </a:lvl1pPr>
          </a:lstStyle>
          <a:p>
            <a:r>
              <a:rPr lang="en-US" dirty="0"/>
              <a:t>Insert your presentation title here maximum of three lines</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p:nvPr>
        </p:nvSpPr>
        <p:spPr>
          <a:xfrm>
            <a:off x="288558" y="4151030"/>
            <a:ext cx="8642082" cy="837882"/>
          </a:xfrm>
        </p:spPr>
        <p:txBody>
          <a:bodyPr>
            <a:noAutofit/>
          </a:bodyPr>
          <a:lstStyle>
            <a:lvl1pPr marL="0" indent="0" algn="l">
              <a:spcBef>
                <a:spcPts val="0"/>
              </a:spcBef>
              <a:spcAft>
                <a:spcPts val="0"/>
              </a:spcAft>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429C2072-EE2B-A064-5CA2-6097546F935A}"/>
              </a:ext>
            </a:extLst>
          </p:cNvPr>
          <p:cNvCxnSpPr>
            <a:cxnSpLocks/>
          </p:cNvCxnSpPr>
          <p:nvPr/>
        </p:nvCxnSpPr>
        <p:spPr>
          <a:xfrm>
            <a:off x="278932" y="1364752"/>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13AD0A56-54F9-2F78-1258-F9610367319B}"/>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304801" y="447040"/>
            <a:ext cx="1219198" cy="518808"/>
          </a:xfrm>
          <a:prstGeom prst="rect">
            <a:avLst/>
          </a:prstGeom>
        </p:spPr>
      </p:pic>
      <p:sp>
        <p:nvSpPr>
          <p:cNvPr id="6" name="Text Placeholder 17">
            <a:extLst>
              <a:ext uri="{FF2B5EF4-FFF2-40B4-BE49-F238E27FC236}">
                <a16:creationId xmlns:a16="http://schemas.microsoft.com/office/drawing/2014/main" id="{5A8605A2-A6E9-EC94-9E56-90DDBAD35A0A}"/>
              </a:ext>
            </a:extLst>
          </p:cNvPr>
          <p:cNvSpPr>
            <a:spLocks noGrp="1"/>
          </p:cNvSpPr>
          <p:nvPr>
            <p:ph type="body" sz="quarter" idx="10" hasCustomPrompt="1"/>
          </p:nvPr>
        </p:nvSpPr>
        <p:spPr>
          <a:xfrm>
            <a:off x="288559" y="5194091"/>
            <a:ext cx="8642082" cy="344384"/>
          </a:xfrm>
        </p:spPr>
        <p:txBody>
          <a:bodyPr tIns="0" bIns="0" anchor="b" anchorCtr="0">
            <a:noAutofit/>
          </a:bodyPr>
          <a:lstStyle>
            <a:lvl1pPr marL="0" indent="0">
              <a:lnSpc>
                <a:spcPct val="100000"/>
              </a:lnSpc>
              <a:spcBef>
                <a:spcPts val="0"/>
              </a:spcBef>
              <a:spcAft>
                <a:spcPts val="0"/>
              </a:spcAft>
              <a:buNone/>
              <a:defRPr sz="1200" b="1">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7" name="Text Placeholder 17">
            <a:extLst>
              <a:ext uri="{FF2B5EF4-FFF2-40B4-BE49-F238E27FC236}">
                <a16:creationId xmlns:a16="http://schemas.microsoft.com/office/drawing/2014/main" id="{3685AD82-6787-48AF-A22F-3B00153B3641}"/>
              </a:ext>
            </a:extLst>
          </p:cNvPr>
          <p:cNvSpPr>
            <a:spLocks noGrp="1"/>
          </p:cNvSpPr>
          <p:nvPr>
            <p:ph type="body" sz="quarter" idx="11" hasCustomPrompt="1"/>
          </p:nvPr>
        </p:nvSpPr>
        <p:spPr>
          <a:xfrm>
            <a:off x="288559" y="5562225"/>
            <a:ext cx="8642082"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Title/Department</a:t>
            </a:r>
          </a:p>
        </p:txBody>
      </p:sp>
      <p:sp>
        <p:nvSpPr>
          <p:cNvPr id="8" name="Text Placeholder 17">
            <a:extLst>
              <a:ext uri="{FF2B5EF4-FFF2-40B4-BE49-F238E27FC236}">
                <a16:creationId xmlns:a16="http://schemas.microsoft.com/office/drawing/2014/main" id="{F5944916-51FE-3EDB-647A-59CBDF40CBE3}"/>
              </a:ext>
            </a:extLst>
          </p:cNvPr>
          <p:cNvSpPr>
            <a:spLocks noGrp="1"/>
          </p:cNvSpPr>
          <p:nvPr>
            <p:ph type="body" sz="quarter" idx="12" hasCustomPrompt="1"/>
          </p:nvPr>
        </p:nvSpPr>
        <p:spPr>
          <a:xfrm>
            <a:off x="288559" y="6111790"/>
            <a:ext cx="8642082"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sp>
        <p:nvSpPr>
          <p:cNvPr id="10" name="TextBox 9">
            <a:extLst>
              <a:ext uri="{FF2B5EF4-FFF2-40B4-BE49-F238E27FC236}">
                <a16:creationId xmlns:a16="http://schemas.microsoft.com/office/drawing/2014/main" id="{1FA3C0EC-F1E0-4D42-57B1-27E1B43D0E3C}"/>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85000"/>
                  </a:schemeClr>
                </a:solidFill>
              </a:rPr>
              <a:t>© 2023 Nielsen Consumer LLC. All Rights Reserved.</a:t>
            </a:r>
          </a:p>
        </p:txBody>
      </p:sp>
    </p:spTree>
    <p:extLst>
      <p:ext uri="{BB962C8B-B14F-4D97-AF65-F5344CB8AC3E}">
        <p14:creationId xmlns:p14="http://schemas.microsoft.com/office/powerpoint/2010/main" val="4123987709"/>
      </p:ext>
    </p:extLst>
  </p:cSld>
  <p:clrMapOvr>
    <a:overrideClrMapping bg1="dk1" tx1="lt1" bg2="dk2" tx2="lt2" accent1="accent1" accent2="accent2" accent3="accent3" accent4="accent4" accent5="accent5" accent6="accent6" hlink="hlink" folHlink="folHlink"/>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3_cover_white">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8" y="1671355"/>
            <a:ext cx="8642082" cy="2387600"/>
          </a:xfrm>
          <a:prstGeom prst="rect">
            <a:avLst/>
          </a:prstGeom>
        </p:spPr>
        <p:txBody>
          <a:bodyPr anchor="b">
            <a:noAutofit/>
          </a:bodyPr>
          <a:lstStyle>
            <a:lvl1pPr algn="l">
              <a:defRPr sz="5400">
                <a:solidFill>
                  <a:schemeClr val="tx1"/>
                </a:solidFill>
              </a:defRPr>
            </a:lvl1pPr>
          </a:lstStyle>
          <a:p>
            <a:r>
              <a:rPr lang="en-US" dirty="0"/>
              <a:t>Insert your presentation title here maximum of three lines</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p:nvPr>
        </p:nvSpPr>
        <p:spPr>
          <a:xfrm>
            <a:off x="288558" y="4151030"/>
            <a:ext cx="8642082" cy="837882"/>
          </a:xfrm>
        </p:spPr>
        <p:txBody>
          <a:bodyPr>
            <a:noAutofit/>
          </a:bodyPr>
          <a:lstStyle>
            <a:lvl1pPr marL="0" indent="0" algn="l">
              <a:spcBef>
                <a:spcPts val="0"/>
              </a:spcBef>
              <a:spcAft>
                <a:spcPts val="0"/>
              </a:spcAft>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429C2072-EE2B-A064-5CA2-6097546F935A}"/>
              </a:ext>
            </a:extLst>
          </p:cNvPr>
          <p:cNvCxnSpPr>
            <a:cxnSpLocks/>
          </p:cNvCxnSpPr>
          <p:nvPr/>
        </p:nvCxnSpPr>
        <p:spPr>
          <a:xfrm>
            <a:off x="278932" y="1364752"/>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13AD0A56-54F9-2F78-1258-F9610367319B}"/>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304801" y="447040"/>
            <a:ext cx="1219198" cy="518808"/>
          </a:xfrm>
          <a:prstGeom prst="rect">
            <a:avLst/>
          </a:prstGeom>
        </p:spPr>
      </p:pic>
      <p:sp>
        <p:nvSpPr>
          <p:cNvPr id="6" name="Text Placeholder 17">
            <a:extLst>
              <a:ext uri="{FF2B5EF4-FFF2-40B4-BE49-F238E27FC236}">
                <a16:creationId xmlns:a16="http://schemas.microsoft.com/office/drawing/2014/main" id="{C32257C0-3FBF-B047-8C59-CDBF51B11985}"/>
              </a:ext>
            </a:extLst>
          </p:cNvPr>
          <p:cNvSpPr>
            <a:spLocks noGrp="1"/>
          </p:cNvSpPr>
          <p:nvPr>
            <p:ph type="body" sz="quarter" idx="10" hasCustomPrompt="1"/>
          </p:nvPr>
        </p:nvSpPr>
        <p:spPr>
          <a:xfrm>
            <a:off x="288559" y="5194091"/>
            <a:ext cx="8642082" cy="344384"/>
          </a:xfrm>
        </p:spPr>
        <p:txBody>
          <a:bodyPr tIns="0" bIns="0" anchor="b" anchorCtr="0">
            <a:noAutofit/>
          </a:bodyPr>
          <a:lstStyle>
            <a:lvl1pPr marL="0" indent="0">
              <a:lnSpc>
                <a:spcPct val="100000"/>
              </a:lnSpc>
              <a:spcBef>
                <a:spcPts val="0"/>
              </a:spcBef>
              <a:spcAft>
                <a:spcPts val="0"/>
              </a:spcAft>
              <a:buNone/>
              <a:defRPr sz="1200" b="1">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7" name="Text Placeholder 17">
            <a:extLst>
              <a:ext uri="{FF2B5EF4-FFF2-40B4-BE49-F238E27FC236}">
                <a16:creationId xmlns:a16="http://schemas.microsoft.com/office/drawing/2014/main" id="{BA60B01F-F394-99A6-2702-DE583FCB977E}"/>
              </a:ext>
            </a:extLst>
          </p:cNvPr>
          <p:cNvSpPr>
            <a:spLocks noGrp="1"/>
          </p:cNvSpPr>
          <p:nvPr>
            <p:ph type="body" sz="quarter" idx="11" hasCustomPrompt="1"/>
          </p:nvPr>
        </p:nvSpPr>
        <p:spPr>
          <a:xfrm>
            <a:off x="288559" y="5562225"/>
            <a:ext cx="8642082"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Title/Department</a:t>
            </a:r>
          </a:p>
        </p:txBody>
      </p:sp>
      <p:sp>
        <p:nvSpPr>
          <p:cNvPr id="8" name="Text Placeholder 17">
            <a:extLst>
              <a:ext uri="{FF2B5EF4-FFF2-40B4-BE49-F238E27FC236}">
                <a16:creationId xmlns:a16="http://schemas.microsoft.com/office/drawing/2014/main" id="{D70F9698-6E59-9274-EC44-4917B7B92AAA}"/>
              </a:ext>
            </a:extLst>
          </p:cNvPr>
          <p:cNvSpPr>
            <a:spLocks noGrp="1"/>
          </p:cNvSpPr>
          <p:nvPr>
            <p:ph type="body" sz="quarter" idx="12" hasCustomPrompt="1"/>
          </p:nvPr>
        </p:nvSpPr>
        <p:spPr>
          <a:xfrm>
            <a:off x="288559" y="6111790"/>
            <a:ext cx="8642082"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sp>
        <p:nvSpPr>
          <p:cNvPr id="10" name="TextBox 9">
            <a:extLst>
              <a:ext uri="{FF2B5EF4-FFF2-40B4-BE49-F238E27FC236}">
                <a16:creationId xmlns:a16="http://schemas.microsoft.com/office/drawing/2014/main" id="{5610FA71-069D-E398-B6E9-5C68D1D17767}"/>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4043888860"/>
      </p:ext>
    </p:extLst>
  </p:cSld>
  <p:clrMapOvr>
    <a:overrideClrMapping bg1="lt1" tx1="dk1" bg2="lt2" tx2="dk2" accent1="accent1" accent2="accent2" accent3="accent3" accent4="accent4" accent5="accent5" accent6="accent6" hlink="hlink" folHlink="folHlink"/>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2_cover_photo_circle_blue">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6243803D-31FA-692F-1CDF-A332274BC332}"/>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
        <p:nvSpPr>
          <p:cNvPr id="7" name="Picture Placeholder 6">
            <a:extLst>
              <a:ext uri="{FF2B5EF4-FFF2-40B4-BE49-F238E27FC236}">
                <a16:creationId xmlns:a16="http://schemas.microsoft.com/office/drawing/2014/main" id="{7B856112-0A8A-CB47-1E64-93477A68A707}"/>
              </a:ext>
            </a:extLst>
          </p:cNvPr>
          <p:cNvSpPr>
            <a:spLocks noGrp="1"/>
          </p:cNvSpPr>
          <p:nvPr>
            <p:ph type="pic" sz="quarter" idx="12" hasCustomPrompt="1"/>
          </p:nvPr>
        </p:nvSpPr>
        <p:spPr>
          <a:xfrm>
            <a:off x="7465671" y="321957"/>
            <a:ext cx="4924345" cy="4924346"/>
          </a:xfrm>
          <a:prstGeom prst="ellipse">
            <a:avLst/>
          </a:prstGeom>
          <a:solidFill>
            <a:schemeClr val="tx1"/>
          </a:solidFill>
        </p:spPr>
        <p:txBody>
          <a:bodyPr/>
          <a:lstStyle>
            <a:lvl1pPr marL="0" indent="0" algn="ctr">
              <a:buNone/>
              <a:defRPr>
                <a:solidFill>
                  <a:schemeClr val="bg1"/>
                </a:solidFill>
              </a:defRPr>
            </a:lvl1pPr>
          </a:lstStyle>
          <a:p>
            <a:r>
              <a:rPr lang="en-US" dirty="0"/>
              <a:t>Click picture icon to add photo</a:t>
            </a:r>
          </a:p>
        </p:txBody>
      </p:sp>
      <p:sp>
        <p:nvSpPr>
          <p:cNvPr id="6" name="Title 1">
            <a:extLst>
              <a:ext uri="{FF2B5EF4-FFF2-40B4-BE49-F238E27FC236}">
                <a16:creationId xmlns:a16="http://schemas.microsoft.com/office/drawing/2014/main" id="{44BB1AF6-DC78-953A-74B3-4393988782FC}"/>
              </a:ext>
            </a:extLst>
          </p:cNvPr>
          <p:cNvSpPr>
            <a:spLocks noGrp="1"/>
          </p:cNvSpPr>
          <p:nvPr>
            <p:ph type="ctrTitle" hasCustomPrompt="1"/>
          </p:nvPr>
        </p:nvSpPr>
        <p:spPr>
          <a:xfrm>
            <a:off x="288558" y="635035"/>
            <a:ext cx="6689729" cy="2387600"/>
          </a:xfrm>
          <a:prstGeom prst="rect">
            <a:avLst/>
          </a:prstGeom>
        </p:spPr>
        <p:txBody>
          <a:bodyPr anchor="b">
            <a:noAutofit/>
          </a:bodyPr>
          <a:lstStyle>
            <a:lvl1pPr algn="l">
              <a:defRPr sz="4400">
                <a:solidFill>
                  <a:schemeClr val="bg1"/>
                </a:solidFill>
              </a:defRPr>
            </a:lvl1pPr>
          </a:lstStyle>
          <a:p>
            <a:r>
              <a:rPr lang="en-US" dirty="0"/>
              <a:t>Insert your presentation title here maximum of three lines</a:t>
            </a:r>
          </a:p>
        </p:txBody>
      </p:sp>
      <p:sp>
        <p:nvSpPr>
          <p:cNvPr id="8" name="Subtitle 2">
            <a:extLst>
              <a:ext uri="{FF2B5EF4-FFF2-40B4-BE49-F238E27FC236}">
                <a16:creationId xmlns:a16="http://schemas.microsoft.com/office/drawing/2014/main" id="{D8E6DAE2-C337-A8F2-2082-DE6607D24960}"/>
              </a:ext>
            </a:extLst>
          </p:cNvPr>
          <p:cNvSpPr>
            <a:spLocks noGrp="1"/>
          </p:cNvSpPr>
          <p:nvPr>
            <p:ph type="subTitle" idx="1"/>
          </p:nvPr>
        </p:nvSpPr>
        <p:spPr>
          <a:xfrm>
            <a:off x="288558" y="3114710"/>
            <a:ext cx="6689729" cy="837882"/>
          </a:xfrm>
          <a:prstGeom prst="rect">
            <a:avLst/>
          </a:prstGeo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Text Placeholder 17">
            <a:extLst>
              <a:ext uri="{FF2B5EF4-FFF2-40B4-BE49-F238E27FC236}">
                <a16:creationId xmlns:a16="http://schemas.microsoft.com/office/drawing/2014/main" id="{1CD72098-8A9C-6DDA-623D-88ACA639D84A}"/>
              </a:ext>
            </a:extLst>
          </p:cNvPr>
          <p:cNvSpPr>
            <a:spLocks noGrp="1"/>
          </p:cNvSpPr>
          <p:nvPr>
            <p:ph type="body" sz="quarter" idx="10" hasCustomPrompt="1"/>
          </p:nvPr>
        </p:nvSpPr>
        <p:spPr>
          <a:xfrm>
            <a:off x="288559" y="4192468"/>
            <a:ext cx="6689728" cy="344384"/>
          </a:xfrm>
          <a:prstGeom prst="rect">
            <a:avLst/>
          </a:prstGeom>
        </p:spPr>
        <p:txBody>
          <a:bodyPr tIns="0" bIns="0" anchor="b" anchorCtr="0">
            <a:noAutofit/>
          </a:bodyPr>
          <a:lstStyle>
            <a:lvl1pPr marL="0" indent="0">
              <a:lnSpc>
                <a:spcPct val="100000"/>
              </a:lnSpc>
              <a:spcBef>
                <a:spcPts val="0"/>
              </a:spcBef>
              <a:spcAft>
                <a:spcPts val="0"/>
              </a:spcAft>
              <a:buNone/>
              <a:defRPr sz="1200" b="1">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10" name="Text Placeholder 17">
            <a:extLst>
              <a:ext uri="{FF2B5EF4-FFF2-40B4-BE49-F238E27FC236}">
                <a16:creationId xmlns:a16="http://schemas.microsoft.com/office/drawing/2014/main" id="{5D2957D4-81EB-DC26-6463-5EADF1A25509}"/>
              </a:ext>
            </a:extLst>
          </p:cNvPr>
          <p:cNvSpPr>
            <a:spLocks noGrp="1"/>
          </p:cNvSpPr>
          <p:nvPr>
            <p:ph type="body" sz="quarter" idx="11" hasCustomPrompt="1"/>
          </p:nvPr>
        </p:nvSpPr>
        <p:spPr>
          <a:xfrm>
            <a:off x="288559" y="4560602"/>
            <a:ext cx="6689728" cy="344385"/>
          </a:xfrm>
          <a:prstGeom prst="rect">
            <a:avLst/>
          </a:prstGeo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Title/Department</a:t>
            </a:r>
          </a:p>
        </p:txBody>
      </p:sp>
      <p:sp>
        <p:nvSpPr>
          <p:cNvPr id="11" name="Text Placeholder 17">
            <a:extLst>
              <a:ext uri="{FF2B5EF4-FFF2-40B4-BE49-F238E27FC236}">
                <a16:creationId xmlns:a16="http://schemas.microsoft.com/office/drawing/2014/main" id="{D6FB9EEA-C3E3-431A-8CBC-F0DB2F54B537}"/>
              </a:ext>
            </a:extLst>
          </p:cNvPr>
          <p:cNvSpPr>
            <a:spLocks noGrp="1"/>
          </p:cNvSpPr>
          <p:nvPr>
            <p:ph type="body" sz="quarter" idx="13" hasCustomPrompt="1"/>
          </p:nvPr>
        </p:nvSpPr>
        <p:spPr>
          <a:xfrm>
            <a:off x="288559" y="5110167"/>
            <a:ext cx="6689728" cy="344385"/>
          </a:xfrm>
          <a:prstGeom prst="rect">
            <a:avLst/>
          </a:prstGeo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sp>
        <p:nvSpPr>
          <p:cNvPr id="9" name="Rectangle 8">
            <a:extLst>
              <a:ext uri="{FF2B5EF4-FFF2-40B4-BE49-F238E27FC236}">
                <a16:creationId xmlns:a16="http://schemas.microsoft.com/office/drawing/2014/main" id="{00EFF673-9517-41A0-4004-5EAC726D4531}"/>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AF6C0935-B627-483D-DE85-1B74E852969A}"/>
              </a:ext>
            </a:extLst>
          </p:cNvPr>
          <p:cNvSpPr txBox="1"/>
          <p:nvPr userDrawn="1"/>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4026041674"/>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4_cover_niq_violet">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rgbClr val="292A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Icon&#10;&#10;Description automatically generated">
            <a:extLst>
              <a:ext uri="{FF2B5EF4-FFF2-40B4-BE49-F238E27FC236}">
                <a16:creationId xmlns:a16="http://schemas.microsoft.com/office/drawing/2014/main" id="{E1167A0A-F180-60C7-1EB1-45DFE71B1E1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6243803D-31FA-692F-1CDF-A332274BC332}"/>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
        <p:nvSpPr>
          <p:cNvPr id="12" name="Title 1">
            <a:extLst>
              <a:ext uri="{FF2B5EF4-FFF2-40B4-BE49-F238E27FC236}">
                <a16:creationId xmlns:a16="http://schemas.microsoft.com/office/drawing/2014/main" id="{E163BE63-5485-E51C-D2FB-D90594B2CBBC}"/>
              </a:ext>
            </a:extLst>
          </p:cNvPr>
          <p:cNvSpPr>
            <a:spLocks noGrp="1"/>
          </p:cNvSpPr>
          <p:nvPr>
            <p:ph type="ctrTitle" hasCustomPrompt="1"/>
          </p:nvPr>
        </p:nvSpPr>
        <p:spPr>
          <a:xfrm>
            <a:off x="288558" y="635035"/>
            <a:ext cx="8642082" cy="2387600"/>
          </a:xfrm>
          <a:prstGeom prst="rect">
            <a:avLst/>
          </a:prstGeom>
        </p:spPr>
        <p:txBody>
          <a:bodyPr anchor="b">
            <a:noAutofit/>
          </a:bodyPr>
          <a:lstStyle>
            <a:lvl1pPr algn="l">
              <a:defRPr sz="5400">
                <a:solidFill>
                  <a:schemeClr val="bg1"/>
                </a:solidFill>
              </a:defRPr>
            </a:lvl1pPr>
          </a:lstStyle>
          <a:p>
            <a:r>
              <a:rPr lang="en-US" dirty="0"/>
              <a:t>Insert your presentation title here maximum of three lines</a:t>
            </a:r>
          </a:p>
        </p:txBody>
      </p:sp>
      <p:sp>
        <p:nvSpPr>
          <p:cNvPr id="14" name="Subtitle 2">
            <a:extLst>
              <a:ext uri="{FF2B5EF4-FFF2-40B4-BE49-F238E27FC236}">
                <a16:creationId xmlns:a16="http://schemas.microsoft.com/office/drawing/2014/main" id="{D969D08C-4DD0-FF1D-4F1E-2B57BBBC6138}"/>
              </a:ext>
            </a:extLst>
          </p:cNvPr>
          <p:cNvSpPr>
            <a:spLocks noGrp="1"/>
          </p:cNvSpPr>
          <p:nvPr>
            <p:ph type="subTitle" idx="1"/>
          </p:nvPr>
        </p:nvSpPr>
        <p:spPr>
          <a:xfrm>
            <a:off x="288558" y="3114710"/>
            <a:ext cx="8642082" cy="837882"/>
          </a:xfrm>
        </p:spPr>
        <p:txBody>
          <a:bodyPr>
            <a:noAutofit/>
          </a:bodyPr>
          <a:lstStyle>
            <a:lvl1pPr marL="0" indent="0" algn="l">
              <a:spcBef>
                <a:spcPts val="0"/>
              </a:spcBef>
              <a:spcAft>
                <a:spcPts val="0"/>
              </a:spcAft>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7" name="Picture 16">
            <a:extLst>
              <a:ext uri="{FF2B5EF4-FFF2-40B4-BE49-F238E27FC236}">
                <a16:creationId xmlns:a16="http://schemas.microsoft.com/office/drawing/2014/main" id="{070CF706-7FAA-2BA1-1710-A32021C46A2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04801" y="5694428"/>
            <a:ext cx="1219198" cy="518808"/>
          </a:xfrm>
          <a:prstGeom prst="rect">
            <a:avLst/>
          </a:prstGeom>
        </p:spPr>
      </p:pic>
      <p:sp>
        <p:nvSpPr>
          <p:cNvPr id="2" name="Text Placeholder 17">
            <a:extLst>
              <a:ext uri="{FF2B5EF4-FFF2-40B4-BE49-F238E27FC236}">
                <a16:creationId xmlns:a16="http://schemas.microsoft.com/office/drawing/2014/main" id="{CBF2DA13-D12B-C26E-E2A9-C40AB5EC1E75}"/>
              </a:ext>
            </a:extLst>
          </p:cNvPr>
          <p:cNvSpPr>
            <a:spLocks noGrp="1"/>
          </p:cNvSpPr>
          <p:nvPr>
            <p:ph type="body" sz="quarter" idx="10" hasCustomPrompt="1"/>
          </p:nvPr>
        </p:nvSpPr>
        <p:spPr>
          <a:xfrm>
            <a:off x="288559" y="4192468"/>
            <a:ext cx="8642082" cy="344384"/>
          </a:xfrm>
        </p:spPr>
        <p:txBody>
          <a:bodyPr tIns="0" bIns="0" anchor="b" anchorCtr="0">
            <a:noAutofit/>
          </a:bodyPr>
          <a:lstStyle>
            <a:lvl1pPr marL="0" indent="0">
              <a:lnSpc>
                <a:spcPct val="100000"/>
              </a:lnSpc>
              <a:spcBef>
                <a:spcPts val="0"/>
              </a:spcBef>
              <a:spcAft>
                <a:spcPts val="0"/>
              </a:spcAft>
              <a:buNone/>
              <a:defRPr sz="1200" b="1">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3" name="Text Placeholder 17">
            <a:extLst>
              <a:ext uri="{FF2B5EF4-FFF2-40B4-BE49-F238E27FC236}">
                <a16:creationId xmlns:a16="http://schemas.microsoft.com/office/drawing/2014/main" id="{C2D1BA0D-3E80-194F-1320-6AF0CD1FA8EB}"/>
              </a:ext>
            </a:extLst>
          </p:cNvPr>
          <p:cNvSpPr>
            <a:spLocks noGrp="1"/>
          </p:cNvSpPr>
          <p:nvPr>
            <p:ph type="body" sz="quarter" idx="11" hasCustomPrompt="1"/>
          </p:nvPr>
        </p:nvSpPr>
        <p:spPr>
          <a:xfrm>
            <a:off x="288559" y="4560602"/>
            <a:ext cx="8642082" cy="344385"/>
          </a:xfr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Title/Department</a:t>
            </a:r>
          </a:p>
        </p:txBody>
      </p:sp>
      <p:sp>
        <p:nvSpPr>
          <p:cNvPr id="6" name="Text Placeholder 17">
            <a:extLst>
              <a:ext uri="{FF2B5EF4-FFF2-40B4-BE49-F238E27FC236}">
                <a16:creationId xmlns:a16="http://schemas.microsoft.com/office/drawing/2014/main" id="{D9D3209E-F835-F81C-0897-C6026694B711}"/>
              </a:ext>
            </a:extLst>
          </p:cNvPr>
          <p:cNvSpPr>
            <a:spLocks noGrp="1"/>
          </p:cNvSpPr>
          <p:nvPr>
            <p:ph type="body" sz="quarter" idx="12" hasCustomPrompt="1"/>
          </p:nvPr>
        </p:nvSpPr>
        <p:spPr>
          <a:xfrm>
            <a:off x="288559" y="5110167"/>
            <a:ext cx="8642082" cy="344385"/>
          </a:xfr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sp>
        <p:nvSpPr>
          <p:cNvPr id="8" name="Rectangle 7">
            <a:extLst>
              <a:ext uri="{FF2B5EF4-FFF2-40B4-BE49-F238E27FC236}">
                <a16:creationId xmlns:a16="http://schemas.microsoft.com/office/drawing/2014/main" id="{62D8AA20-42EB-F9C1-D872-C9D4889C7DC5}"/>
              </a:ext>
            </a:extLst>
          </p:cNvPr>
          <p:cNvSpPr/>
          <p:nvPr userDrawn="1"/>
        </p:nvSpPr>
        <p:spPr>
          <a:xfrm>
            <a:off x="0" y="0"/>
            <a:ext cx="12192000" cy="6858000"/>
          </a:xfrm>
          <a:prstGeom prst="rect">
            <a:avLst/>
          </a:prstGeom>
          <a:solidFill>
            <a:srgbClr val="292A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BC8D7AAC-5CDF-847F-A39E-03354726B4EC}"/>
              </a:ext>
            </a:extLst>
          </p:cNvPr>
          <p:cNvSpPr txBox="1"/>
          <p:nvPr userDrawn="1"/>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2635110095"/>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5_cover_niq_grey">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text, clipart, vector graphics&#10;&#10;Description automatically generated">
            <a:extLst>
              <a:ext uri="{FF2B5EF4-FFF2-40B4-BE49-F238E27FC236}">
                <a16:creationId xmlns:a16="http://schemas.microsoft.com/office/drawing/2014/main" id="{CF928130-74A2-EFBD-3E8D-68B5F500D5B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1"/>
            <a:ext cx="12191999" cy="6857999"/>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8" y="635035"/>
            <a:ext cx="8642082" cy="2387600"/>
          </a:xfrm>
          <a:prstGeom prst="rect">
            <a:avLst/>
          </a:prstGeom>
        </p:spPr>
        <p:txBody>
          <a:bodyPr anchor="b">
            <a:noAutofit/>
          </a:bodyPr>
          <a:lstStyle>
            <a:lvl1pPr algn="l">
              <a:defRPr sz="5400">
                <a:solidFill>
                  <a:schemeClr val="tx1"/>
                </a:solidFill>
              </a:defRPr>
            </a:lvl1pPr>
          </a:lstStyle>
          <a:p>
            <a:r>
              <a:rPr lang="en-US" dirty="0"/>
              <a:t>Insert your presentation title here maximum of three lines</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p:nvPr>
        </p:nvSpPr>
        <p:spPr>
          <a:xfrm>
            <a:off x="288558" y="3114710"/>
            <a:ext cx="8642082" cy="837882"/>
          </a:xfrm>
        </p:spPr>
        <p:txBody>
          <a:bodyPr>
            <a:noAutofit/>
          </a:bodyPr>
          <a:lstStyle>
            <a:lvl1pPr marL="0" indent="0" algn="l">
              <a:spcBef>
                <a:spcPts val="0"/>
              </a:spcBef>
              <a:spcAft>
                <a:spcPts val="0"/>
              </a:spcAft>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9" name="Picture 8">
            <a:extLst>
              <a:ext uri="{FF2B5EF4-FFF2-40B4-BE49-F238E27FC236}">
                <a16:creationId xmlns:a16="http://schemas.microsoft.com/office/drawing/2014/main" id="{CD8F8D6A-AB50-00A3-D30C-2B45378DC3A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04801" y="5694428"/>
            <a:ext cx="1219198" cy="518808"/>
          </a:xfrm>
          <a:prstGeom prst="rect">
            <a:avLst/>
          </a:prstGeom>
        </p:spPr>
      </p:pic>
      <p:sp>
        <p:nvSpPr>
          <p:cNvPr id="6" name="Text Placeholder 17">
            <a:extLst>
              <a:ext uri="{FF2B5EF4-FFF2-40B4-BE49-F238E27FC236}">
                <a16:creationId xmlns:a16="http://schemas.microsoft.com/office/drawing/2014/main" id="{CFB95ABC-E46E-D769-519E-007DCFC6AE57}"/>
              </a:ext>
            </a:extLst>
          </p:cNvPr>
          <p:cNvSpPr>
            <a:spLocks noGrp="1"/>
          </p:cNvSpPr>
          <p:nvPr>
            <p:ph type="body" sz="quarter" idx="10" hasCustomPrompt="1"/>
          </p:nvPr>
        </p:nvSpPr>
        <p:spPr>
          <a:xfrm>
            <a:off x="288559" y="4192468"/>
            <a:ext cx="8642082" cy="344384"/>
          </a:xfrm>
        </p:spPr>
        <p:txBody>
          <a:bodyPr tIns="0" bIns="0" anchor="b" anchorCtr="0">
            <a:noAutofit/>
          </a:bodyPr>
          <a:lstStyle>
            <a:lvl1pPr marL="0" indent="0">
              <a:lnSpc>
                <a:spcPct val="100000"/>
              </a:lnSpc>
              <a:spcBef>
                <a:spcPts val="0"/>
              </a:spcBef>
              <a:spcAft>
                <a:spcPts val="0"/>
              </a:spcAft>
              <a:buNone/>
              <a:defRPr sz="1200" b="1">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7" name="Text Placeholder 17">
            <a:extLst>
              <a:ext uri="{FF2B5EF4-FFF2-40B4-BE49-F238E27FC236}">
                <a16:creationId xmlns:a16="http://schemas.microsoft.com/office/drawing/2014/main" id="{530B9719-85BB-17E6-F3D3-4CBAC245D7AE}"/>
              </a:ext>
            </a:extLst>
          </p:cNvPr>
          <p:cNvSpPr>
            <a:spLocks noGrp="1"/>
          </p:cNvSpPr>
          <p:nvPr>
            <p:ph type="body" sz="quarter" idx="11" hasCustomPrompt="1"/>
          </p:nvPr>
        </p:nvSpPr>
        <p:spPr>
          <a:xfrm>
            <a:off x="288559" y="4560602"/>
            <a:ext cx="8642082"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Title/Department</a:t>
            </a:r>
          </a:p>
        </p:txBody>
      </p:sp>
      <p:sp>
        <p:nvSpPr>
          <p:cNvPr id="12" name="Text Placeholder 17">
            <a:extLst>
              <a:ext uri="{FF2B5EF4-FFF2-40B4-BE49-F238E27FC236}">
                <a16:creationId xmlns:a16="http://schemas.microsoft.com/office/drawing/2014/main" id="{F56771D0-5C86-AA60-3F57-E915E5BF86C2}"/>
              </a:ext>
            </a:extLst>
          </p:cNvPr>
          <p:cNvSpPr>
            <a:spLocks noGrp="1"/>
          </p:cNvSpPr>
          <p:nvPr>
            <p:ph type="body" sz="quarter" idx="12" hasCustomPrompt="1"/>
          </p:nvPr>
        </p:nvSpPr>
        <p:spPr>
          <a:xfrm>
            <a:off x="288559" y="5110167"/>
            <a:ext cx="8642082"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sp>
        <p:nvSpPr>
          <p:cNvPr id="10" name="TextBox 9">
            <a:extLst>
              <a:ext uri="{FF2B5EF4-FFF2-40B4-BE49-F238E27FC236}">
                <a16:creationId xmlns:a16="http://schemas.microsoft.com/office/drawing/2014/main" id="{19C478FA-FA6E-05DF-854B-5D984ACB62F4}"/>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3925684258"/>
      </p:ext>
    </p:extLst>
  </p:cSld>
  <p:clrMapOvr>
    <a:overrideClrMapping bg1="lt1" tx1="dk1" bg2="lt2" tx2="dk2" accent1="accent1" accent2="accent2" accent3="accent3" accent4="accent4" accent5="accent5" accent6="accent6" hlink="hlink" folHlink="folHlink"/>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6_cover_photo_circle_deep_blue">
    <p:bg>
      <p:bgRef idx="1001">
        <a:schemeClr val="bg2"/>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descr="Shape, circle&#10;&#10;Description automatically generated">
            <a:extLst>
              <a:ext uri="{FF2B5EF4-FFF2-40B4-BE49-F238E27FC236}">
                <a16:creationId xmlns:a16="http://schemas.microsoft.com/office/drawing/2014/main" id="{8C705F6C-3707-85DE-09B3-AF594AAC70F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176303" y="0"/>
            <a:ext cx="5015697" cy="5778421"/>
          </a:xfrm>
          <a:prstGeom prst="rect">
            <a:avLst/>
          </a:prstGeom>
        </p:spPr>
      </p:pic>
      <p:sp>
        <p:nvSpPr>
          <p:cNvPr id="5" name="TextBox 4">
            <a:extLst>
              <a:ext uri="{FF2B5EF4-FFF2-40B4-BE49-F238E27FC236}">
                <a16:creationId xmlns:a16="http://schemas.microsoft.com/office/drawing/2014/main" id="{6243803D-31FA-692F-1CDF-A332274BC332}"/>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85000"/>
                  </a:schemeClr>
                </a:solidFill>
              </a:rPr>
              <a:t>© 2023 Nielsen Consumer LLC. All Rights Reserved.</a:t>
            </a:r>
          </a:p>
        </p:txBody>
      </p:sp>
      <p:sp>
        <p:nvSpPr>
          <p:cNvPr id="7" name="Picture Placeholder 6">
            <a:extLst>
              <a:ext uri="{FF2B5EF4-FFF2-40B4-BE49-F238E27FC236}">
                <a16:creationId xmlns:a16="http://schemas.microsoft.com/office/drawing/2014/main" id="{7B856112-0A8A-CB47-1E64-93477A68A707}"/>
              </a:ext>
            </a:extLst>
          </p:cNvPr>
          <p:cNvSpPr>
            <a:spLocks noGrp="1"/>
          </p:cNvSpPr>
          <p:nvPr>
            <p:ph type="pic" sz="quarter" idx="12" hasCustomPrompt="1"/>
          </p:nvPr>
        </p:nvSpPr>
        <p:spPr>
          <a:xfrm>
            <a:off x="7465671" y="321957"/>
            <a:ext cx="4924345" cy="4924346"/>
          </a:xfrm>
          <a:prstGeom prst="ellipse">
            <a:avLst/>
          </a:prstGeom>
          <a:solidFill>
            <a:schemeClr val="bg1"/>
          </a:solidFill>
        </p:spPr>
        <p:txBody>
          <a:bodyPr/>
          <a:lstStyle>
            <a:lvl1pPr marL="0" indent="0" algn="ctr">
              <a:buNone/>
              <a:defRPr/>
            </a:lvl1pPr>
          </a:lstStyle>
          <a:p>
            <a:r>
              <a:rPr lang="en-US" dirty="0"/>
              <a:t>Click picture icon to add photo</a:t>
            </a:r>
          </a:p>
        </p:txBody>
      </p:sp>
      <p:pic>
        <p:nvPicPr>
          <p:cNvPr id="6" name="Picture 5">
            <a:extLst>
              <a:ext uri="{FF2B5EF4-FFF2-40B4-BE49-F238E27FC236}">
                <a16:creationId xmlns:a16="http://schemas.microsoft.com/office/drawing/2014/main" id="{35F6FDAE-AD6C-AA75-831D-BEFAEACADF56}"/>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04801" y="5694428"/>
            <a:ext cx="1219198" cy="518808"/>
          </a:xfrm>
          <a:prstGeom prst="rect">
            <a:avLst/>
          </a:prstGeom>
        </p:spPr>
      </p:pic>
      <p:sp>
        <p:nvSpPr>
          <p:cNvPr id="8" name="Title 1">
            <a:extLst>
              <a:ext uri="{FF2B5EF4-FFF2-40B4-BE49-F238E27FC236}">
                <a16:creationId xmlns:a16="http://schemas.microsoft.com/office/drawing/2014/main" id="{BF4D08B7-A365-1427-F812-9D5F6ECF5BF3}"/>
              </a:ext>
            </a:extLst>
          </p:cNvPr>
          <p:cNvSpPr>
            <a:spLocks noGrp="1"/>
          </p:cNvSpPr>
          <p:nvPr>
            <p:ph type="ctrTitle" hasCustomPrompt="1"/>
          </p:nvPr>
        </p:nvSpPr>
        <p:spPr>
          <a:xfrm>
            <a:off x="288558" y="635035"/>
            <a:ext cx="6689729" cy="2387600"/>
          </a:xfrm>
          <a:prstGeom prst="rect">
            <a:avLst/>
          </a:prstGeom>
        </p:spPr>
        <p:txBody>
          <a:bodyPr anchor="b">
            <a:noAutofit/>
          </a:bodyPr>
          <a:lstStyle>
            <a:lvl1pPr algn="l">
              <a:defRPr sz="4400">
                <a:solidFill>
                  <a:schemeClr val="tx1"/>
                </a:solidFill>
              </a:defRPr>
            </a:lvl1pPr>
          </a:lstStyle>
          <a:p>
            <a:r>
              <a:rPr lang="en-US" dirty="0"/>
              <a:t>Insert your presentation title here maximum of three lines</a:t>
            </a:r>
          </a:p>
        </p:txBody>
      </p:sp>
      <p:sp>
        <p:nvSpPr>
          <p:cNvPr id="12" name="Subtitle 2">
            <a:extLst>
              <a:ext uri="{FF2B5EF4-FFF2-40B4-BE49-F238E27FC236}">
                <a16:creationId xmlns:a16="http://schemas.microsoft.com/office/drawing/2014/main" id="{11E7862F-A12C-567A-F409-68E4D1A31D3E}"/>
              </a:ext>
            </a:extLst>
          </p:cNvPr>
          <p:cNvSpPr>
            <a:spLocks noGrp="1"/>
          </p:cNvSpPr>
          <p:nvPr>
            <p:ph type="subTitle" idx="1"/>
          </p:nvPr>
        </p:nvSpPr>
        <p:spPr>
          <a:xfrm>
            <a:off x="288558" y="3114710"/>
            <a:ext cx="6689729" cy="837882"/>
          </a:xfr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Text Placeholder 17">
            <a:extLst>
              <a:ext uri="{FF2B5EF4-FFF2-40B4-BE49-F238E27FC236}">
                <a16:creationId xmlns:a16="http://schemas.microsoft.com/office/drawing/2014/main" id="{035E2C2E-1885-1CF4-1BBA-BBD015DF7145}"/>
              </a:ext>
            </a:extLst>
          </p:cNvPr>
          <p:cNvSpPr>
            <a:spLocks noGrp="1"/>
          </p:cNvSpPr>
          <p:nvPr>
            <p:ph type="body" sz="quarter" idx="10" hasCustomPrompt="1"/>
          </p:nvPr>
        </p:nvSpPr>
        <p:spPr>
          <a:xfrm>
            <a:off x="288559" y="4192468"/>
            <a:ext cx="6689728" cy="344384"/>
          </a:xfrm>
        </p:spPr>
        <p:txBody>
          <a:bodyPr tIns="0" bIns="0" anchor="b" anchorCtr="0">
            <a:noAutofit/>
          </a:bodyPr>
          <a:lstStyle>
            <a:lvl1pPr marL="0" indent="0">
              <a:lnSpc>
                <a:spcPct val="100000"/>
              </a:lnSpc>
              <a:spcBef>
                <a:spcPts val="0"/>
              </a:spcBef>
              <a:spcAft>
                <a:spcPts val="0"/>
              </a:spcAft>
              <a:buNone/>
              <a:defRPr sz="1200" b="1">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3" name="Text Placeholder 17">
            <a:extLst>
              <a:ext uri="{FF2B5EF4-FFF2-40B4-BE49-F238E27FC236}">
                <a16:creationId xmlns:a16="http://schemas.microsoft.com/office/drawing/2014/main" id="{D4B9C85D-6613-2D59-9B2A-FE4896B27A1D}"/>
              </a:ext>
            </a:extLst>
          </p:cNvPr>
          <p:cNvSpPr>
            <a:spLocks noGrp="1"/>
          </p:cNvSpPr>
          <p:nvPr>
            <p:ph type="body" sz="quarter" idx="11" hasCustomPrompt="1"/>
          </p:nvPr>
        </p:nvSpPr>
        <p:spPr>
          <a:xfrm>
            <a:off x="288559" y="4560602"/>
            <a:ext cx="6689728"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Title/Department</a:t>
            </a:r>
          </a:p>
        </p:txBody>
      </p:sp>
      <p:sp>
        <p:nvSpPr>
          <p:cNvPr id="9" name="Text Placeholder 17">
            <a:extLst>
              <a:ext uri="{FF2B5EF4-FFF2-40B4-BE49-F238E27FC236}">
                <a16:creationId xmlns:a16="http://schemas.microsoft.com/office/drawing/2014/main" id="{721ACD91-DCF9-5C0A-BADD-DA2A150DFD8F}"/>
              </a:ext>
            </a:extLst>
          </p:cNvPr>
          <p:cNvSpPr>
            <a:spLocks noGrp="1"/>
          </p:cNvSpPr>
          <p:nvPr>
            <p:ph type="body" sz="quarter" idx="13" hasCustomPrompt="1"/>
          </p:nvPr>
        </p:nvSpPr>
        <p:spPr>
          <a:xfrm>
            <a:off x="288559" y="5110167"/>
            <a:ext cx="6689728"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spTree>
    <p:extLst>
      <p:ext uri="{BB962C8B-B14F-4D97-AF65-F5344CB8AC3E}">
        <p14:creationId xmlns:p14="http://schemas.microsoft.com/office/powerpoint/2010/main" val="2726896868"/>
      </p:ext>
    </p:extLst>
  </p:cSld>
  <p:clrMapOvr>
    <a:overrideClrMapping bg1="dk1" tx1="lt1" bg2="dk2" tx2="lt2" accent1="accent1" accent2="accent2" accent3="accent3" accent4="accent4" accent5="accent5" accent6="accent6" hlink="hlink" folHlink="folHlink"/>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7_cover_photo_circle_blue">
    <p:bg>
      <p:bgRef idx="1001">
        <a:schemeClr val="bg2"/>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Shape, circle&#10;&#10;Description automatically generated">
            <a:extLst>
              <a:ext uri="{FF2B5EF4-FFF2-40B4-BE49-F238E27FC236}">
                <a16:creationId xmlns:a16="http://schemas.microsoft.com/office/drawing/2014/main" id="{4C7417A5-DB4B-D001-3587-DC3B18D4E55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175501" y="0"/>
            <a:ext cx="5016500" cy="5788409"/>
          </a:xfrm>
          <a:prstGeom prst="rect">
            <a:avLst/>
          </a:prstGeom>
        </p:spPr>
      </p:pic>
      <p:sp>
        <p:nvSpPr>
          <p:cNvPr id="5" name="TextBox 4">
            <a:extLst>
              <a:ext uri="{FF2B5EF4-FFF2-40B4-BE49-F238E27FC236}">
                <a16:creationId xmlns:a16="http://schemas.microsoft.com/office/drawing/2014/main" id="{6243803D-31FA-692F-1CDF-A332274BC332}"/>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
        <p:nvSpPr>
          <p:cNvPr id="7" name="Picture Placeholder 6">
            <a:extLst>
              <a:ext uri="{FF2B5EF4-FFF2-40B4-BE49-F238E27FC236}">
                <a16:creationId xmlns:a16="http://schemas.microsoft.com/office/drawing/2014/main" id="{7B856112-0A8A-CB47-1E64-93477A68A707}"/>
              </a:ext>
            </a:extLst>
          </p:cNvPr>
          <p:cNvSpPr>
            <a:spLocks noGrp="1"/>
          </p:cNvSpPr>
          <p:nvPr>
            <p:ph type="pic" sz="quarter" idx="12" hasCustomPrompt="1"/>
          </p:nvPr>
        </p:nvSpPr>
        <p:spPr>
          <a:xfrm>
            <a:off x="7465671" y="321957"/>
            <a:ext cx="4924345" cy="4924346"/>
          </a:xfrm>
          <a:prstGeom prst="ellipse">
            <a:avLst/>
          </a:prstGeom>
          <a:solidFill>
            <a:schemeClr val="tx1"/>
          </a:solidFill>
        </p:spPr>
        <p:txBody>
          <a:bodyPr/>
          <a:lstStyle>
            <a:lvl1pPr marL="0" indent="0" algn="ctr">
              <a:buNone/>
              <a:defRPr>
                <a:solidFill>
                  <a:schemeClr val="bg1"/>
                </a:solidFill>
              </a:defRPr>
            </a:lvl1pPr>
          </a:lstStyle>
          <a:p>
            <a:r>
              <a:rPr lang="en-US" dirty="0"/>
              <a:t>Click picture icon to add photo</a:t>
            </a:r>
          </a:p>
        </p:txBody>
      </p:sp>
      <p:sp>
        <p:nvSpPr>
          <p:cNvPr id="6" name="Title 1">
            <a:extLst>
              <a:ext uri="{FF2B5EF4-FFF2-40B4-BE49-F238E27FC236}">
                <a16:creationId xmlns:a16="http://schemas.microsoft.com/office/drawing/2014/main" id="{47584E26-4C77-6A51-FEAD-0EB5B976A2DC}"/>
              </a:ext>
            </a:extLst>
          </p:cNvPr>
          <p:cNvSpPr>
            <a:spLocks noGrp="1"/>
          </p:cNvSpPr>
          <p:nvPr>
            <p:ph type="ctrTitle" hasCustomPrompt="1"/>
          </p:nvPr>
        </p:nvSpPr>
        <p:spPr>
          <a:xfrm>
            <a:off x="288558" y="635035"/>
            <a:ext cx="6689729" cy="2387600"/>
          </a:xfrm>
          <a:prstGeom prst="rect">
            <a:avLst/>
          </a:prstGeom>
        </p:spPr>
        <p:txBody>
          <a:bodyPr anchor="b">
            <a:noAutofit/>
          </a:bodyPr>
          <a:lstStyle>
            <a:lvl1pPr algn="l">
              <a:defRPr sz="4400">
                <a:solidFill>
                  <a:schemeClr val="bg1"/>
                </a:solidFill>
              </a:defRPr>
            </a:lvl1pPr>
          </a:lstStyle>
          <a:p>
            <a:r>
              <a:rPr lang="en-US" dirty="0"/>
              <a:t>Insert your presentation title here maximum of three lines</a:t>
            </a:r>
          </a:p>
        </p:txBody>
      </p:sp>
      <p:sp>
        <p:nvSpPr>
          <p:cNvPr id="9" name="Subtitle 2">
            <a:extLst>
              <a:ext uri="{FF2B5EF4-FFF2-40B4-BE49-F238E27FC236}">
                <a16:creationId xmlns:a16="http://schemas.microsoft.com/office/drawing/2014/main" id="{17364624-911C-5C6C-A73C-DB61626F25A8}"/>
              </a:ext>
            </a:extLst>
          </p:cNvPr>
          <p:cNvSpPr>
            <a:spLocks noGrp="1"/>
          </p:cNvSpPr>
          <p:nvPr>
            <p:ph type="subTitle" idx="1"/>
          </p:nvPr>
        </p:nvSpPr>
        <p:spPr>
          <a:xfrm>
            <a:off x="288558" y="3114710"/>
            <a:ext cx="6689729" cy="837882"/>
          </a:xfr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5" name="Picture 14">
            <a:extLst>
              <a:ext uri="{FF2B5EF4-FFF2-40B4-BE49-F238E27FC236}">
                <a16:creationId xmlns:a16="http://schemas.microsoft.com/office/drawing/2014/main" id="{6E8A4406-46B4-FEB9-E96C-E4A12EFC75BA}"/>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04801" y="5694428"/>
            <a:ext cx="1219198" cy="518807"/>
          </a:xfrm>
          <a:prstGeom prst="rect">
            <a:avLst/>
          </a:prstGeom>
        </p:spPr>
      </p:pic>
      <p:sp>
        <p:nvSpPr>
          <p:cNvPr id="2" name="Text Placeholder 17">
            <a:extLst>
              <a:ext uri="{FF2B5EF4-FFF2-40B4-BE49-F238E27FC236}">
                <a16:creationId xmlns:a16="http://schemas.microsoft.com/office/drawing/2014/main" id="{DBFA13A0-5198-A921-B21A-083C4ACCACE9}"/>
              </a:ext>
            </a:extLst>
          </p:cNvPr>
          <p:cNvSpPr>
            <a:spLocks noGrp="1"/>
          </p:cNvSpPr>
          <p:nvPr>
            <p:ph type="body" sz="quarter" idx="10" hasCustomPrompt="1"/>
          </p:nvPr>
        </p:nvSpPr>
        <p:spPr>
          <a:xfrm>
            <a:off x="288559" y="4192468"/>
            <a:ext cx="6689728" cy="344384"/>
          </a:xfrm>
        </p:spPr>
        <p:txBody>
          <a:bodyPr tIns="0" bIns="0" anchor="b" anchorCtr="0">
            <a:noAutofit/>
          </a:bodyPr>
          <a:lstStyle>
            <a:lvl1pPr marL="0" indent="0">
              <a:lnSpc>
                <a:spcPct val="100000"/>
              </a:lnSpc>
              <a:spcBef>
                <a:spcPts val="0"/>
              </a:spcBef>
              <a:spcAft>
                <a:spcPts val="0"/>
              </a:spcAft>
              <a:buNone/>
              <a:defRPr sz="1200" b="1">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3" name="Text Placeholder 17">
            <a:extLst>
              <a:ext uri="{FF2B5EF4-FFF2-40B4-BE49-F238E27FC236}">
                <a16:creationId xmlns:a16="http://schemas.microsoft.com/office/drawing/2014/main" id="{B204880D-52B2-9D45-A6A0-B5D77E4CEF84}"/>
              </a:ext>
            </a:extLst>
          </p:cNvPr>
          <p:cNvSpPr>
            <a:spLocks noGrp="1"/>
          </p:cNvSpPr>
          <p:nvPr>
            <p:ph type="body" sz="quarter" idx="11" hasCustomPrompt="1"/>
          </p:nvPr>
        </p:nvSpPr>
        <p:spPr>
          <a:xfrm>
            <a:off x="288559" y="4560602"/>
            <a:ext cx="6689728" cy="344385"/>
          </a:xfr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Title/Department</a:t>
            </a:r>
          </a:p>
        </p:txBody>
      </p:sp>
      <p:sp>
        <p:nvSpPr>
          <p:cNvPr id="10" name="Text Placeholder 17">
            <a:extLst>
              <a:ext uri="{FF2B5EF4-FFF2-40B4-BE49-F238E27FC236}">
                <a16:creationId xmlns:a16="http://schemas.microsoft.com/office/drawing/2014/main" id="{7F03C9AE-F80C-97A4-FDED-E9762F8EBC89}"/>
              </a:ext>
            </a:extLst>
          </p:cNvPr>
          <p:cNvSpPr>
            <a:spLocks noGrp="1"/>
          </p:cNvSpPr>
          <p:nvPr>
            <p:ph type="body" sz="quarter" idx="13" hasCustomPrompt="1"/>
          </p:nvPr>
        </p:nvSpPr>
        <p:spPr>
          <a:xfrm>
            <a:off x="288559" y="5110167"/>
            <a:ext cx="6689728" cy="344385"/>
          </a:xfr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spTree>
    <p:extLst>
      <p:ext uri="{BB962C8B-B14F-4D97-AF65-F5344CB8AC3E}">
        <p14:creationId xmlns:p14="http://schemas.microsoft.com/office/powerpoint/2010/main" val="3858852376"/>
      </p:ext>
    </p:extLst>
  </p:cSld>
  <p:clrMapOvr>
    <a:overrideClrMapping bg1="lt1" tx1="dk1" bg2="lt2" tx2="dk2" accent1="accent1" accent2="accent2" accent3="accent3" accent4="accent4" accent5="accent5" accent6="accent6" hlink="hlink" folHlink="folHlink"/>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8_cover_photo_circle_blue">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Shape, circle&#10;&#10;Description automatically generated">
            <a:extLst>
              <a:ext uri="{FF2B5EF4-FFF2-40B4-BE49-F238E27FC236}">
                <a16:creationId xmlns:a16="http://schemas.microsoft.com/office/drawing/2014/main" id="{AE3F521A-60F1-72FB-2B10-CA78E2F93C8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886841" y="-32869"/>
            <a:ext cx="6305159" cy="6858000"/>
          </a:xfrm>
          <a:prstGeom prst="rect">
            <a:avLst/>
          </a:prstGeom>
        </p:spPr>
      </p:pic>
      <p:sp>
        <p:nvSpPr>
          <p:cNvPr id="5" name="TextBox 4">
            <a:extLst>
              <a:ext uri="{FF2B5EF4-FFF2-40B4-BE49-F238E27FC236}">
                <a16:creationId xmlns:a16="http://schemas.microsoft.com/office/drawing/2014/main" id="{6243803D-31FA-692F-1CDF-A332274BC332}"/>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
        <p:nvSpPr>
          <p:cNvPr id="7" name="Picture Placeholder 6">
            <a:extLst>
              <a:ext uri="{FF2B5EF4-FFF2-40B4-BE49-F238E27FC236}">
                <a16:creationId xmlns:a16="http://schemas.microsoft.com/office/drawing/2014/main" id="{7B856112-0A8A-CB47-1E64-93477A68A707}"/>
              </a:ext>
            </a:extLst>
          </p:cNvPr>
          <p:cNvSpPr>
            <a:spLocks noGrp="1"/>
          </p:cNvSpPr>
          <p:nvPr>
            <p:ph type="pic" sz="quarter" idx="12" hasCustomPrompt="1"/>
          </p:nvPr>
        </p:nvSpPr>
        <p:spPr>
          <a:xfrm>
            <a:off x="7465671" y="321957"/>
            <a:ext cx="4924345" cy="4924346"/>
          </a:xfrm>
          <a:prstGeom prst="ellipse">
            <a:avLst/>
          </a:prstGeom>
          <a:solidFill>
            <a:schemeClr val="tx1"/>
          </a:solidFill>
        </p:spPr>
        <p:txBody>
          <a:bodyPr/>
          <a:lstStyle>
            <a:lvl1pPr marL="0" indent="0" algn="ctr">
              <a:buNone/>
              <a:defRPr>
                <a:solidFill>
                  <a:schemeClr val="bg1"/>
                </a:solidFill>
              </a:defRPr>
            </a:lvl1pPr>
          </a:lstStyle>
          <a:p>
            <a:r>
              <a:rPr lang="en-US" dirty="0"/>
              <a:t>Click picture icon to add photo</a:t>
            </a:r>
          </a:p>
        </p:txBody>
      </p:sp>
      <p:sp>
        <p:nvSpPr>
          <p:cNvPr id="6" name="Title 1">
            <a:extLst>
              <a:ext uri="{FF2B5EF4-FFF2-40B4-BE49-F238E27FC236}">
                <a16:creationId xmlns:a16="http://schemas.microsoft.com/office/drawing/2014/main" id="{615225DC-38B1-15E3-05E6-88F5A6B976CF}"/>
              </a:ext>
            </a:extLst>
          </p:cNvPr>
          <p:cNvSpPr>
            <a:spLocks noGrp="1"/>
          </p:cNvSpPr>
          <p:nvPr>
            <p:ph type="ctrTitle" hasCustomPrompt="1"/>
          </p:nvPr>
        </p:nvSpPr>
        <p:spPr>
          <a:xfrm>
            <a:off x="288558" y="635035"/>
            <a:ext cx="6689729" cy="2387600"/>
          </a:xfrm>
          <a:prstGeom prst="rect">
            <a:avLst/>
          </a:prstGeom>
        </p:spPr>
        <p:txBody>
          <a:bodyPr anchor="b">
            <a:noAutofit/>
          </a:bodyPr>
          <a:lstStyle>
            <a:lvl1pPr algn="l">
              <a:defRPr sz="4400">
                <a:solidFill>
                  <a:schemeClr val="tx1"/>
                </a:solidFill>
              </a:defRPr>
            </a:lvl1pPr>
          </a:lstStyle>
          <a:p>
            <a:r>
              <a:rPr lang="en-US" dirty="0"/>
              <a:t>Insert your presentation title here maximum of three lines</a:t>
            </a:r>
          </a:p>
        </p:txBody>
      </p:sp>
      <p:sp>
        <p:nvSpPr>
          <p:cNvPr id="8" name="Subtitle 2">
            <a:extLst>
              <a:ext uri="{FF2B5EF4-FFF2-40B4-BE49-F238E27FC236}">
                <a16:creationId xmlns:a16="http://schemas.microsoft.com/office/drawing/2014/main" id="{23B6A8FC-C3C4-F7DA-BF00-D56866D5808E}"/>
              </a:ext>
            </a:extLst>
          </p:cNvPr>
          <p:cNvSpPr>
            <a:spLocks noGrp="1"/>
          </p:cNvSpPr>
          <p:nvPr>
            <p:ph type="subTitle" idx="1"/>
          </p:nvPr>
        </p:nvSpPr>
        <p:spPr>
          <a:xfrm>
            <a:off x="288558" y="3114710"/>
            <a:ext cx="6689729" cy="837882"/>
          </a:xfr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4" name="Picture 13">
            <a:extLst>
              <a:ext uri="{FF2B5EF4-FFF2-40B4-BE49-F238E27FC236}">
                <a16:creationId xmlns:a16="http://schemas.microsoft.com/office/drawing/2014/main" id="{D2A4CA4E-91B0-F63E-26FF-534D71257E8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04801" y="5694428"/>
            <a:ext cx="1219198" cy="518808"/>
          </a:xfrm>
          <a:prstGeom prst="rect">
            <a:avLst/>
          </a:prstGeom>
        </p:spPr>
      </p:pic>
      <p:sp>
        <p:nvSpPr>
          <p:cNvPr id="2" name="Text Placeholder 17">
            <a:extLst>
              <a:ext uri="{FF2B5EF4-FFF2-40B4-BE49-F238E27FC236}">
                <a16:creationId xmlns:a16="http://schemas.microsoft.com/office/drawing/2014/main" id="{5A598B2A-BB91-C356-7BCC-18D04DA85A8D}"/>
              </a:ext>
            </a:extLst>
          </p:cNvPr>
          <p:cNvSpPr>
            <a:spLocks noGrp="1"/>
          </p:cNvSpPr>
          <p:nvPr>
            <p:ph type="body" sz="quarter" idx="10" hasCustomPrompt="1"/>
          </p:nvPr>
        </p:nvSpPr>
        <p:spPr>
          <a:xfrm>
            <a:off x="288559" y="4192468"/>
            <a:ext cx="6689728" cy="344384"/>
          </a:xfrm>
        </p:spPr>
        <p:txBody>
          <a:bodyPr tIns="0" bIns="0" anchor="b" anchorCtr="0">
            <a:noAutofit/>
          </a:bodyPr>
          <a:lstStyle>
            <a:lvl1pPr marL="0" indent="0">
              <a:lnSpc>
                <a:spcPct val="100000"/>
              </a:lnSpc>
              <a:spcBef>
                <a:spcPts val="0"/>
              </a:spcBef>
              <a:spcAft>
                <a:spcPts val="0"/>
              </a:spcAft>
              <a:buNone/>
              <a:defRPr sz="1200" b="1">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3" name="Text Placeholder 17">
            <a:extLst>
              <a:ext uri="{FF2B5EF4-FFF2-40B4-BE49-F238E27FC236}">
                <a16:creationId xmlns:a16="http://schemas.microsoft.com/office/drawing/2014/main" id="{F49547DD-E825-E7A3-C48A-64AA78C199D4}"/>
              </a:ext>
            </a:extLst>
          </p:cNvPr>
          <p:cNvSpPr>
            <a:spLocks noGrp="1"/>
          </p:cNvSpPr>
          <p:nvPr>
            <p:ph type="body" sz="quarter" idx="11" hasCustomPrompt="1"/>
          </p:nvPr>
        </p:nvSpPr>
        <p:spPr>
          <a:xfrm>
            <a:off x="288559" y="4560602"/>
            <a:ext cx="6689728"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Title/Department</a:t>
            </a:r>
          </a:p>
        </p:txBody>
      </p:sp>
      <p:sp>
        <p:nvSpPr>
          <p:cNvPr id="10" name="Text Placeholder 17">
            <a:extLst>
              <a:ext uri="{FF2B5EF4-FFF2-40B4-BE49-F238E27FC236}">
                <a16:creationId xmlns:a16="http://schemas.microsoft.com/office/drawing/2014/main" id="{8A73B546-3757-53F1-AA4C-E0A8B9D18EAF}"/>
              </a:ext>
            </a:extLst>
          </p:cNvPr>
          <p:cNvSpPr>
            <a:spLocks noGrp="1"/>
          </p:cNvSpPr>
          <p:nvPr>
            <p:ph type="body" sz="quarter" idx="13" hasCustomPrompt="1"/>
          </p:nvPr>
        </p:nvSpPr>
        <p:spPr>
          <a:xfrm>
            <a:off x="288559" y="5110167"/>
            <a:ext cx="6689728"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sp>
        <p:nvSpPr>
          <p:cNvPr id="9" name="Rectangle 8">
            <a:extLst>
              <a:ext uri="{FF2B5EF4-FFF2-40B4-BE49-F238E27FC236}">
                <a16:creationId xmlns:a16="http://schemas.microsoft.com/office/drawing/2014/main" id="{1ECA1CC7-E06A-8750-3C43-692F9A22ED37}"/>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2686BDAC-CED5-33C1-59CD-BAB9814E785E}"/>
              </a:ext>
            </a:extLst>
          </p:cNvPr>
          <p:cNvSpPr txBox="1"/>
          <p:nvPr userDrawn="1"/>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855991569"/>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9_cover_photo_circle_lt_blue">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Shape, circle&#10;&#10;Description automatically generated">
            <a:extLst>
              <a:ext uri="{FF2B5EF4-FFF2-40B4-BE49-F238E27FC236}">
                <a16:creationId xmlns:a16="http://schemas.microsoft.com/office/drawing/2014/main" id="{082360DC-9C80-3F90-39EC-7453B69D87A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906684" y="0"/>
            <a:ext cx="6285316" cy="6807414"/>
          </a:xfrm>
          <a:prstGeom prst="rect">
            <a:avLst/>
          </a:prstGeom>
        </p:spPr>
      </p:pic>
      <p:sp>
        <p:nvSpPr>
          <p:cNvPr id="5" name="TextBox 4">
            <a:extLst>
              <a:ext uri="{FF2B5EF4-FFF2-40B4-BE49-F238E27FC236}">
                <a16:creationId xmlns:a16="http://schemas.microsoft.com/office/drawing/2014/main" id="{6243803D-31FA-692F-1CDF-A332274BC332}"/>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
        <p:nvSpPr>
          <p:cNvPr id="7" name="Picture Placeholder 6">
            <a:extLst>
              <a:ext uri="{FF2B5EF4-FFF2-40B4-BE49-F238E27FC236}">
                <a16:creationId xmlns:a16="http://schemas.microsoft.com/office/drawing/2014/main" id="{7B856112-0A8A-CB47-1E64-93477A68A707}"/>
              </a:ext>
            </a:extLst>
          </p:cNvPr>
          <p:cNvSpPr>
            <a:spLocks noGrp="1"/>
          </p:cNvSpPr>
          <p:nvPr>
            <p:ph type="pic" sz="quarter" idx="12" hasCustomPrompt="1"/>
          </p:nvPr>
        </p:nvSpPr>
        <p:spPr>
          <a:xfrm>
            <a:off x="7465671" y="321957"/>
            <a:ext cx="4924345" cy="4924346"/>
          </a:xfrm>
          <a:prstGeom prst="ellipse">
            <a:avLst/>
          </a:prstGeom>
          <a:solidFill>
            <a:schemeClr val="tx1"/>
          </a:solidFill>
        </p:spPr>
        <p:txBody>
          <a:bodyPr/>
          <a:lstStyle>
            <a:lvl1pPr marL="0" indent="0" algn="ctr">
              <a:buNone/>
              <a:defRPr>
                <a:solidFill>
                  <a:schemeClr val="bg1"/>
                </a:solidFill>
              </a:defRPr>
            </a:lvl1pPr>
          </a:lstStyle>
          <a:p>
            <a:r>
              <a:rPr lang="en-US" dirty="0"/>
              <a:t>Click picture icon to add photo</a:t>
            </a:r>
          </a:p>
        </p:txBody>
      </p:sp>
      <p:sp>
        <p:nvSpPr>
          <p:cNvPr id="6" name="Title 1">
            <a:extLst>
              <a:ext uri="{FF2B5EF4-FFF2-40B4-BE49-F238E27FC236}">
                <a16:creationId xmlns:a16="http://schemas.microsoft.com/office/drawing/2014/main" id="{C031DF8A-CDB0-BAA0-A7EB-FB3A1664C8C4}"/>
              </a:ext>
            </a:extLst>
          </p:cNvPr>
          <p:cNvSpPr>
            <a:spLocks noGrp="1"/>
          </p:cNvSpPr>
          <p:nvPr>
            <p:ph type="ctrTitle" hasCustomPrompt="1"/>
          </p:nvPr>
        </p:nvSpPr>
        <p:spPr>
          <a:xfrm>
            <a:off x="288558" y="635035"/>
            <a:ext cx="6689729" cy="2387600"/>
          </a:xfrm>
          <a:prstGeom prst="rect">
            <a:avLst/>
          </a:prstGeom>
        </p:spPr>
        <p:txBody>
          <a:bodyPr anchor="b">
            <a:noAutofit/>
          </a:bodyPr>
          <a:lstStyle>
            <a:lvl1pPr algn="l">
              <a:defRPr sz="4400">
                <a:solidFill>
                  <a:schemeClr val="tx1"/>
                </a:solidFill>
              </a:defRPr>
            </a:lvl1pPr>
          </a:lstStyle>
          <a:p>
            <a:r>
              <a:rPr lang="en-US" dirty="0"/>
              <a:t>Insert your presentation title here maximum of three lines</a:t>
            </a:r>
          </a:p>
        </p:txBody>
      </p:sp>
      <p:sp>
        <p:nvSpPr>
          <p:cNvPr id="9" name="Subtitle 2">
            <a:extLst>
              <a:ext uri="{FF2B5EF4-FFF2-40B4-BE49-F238E27FC236}">
                <a16:creationId xmlns:a16="http://schemas.microsoft.com/office/drawing/2014/main" id="{44D20B46-D379-8857-7F07-D5ED868477C3}"/>
              </a:ext>
            </a:extLst>
          </p:cNvPr>
          <p:cNvSpPr>
            <a:spLocks noGrp="1"/>
          </p:cNvSpPr>
          <p:nvPr>
            <p:ph type="subTitle" idx="1"/>
          </p:nvPr>
        </p:nvSpPr>
        <p:spPr>
          <a:xfrm>
            <a:off x="288558" y="3114710"/>
            <a:ext cx="6689729" cy="837882"/>
          </a:xfr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4" name="Picture 13">
            <a:extLst>
              <a:ext uri="{FF2B5EF4-FFF2-40B4-BE49-F238E27FC236}">
                <a16:creationId xmlns:a16="http://schemas.microsoft.com/office/drawing/2014/main" id="{0643122E-4C91-E6A1-D4E3-CE02D34570C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04801" y="5694428"/>
            <a:ext cx="1219198" cy="518808"/>
          </a:xfrm>
          <a:prstGeom prst="rect">
            <a:avLst/>
          </a:prstGeom>
        </p:spPr>
      </p:pic>
      <p:sp>
        <p:nvSpPr>
          <p:cNvPr id="2" name="Text Placeholder 17">
            <a:extLst>
              <a:ext uri="{FF2B5EF4-FFF2-40B4-BE49-F238E27FC236}">
                <a16:creationId xmlns:a16="http://schemas.microsoft.com/office/drawing/2014/main" id="{D3A39611-F4FB-B581-19A6-7289E90AD76F}"/>
              </a:ext>
            </a:extLst>
          </p:cNvPr>
          <p:cNvSpPr>
            <a:spLocks noGrp="1"/>
          </p:cNvSpPr>
          <p:nvPr>
            <p:ph type="body" sz="quarter" idx="10" hasCustomPrompt="1"/>
          </p:nvPr>
        </p:nvSpPr>
        <p:spPr>
          <a:xfrm>
            <a:off x="288559" y="4192468"/>
            <a:ext cx="6689728" cy="344384"/>
          </a:xfrm>
        </p:spPr>
        <p:txBody>
          <a:bodyPr tIns="0" bIns="0" anchor="b" anchorCtr="0">
            <a:noAutofit/>
          </a:bodyPr>
          <a:lstStyle>
            <a:lvl1pPr marL="0" indent="0">
              <a:lnSpc>
                <a:spcPct val="100000"/>
              </a:lnSpc>
              <a:spcBef>
                <a:spcPts val="0"/>
              </a:spcBef>
              <a:spcAft>
                <a:spcPts val="0"/>
              </a:spcAft>
              <a:buNone/>
              <a:defRPr sz="1200" b="1">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3" name="Text Placeholder 17">
            <a:extLst>
              <a:ext uri="{FF2B5EF4-FFF2-40B4-BE49-F238E27FC236}">
                <a16:creationId xmlns:a16="http://schemas.microsoft.com/office/drawing/2014/main" id="{F10F70D6-DFD0-F7EB-7A32-44AFFB14FC3E}"/>
              </a:ext>
            </a:extLst>
          </p:cNvPr>
          <p:cNvSpPr>
            <a:spLocks noGrp="1"/>
          </p:cNvSpPr>
          <p:nvPr>
            <p:ph type="body" sz="quarter" idx="11" hasCustomPrompt="1"/>
          </p:nvPr>
        </p:nvSpPr>
        <p:spPr>
          <a:xfrm>
            <a:off x="288559" y="4560602"/>
            <a:ext cx="6689728"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Title/Department</a:t>
            </a:r>
          </a:p>
        </p:txBody>
      </p:sp>
      <p:sp>
        <p:nvSpPr>
          <p:cNvPr id="10" name="Text Placeholder 17">
            <a:extLst>
              <a:ext uri="{FF2B5EF4-FFF2-40B4-BE49-F238E27FC236}">
                <a16:creationId xmlns:a16="http://schemas.microsoft.com/office/drawing/2014/main" id="{DA6488C0-5BF3-DB4E-354F-3BB2484C0EC2}"/>
              </a:ext>
            </a:extLst>
          </p:cNvPr>
          <p:cNvSpPr>
            <a:spLocks noGrp="1"/>
          </p:cNvSpPr>
          <p:nvPr>
            <p:ph type="body" sz="quarter" idx="13" hasCustomPrompt="1"/>
          </p:nvPr>
        </p:nvSpPr>
        <p:spPr>
          <a:xfrm>
            <a:off x="288559" y="5110167"/>
            <a:ext cx="6689728"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spTree>
    <p:extLst>
      <p:ext uri="{BB962C8B-B14F-4D97-AF65-F5344CB8AC3E}">
        <p14:creationId xmlns:p14="http://schemas.microsoft.com/office/powerpoint/2010/main" val="2674862644"/>
      </p:ext>
    </p:extLst>
  </p:cSld>
  <p:clrMapOvr>
    <a:overrideClrMapping bg1="lt1" tx1="dk1" bg2="lt2" tx2="dk2" accent1="accent1" accent2="accent2" accent3="accent3" accent4="accent4" accent5="accent5" accent6="accent6" hlink="hlink" folHlink="folHlink"/>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10_cover_photo_circle_orange">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Icon&#10;&#10;Description automatically generated">
            <a:extLst>
              <a:ext uri="{FF2B5EF4-FFF2-40B4-BE49-F238E27FC236}">
                <a16:creationId xmlns:a16="http://schemas.microsoft.com/office/drawing/2014/main" id="{F8A4DBCA-162B-E485-E20E-17D5C140E774}"/>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a:off x="5880477" y="0"/>
            <a:ext cx="6311523" cy="6831495"/>
          </a:xfrm>
          <a:prstGeom prst="rect">
            <a:avLst/>
          </a:prstGeom>
        </p:spPr>
      </p:pic>
      <p:sp>
        <p:nvSpPr>
          <p:cNvPr id="5" name="TextBox 4">
            <a:extLst>
              <a:ext uri="{FF2B5EF4-FFF2-40B4-BE49-F238E27FC236}">
                <a16:creationId xmlns:a16="http://schemas.microsoft.com/office/drawing/2014/main" id="{6243803D-31FA-692F-1CDF-A332274BC332}"/>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
        <p:nvSpPr>
          <p:cNvPr id="7" name="Picture Placeholder 6">
            <a:extLst>
              <a:ext uri="{FF2B5EF4-FFF2-40B4-BE49-F238E27FC236}">
                <a16:creationId xmlns:a16="http://schemas.microsoft.com/office/drawing/2014/main" id="{7B856112-0A8A-CB47-1E64-93477A68A707}"/>
              </a:ext>
            </a:extLst>
          </p:cNvPr>
          <p:cNvSpPr>
            <a:spLocks noGrp="1"/>
          </p:cNvSpPr>
          <p:nvPr>
            <p:ph type="pic" sz="quarter" idx="12" hasCustomPrompt="1"/>
          </p:nvPr>
        </p:nvSpPr>
        <p:spPr>
          <a:xfrm>
            <a:off x="7465671" y="321957"/>
            <a:ext cx="4924345" cy="4924346"/>
          </a:xfrm>
          <a:prstGeom prst="ellipse">
            <a:avLst/>
          </a:prstGeom>
          <a:solidFill>
            <a:schemeClr val="tx1"/>
          </a:solidFill>
        </p:spPr>
        <p:txBody>
          <a:bodyPr/>
          <a:lstStyle>
            <a:lvl1pPr marL="0" indent="0" algn="ctr">
              <a:buNone/>
              <a:defRPr>
                <a:solidFill>
                  <a:schemeClr val="bg1"/>
                </a:solidFill>
              </a:defRPr>
            </a:lvl1pPr>
          </a:lstStyle>
          <a:p>
            <a:r>
              <a:rPr lang="en-US" dirty="0"/>
              <a:t>Click picture icon to add photo</a:t>
            </a:r>
          </a:p>
        </p:txBody>
      </p:sp>
      <p:sp>
        <p:nvSpPr>
          <p:cNvPr id="6" name="Title 1">
            <a:extLst>
              <a:ext uri="{FF2B5EF4-FFF2-40B4-BE49-F238E27FC236}">
                <a16:creationId xmlns:a16="http://schemas.microsoft.com/office/drawing/2014/main" id="{074161F4-D097-DE19-FD87-0BB65D7B7FE4}"/>
              </a:ext>
            </a:extLst>
          </p:cNvPr>
          <p:cNvSpPr>
            <a:spLocks noGrp="1"/>
          </p:cNvSpPr>
          <p:nvPr>
            <p:ph type="ctrTitle" hasCustomPrompt="1"/>
          </p:nvPr>
        </p:nvSpPr>
        <p:spPr>
          <a:xfrm>
            <a:off x="288558" y="635035"/>
            <a:ext cx="6689729" cy="2387600"/>
          </a:xfrm>
          <a:prstGeom prst="rect">
            <a:avLst/>
          </a:prstGeom>
        </p:spPr>
        <p:txBody>
          <a:bodyPr anchor="b">
            <a:noAutofit/>
          </a:bodyPr>
          <a:lstStyle>
            <a:lvl1pPr algn="l">
              <a:defRPr sz="4400">
                <a:solidFill>
                  <a:schemeClr val="tx1"/>
                </a:solidFill>
              </a:defRPr>
            </a:lvl1pPr>
          </a:lstStyle>
          <a:p>
            <a:r>
              <a:rPr lang="en-US" dirty="0"/>
              <a:t>Insert your presentation title here maximum of three lines</a:t>
            </a:r>
          </a:p>
        </p:txBody>
      </p:sp>
      <p:sp>
        <p:nvSpPr>
          <p:cNvPr id="9" name="Subtitle 2">
            <a:extLst>
              <a:ext uri="{FF2B5EF4-FFF2-40B4-BE49-F238E27FC236}">
                <a16:creationId xmlns:a16="http://schemas.microsoft.com/office/drawing/2014/main" id="{5611E666-418A-4758-0E70-B2424283399B}"/>
              </a:ext>
            </a:extLst>
          </p:cNvPr>
          <p:cNvSpPr>
            <a:spLocks noGrp="1"/>
          </p:cNvSpPr>
          <p:nvPr>
            <p:ph type="subTitle" idx="1"/>
          </p:nvPr>
        </p:nvSpPr>
        <p:spPr>
          <a:xfrm>
            <a:off x="288558" y="3114710"/>
            <a:ext cx="6689729" cy="837882"/>
          </a:xfr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4" name="Picture 13">
            <a:extLst>
              <a:ext uri="{FF2B5EF4-FFF2-40B4-BE49-F238E27FC236}">
                <a16:creationId xmlns:a16="http://schemas.microsoft.com/office/drawing/2014/main" id="{04D009FA-CFA0-2366-6348-AD2DE5F5F8B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04801" y="5694428"/>
            <a:ext cx="1219198" cy="518808"/>
          </a:xfrm>
          <a:prstGeom prst="rect">
            <a:avLst/>
          </a:prstGeom>
        </p:spPr>
      </p:pic>
      <p:sp>
        <p:nvSpPr>
          <p:cNvPr id="2" name="Text Placeholder 17">
            <a:extLst>
              <a:ext uri="{FF2B5EF4-FFF2-40B4-BE49-F238E27FC236}">
                <a16:creationId xmlns:a16="http://schemas.microsoft.com/office/drawing/2014/main" id="{0D543147-C142-3795-8692-163187D8C105}"/>
              </a:ext>
            </a:extLst>
          </p:cNvPr>
          <p:cNvSpPr>
            <a:spLocks noGrp="1"/>
          </p:cNvSpPr>
          <p:nvPr>
            <p:ph type="body" sz="quarter" idx="10" hasCustomPrompt="1"/>
          </p:nvPr>
        </p:nvSpPr>
        <p:spPr>
          <a:xfrm>
            <a:off x="288559" y="4192468"/>
            <a:ext cx="6689728" cy="344384"/>
          </a:xfrm>
        </p:spPr>
        <p:txBody>
          <a:bodyPr tIns="0" bIns="0" anchor="b" anchorCtr="0">
            <a:noAutofit/>
          </a:bodyPr>
          <a:lstStyle>
            <a:lvl1pPr marL="0" indent="0">
              <a:lnSpc>
                <a:spcPct val="100000"/>
              </a:lnSpc>
              <a:spcBef>
                <a:spcPts val="0"/>
              </a:spcBef>
              <a:spcAft>
                <a:spcPts val="0"/>
              </a:spcAft>
              <a:buNone/>
              <a:defRPr sz="1200" b="1">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3" name="Text Placeholder 17">
            <a:extLst>
              <a:ext uri="{FF2B5EF4-FFF2-40B4-BE49-F238E27FC236}">
                <a16:creationId xmlns:a16="http://schemas.microsoft.com/office/drawing/2014/main" id="{43F396D2-FEEC-B3D9-78CF-DB43D25BBDD0}"/>
              </a:ext>
            </a:extLst>
          </p:cNvPr>
          <p:cNvSpPr>
            <a:spLocks noGrp="1"/>
          </p:cNvSpPr>
          <p:nvPr>
            <p:ph type="body" sz="quarter" idx="11" hasCustomPrompt="1"/>
          </p:nvPr>
        </p:nvSpPr>
        <p:spPr>
          <a:xfrm>
            <a:off x="288559" y="4560602"/>
            <a:ext cx="6689728"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Title/Department</a:t>
            </a:r>
          </a:p>
        </p:txBody>
      </p:sp>
      <p:sp>
        <p:nvSpPr>
          <p:cNvPr id="10" name="Text Placeholder 17">
            <a:extLst>
              <a:ext uri="{FF2B5EF4-FFF2-40B4-BE49-F238E27FC236}">
                <a16:creationId xmlns:a16="http://schemas.microsoft.com/office/drawing/2014/main" id="{84E5CB92-5F1A-B42D-D765-161BADC32870}"/>
              </a:ext>
            </a:extLst>
          </p:cNvPr>
          <p:cNvSpPr>
            <a:spLocks noGrp="1"/>
          </p:cNvSpPr>
          <p:nvPr>
            <p:ph type="body" sz="quarter" idx="13" hasCustomPrompt="1"/>
          </p:nvPr>
        </p:nvSpPr>
        <p:spPr>
          <a:xfrm>
            <a:off x="288559" y="5110167"/>
            <a:ext cx="6689728"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spTree>
    <p:extLst>
      <p:ext uri="{BB962C8B-B14F-4D97-AF65-F5344CB8AC3E}">
        <p14:creationId xmlns:p14="http://schemas.microsoft.com/office/powerpoint/2010/main" val="1360692298"/>
      </p:ext>
    </p:extLst>
  </p:cSld>
  <p:clrMapOvr>
    <a:overrideClrMapping bg1="lt1" tx1="dk1" bg2="lt2" tx2="dk2" accent1="accent1" accent2="accent2" accent3="accent3" accent4="accent4" accent5="accent5" accent6="accent6" hlink="hlink" folHlink="folHlink"/>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11_cover_photo_circle_violet">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Shape, circle&#10;&#10;Description automatically generated">
            <a:extLst>
              <a:ext uri="{FF2B5EF4-FFF2-40B4-BE49-F238E27FC236}">
                <a16:creationId xmlns:a16="http://schemas.microsoft.com/office/drawing/2014/main" id="{D205D8C5-4622-A916-D655-F6CED6BF0E4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890877" y="-1"/>
            <a:ext cx="6301124" cy="6831495"/>
          </a:xfrm>
          <a:prstGeom prst="rect">
            <a:avLst/>
          </a:prstGeom>
        </p:spPr>
      </p:pic>
      <p:sp>
        <p:nvSpPr>
          <p:cNvPr id="5" name="TextBox 4">
            <a:extLst>
              <a:ext uri="{FF2B5EF4-FFF2-40B4-BE49-F238E27FC236}">
                <a16:creationId xmlns:a16="http://schemas.microsoft.com/office/drawing/2014/main" id="{6243803D-31FA-692F-1CDF-A332274BC332}"/>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
        <p:nvSpPr>
          <p:cNvPr id="7" name="Picture Placeholder 6">
            <a:extLst>
              <a:ext uri="{FF2B5EF4-FFF2-40B4-BE49-F238E27FC236}">
                <a16:creationId xmlns:a16="http://schemas.microsoft.com/office/drawing/2014/main" id="{7B856112-0A8A-CB47-1E64-93477A68A707}"/>
              </a:ext>
            </a:extLst>
          </p:cNvPr>
          <p:cNvSpPr>
            <a:spLocks noGrp="1"/>
          </p:cNvSpPr>
          <p:nvPr>
            <p:ph type="pic" sz="quarter" idx="12" hasCustomPrompt="1"/>
          </p:nvPr>
        </p:nvSpPr>
        <p:spPr>
          <a:xfrm>
            <a:off x="7465671" y="321957"/>
            <a:ext cx="4924345" cy="4924346"/>
          </a:xfrm>
          <a:prstGeom prst="ellipse">
            <a:avLst/>
          </a:prstGeom>
          <a:solidFill>
            <a:schemeClr val="tx1"/>
          </a:solidFill>
        </p:spPr>
        <p:txBody>
          <a:bodyPr/>
          <a:lstStyle>
            <a:lvl1pPr marL="0" indent="0" algn="ctr">
              <a:buNone/>
              <a:defRPr>
                <a:solidFill>
                  <a:schemeClr val="bg1"/>
                </a:solidFill>
              </a:defRPr>
            </a:lvl1pPr>
          </a:lstStyle>
          <a:p>
            <a:r>
              <a:rPr lang="en-US" dirty="0"/>
              <a:t>Click picture icon to add photo</a:t>
            </a:r>
          </a:p>
        </p:txBody>
      </p:sp>
      <p:sp>
        <p:nvSpPr>
          <p:cNvPr id="6" name="Title 1">
            <a:extLst>
              <a:ext uri="{FF2B5EF4-FFF2-40B4-BE49-F238E27FC236}">
                <a16:creationId xmlns:a16="http://schemas.microsoft.com/office/drawing/2014/main" id="{41EEE6B5-0894-9664-A565-BC7956CD8059}"/>
              </a:ext>
            </a:extLst>
          </p:cNvPr>
          <p:cNvSpPr>
            <a:spLocks noGrp="1"/>
          </p:cNvSpPr>
          <p:nvPr>
            <p:ph type="ctrTitle" hasCustomPrompt="1"/>
          </p:nvPr>
        </p:nvSpPr>
        <p:spPr>
          <a:xfrm>
            <a:off x="288558" y="635035"/>
            <a:ext cx="6689729" cy="2387600"/>
          </a:xfrm>
          <a:prstGeom prst="rect">
            <a:avLst/>
          </a:prstGeom>
        </p:spPr>
        <p:txBody>
          <a:bodyPr anchor="b">
            <a:noAutofit/>
          </a:bodyPr>
          <a:lstStyle>
            <a:lvl1pPr algn="l">
              <a:defRPr sz="4400">
                <a:solidFill>
                  <a:schemeClr val="tx1"/>
                </a:solidFill>
              </a:defRPr>
            </a:lvl1pPr>
          </a:lstStyle>
          <a:p>
            <a:r>
              <a:rPr lang="en-US" dirty="0"/>
              <a:t>Insert your presentation title here maximum of three lines</a:t>
            </a:r>
          </a:p>
        </p:txBody>
      </p:sp>
      <p:sp>
        <p:nvSpPr>
          <p:cNvPr id="8" name="Subtitle 2">
            <a:extLst>
              <a:ext uri="{FF2B5EF4-FFF2-40B4-BE49-F238E27FC236}">
                <a16:creationId xmlns:a16="http://schemas.microsoft.com/office/drawing/2014/main" id="{A13B9B20-3947-53D7-7D27-61901A552FFC}"/>
              </a:ext>
            </a:extLst>
          </p:cNvPr>
          <p:cNvSpPr>
            <a:spLocks noGrp="1"/>
          </p:cNvSpPr>
          <p:nvPr>
            <p:ph type="subTitle" idx="1"/>
          </p:nvPr>
        </p:nvSpPr>
        <p:spPr>
          <a:xfrm>
            <a:off x="288558" y="3114710"/>
            <a:ext cx="6689729" cy="837882"/>
          </a:xfr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4" name="Picture 13">
            <a:extLst>
              <a:ext uri="{FF2B5EF4-FFF2-40B4-BE49-F238E27FC236}">
                <a16:creationId xmlns:a16="http://schemas.microsoft.com/office/drawing/2014/main" id="{D6E082DE-2FDF-8E52-94D0-356A49DB0E8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04801" y="5694428"/>
            <a:ext cx="1219198" cy="518808"/>
          </a:xfrm>
          <a:prstGeom prst="rect">
            <a:avLst/>
          </a:prstGeom>
        </p:spPr>
      </p:pic>
      <p:sp>
        <p:nvSpPr>
          <p:cNvPr id="2" name="Text Placeholder 17">
            <a:extLst>
              <a:ext uri="{FF2B5EF4-FFF2-40B4-BE49-F238E27FC236}">
                <a16:creationId xmlns:a16="http://schemas.microsoft.com/office/drawing/2014/main" id="{9EC7F525-D72E-FA6C-4DC8-61ED3B7BF566}"/>
              </a:ext>
            </a:extLst>
          </p:cNvPr>
          <p:cNvSpPr>
            <a:spLocks noGrp="1"/>
          </p:cNvSpPr>
          <p:nvPr>
            <p:ph type="body" sz="quarter" idx="10" hasCustomPrompt="1"/>
          </p:nvPr>
        </p:nvSpPr>
        <p:spPr>
          <a:xfrm>
            <a:off x="288559" y="4192468"/>
            <a:ext cx="6689728" cy="344384"/>
          </a:xfrm>
        </p:spPr>
        <p:txBody>
          <a:bodyPr tIns="0" bIns="0" anchor="b" anchorCtr="0">
            <a:noAutofit/>
          </a:bodyPr>
          <a:lstStyle>
            <a:lvl1pPr marL="0" indent="0">
              <a:lnSpc>
                <a:spcPct val="100000"/>
              </a:lnSpc>
              <a:spcBef>
                <a:spcPts val="0"/>
              </a:spcBef>
              <a:spcAft>
                <a:spcPts val="0"/>
              </a:spcAft>
              <a:buNone/>
              <a:defRPr sz="1200" b="1">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3" name="Text Placeholder 17">
            <a:extLst>
              <a:ext uri="{FF2B5EF4-FFF2-40B4-BE49-F238E27FC236}">
                <a16:creationId xmlns:a16="http://schemas.microsoft.com/office/drawing/2014/main" id="{53A58327-319F-F707-398A-E0BD2BB56432}"/>
              </a:ext>
            </a:extLst>
          </p:cNvPr>
          <p:cNvSpPr>
            <a:spLocks noGrp="1"/>
          </p:cNvSpPr>
          <p:nvPr>
            <p:ph type="body" sz="quarter" idx="11" hasCustomPrompt="1"/>
          </p:nvPr>
        </p:nvSpPr>
        <p:spPr>
          <a:xfrm>
            <a:off x="288559" y="4560602"/>
            <a:ext cx="6689728"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Title/Department</a:t>
            </a:r>
          </a:p>
        </p:txBody>
      </p:sp>
      <p:sp>
        <p:nvSpPr>
          <p:cNvPr id="10" name="Text Placeholder 17">
            <a:extLst>
              <a:ext uri="{FF2B5EF4-FFF2-40B4-BE49-F238E27FC236}">
                <a16:creationId xmlns:a16="http://schemas.microsoft.com/office/drawing/2014/main" id="{318DF228-BF1D-DFFF-3D0A-181B229C9AD1}"/>
              </a:ext>
            </a:extLst>
          </p:cNvPr>
          <p:cNvSpPr>
            <a:spLocks noGrp="1"/>
          </p:cNvSpPr>
          <p:nvPr>
            <p:ph type="body" sz="quarter" idx="13" hasCustomPrompt="1"/>
          </p:nvPr>
        </p:nvSpPr>
        <p:spPr>
          <a:xfrm>
            <a:off x="288559" y="5110167"/>
            <a:ext cx="6689728"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spTree>
    <p:extLst>
      <p:ext uri="{BB962C8B-B14F-4D97-AF65-F5344CB8AC3E}">
        <p14:creationId xmlns:p14="http://schemas.microsoft.com/office/powerpoint/2010/main" val="1287593417"/>
      </p:ext>
    </p:extLst>
  </p:cSld>
  <p:clrMapOvr>
    <a:overrideClrMapping bg1="lt1" tx1="dk1" bg2="lt2" tx2="dk2" accent1="accent1" accent2="accent2" accent3="accent3" accent4="accent4" accent5="accent5" accent6="accent6" hlink="hlink" folHlink="folHlink"/>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12_cover_photo_circle_blue">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A blue circle with a black background&#10;&#10;Description automatically generated with low confidence">
            <a:extLst>
              <a:ext uri="{FF2B5EF4-FFF2-40B4-BE49-F238E27FC236}">
                <a16:creationId xmlns:a16="http://schemas.microsoft.com/office/drawing/2014/main" id="{0F0CFD48-64F3-56E8-20FC-87BFA760AB3D}"/>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a:off x="5871543" y="-22550"/>
            <a:ext cx="6320458" cy="6858000"/>
          </a:xfrm>
          <a:prstGeom prst="rect">
            <a:avLst/>
          </a:prstGeom>
        </p:spPr>
      </p:pic>
      <p:sp>
        <p:nvSpPr>
          <p:cNvPr id="5" name="TextBox 4">
            <a:extLst>
              <a:ext uri="{FF2B5EF4-FFF2-40B4-BE49-F238E27FC236}">
                <a16:creationId xmlns:a16="http://schemas.microsoft.com/office/drawing/2014/main" id="{6243803D-31FA-692F-1CDF-A332274BC332}"/>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
        <p:nvSpPr>
          <p:cNvPr id="7" name="Picture Placeholder 6">
            <a:extLst>
              <a:ext uri="{FF2B5EF4-FFF2-40B4-BE49-F238E27FC236}">
                <a16:creationId xmlns:a16="http://schemas.microsoft.com/office/drawing/2014/main" id="{7B856112-0A8A-CB47-1E64-93477A68A707}"/>
              </a:ext>
            </a:extLst>
          </p:cNvPr>
          <p:cNvSpPr>
            <a:spLocks noGrp="1"/>
          </p:cNvSpPr>
          <p:nvPr>
            <p:ph type="pic" sz="quarter" idx="12" hasCustomPrompt="1"/>
          </p:nvPr>
        </p:nvSpPr>
        <p:spPr>
          <a:xfrm>
            <a:off x="7465671" y="321957"/>
            <a:ext cx="4924345" cy="4924346"/>
          </a:xfrm>
          <a:prstGeom prst="ellipse">
            <a:avLst/>
          </a:prstGeom>
          <a:solidFill>
            <a:schemeClr val="tx1"/>
          </a:solidFill>
        </p:spPr>
        <p:txBody>
          <a:bodyPr/>
          <a:lstStyle>
            <a:lvl1pPr marL="0" indent="0" algn="ctr">
              <a:buNone/>
              <a:defRPr>
                <a:solidFill>
                  <a:schemeClr val="bg1"/>
                </a:solidFill>
              </a:defRPr>
            </a:lvl1pPr>
          </a:lstStyle>
          <a:p>
            <a:r>
              <a:rPr lang="en-US" dirty="0"/>
              <a:t>Click picture icon to add photo</a:t>
            </a:r>
          </a:p>
        </p:txBody>
      </p:sp>
      <p:sp>
        <p:nvSpPr>
          <p:cNvPr id="6" name="Title 1">
            <a:extLst>
              <a:ext uri="{FF2B5EF4-FFF2-40B4-BE49-F238E27FC236}">
                <a16:creationId xmlns:a16="http://schemas.microsoft.com/office/drawing/2014/main" id="{44BB1AF6-DC78-953A-74B3-4393988782FC}"/>
              </a:ext>
            </a:extLst>
          </p:cNvPr>
          <p:cNvSpPr>
            <a:spLocks noGrp="1"/>
          </p:cNvSpPr>
          <p:nvPr>
            <p:ph type="ctrTitle" hasCustomPrompt="1"/>
          </p:nvPr>
        </p:nvSpPr>
        <p:spPr>
          <a:xfrm>
            <a:off x="288558" y="635035"/>
            <a:ext cx="6689729" cy="2387600"/>
          </a:xfrm>
          <a:prstGeom prst="rect">
            <a:avLst/>
          </a:prstGeom>
        </p:spPr>
        <p:txBody>
          <a:bodyPr anchor="b">
            <a:noAutofit/>
          </a:bodyPr>
          <a:lstStyle>
            <a:lvl1pPr algn="l">
              <a:defRPr sz="4400">
                <a:solidFill>
                  <a:schemeClr val="bg1"/>
                </a:solidFill>
              </a:defRPr>
            </a:lvl1pPr>
          </a:lstStyle>
          <a:p>
            <a:r>
              <a:rPr lang="en-US" dirty="0"/>
              <a:t>Insert your presentation title here maximum of three lines</a:t>
            </a:r>
          </a:p>
        </p:txBody>
      </p:sp>
      <p:sp>
        <p:nvSpPr>
          <p:cNvPr id="8" name="Subtitle 2">
            <a:extLst>
              <a:ext uri="{FF2B5EF4-FFF2-40B4-BE49-F238E27FC236}">
                <a16:creationId xmlns:a16="http://schemas.microsoft.com/office/drawing/2014/main" id="{D8E6DAE2-C337-A8F2-2082-DE6607D24960}"/>
              </a:ext>
            </a:extLst>
          </p:cNvPr>
          <p:cNvSpPr>
            <a:spLocks noGrp="1"/>
          </p:cNvSpPr>
          <p:nvPr>
            <p:ph type="subTitle" idx="1"/>
          </p:nvPr>
        </p:nvSpPr>
        <p:spPr>
          <a:xfrm>
            <a:off x="288558" y="3114710"/>
            <a:ext cx="6689729" cy="837882"/>
          </a:xfr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5" name="Picture 14">
            <a:extLst>
              <a:ext uri="{FF2B5EF4-FFF2-40B4-BE49-F238E27FC236}">
                <a16:creationId xmlns:a16="http://schemas.microsoft.com/office/drawing/2014/main" id="{B13FFCF2-AF1F-04A2-F663-6DDE4D2FD095}"/>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04801" y="5695245"/>
            <a:ext cx="1219198" cy="517172"/>
          </a:xfrm>
          <a:prstGeom prst="rect">
            <a:avLst/>
          </a:prstGeom>
        </p:spPr>
      </p:pic>
      <p:sp>
        <p:nvSpPr>
          <p:cNvPr id="2" name="Text Placeholder 17">
            <a:extLst>
              <a:ext uri="{FF2B5EF4-FFF2-40B4-BE49-F238E27FC236}">
                <a16:creationId xmlns:a16="http://schemas.microsoft.com/office/drawing/2014/main" id="{1CD72098-8A9C-6DDA-623D-88ACA639D84A}"/>
              </a:ext>
            </a:extLst>
          </p:cNvPr>
          <p:cNvSpPr>
            <a:spLocks noGrp="1"/>
          </p:cNvSpPr>
          <p:nvPr>
            <p:ph type="body" sz="quarter" idx="10" hasCustomPrompt="1"/>
          </p:nvPr>
        </p:nvSpPr>
        <p:spPr>
          <a:xfrm>
            <a:off x="288559" y="4192468"/>
            <a:ext cx="6689728" cy="344384"/>
          </a:xfrm>
        </p:spPr>
        <p:txBody>
          <a:bodyPr tIns="0" bIns="0" anchor="b" anchorCtr="0">
            <a:noAutofit/>
          </a:bodyPr>
          <a:lstStyle>
            <a:lvl1pPr marL="0" indent="0">
              <a:lnSpc>
                <a:spcPct val="100000"/>
              </a:lnSpc>
              <a:spcBef>
                <a:spcPts val="0"/>
              </a:spcBef>
              <a:spcAft>
                <a:spcPts val="0"/>
              </a:spcAft>
              <a:buNone/>
              <a:defRPr sz="1200" b="1">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10" name="Text Placeholder 17">
            <a:extLst>
              <a:ext uri="{FF2B5EF4-FFF2-40B4-BE49-F238E27FC236}">
                <a16:creationId xmlns:a16="http://schemas.microsoft.com/office/drawing/2014/main" id="{5D2957D4-81EB-DC26-6463-5EADF1A25509}"/>
              </a:ext>
            </a:extLst>
          </p:cNvPr>
          <p:cNvSpPr>
            <a:spLocks noGrp="1"/>
          </p:cNvSpPr>
          <p:nvPr>
            <p:ph type="body" sz="quarter" idx="11" hasCustomPrompt="1"/>
          </p:nvPr>
        </p:nvSpPr>
        <p:spPr>
          <a:xfrm>
            <a:off x="288559" y="4560602"/>
            <a:ext cx="6689728" cy="344385"/>
          </a:xfr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Title/Department</a:t>
            </a:r>
          </a:p>
        </p:txBody>
      </p:sp>
      <p:sp>
        <p:nvSpPr>
          <p:cNvPr id="11" name="Text Placeholder 17">
            <a:extLst>
              <a:ext uri="{FF2B5EF4-FFF2-40B4-BE49-F238E27FC236}">
                <a16:creationId xmlns:a16="http://schemas.microsoft.com/office/drawing/2014/main" id="{D6FB9EEA-C3E3-431A-8CBC-F0DB2F54B537}"/>
              </a:ext>
            </a:extLst>
          </p:cNvPr>
          <p:cNvSpPr>
            <a:spLocks noGrp="1"/>
          </p:cNvSpPr>
          <p:nvPr>
            <p:ph type="body" sz="quarter" idx="13" hasCustomPrompt="1"/>
          </p:nvPr>
        </p:nvSpPr>
        <p:spPr>
          <a:xfrm>
            <a:off x="288559" y="5110167"/>
            <a:ext cx="6689728" cy="344385"/>
          </a:xfr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sp>
        <p:nvSpPr>
          <p:cNvPr id="9" name="Rectangle 8">
            <a:extLst>
              <a:ext uri="{FF2B5EF4-FFF2-40B4-BE49-F238E27FC236}">
                <a16:creationId xmlns:a16="http://schemas.microsoft.com/office/drawing/2014/main" id="{33DF02C9-F25B-E0C0-8226-922A3687FB82}"/>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AC3D3B5A-2545-7FD1-609B-B123704F57E6}"/>
              </a:ext>
            </a:extLst>
          </p:cNvPr>
          <p:cNvSpPr txBox="1"/>
          <p:nvPr userDrawn="1"/>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1208963967"/>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13_cover_photo_circle_lt_blue">
    <p:bg>
      <p:bgPr>
        <a:solidFill>
          <a:srgbClr val="0C3440"/>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rgbClr val="0C34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Shape, circle&#10;&#10;Description automatically generated">
            <a:extLst>
              <a:ext uri="{FF2B5EF4-FFF2-40B4-BE49-F238E27FC236}">
                <a16:creationId xmlns:a16="http://schemas.microsoft.com/office/drawing/2014/main" id="{563F44E9-E18C-1F20-FBFF-E71D86E00BE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933" b="-366"/>
          <a:stretch/>
        </p:blipFill>
        <p:spPr>
          <a:xfrm>
            <a:off x="5747657" y="-32870"/>
            <a:ext cx="6444343" cy="6890870"/>
          </a:xfrm>
          <a:prstGeom prst="rect">
            <a:avLst/>
          </a:prstGeom>
        </p:spPr>
      </p:pic>
      <p:sp>
        <p:nvSpPr>
          <p:cNvPr id="5" name="TextBox 4">
            <a:extLst>
              <a:ext uri="{FF2B5EF4-FFF2-40B4-BE49-F238E27FC236}">
                <a16:creationId xmlns:a16="http://schemas.microsoft.com/office/drawing/2014/main" id="{6243803D-31FA-692F-1CDF-A332274BC332}"/>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
        <p:nvSpPr>
          <p:cNvPr id="7" name="Picture Placeholder 6">
            <a:extLst>
              <a:ext uri="{FF2B5EF4-FFF2-40B4-BE49-F238E27FC236}">
                <a16:creationId xmlns:a16="http://schemas.microsoft.com/office/drawing/2014/main" id="{7B856112-0A8A-CB47-1E64-93477A68A707}"/>
              </a:ext>
            </a:extLst>
          </p:cNvPr>
          <p:cNvSpPr>
            <a:spLocks noGrp="1"/>
          </p:cNvSpPr>
          <p:nvPr>
            <p:ph type="pic" sz="quarter" idx="12" hasCustomPrompt="1"/>
          </p:nvPr>
        </p:nvSpPr>
        <p:spPr>
          <a:xfrm>
            <a:off x="7465671" y="321957"/>
            <a:ext cx="4924345" cy="4924346"/>
          </a:xfrm>
          <a:prstGeom prst="ellipse">
            <a:avLst/>
          </a:prstGeom>
          <a:solidFill>
            <a:schemeClr val="tx1"/>
          </a:solidFill>
        </p:spPr>
        <p:txBody>
          <a:bodyPr/>
          <a:lstStyle>
            <a:lvl1pPr marL="0" indent="0" algn="ctr">
              <a:buNone/>
              <a:defRPr>
                <a:solidFill>
                  <a:schemeClr val="bg1"/>
                </a:solidFill>
              </a:defRPr>
            </a:lvl1pPr>
          </a:lstStyle>
          <a:p>
            <a:r>
              <a:rPr lang="en-US" dirty="0"/>
              <a:t>Click picture icon to add photo</a:t>
            </a:r>
          </a:p>
        </p:txBody>
      </p:sp>
      <p:sp>
        <p:nvSpPr>
          <p:cNvPr id="6" name="Title 1">
            <a:extLst>
              <a:ext uri="{FF2B5EF4-FFF2-40B4-BE49-F238E27FC236}">
                <a16:creationId xmlns:a16="http://schemas.microsoft.com/office/drawing/2014/main" id="{44BB1AF6-DC78-953A-74B3-4393988782FC}"/>
              </a:ext>
            </a:extLst>
          </p:cNvPr>
          <p:cNvSpPr>
            <a:spLocks noGrp="1"/>
          </p:cNvSpPr>
          <p:nvPr>
            <p:ph type="ctrTitle" hasCustomPrompt="1"/>
          </p:nvPr>
        </p:nvSpPr>
        <p:spPr>
          <a:xfrm>
            <a:off x="288558" y="635035"/>
            <a:ext cx="6689729" cy="2387600"/>
          </a:xfrm>
          <a:prstGeom prst="rect">
            <a:avLst/>
          </a:prstGeom>
        </p:spPr>
        <p:txBody>
          <a:bodyPr anchor="b">
            <a:noAutofit/>
          </a:bodyPr>
          <a:lstStyle>
            <a:lvl1pPr algn="l">
              <a:defRPr sz="4400">
                <a:solidFill>
                  <a:schemeClr val="bg1"/>
                </a:solidFill>
              </a:defRPr>
            </a:lvl1pPr>
          </a:lstStyle>
          <a:p>
            <a:r>
              <a:rPr lang="en-US" dirty="0"/>
              <a:t>Insert your presentation title here maximum of three lines</a:t>
            </a:r>
          </a:p>
        </p:txBody>
      </p:sp>
      <p:sp>
        <p:nvSpPr>
          <p:cNvPr id="8" name="Subtitle 2">
            <a:extLst>
              <a:ext uri="{FF2B5EF4-FFF2-40B4-BE49-F238E27FC236}">
                <a16:creationId xmlns:a16="http://schemas.microsoft.com/office/drawing/2014/main" id="{D8E6DAE2-C337-A8F2-2082-DE6607D24960}"/>
              </a:ext>
            </a:extLst>
          </p:cNvPr>
          <p:cNvSpPr>
            <a:spLocks noGrp="1"/>
          </p:cNvSpPr>
          <p:nvPr>
            <p:ph type="subTitle" idx="1"/>
          </p:nvPr>
        </p:nvSpPr>
        <p:spPr>
          <a:xfrm>
            <a:off x="288558" y="3114710"/>
            <a:ext cx="6689729" cy="837882"/>
          </a:xfr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5" name="Picture 14">
            <a:extLst>
              <a:ext uri="{FF2B5EF4-FFF2-40B4-BE49-F238E27FC236}">
                <a16:creationId xmlns:a16="http://schemas.microsoft.com/office/drawing/2014/main" id="{B13FFCF2-AF1F-04A2-F663-6DDE4D2FD095}"/>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04801" y="5694428"/>
            <a:ext cx="1219198" cy="518807"/>
          </a:xfrm>
          <a:prstGeom prst="rect">
            <a:avLst/>
          </a:prstGeom>
        </p:spPr>
      </p:pic>
      <p:sp>
        <p:nvSpPr>
          <p:cNvPr id="2" name="Text Placeholder 17">
            <a:extLst>
              <a:ext uri="{FF2B5EF4-FFF2-40B4-BE49-F238E27FC236}">
                <a16:creationId xmlns:a16="http://schemas.microsoft.com/office/drawing/2014/main" id="{F3FE3F42-A42D-09D9-BD52-664DF915C60B}"/>
              </a:ext>
            </a:extLst>
          </p:cNvPr>
          <p:cNvSpPr>
            <a:spLocks noGrp="1"/>
          </p:cNvSpPr>
          <p:nvPr>
            <p:ph type="body" sz="quarter" idx="10" hasCustomPrompt="1"/>
          </p:nvPr>
        </p:nvSpPr>
        <p:spPr>
          <a:xfrm>
            <a:off x="288559" y="4192468"/>
            <a:ext cx="6689728" cy="344384"/>
          </a:xfrm>
        </p:spPr>
        <p:txBody>
          <a:bodyPr tIns="0" bIns="0" anchor="b" anchorCtr="0">
            <a:noAutofit/>
          </a:bodyPr>
          <a:lstStyle>
            <a:lvl1pPr marL="0" indent="0">
              <a:lnSpc>
                <a:spcPct val="100000"/>
              </a:lnSpc>
              <a:spcBef>
                <a:spcPts val="0"/>
              </a:spcBef>
              <a:spcAft>
                <a:spcPts val="0"/>
              </a:spcAft>
              <a:buNone/>
              <a:defRPr sz="1200" b="1">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3" name="Text Placeholder 17">
            <a:extLst>
              <a:ext uri="{FF2B5EF4-FFF2-40B4-BE49-F238E27FC236}">
                <a16:creationId xmlns:a16="http://schemas.microsoft.com/office/drawing/2014/main" id="{E0C51D81-FF4F-A687-8019-C148AF88A69A}"/>
              </a:ext>
            </a:extLst>
          </p:cNvPr>
          <p:cNvSpPr>
            <a:spLocks noGrp="1"/>
          </p:cNvSpPr>
          <p:nvPr>
            <p:ph type="body" sz="quarter" idx="11" hasCustomPrompt="1"/>
          </p:nvPr>
        </p:nvSpPr>
        <p:spPr>
          <a:xfrm>
            <a:off x="288559" y="4560602"/>
            <a:ext cx="6689728" cy="344385"/>
          </a:xfr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Title/Department</a:t>
            </a:r>
          </a:p>
        </p:txBody>
      </p:sp>
      <p:sp>
        <p:nvSpPr>
          <p:cNvPr id="10" name="Text Placeholder 17">
            <a:extLst>
              <a:ext uri="{FF2B5EF4-FFF2-40B4-BE49-F238E27FC236}">
                <a16:creationId xmlns:a16="http://schemas.microsoft.com/office/drawing/2014/main" id="{7E11BBA8-8F76-E781-2355-01741D2B20D0}"/>
              </a:ext>
            </a:extLst>
          </p:cNvPr>
          <p:cNvSpPr>
            <a:spLocks noGrp="1"/>
          </p:cNvSpPr>
          <p:nvPr>
            <p:ph type="body" sz="quarter" idx="13" hasCustomPrompt="1"/>
          </p:nvPr>
        </p:nvSpPr>
        <p:spPr>
          <a:xfrm>
            <a:off x="288559" y="5110167"/>
            <a:ext cx="6689728" cy="344385"/>
          </a:xfr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spTree>
    <p:extLst>
      <p:ext uri="{BB962C8B-B14F-4D97-AF65-F5344CB8AC3E}">
        <p14:creationId xmlns:p14="http://schemas.microsoft.com/office/powerpoint/2010/main" val="3458194123"/>
      </p:ext>
    </p:extLst>
  </p:cSld>
  <p:clrMapOvr>
    <a:overrideClrMapping bg1="lt1" tx1="dk1" bg2="lt2" tx2="dk2" accent1="accent1" accent2="accent2" accent3="accent3" accent4="accent4" accent5="accent5" accent6="accent6" hlink="hlink" folHlink="folHlink"/>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6_cover_illustration">
    <p:bg>
      <p:bgPr>
        <a:solidFill>
          <a:srgbClr val="292A3C"/>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6243803D-31FA-692F-1CDF-A332274BC332}"/>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
        <p:nvSpPr>
          <p:cNvPr id="16" name="Title 1">
            <a:extLst>
              <a:ext uri="{FF2B5EF4-FFF2-40B4-BE49-F238E27FC236}">
                <a16:creationId xmlns:a16="http://schemas.microsoft.com/office/drawing/2014/main" id="{7987C027-455E-4C45-138D-8334F13BBEEA}"/>
              </a:ext>
            </a:extLst>
          </p:cNvPr>
          <p:cNvSpPr>
            <a:spLocks noGrp="1"/>
          </p:cNvSpPr>
          <p:nvPr>
            <p:ph type="ctrTitle" hasCustomPrompt="1"/>
          </p:nvPr>
        </p:nvSpPr>
        <p:spPr>
          <a:xfrm>
            <a:off x="288558" y="635035"/>
            <a:ext cx="8642082" cy="2387600"/>
          </a:xfrm>
          <a:prstGeom prst="rect">
            <a:avLst/>
          </a:prstGeom>
        </p:spPr>
        <p:txBody>
          <a:bodyPr anchor="b">
            <a:noAutofit/>
          </a:bodyPr>
          <a:lstStyle>
            <a:lvl1pPr algn="l">
              <a:defRPr sz="5400">
                <a:solidFill>
                  <a:schemeClr val="bg1"/>
                </a:solidFill>
              </a:defRPr>
            </a:lvl1pPr>
          </a:lstStyle>
          <a:p>
            <a:r>
              <a:rPr lang="en-US" dirty="0"/>
              <a:t>Insert your presentation title here maximum of three lines</a:t>
            </a:r>
          </a:p>
        </p:txBody>
      </p:sp>
      <p:sp>
        <p:nvSpPr>
          <p:cNvPr id="17" name="Subtitle 2">
            <a:extLst>
              <a:ext uri="{FF2B5EF4-FFF2-40B4-BE49-F238E27FC236}">
                <a16:creationId xmlns:a16="http://schemas.microsoft.com/office/drawing/2014/main" id="{A4501D72-EE3C-0DA6-BA4B-C1D78BA85AE8}"/>
              </a:ext>
            </a:extLst>
          </p:cNvPr>
          <p:cNvSpPr>
            <a:spLocks noGrp="1"/>
          </p:cNvSpPr>
          <p:nvPr>
            <p:ph type="subTitle" idx="1"/>
          </p:nvPr>
        </p:nvSpPr>
        <p:spPr>
          <a:xfrm>
            <a:off x="288558" y="3114710"/>
            <a:ext cx="8642082" cy="837882"/>
          </a:xfrm>
          <a:prstGeom prst="rect">
            <a:avLst/>
          </a:prstGeom>
        </p:spPr>
        <p:txBody>
          <a:bodyPr>
            <a:noAutofit/>
          </a:bodyPr>
          <a:lstStyle>
            <a:lvl1pPr marL="0" indent="0" algn="l">
              <a:spcBef>
                <a:spcPts val="0"/>
              </a:spcBef>
              <a:spcAft>
                <a:spcPts val="0"/>
              </a:spcAft>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Text Placeholder 17">
            <a:extLst>
              <a:ext uri="{FF2B5EF4-FFF2-40B4-BE49-F238E27FC236}">
                <a16:creationId xmlns:a16="http://schemas.microsoft.com/office/drawing/2014/main" id="{3417592A-6067-984F-549E-3833CDB76A54}"/>
              </a:ext>
            </a:extLst>
          </p:cNvPr>
          <p:cNvSpPr>
            <a:spLocks noGrp="1"/>
          </p:cNvSpPr>
          <p:nvPr>
            <p:ph type="body" sz="quarter" idx="10" hasCustomPrompt="1"/>
          </p:nvPr>
        </p:nvSpPr>
        <p:spPr>
          <a:xfrm>
            <a:off x="288559" y="4192468"/>
            <a:ext cx="8642082" cy="344384"/>
          </a:xfrm>
          <a:prstGeom prst="rect">
            <a:avLst/>
          </a:prstGeom>
        </p:spPr>
        <p:txBody>
          <a:bodyPr tIns="0" bIns="0" anchor="b" anchorCtr="0">
            <a:noAutofit/>
          </a:bodyPr>
          <a:lstStyle>
            <a:lvl1pPr marL="0" indent="0">
              <a:lnSpc>
                <a:spcPct val="100000"/>
              </a:lnSpc>
              <a:spcBef>
                <a:spcPts val="0"/>
              </a:spcBef>
              <a:spcAft>
                <a:spcPts val="0"/>
              </a:spcAft>
              <a:buNone/>
              <a:defRPr sz="1200" b="1">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3" name="Text Placeholder 17">
            <a:extLst>
              <a:ext uri="{FF2B5EF4-FFF2-40B4-BE49-F238E27FC236}">
                <a16:creationId xmlns:a16="http://schemas.microsoft.com/office/drawing/2014/main" id="{DADB3285-032F-C5EA-E4E6-C62E075FF1F0}"/>
              </a:ext>
            </a:extLst>
          </p:cNvPr>
          <p:cNvSpPr>
            <a:spLocks noGrp="1"/>
          </p:cNvSpPr>
          <p:nvPr>
            <p:ph type="body" sz="quarter" idx="11" hasCustomPrompt="1"/>
          </p:nvPr>
        </p:nvSpPr>
        <p:spPr>
          <a:xfrm>
            <a:off x="288559" y="4560602"/>
            <a:ext cx="8642082" cy="344385"/>
          </a:xfrm>
          <a:prstGeom prst="rect">
            <a:avLst/>
          </a:prstGeo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Title/Department</a:t>
            </a:r>
          </a:p>
        </p:txBody>
      </p:sp>
      <p:sp>
        <p:nvSpPr>
          <p:cNvPr id="6" name="Text Placeholder 17">
            <a:extLst>
              <a:ext uri="{FF2B5EF4-FFF2-40B4-BE49-F238E27FC236}">
                <a16:creationId xmlns:a16="http://schemas.microsoft.com/office/drawing/2014/main" id="{D91FCFC2-D727-8EBA-2D19-E4EEAE93A971}"/>
              </a:ext>
            </a:extLst>
          </p:cNvPr>
          <p:cNvSpPr>
            <a:spLocks noGrp="1"/>
          </p:cNvSpPr>
          <p:nvPr>
            <p:ph type="body" sz="quarter" idx="12" hasCustomPrompt="1"/>
          </p:nvPr>
        </p:nvSpPr>
        <p:spPr>
          <a:xfrm>
            <a:off x="288559" y="5110167"/>
            <a:ext cx="8642082" cy="344385"/>
          </a:xfrm>
          <a:prstGeom prst="rect">
            <a:avLst/>
          </a:prstGeo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sp>
        <p:nvSpPr>
          <p:cNvPr id="7" name="Rectangle 6">
            <a:extLst>
              <a:ext uri="{FF2B5EF4-FFF2-40B4-BE49-F238E27FC236}">
                <a16:creationId xmlns:a16="http://schemas.microsoft.com/office/drawing/2014/main" id="{E8D816E9-299E-CAF9-291D-1B6F43E655F1}"/>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A3CB03E3-01C9-7EE7-C78A-64C11E86621B}"/>
              </a:ext>
            </a:extLst>
          </p:cNvPr>
          <p:cNvSpPr txBox="1"/>
          <p:nvPr userDrawn="1"/>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1255316481"/>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14_cover_photo_circle_orange">
    <p:bg>
      <p:bgPr>
        <a:solidFill>
          <a:srgbClr val="3C1806"/>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rgbClr val="3C18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descr="Icon&#10;&#10;Description automatically generated">
            <a:extLst>
              <a:ext uri="{FF2B5EF4-FFF2-40B4-BE49-F238E27FC236}">
                <a16:creationId xmlns:a16="http://schemas.microsoft.com/office/drawing/2014/main" id="{ED112208-67CC-7B7A-7347-98C53A298CD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873949" y="-16331"/>
            <a:ext cx="6318051" cy="6858001"/>
          </a:xfrm>
          <a:prstGeom prst="rect">
            <a:avLst/>
          </a:prstGeom>
        </p:spPr>
      </p:pic>
      <p:sp>
        <p:nvSpPr>
          <p:cNvPr id="5" name="TextBox 4">
            <a:extLst>
              <a:ext uri="{FF2B5EF4-FFF2-40B4-BE49-F238E27FC236}">
                <a16:creationId xmlns:a16="http://schemas.microsoft.com/office/drawing/2014/main" id="{6243803D-31FA-692F-1CDF-A332274BC332}"/>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
        <p:nvSpPr>
          <p:cNvPr id="7" name="Picture Placeholder 6">
            <a:extLst>
              <a:ext uri="{FF2B5EF4-FFF2-40B4-BE49-F238E27FC236}">
                <a16:creationId xmlns:a16="http://schemas.microsoft.com/office/drawing/2014/main" id="{7B856112-0A8A-CB47-1E64-93477A68A707}"/>
              </a:ext>
            </a:extLst>
          </p:cNvPr>
          <p:cNvSpPr>
            <a:spLocks noGrp="1"/>
          </p:cNvSpPr>
          <p:nvPr>
            <p:ph type="pic" sz="quarter" idx="12" hasCustomPrompt="1"/>
          </p:nvPr>
        </p:nvSpPr>
        <p:spPr>
          <a:xfrm>
            <a:off x="7465671" y="321957"/>
            <a:ext cx="4924345" cy="4924346"/>
          </a:xfrm>
          <a:prstGeom prst="ellipse">
            <a:avLst/>
          </a:prstGeom>
          <a:solidFill>
            <a:schemeClr val="tx1"/>
          </a:solidFill>
        </p:spPr>
        <p:txBody>
          <a:bodyPr/>
          <a:lstStyle>
            <a:lvl1pPr marL="0" indent="0" algn="ctr">
              <a:buNone/>
              <a:defRPr>
                <a:solidFill>
                  <a:schemeClr val="bg1"/>
                </a:solidFill>
              </a:defRPr>
            </a:lvl1pPr>
          </a:lstStyle>
          <a:p>
            <a:r>
              <a:rPr lang="en-US" dirty="0"/>
              <a:t>Click picture icon to add photo</a:t>
            </a:r>
          </a:p>
        </p:txBody>
      </p:sp>
      <p:sp>
        <p:nvSpPr>
          <p:cNvPr id="6" name="Title 1">
            <a:extLst>
              <a:ext uri="{FF2B5EF4-FFF2-40B4-BE49-F238E27FC236}">
                <a16:creationId xmlns:a16="http://schemas.microsoft.com/office/drawing/2014/main" id="{446E0AFB-8404-B27F-3CB1-A1D4C6C5F19F}"/>
              </a:ext>
            </a:extLst>
          </p:cNvPr>
          <p:cNvSpPr>
            <a:spLocks noGrp="1"/>
          </p:cNvSpPr>
          <p:nvPr>
            <p:ph type="ctrTitle" hasCustomPrompt="1"/>
          </p:nvPr>
        </p:nvSpPr>
        <p:spPr>
          <a:xfrm>
            <a:off x="288558" y="635035"/>
            <a:ext cx="6689729" cy="2387600"/>
          </a:xfrm>
          <a:prstGeom prst="rect">
            <a:avLst/>
          </a:prstGeom>
        </p:spPr>
        <p:txBody>
          <a:bodyPr anchor="b">
            <a:noAutofit/>
          </a:bodyPr>
          <a:lstStyle>
            <a:lvl1pPr algn="l">
              <a:defRPr sz="4400">
                <a:solidFill>
                  <a:schemeClr val="bg1"/>
                </a:solidFill>
              </a:defRPr>
            </a:lvl1pPr>
          </a:lstStyle>
          <a:p>
            <a:r>
              <a:rPr lang="en-US" dirty="0"/>
              <a:t>Insert your presentation title here maximum of three lines</a:t>
            </a:r>
          </a:p>
        </p:txBody>
      </p:sp>
      <p:sp>
        <p:nvSpPr>
          <p:cNvPr id="8" name="Subtitle 2">
            <a:extLst>
              <a:ext uri="{FF2B5EF4-FFF2-40B4-BE49-F238E27FC236}">
                <a16:creationId xmlns:a16="http://schemas.microsoft.com/office/drawing/2014/main" id="{56614D32-1A9C-DFFE-7782-FD6AB74B31D3}"/>
              </a:ext>
            </a:extLst>
          </p:cNvPr>
          <p:cNvSpPr>
            <a:spLocks noGrp="1"/>
          </p:cNvSpPr>
          <p:nvPr>
            <p:ph type="subTitle" idx="1"/>
          </p:nvPr>
        </p:nvSpPr>
        <p:spPr>
          <a:xfrm>
            <a:off x="288558" y="3114710"/>
            <a:ext cx="6689729" cy="837882"/>
          </a:xfr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3" name="Picture 12">
            <a:extLst>
              <a:ext uri="{FF2B5EF4-FFF2-40B4-BE49-F238E27FC236}">
                <a16:creationId xmlns:a16="http://schemas.microsoft.com/office/drawing/2014/main" id="{EB4C19E3-141F-17E8-E421-5F997CEAE49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04801" y="5694428"/>
            <a:ext cx="1219198" cy="518807"/>
          </a:xfrm>
          <a:prstGeom prst="rect">
            <a:avLst/>
          </a:prstGeom>
        </p:spPr>
      </p:pic>
      <p:sp>
        <p:nvSpPr>
          <p:cNvPr id="2" name="Text Placeholder 17">
            <a:extLst>
              <a:ext uri="{FF2B5EF4-FFF2-40B4-BE49-F238E27FC236}">
                <a16:creationId xmlns:a16="http://schemas.microsoft.com/office/drawing/2014/main" id="{0451F9B9-5FC2-B4E8-5C6C-B463775F9C0C}"/>
              </a:ext>
            </a:extLst>
          </p:cNvPr>
          <p:cNvSpPr>
            <a:spLocks noGrp="1"/>
          </p:cNvSpPr>
          <p:nvPr>
            <p:ph type="body" sz="quarter" idx="10" hasCustomPrompt="1"/>
          </p:nvPr>
        </p:nvSpPr>
        <p:spPr>
          <a:xfrm>
            <a:off x="288559" y="4192468"/>
            <a:ext cx="6689728" cy="344384"/>
          </a:xfrm>
        </p:spPr>
        <p:txBody>
          <a:bodyPr tIns="0" bIns="0" anchor="b" anchorCtr="0">
            <a:noAutofit/>
          </a:bodyPr>
          <a:lstStyle>
            <a:lvl1pPr marL="0" indent="0">
              <a:lnSpc>
                <a:spcPct val="100000"/>
              </a:lnSpc>
              <a:spcBef>
                <a:spcPts val="0"/>
              </a:spcBef>
              <a:spcAft>
                <a:spcPts val="0"/>
              </a:spcAft>
              <a:buNone/>
              <a:defRPr sz="1200" b="1">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3" name="Text Placeholder 17">
            <a:extLst>
              <a:ext uri="{FF2B5EF4-FFF2-40B4-BE49-F238E27FC236}">
                <a16:creationId xmlns:a16="http://schemas.microsoft.com/office/drawing/2014/main" id="{1925A276-592D-D7EB-10E8-61B281EF1385}"/>
              </a:ext>
            </a:extLst>
          </p:cNvPr>
          <p:cNvSpPr>
            <a:spLocks noGrp="1"/>
          </p:cNvSpPr>
          <p:nvPr>
            <p:ph type="body" sz="quarter" idx="11" hasCustomPrompt="1"/>
          </p:nvPr>
        </p:nvSpPr>
        <p:spPr>
          <a:xfrm>
            <a:off x="288559" y="4560602"/>
            <a:ext cx="6689728" cy="344385"/>
          </a:xfr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Title/Department</a:t>
            </a:r>
          </a:p>
        </p:txBody>
      </p:sp>
      <p:sp>
        <p:nvSpPr>
          <p:cNvPr id="10" name="Text Placeholder 17">
            <a:extLst>
              <a:ext uri="{FF2B5EF4-FFF2-40B4-BE49-F238E27FC236}">
                <a16:creationId xmlns:a16="http://schemas.microsoft.com/office/drawing/2014/main" id="{309189D2-8FB1-BD5B-A9E6-197DFA5BEAB5}"/>
              </a:ext>
            </a:extLst>
          </p:cNvPr>
          <p:cNvSpPr>
            <a:spLocks noGrp="1"/>
          </p:cNvSpPr>
          <p:nvPr>
            <p:ph type="body" sz="quarter" idx="13" hasCustomPrompt="1"/>
          </p:nvPr>
        </p:nvSpPr>
        <p:spPr>
          <a:xfrm>
            <a:off x="288559" y="5110167"/>
            <a:ext cx="6689728" cy="344385"/>
          </a:xfr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spTree>
    <p:extLst>
      <p:ext uri="{BB962C8B-B14F-4D97-AF65-F5344CB8AC3E}">
        <p14:creationId xmlns:p14="http://schemas.microsoft.com/office/powerpoint/2010/main" val="1188952564"/>
      </p:ext>
    </p:extLst>
  </p:cSld>
  <p:clrMapOvr>
    <a:overrideClrMapping bg1="lt1" tx1="dk1" bg2="lt2" tx2="dk2" accent1="accent1" accent2="accent2" accent3="accent3" accent4="accent4" accent5="accent5" accent6="accent6" hlink="hlink" folHlink="folHlink"/>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15_cover_photo_circle_violet">
    <p:bg>
      <p:bgPr>
        <a:solidFill>
          <a:srgbClr val="292A3C"/>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rgbClr val="292A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Shape, circle&#10;&#10;Description automatically generated">
            <a:extLst>
              <a:ext uri="{FF2B5EF4-FFF2-40B4-BE49-F238E27FC236}">
                <a16:creationId xmlns:a16="http://schemas.microsoft.com/office/drawing/2014/main" id="{603A215C-0E64-E145-AADF-41CE8AC1BA3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886840" y="-32870"/>
            <a:ext cx="6305160" cy="6832565"/>
          </a:xfrm>
          <a:prstGeom prst="rect">
            <a:avLst/>
          </a:prstGeom>
        </p:spPr>
      </p:pic>
      <p:sp>
        <p:nvSpPr>
          <p:cNvPr id="5" name="TextBox 4">
            <a:extLst>
              <a:ext uri="{FF2B5EF4-FFF2-40B4-BE49-F238E27FC236}">
                <a16:creationId xmlns:a16="http://schemas.microsoft.com/office/drawing/2014/main" id="{6243803D-31FA-692F-1CDF-A332274BC332}"/>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
        <p:nvSpPr>
          <p:cNvPr id="7" name="Picture Placeholder 6">
            <a:extLst>
              <a:ext uri="{FF2B5EF4-FFF2-40B4-BE49-F238E27FC236}">
                <a16:creationId xmlns:a16="http://schemas.microsoft.com/office/drawing/2014/main" id="{7B856112-0A8A-CB47-1E64-93477A68A707}"/>
              </a:ext>
            </a:extLst>
          </p:cNvPr>
          <p:cNvSpPr>
            <a:spLocks noGrp="1"/>
          </p:cNvSpPr>
          <p:nvPr>
            <p:ph type="pic" sz="quarter" idx="12" hasCustomPrompt="1"/>
          </p:nvPr>
        </p:nvSpPr>
        <p:spPr>
          <a:xfrm>
            <a:off x="7465671" y="321957"/>
            <a:ext cx="4924345" cy="4924346"/>
          </a:xfrm>
          <a:prstGeom prst="ellipse">
            <a:avLst/>
          </a:prstGeom>
          <a:solidFill>
            <a:schemeClr val="tx1"/>
          </a:solidFill>
        </p:spPr>
        <p:txBody>
          <a:bodyPr/>
          <a:lstStyle>
            <a:lvl1pPr marL="0" indent="0" algn="ctr">
              <a:buNone/>
              <a:defRPr>
                <a:solidFill>
                  <a:schemeClr val="bg1"/>
                </a:solidFill>
              </a:defRPr>
            </a:lvl1pPr>
          </a:lstStyle>
          <a:p>
            <a:r>
              <a:rPr lang="en-US" dirty="0"/>
              <a:t>Click picture icon to add photo</a:t>
            </a:r>
          </a:p>
        </p:txBody>
      </p:sp>
      <p:sp>
        <p:nvSpPr>
          <p:cNvPr id="9" name="Title 1">
            <a:extLst>
              <a:ext uri="{FF2B5EF4-FFF2-40B4-BE49-F238E27FC236}">
                <a16:creationId xmlns:a16="http://schemas.microsoft.com/office/drawing/2014/main" id="{C3E4DBE2-15C7-C0FB-2BB2-0DE1A0467749}"/>
              </a:ext>
            </a:extLst>
          </p:cNvPr>
          <p:cNvSpPr>
            <a:spLocks noGrp="1"/>
          </p:cNvSpPr>
          <p:nvPr>
            <p:ph type="ctrTitle" hasCustomPrompt="1"/>
          </p:nvPr>
        </p:nvSpPr>
        <p:spPr>
          <a:xfrm>
            <a:off x="288558" y="635035"/>
            <a:ext cx="6689729" cy="2387600"/>
          </a:xfrm>
          <a:prstGeom prst="rect">
            <a:avLst/>
          </a:prstGeom>
        </p:spPr>
        <p:txBody>
          <a:bodyPr anchor="b">
            <a:noAutofit/>
          </a:bodyPr>
          <a:lstStyle>
            <a:lvl1pPr algn="l">
              <a:defRPr sz="4400">
                <a:solidFill>
                  <a:schemeClr val="bg1"/>
                </a:solidFill>
              </a:defRPr>
            </a:lvl1pPr>
          </a:lstStyle>
          <a:p>
            <a:r>
              <a:rPr lang="en-US" dirty="0"/>
              <a:t>Insert your presentation title here maximum of three lines</a:t>
            </a:r>
          </a:p>
        </p:txBody>
      </p:sp>
      <p:sp>
        <p:nvSpPr>
          <p:cNvPr id="12" name="Subtitle 2">
            <a:extLst>
              <a:ext uri="{FF2B5EF4-FFF2-40B4-BE49-F238E27FC236}">
                <a16:creationId xmlns:a16="http://schemas.microsoft.com/office/drawing/2014/main" id="{329E7AD9-256B-D443-B646-51A6C61F00D6}"/>
              </a:ext>
            </a:extLst>
          </p:cNvPr>
          <p:cNvSpPr>
            <a:spLocks noGrp="1"/>
          </p:cNvSpPr>
          <p:nvPr>
            <p:ph type="subTitle" idx="1"/>
          </p:nvPr>
        </p:nvSpPr>
        <p:spPr>
          <a:xfrm>
            <a:off x="288558" y="3114710"/>
            <a:ext cx="6689729" cy="837882"/>
          </a:xfr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6" name="Picture 15">
            <a:extLst>
              <a:ext uri="{FF2B5EF4-FFF2-40B4-BE49-F238E27FC236}">
                <a16:creationId xmlns:a16="http://schemas.microsoft.com/office/drawing/2014/main" id="{F2C61E06-3203-3BD2-3A3C-9A3E63F397D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04801" y="5694428"/>
            <a:ext cx="1219198" cy="518807"/>
          </a:xfrm>
          <a:prstGeom prst="rect">
            <a:avLst/>
          </a:prstGeom>
        </p:spPr>
      </p:pic>
      <p:sp>
        <p:nvSpPr>
          <p:cNvPr id="2" name="Text Placeholder 17">
            <a:extLst>
              <a:ext uri="{FF2B5EF4-FFF2-40B4-BE49-F238E27FC236}">
                <a16:creationId xmlns:a16="http://schemas.microsoft.com/office/drawing/2014/main" id="{9DCE52CB-D215-B6BA-D700-5E2509A3B5D4}"/>
              </a:ext>
            </a:extLst>
          </p:cNvPr>
          <p:cNvSpPr>
            <a:spLocks noGrp="1"/>
          </p:cNvSpPr>
          <p:nvPr>
            <p:ph type="body" sz="quarter" idx="10" hasCustomPrompt="1"/>
          </p:nvPr>
        </p:nvSpPr>
        <p:spPr>
          <a:xfrm>
            <a:off x="288559" y="4192468"/>
            <a:ext cx="6689728" cy="344384"/>
          </a:xfrm>
        </p:spPr>
        <p:txBody>
          <a:bodyPr tIns="0" bIns="0" anchor="b" anchorCtr="0">
            <a:noAutofit/>
          </a:bodyPr>
          <a:lstStyle>
            <a:lvl1pPr marL="0" indent="0">
              <a:lnSpc>
                <a:spcPct val="100000"/>
              </a:lnSpc>
              <a:spcBef>
                <a:spcPts val="0"/>
              </a:spcBef>
              <a:spcAft>
                <a:spcPts val="0"/>
              </a:spcAft>
              <a:buNone/>
              <a:defRPr sz="1200" b="1">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3" name="Text Placeholder 17">
            <a:extLst>
              <a:ext uri="{FF2B5EF4-FFF2-40B4-BE49-F238E27FC236}">
                <a16:creationId xmlns:a16="http://schemas.microsoft.com/office/drawing/2014/main" id="{8AA91280-AE3D-E8A3-78B8-79DD96CAF3A2}"/>
              </a:ext>
            </a:extLst>
          </p:cNvPr>
          <p:cNvSpPr>
            <a:spLocks noGrp="1"/>
          </p:cNvSpPr>
          <p:nvPr>
            <p:ph type="body" sz="quarter" idx="11" hasCustomPrompt="1"/>
          </p:nvPr>
        </p:nvSpPr>
        <p:spPr>
          <a:xfrm>
            <a:off x="288559" y="4560602"/>
            <a:ext cx="6689728" cy="344385"/>
          </a:xfr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Title/Department</a:t>
            </a:r>
          </a:p>
        </p:txBody>
      </p:sp>
      <p:sp>
        <p:nvSpPr>
          <p:cNvPr id="6" name="Text Placeholder 17">
            <a:extLst>
              <a:ext uri="{FF2B5EF4-FFF2-40B4-BE49-F238E27FC236}">
                <a16:creationId xmlns:a16="http://schemas.microsoft.com/office/drawing/2014/main" id="{A6BAA93A-A8C0-E89C-7C2A-319F32FF0A2C}"/>
              </a:ext>
            </a:extLst>
          </p:cNvPr>
          <p:cNvSpPr>
            <a:spLocks noGrp="1"/>
          </p:cNvSpPr>
          <p:nvPr>
            <p:ph type="body" sz="quarter" idx="13" hasCustomPrompt="1"/>
          </p:nvPr>
        </p:nvSpPr>
        <p:spPr>
          <a:xfrm>
            <a:off x="288559" y="5110167"/>
            <a:ext cx="6689728" cy="344385"/>
          </a:xfr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spTree>
    <p:extLst>
      <p:ext uri="{BB962C8B-B14F-4D97-AF65-F5344CB8AC3E}">
        <p14:creationId xmlns:p14="http://schemas.microsoft.com/office/powerpoint/2010/main" val="1390760842"/>
      </p:ext>
    </p:extLst>
  </p:cSld>
  <p:clrMapOvr>
    <a:overrideClrMapping bg1="lt1" tx1="dk1" bg2="lt2" tx2="dk2" accent1="accent1" accent2="accent2" accent3="accent3" accent4="accent4" accent5="accent5" accent6="accent6" hlink="hlink" folHlink="folHlink"/>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16_cover_illustration">
    <p:bg>
      <p:bgPr>
        <a:solidFill>
          <a:srgbClr val="292A3C"/>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Background pattern&#10;&#10;Description automatically generated">
            <a:extLst>
              <a:ext uri="{FF2B5EF4-FFF2-40B4-BE49-F238E27FC236}">
                <a16:creationId xmlns:a16="http://schemas.microsoft.com/office/drawing/2014/main" id="{DB788935-E7B2-2CAC-0048-B92417139B6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6243803D-31FA-692F-1CDF-A332274BC332}"/>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
        <p:nvSpPr>
          <p:cNvPr id="16" name="Title 1">
            <a:extLst>
              <a:ext uri="{FF2B5EF4-FFF2-40B4-BE49-F238E27FC236}">
                <a16:creationId xmlns:a16="http://schemas.microsoft.com/office/drawing/2014/main" id="{7987C027-455E-4C45-138D-8334F13BBEEA}"/>
              </a:ext>
            </a:extLst>
          </p:cNvPr>
          <p:cNvSpPr>
            <a:spLocks noGrp="1"/>
          </p:cNvSpPr>
          <p:nvPr>
            <p:ph type="ctrTitle" hasCustomPrompt="1"/>
          </p:nvPr>
        </p:nvSpPr>
        <p:spPr>
          <a:xfrm>
            <a:off x="288558" y="635035"/>
            <a:ext cx="8642082" cy="2387600"/>
          </a:xfrm>
          <a:prstGeom prst="rect">
            <a:avLst/>
          </a:prstGeom>
        </p:spPr>
        <p:txBody>
          <a:bodyPr anchor="b">
            <a:noAutofit/>
          </a:bodyPr>
          <a:lstStyle>
            <a:lvl1pPr algn="l">
              <a:defRPr sz="5400">
                <a:solidFill>
                  <a:schemeClr val="bg1"/>
                </a:solidFill>
              </a:defRPr>
            </a:lvl1pPr>
          </a:lstStyle>
          <a:p>
            <a:r>
              <a:rPr lang="en-US" dirty="0"/>
              <a:t>Insert your presentation title here maximum of three lines</a:t>
            </a:r>
          </a:p>
        </p:txBody>
      </p:sp>
      <p:sp>
        <p:nvSpPr>
          <p:cNvPr id="17" name="Subtitle 2">
            <a:extLst>
              <a:ext uri="{FF2B5EF4-FFF2-40B4-BE49-F238E27FC236}">
                <a16:creationId xmlns:a16="http://schemas.microsoft.com/office/drawing/2014/main" id="{A4501D72-EE3C-0DA6-BA4B-C1D78BA85AE8}"/>
              </a:ext>
            </a:extLst>
          </p:cNvPr>
          <p:cNvSpPr>
            <a:spLocks noGrp="1"/>
          </p:cNvSpPr>
          <p:nvPr>
            <p:ph type="subTitle" idx="1"/>
          </p:nvPr>
        </p:nvSpPr>
        <p:spPr>
          <a:xfrm>
            <a:off x="288558" y="3114710"/>
            <a:ext cx="8642082" cy="837882"/>
          </a:xfrm>
        </p:spPr>
        <p:txBody>
          <a:bodyPr>
            <a:noAutofit/>
          </a:bodyPr>
          <a:lstStyle>
            <a:lvl1pPr marL="0" indent="0" algn="l">
              <a:spcBef>
                <a:spcPts val="0"/>
              </a:spcBef>
              <a:spcAft>
                <a:spcPts val="0"/>
              </a:spcAft>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8" name="Picture 17">
            <a:extLst>
              <a:ext uri="{FF2B5EF4-FFF2-40B4-BE49-F238E27FC236}">
                <a16:creationId xmlns:a16="http://schemas.microsoft.com/office/drawing/2014/main" id="{91255DA8-5A10-9683-AFED-A7964FA406C6}"/>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04801" y="5694428"/>
            <a:ext cx="1219198" cy="518807"/>
          </a:xfrm>
          <a:prstGeom prst="rect">
            <a:avLst/>
          </a:prstGeom>
        </p:spPr>
      </p:pic>
      <p:sp>
        <p:nvSpPr>
          <p:cNvPr id="2" name="Text Placeholder 17">
            <a:extLst>
              <a:ext uri="{FF2B5EF4-FFF2-40B4-BE49-F238E27FC236}">
                <a16:creationId xmlns:a16="http://schemas.microsoft.com/office/drawing/2014/main" id="{3417592A-6067-984F-549E-3833CDB76A54}"/>
              </a:ext>
            </a:extLst>
          </p:cNvPr>
          <p:cNvSpPr>
            <a:spLocks noGrp="1"/>
          </p:cNvSpPr>
          <p:nvPr>
            <p:ph type="body" sz="quarter" idx="10" hasCustomPrompt="1"/>
          </p:nvPr>
        </p:nvSpPr>
        <p:spPr>
          <a:xfrm>
            <a:off x="288559" y="4192468"/>
            <a:ext cx="8642082" cy="344384"/>
          </a:xfrm>
        </p:spPr>
        <p:txBody>
          <a:bodyPr tIns="0" bIns="0" anchor="b" anchorCtr="0">
            <a:noAutofit/>
          </a:bodyPr>
          <a:lstStyle>
            <a:lvl1pPr marL="0" indent="0">
              <a:lnSpc>
                <a:spcPct val="100000"/>
              </a:lnSpc>
              <a:spcBef>
                <a:spcPts val="0"/>
              </a:spcBef>
              <a:spcAft>
                <a:spcPts val="0"/>
              </a:spcAft>
              <a:buNone/>
              <a:defRPr sz="1200" b="1">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3" name="Text Placeholder 17">
            <a:extLst>
              <a:ext uri="{FF2B5EF4-FFF2-40B4-BE49-F238E27FC236}">
                <a16:creationId xmlns:a16="http://schemas.microsoft.com/office/drawing/2014/main" id="{DADB3285-032F-C5EA-E4E6-C62E075FF1F0}"/>
              </a:ext>
            </a:extLst>
          </p:cNvPr>
          <p:cNvSpPr>
            <a:spLocks noGrp="1"/>
          </p:cNvSpPr>
          <p:nvPr>
            <p:ph type="body" sz="quarter" idx="11" hasCustomPrompt="1"/>
          </p:nvPr>
        </p:nvSpPr>
        <p:spPr>
          <a:xfrm>
            <a:off x="288559" y="4560602"/>
            <a:ext cx="8642082" cy="344385"/>
          </a:xfr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Title/Department</a:t>
            </a:r>
          </a:p>
        </p:txBody>
      </p:sp>
      <p:sp>
        <p:nvSpPr>
          <p:cNvPr id="6" name="Text Placeholder 17">
            <a:extLst>
              <a:ext uri="{FF2B5EF4-FFF2-40B4-BE49-F238E27FC236}">
                <a16:creationId xmlns:a16="http://schemas.microsoft.com/office/drawing/2014/main" id="{D91FCFC2-D727-8EBA-2D19-E4EEAE93A971}"/>
              </a:ext>
            </a:extLst>
          </p:cNvPr>
          <p:cNvSpPr>
            <a:spLocks noGrp="1"/>
          </p:cNvSpPr>
          <p:nvPr>
            <p:ph type="body" sz="quarter" idx="12" hasCustomPrompt="1"/>
          </p:nvPr>
        </p:nvSpPr>
        <p:spPr>
          <a:xfrm>
            <a:off x="288559" y="5110167"/>
            <a:ext cx="8642082" cy="344385"/>
          </a:xfr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sp>
        <p:nvSpPr>
          <p:cNvPr id="7" name="Rectangle 6">
            <a:extLst>
              <a:ext uri="{FF2B5EF4-FFF2-40B4-BE49-F238E27FC236}">
                <a16:creationId xmlns:a16="http://schemas.microsoft.com/office/drawing/2014/main" id="{B85ABBA1-5866-9832-5431-A802B9744476}"/>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089B9A1F-CA45-A659-C904-387FCD994FAF}"/>
              </a:ext>
            </a:extLst>
          </p:cNvPr>
          <p:cNvSpPr txBox="1"/>
          <p:nvPr userDrawn="1"/>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197164312"/>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17_cover_illustration_whit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8" y="1535428"/>
            <a:ext cx="8642082" cy="2387600"/>
          </a:xfrm>
          <a:prstGeom prst="rect">
            <a:avLst/>
          </a:prstGeom>
        </p:spPr>
        <p:txBody>
          <a:bodyPr anchor="t" anchorCtr="0">
            <a:noAutofit/>
          </a:bodyPr>
          <a:lstStyle>
            <a:lvl1pPr algn="l">
              <a:defRPr sz="5400">
                <a:solidFill>
                  <a:schemeClr val="tx1"/>
                </a:solidFill>
              </a:defRPr>
            </a:lvl1pPr>
          </a:lstStyle>
          <a:p>
            <a:r>
              <a:rPr lang="en-US" dirty="0"/>
              <a:t>Insert your presentation title here maximum of three lines</a:t>
            </a:r>
          </a:p>
        </p:txBody>
      </p:sp>
      <p:cxnSp>
        <p:nvCxnSpPr>
          <p:cNvPr id="9" name="Straight Connector 8">
            <a:extLst>
              <a:ext uri="{FF2B5EF4-FFF2-40B4-BE49-F238E27FC236}">
                <a16:creationId xmlns:a16="http://schemas.microsoft.com/office/drawing/2014/main" id="{429C2072-EE2B-A064-5CA2-6097546F935A}"/>
              </a:ext>
            </a:extLst>
          </p:cNvPr>
          <p:cNvCxnSpPr>
            <a:cxnSpLocks/>
          </p:cNvCxnSpPr>
          <p:nvPr/>
        </p:nvCxnSpPr>
        <p:spPr>
          <a:xfrm>
            <a:off x="278932" y="1364752"/>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13AD0A56-54F9-2F78-1258-F9610367319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04801" y="447040"/>
            <a:ext cx="1219198" cy="518808"/>
          </a:xfrm>
          <a:prstGeom prst="rect">
            <a:avLst/>
          </a:prstGeom>
        </p:spPr>
      </p:pic>
      <p:sp>
        <p:nvSpPr>
          <p:cNvPr id="6" name="Text Placeholder 17">
            <a:extLst>
              <a:ext uri="{FF2B5EF4-FFF2-40B4-BE49-F238E27FC236}">
                <a16:creationId xmlns:a16="http://schemas.microsoft.com/office/drawing/2014/main" id="{C32257C0-3FBF-B047-8C59-CDBF51B11985}"/>
              </a:ext>
            </a:extLst>
          </p:cNvPr>
          <p:cNvSpPr>
            <a:spLocks noGrp="1"/>
          </p:cNvSpPr>
          <p:nvPr>
            <p:ph type="body" sz="quarter" idx="10" hasCustomPrompt="1"/>
          </p:nvPr>
        </p:nvSpPr>
        <p:spPr>
          <a:xfrm>
            <a:off x="288559" y="5194091"/>
            <a:ext cx="8642082" cy="344384"/>
          </a:xfrm>
        </p:spPr>
        <p:txBody>
          <a:bodyPr tIns="0" bIns="0" anchor="b" anchorCtr="0">
            <a:noAutofit/>
          </a:bodyPr>
          <a:lstStyle>
            <a:lvl1pPr marL="0" indent="0">
              <a:lnSpc>
                <a:spcPct val="100000"/>
              </a:lnSpc>
              <a:spcBef>
                <a:spcPts val="0"/>
              </a:spcBef>
              <a:spcAft>
                <a:spcPts val="0"/>
              </a:spcAft>
              <a:buNone/>
              <a:defRPr sz="1200" b="1">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7" name="Text Placeholder 17">
            <a:extLst>
              <a:ext uri="{FF2B5EF4-FFF2-40B4-BE49-F238E27FC236}">
                <a16:creationId xmlns:a16="http://schemas.microsoft.com/office/drawing/2014/main" id="{BA60B01F-F394-99A6-2702-DE583FCB977E}"/>
              </a:ext>
            </a:extLst>
          </p:cNvPr>
          <p:cNvSpPr>
            <a:spLocks noGrp="1"/>
          </p:cNvSpPr>
          <p:nvPr>
            <p:ph type="body" sz="quarter" idx="11" hasCustomPrompt="1"/>
          </p:nvPr>
        </p:nvSpPr>
        <p:spPr>
          <a:xfrm>
            <a:off x="288559" y="5562225"/>
            <a:ext cx="8642082" cy="344385"/>
          </a:xfr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Title/Department</a:t>
            </a:r>
          </a:p>
        </p:txBody>
      </p:sp>
      <p:sp>
        <p:nvSpPr>
          <p:cNvPr id="8" name="Text Placeholder 17">
            <a:extLst>
              <a:ext uri="{FF2B5EF4-FFF2-40B4-BE49-F238E27FC236}">
                <a16:creationId xmlns:a16="http://schemas.microsoft.com/office/drawing/2014/main" id="{D70F9698-6E59-9274-EC44-4917B7B92AAA}"/>
              </a:ext>
            </a:extLst>
          </p:cNvPr>
          <p:cNvSpPr>
            <a:spLocks noGrp="1"/>
          </p:cNvSpPr>
          <p:nvPr>
            <p:ph type="body" sz="quarter" idx="12" hasCustomPrompt="1"/>
          </p:nvPr>
        </p:nvSpPr>
        <p:spPr>
          <a:xfrm>
            <a:off x="288559" y="6111790"/>
            <a:ext cx="8642082" cy="344385"/>
          </a:xfr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sp>
        <p:nvSpPr>
          <p:cNvPr id="10" name="TextBox 9">
            <a:extLst>
              <a:ext uri="{FF2B5EF4-FFF2-40B4-BE49-F238E27FC236}">
                <a16:creationId xmlns:a16="http://schemas.microsoft.com/office/drawing/2014/main" id="{5610FA71-069D-E398-B6E9-5C68D1D17767}"/>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3433888249"/>
      </p:ext>
    </p:extLst>
  </p:cSld>
  <p:clrMapOvr>
    <a:overrideClrMapping bg1="lt1" tx1="dk1" bg2="lt2" tx2="dk2" accent1="accent1" accent2="accent2" accent3="accent3" accent4="accent4" accent5="accent5" accent6="accent6" hlink="hlink" folHlink="folHlink"/>
  </p:clrMapOvr>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18_cover_photo_blue">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5B57AC29-76A4-61A4-DEF0-9D880E7CC103}"/>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icture Placeholder 11">
            <a:extLst>
              <a:ext uri="{FF2B5EF4-FFF2-40B4-BE49-F238E27FC236}">
                <a16:creationId xmlns:a16="http://schemas.microsoft.com/office/drawing/2014/main" id="{BC265AF3-8D1F-7540-5CFF-675EEA870502}"/>
              </a:ext>
            </a:extLst>
          </p:cNvPr>
          <p:cNvSpPr>
            <a:spLocks noGrp="1"/>
          </p:cNvSpPr>
          <p:nvPr>
            <p:ph type="pic" sz="quarter" idx="13" hasCustomPrompt="1"/>
          </p:nvPr>
        </p:nvSpPr>
        <p:spPr>
          <a:xfrm>
            <a:off x="4002373" y="0"/>
            <a:ext cx="8189625" cy="6858000"/>
          </a:xfrm>
          <a:solidFill>
            <a:schemeClr val="tx1"/>
          </a:solidFill>
        </p:spPr>
        <p:txBody>
          <a:bodyPr anchor="ctr" anchorCtr="0"/>
          <a:lstStyle>
            <a:lvl1pPr marL="0" indent="0" algn="ctr">
              <a:buNone/>
              <a:defRPr>
                <a:solidFill>
                  <a:schemeClr val="bg1"/>
                </a:solidFill>
              </a:defRPr>
            </a:lvl1pPr>
          </a:lstStyle>
          <a:p>
            <a:r>
              <a:rPr lang="en-US" dirty="0"/>
              <a:t>Click picture icon to add picture</a:t>
            </a:r>
          </a:p>
        </p:txBody>
      </p:sp>
      <p:sp>
        <p:nvSpPr>
          <p:cNvPr id="18" name="Text Placeholder 16">
            <a:extLst>
              <a:ext uri="{FF2B5EF4-FFF2-40B4-BE49-F238E27FC236}">
                <a16:creationId xmlns:a16="http://schemas.microsoft.com/office/drawing/2014/main" id="{E93FDD1C-7A1E-AEDA-AE44-DA18731572EB}"/>
              </a:ext>
            </a:extLst>
          </p:cNvPr>
          <p:cNvSpPr>
            <a:spLocks noGrp="1"/>
          </p:cNvSpPr>
          <p:nvPr>
            <p:ph type="body" sz="quarter" idx="14" hasCustomPrompt="1"/>
          </p:nvPr>
        </p:nvSpPr>
        <p:spPr>
          <a:xfrm>
            <a:off x="-530161" y="19178"/>
            <a:ext cx="5547380" cy="5547380"/>
          </a:xfrm>
          <a:prstGeom prst="ellipse">
            <a:avLst/>
          </a:prstGeom>
          <a:solidFill>
            <a:schemeClr val="bg2"/>
          </a:solidFill>
        </p:spPr>
        <p:txBody>
          <a:bodyPr tIns="0" bIns="0" anchor="ctr" anchorCtr="0"/>
          <a:lstStyle>
            <a:lvl1pPr marL="0" indent="0" algn="l">
              <a:buFont typeface="Arial" panose="020B0604020202020204" pitchFamily="34" charset="0"/>
              <a:buNone/>
              <a:defRPr sz="3600" b="1">
                <a:solidFill>
                  <a:schemeClr val="bg1"/>
                </a:solidFill>
                <a:latin typeface="+mj-lt"/>
              </a:defRPr>
            </a:lvl1pPr>
            <a:lvl2pPr marL="457200" indent="0" algn="ctr">
              <a:buFont typeface="Arial" panose="020B0604020202020204" pitchFamily="34" charset="0"/>
              <a:buNone/>
              <a:defRPr sz="3600">
                <a:solidFill>
                  <a:schemeClr val="bg1"/>
                </a:solidFill>
                <a:latin typeface="+mj-lt"/>
              </a:defRPr>
            </a:lvl2pPr>
            <a:lvl3pPr marL="914400" indent="0" algn="ctr">
              <a:buFont typeface="Arial" panose="020B0604020202020204" pitchFamily="34" charset="0"/>
              <a:buNone/>
              <a:defRPr sz="3600">
                <a:solidFill>
                  <a:schemeClr val="bg1"/>
                </a:solidFill>
                <a:latin typeface="+mj-lt"/>
              </a:defRPr>
            </a:lvl3pPr>
            <a:lvl4pPr marL="1371600" indent="0" algn="ctr">
              <a:buFont typeface="Arial" panose="020B0604020202020204" pitchFamily="34" charset="0"/>
              <a:buNone/>
              <a:defRPr sz="3600">
                <a:solidFill>
                  <a:schemeClr val="bg1"/>
                </a:solidFill>
                <a:latin typeface="+mj-lt"/>
              </a:defRPr>
            </a:lvl4pPr>
            <a:lvl5pPr marL="1828800" indent="0" algn="ctr">
              <a:buFont typeface="Arial" panose="020B0604020202020204" pitchFamily="34" charset="0"/>
              <a:buNone/>
              <a:defRPr sz="3600">
                <a:solidFill>
                  <a:schemeClr val="bg1"/>
                </a:solidFill>
                <a:latin typeface="+mj-lt"/>
              </a:defRPr>
            </a:lvl5pPr>
          </a:lstStyle>
          <a:p>
            <a:pPr lvl="0"/>
            <a:r>
              <a:rPr lang="en-US" dirty="0"/>
              <a:t>Insert your presentation title here maximum of four lines</a:t>
            </a:r>
          </a:p>
        </p:txBody>
      </p:sp>
      <p:sp>
        <p:nvSpPr>
          <p:cNvPr id="21" name="TextBox 20">
            <a:extLst>
              <a:ext uri="{FF2B5EF4-FFF2-40B4-BE49-F238E27FC236}">
                <a16:creationId xmlns:a16="http://schemas.microsoft.com/office/drawing/2014/main" id="{130AA074-B57C-C578-1B29-6483DCE01A18}"/>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22" name="Picture 21">
            <a:extLst>
              <a:ext uri="{FF2B5EF4-FFF2-40B4-BE49-F238E27FC236}">
                <a16:creationId xmlns:a16="http://schemas.microsoft.com/office/drawing/2014/main" id="{B7249F3E-7261-69A9-09FC-57FE24EA029B}"/>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304801" y="5694428"/>
            <a:ext cx="1219198" cy="518808"/>
          </a:xfrm>
          <a:prstGeom prst="rect">
            <a:avLst/>
          </a:prstGeom>
        </p:spPr>
      </p:pic>
    </p:spTree>
    <p:extLst>
      <p:ext uri="{BB962C8B-B14F-4D97-AF65-F5344CB8AC3E}">
        <p14:creationId xmlns:p14="http://schemas.microsoft.com/office/powerpoint/2010/main" val="2084751297"/>
      </p:ext>
    </p:extLst>
  </p:cSld>
  <p:clrMapOvr>
    <a:overrideClrMapping bg1="lt1" tx1="dk1" bg2="lt2" tx2="dk2" accent1="accent1" accent2="accent2" accent3="accent3" accent4="accent4" accent5="accent5" accent6="accent6" hlink="hlink" folHlink="folHlink"/>
  </p:clrMapOvr>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1_divider_blue">
    <p:bg>
      <p:bgPr>
        <a:solidFill>
          <a:schemeClr val="bg2"/>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bg1"/>
                </a:solidFill>
              </a:defRPr>
            </a:lvl1pPr>
          </a:lstStyle>
          <a:p>
            <a:fld id="{403EF4E2-7A7A-0548-85F1-5479B7C9E1B2}" type="slidenum">
              <a:rPr lang="en-US" smtClean="0"/>
              <a:pPr/>
              <a:t>‹#›</a:t>
            </a:fld>
            <a:endParaRPr lang="en-US" dirty="0"/>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7D1AC422-8E8F-2A1A-877E-F8C5FD147D3C}"/>
              </a:ext>
            </a:extLst>
          </p:cNvPr>
          <p:cNvSpPr>
            <a:spLocks noGrp="1"/>
          </p:cNvSpPr>
          <p:nvPr>
            <p:ph type="ctrTitle" hasCustomPrompt="1"/>
          </p:nvPr>
        </p:nvSpPr>
        <p:spPr>
          <a:xfrm>
            <a:off x="288558" y="1671355"/>
            <a:ext cx="6679401" cy="2387600"/>
          </a:xfrm>
        </p:spPr>
        <p:txBody>
          <a:bodyPr anchor="b">
            <a:noAutofit/>
          </a:bodyPr>
          <a:lstStyle>
            <a:lvl1pPr algn="l">
              <a:defRPr sz="4400">
                <a:solidFill>
                  <a:schemeClr val="bg1"/>
                </a:solidFill>
              </a:defRPr>
            </a:lvl1pPr>
          </a:lstStyle>
          <a:p>
            <a:r>
              <a:rPr lang="en-US" dirty="0"/>
              <a:t>Insert your presentation title here maximum of three lines</a:t>
            </a:r>
          </a:p>
        </p:txBody>
      </p:sp>
      <p:sp>
        <p:nvSpPr>
          <p:cNvPr id="7" name="Subtitle 2">
            <a:extLst>
              <a:ext uri="{FF2B5EF4-FFF2-40B4-BE49-F238E27FC236}">
                <a16:creationId xmlns:a16="http://schemas.microsoft.com/office/drawing/2014/main" id="{E9CE78BA-5246-2FFE-D60D-98A0C5608686}"/>
              </a:ext>
            </a:extLst>
          </p:cNvPr>
          <p:cNvSpPr>
            <a:spLocks noGrp="1"/>
          </p:cNvSpPr>
          <p:nvPr>
            <p:ph type="subTitle" idx="1"/>
          </p:nvPr>
        </p:nvSpPr>
        <p:spPr>
          <a:xfrm>
            <a:off x="288558" y="4151030"/>
            <a:ext cx="6679401" cy="837882"/>
          </a:xfr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TextBox 1">
            <a:extLst>
              <a:ext uri="{FF2B5EF4-FFF2-40B4-BE49-F238E27FC236}">
                <a16:creationId xmlns:a16="http://schemas.microsoft.com/office/drawing/2014/main" id="{193C76AA-4DF2-00B8-801D-4B1D52D471DD}"/>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3" name="Picture 2">
            <a:extLst>
              <a:ext uri="{FF2B5EF4-FFF2-40B4-BE49-F238E27FC236}">
                <a16:creationId xmlns:a16="http://schemas.microsoft.com/office/drawing/2014/main" id="{EDAC6100-167E-49ED-3E77-408C1EB57E22}"/>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535"/>
            <a:ext cx="644652" cy="273455"/>
          </a:xfrm>
          <a:prstGeom prst="rect">
            <a:avLst/>
          </a:prstGeom>
        </p:spPr>
      </p:pic>
    </p:spTree>
    <p:extLst>
      <p:ext uri="{BB962C8B-B14F-4D97-AF65-F5344CB8AC3E}">
        <p14:creationId xmlns:p14="http://schemas.microsoft.com/office/powerpoint/2010/main" val="4189145175"/>
      </p:ext>
    </p:extLst>
  </p:cSld>
  <p:clrMapOvr>
    <a:overrideClrMapping bg1="lt1" tx1="dk1" bg2="lt2" tx2="dk2" accent1="accent1" accent2="accent2" accent3="accent3" accent4="accent4" accent5="accent5" accent6="accent6" hlink="hlink" folHlink="folHlink"/>
  </p:clrMapOvr>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Cover - black grid" preserve="1">
  <p:cSld name="Cover - black grid">
    <p:bg>
      <p:bgPr>
        <a:solidFill>
          <a:srgbClr val="000000"/>
        </a:solidFill>
        <a:effectLst/>
      </p:bgPr>
    </p:bg>
    <p:spTree>
      <p:nvGrpSpPr>
        <p:cNvPr id="1" name="Shape 53"/>
        <p:cNvGrpSpPr/>
        <p:nvPr/>
      </p:nvGrpSpPr>
      <p:grpSpPr>
        <a:xfrm>
          <a:off x="0" y="0"/>
          <a:ext cx="0" cy="0"/>
          <a:chOff x="0" y="0"/>
          <a:chExt cx="0" cy="0"/>
        </a:xfrm>
      </p:grpSpPr>
      <p:sp>
        <p:nvSpPr>
          <p:cNvPr id="7" name="Rectangle 6">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n-lt"/>
            </a:endParaRPr>
          </a:p>
        </p:txBody>
      </p:sp>
      <p:sp>
        <p:nvSpPr>
          <p:cNvPr id="56" name="Google Shape;56;p6"/>
          <p:cNvSpPr txBox="1">
            <a:spLocks noGrp="1"/>
          </p:cNvSpPr>
          <p:nvPr>
            <p:ph type="ctrTitle"/>
          </p:nvPr>
        </p:nvSpPr>
        <p:spPr>
          <a:xfrm>
            <a:off x="472867" y="506700"/>
            <a:ext cx="8357600" cy="1518400"/>
          </a:xfrm>
          <a:prstGeom prst="rect">
            <a:avLst/>
          </a:prstGeom>
        </p:spPr>
        <p:txBody>
          <a:bodyPr spcFirstLastPara="1" wrap="square" lIns="0" tIns="91425" rIns="0" bIns="91425" anchor="b" anchorCtr="0">
            <a:noAutofit/>
          </a:bodyPr>
          <a:lstStyle>
            <a:lvl1pPr lvl="0" rtl="0">
              <a:spcBef>
                <a:spcPts val="0"/>
              </a:spcBef>
              <a:spcAft>
                <a:spcPts val="0"/>
              </a:spcAft>
              <a:buClr>
                <a:srgbClr val="FFFFFF"/>
              </a:buClr>
              <a:buSzPts val="3600"/>
              <a:buFont typeface="Montserrat"/>
              <a:buNone/>
              <a:defRPr sz="4800" b="1">
                <a:solidFill>
                  <a:srgbClr val="FFFFFF"/>
                </a:solidFill>
                <a:latin typeface="+mj-lt"/>
                <a:ea typeface="Montserrat" panose="00000500000000000000" pitchFamily="2" charset="0"/>
                <a:cs typeface="Montserrat" panose="00000500000000000000" pitchFamily="2" charset="0"/>
                <a:sym typeface="Montserrat"/>
              </a:defRPr>
            </a:lvl1pPr>
            <a:lvl2pPr lvl="1" algn="ctr" rtl="0">
              <a:spcBef>
                <a:spcPts val="0"/>
              </a:spcBef>
              <a:spcAft>
                <a:spcPts val="0"/>
              </a:spcAft>
              <a:buClr>
                <a:srgbClr val="FFFFFF"/>
              </a:buClr>
              <a:buSzPts val="5200"/>
              <a:buNone/>
              <a:defRPr sz="6933">
                <a:solidFill>
                  <a:srgbClr val="FFFFFF"/>
                </a:solidFill>
              </a:defRPr>
            </a:lvl2pPr>
            <a:lvl3pPr lvl="2" algn="ctr" rtl="0">
              <a:spcBef>
                <a:spcPts val="0"/>
              </a:spcBef>
              <a:spcAft>
                <a:spcPts val="0"/>
              </a:spcAft>
              <a:buClr>
                <a:srgbClr val="FFFFFF"/>
              </a:buClr>
              <a:buSzPts val="5200"/>
              <a:buNone/>
              <a:defRPr sz="6933">
                <a:solidFill>
                  <a:srgbClr val="FFFFFF"/>
                </a:solidFill>
              </a:defRPr>
            </a:lvl3pPr>
            <a:lvl4pPr lvl="3" algn="ctr" rtl="0">
              <a:spcBef>
                <a:spcPts val="0"/>
              </a:spcBef>
              <a:spcAft>
                <a:spcPts val="0"/>
              </a:spcAft>
              <a:buClr>
                <a:srgbClr val="FFFFFF"/>
              </a:buClr>
              <a:buSzPts val="5200"/>
              <a:buNone/>
              <a:defRPr sz="6933">
                <a:solidFill>
                  <a:srgbClr val="FFFFFF"/>
                </a:solidFill>
              </a:defRPr>
            </a:lvl4pPr>
            <a:lvl5pPr lvl="4" algn="ctr" rtl="0">
              <a:spcBef>
                <a:spcPts val="0"/>
              </a:spcBef>
              <a:spcAft>
                <a:spcPts val="0"/>
              </a:spcAft>
              <a:buClr>
                <a:srgbClr val="FFFFFF"/>
              </a:buClr>
              <a:buSzPts val="5200"/>
              <a:buNone/>
              <a:defRPr sz="6933">
                <a:solidFill>
                  <a:srgbClr val="FFFFFF"/>
                </a:solidFill>
              </a:defRPr>
            </a:lvl5pPr>
            <a:lvl6pPr lvl="5" algn="ctr" rtl="0">
              <a:spcBef>
                <a:spcPts val="0"/>
              </a:spcBef>
              <a:spcAft>
                <a:spcPts val="0"/>
              </a:spcAft>
              <a:buClr>
                <a:srgbClr val="FFFFFF"/>
              </a:buClr>
              <a:buSzPts val="5200"/>
              <a:buNone/>
              <a:defRPr sz="6933">
                <a:solidFill>
                  <a:srgbClr val="FFFFFF"/>
                </a:solidFill>
              </a:defRPr>
            </a:lvl6pPr>
            <a:lvl7pPr lvl="6" algn="ctr" rtl="0">
              <a:spcBef>
                <a:spcPts val="0"/>
              </a:spcBef>
              <a:spcAft>
                <a:spcPts val="0"/>
              </a:spcAft>
              <a:buClr>
                <a:srgbClr val="FFFFFF"/>
              </a:buClr>
              <a:buSzPts val="5200"/>
              <a:buNone/>
              <a:defRPr sz="6933">
                <a:solidFill>
                  <a:srgbClr val="FFFFFF"/>
                </a:solidFill>
              </a:defRPr>
            </a:lvl7pPr>
            <a:lvl8pPr lvl="7" algn="ctr" rtl="0">
              <a:spcBef>
                <a:spcPts val="0"/>
              </a:spcBef>
              <a:spcAft>
                <a:spcPts val="0"/>
              </a:spcAft>
              <a:buClr>
                <a:srgbClr val="FFFFFF"/>
              </a:buClr>
              <a:buSzPts val="5200"/>
              <a:buNone/>
              <a:defRPr sz="6933">
                <a:solidFill>
                  <a:srgbClr val="FFFFFF"/>
                </a:solidFill>
              </a:defRPr>
            </a:lvl8pPr>
            <a:lvl9pPr lvl="8" algn="ctr" rtl="0">
              <a:spcBef>
                <a:spcPts val="0"/>
              </a:spcBef>
              <a:spcAft>
                <a:spcPts val="0"/>
              </a:spcAft>
              <a:buClr>
                <a:srgbClr val="FFFFFF"/>
              </a:buClr>
              <a:buSzPts val="5200"/>
              <a:buNone/>
              <a:defRPr sz="6933">
                <a:solidFill>
                  <a:srgbClr val="FFFFFF"/>
                </a:solidFill>
              </a:defRPr>
            </a:lvl9pPr>
          </a:lstStyle>
          <a:p>
            <a:r>
              <a:rPr lang="en-US"/>
              <a:t>Click to edit Master title style</a:t>
            </a:r>
            <a:endParaRPr dirty="0"/>
          </a:p>
        </p:txBody>
      </p:sp>
      <p:sp>
        <p:nvSpPr>
          <p:cNvPr id="57" name="Google Shape;57;p6"/>
          <p:cNvSpPr txBox="1">
            <a:spLocks noGrp="1"/>
          </p:cNvSpPr>
          <p:nvPr>
            <p:ph type="subTitle" idx="1"/>
          </p:nvPr>
        </p:nvSpPr>
        <p:spPr>
          <a:xfrm>
            <a:off x="472867" y="1871067"/>
            <a:ext cx="8357600" cy="658800"/>
          </a:xfrm>
          <a:prstGeom prst="rect">
            <a:avLst/>
          </a:prstGeom>
        </p:spPr>
        <p:txBody>
          <a:bodyPr spcFirstLastPara="1" wrap="square" lIns="0" tIns="91425" rIns="0" bIns="91425" anchor="t" anchorCtr="0">
            <a:noAutofit/>
          </a:bodyPr>
          <a:lstStyle>
            <a:lvl1pPr marL="0" lvl="0" indent="0" rtl="0">
              <a:lnSpc>
                <a:spcPct val="100000"/>
              </a:lnSpc>
              <a:spcBef>
                <a:spcPts val="0"/>
              </a:spcBef>
              <a:spcAft>
                <a:spcPts val="0"/>
              </a:spcAft>
              <a:buClr>
                <a:srgbClr val="FFFFFF"/>
              </a:buClr>
              <a:buSzPts val="1800"/>
              <a:buFont typeface="Montserrat"/>
              <a:buNone/>
              <a:defRPr sz="2400">
                <a:solidFill>
                  <a:srgbClr val="FFFFFF"/>
                </a:solidFill>
                <a:latin typeface="+mn-lt"/>
                <a:ea typeface="Montserrat" panose="00000500000000000000" pitchFamily="2" charset="0"/>
                <a:cs typeface="Montserrat" panose="00000500000000000000" pitchFamily="2" charset="0"/>
                <a:sym typeface="Montserrat"/>
              </a:defRPr>
            </a:lvl1pPr>
            <a:lvl2pPr lvl="1"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2pPr>
            <a:lvl3pPr lvl="2"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3pPr>
            <a:lvl4pPr lvl="3"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4pPr>
            <a:lvl5pPr lvl="4"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5pPr>
            <a:lvl6pPr lvl="5"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6pPr>
            <a:lvl7pPr lvl="6"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7pPr>
            <a:lvl8pPr lvl="7"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8pPr>
            <a:lvl9pPr lvl="8"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9pPr>
          </a:lstStyle>
          <a:p>
            <a:r>
              <a:rPr lang="en-US"/>
              <a:t>Click to edit Master subtitle style</a:t>
            </a:r>
            <a:endParaRPr dirty="0"/>
          </a:p>
        </p:txBody>
      </p:sp>
      <p:sp>
        <p:nvSpPr>
          <p:cNvPr id="58" name="Google Shape;58;p6"/>
          <p:cNvSpPr txBox="1">
            <a:spLocks noGrp="1"/>
          </p:cNvSpPr>
          <p:nvPr>
            <p:ph type="subTitle" idx="2"/>
          </p:nvPr>
        </p:nvSpPr>
        <p:spPr>
          <a:xfrm>
            <a:off x="472867" y="2927867"/>
            <a:ext cx="5589600" cy="4100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rgbClr val="FFFFFF"/>
              </a:buClr>
              <a:buSzPts val="1200"/>
              <a:buNone/>
              <a:defRPr sz="1600" b="1">
                <a:solidFill>
                  <a:srgbClr val="FFFFFF"/>
                </a:solidFill>
                <a:latin typeface="+mn-lt"/>
              </a:defRPr>
            </a:lvl1pPr>
            <a:lvl2pPr lvl="1" rtl="0">
              <a:lnSpc>
                <a:spcPct val="100000"/>
              </a:lnSpc>
              <a:spcBef>
                <a:spcPts val="0"/>
              </a:spcBef>
              <a:spcAft>
                <a:spcPts val="0"/>
              </a:spcAft>
              <a:buClr>
                <a:srgbClr val="FFFFFF"/>
              </a:buClr>
              <a:buSzPts val="1800"/>
              <a:buNone/>
              <a:defRPr sz="2400" b="1">
                <a:solidFill>
                  <a:srgbClr val="FFFFFF"/>
                </a:solidFill>
              </a:defRPr>
            </a:lvl2pPr>
            <a:lvl3pPr lvl="2" rtl="0">
              <a:lnSpc>
                <a:spcPct val="100000"/>
              </a:lnSpc>
              <a:spcBef>
                <a:spcPts val="0"/>
              </a:spcBef>
              <a:spcAft>
                <a:spcPts val="0"/>
              </a:spcAft>
              <a:buClr>
                <a:srgbClr val="FFFFFF"/>
              </a:buClr>
              <a:buSzPts val="1800"/>
              <a:buNone/>
              <a:defRPr sz="2400" b="1">
                <a:solidFill>
                  <a:srgbClr val="FFFFFF"/>
                </a:solidFill>
              </a:defRPr>
            </a:lvl3pPr>
            <a:lvl4pPr lvl="3" rtl="0">
              <a:lnSpc>
                <a:spcPct val="100000"/>
              </a:lnSpc>
              <a:spcBef>
                <a:spcPts val="0"/>
              </a:spcBef>
              <a:spcAft>
                <a:spcPts val="0"/>
              </a:spcAft>
              <a:buClr>
                <a:srgbClr val="FFFFFF"/>
              </a:buClr>
              <a:buSzPts val="1800"/>
              <a:buNone/>
              <a:defRPr sz="2400" b="1">
                <a:solidFill>
                  <a:srgbClr val="FFFFFF"/>
                </a:solidFill>
              </a:defRPr>
            </a:lvl4pPr>
            <a:lvl5pPr lvl="4" rtl="0">
              <a:lnSpc>
                <a:spcPct val="100000"/>
              </a:lnSpc>
              <a:spcBef>
                <a:spcPts val="0"/>
              </a:spcBef>
              <a:spcAft>
                <a:spcPts val="0"/>
              </a:spcAft>
              <a:buClr>
                <a:srgbClr val="FFFFFF"/>
              </a:buClr>
              <a:buSzPts val="1800"/>
              <a:buNone/>
              <a:defRPr sz="2400" b="1">
                <a:solidFill>
                  <a:srgbClr val="FFFFFF"/>
                </a:solidFill>
              </a:defRPr>
            </a:lvl5pPr>
            <a:lvl6pPr lvl="5" rtl="0">
              <a:lnSpc>
                <a:spcPct val="100000"/>
              </a:lnSpc>
              <a:spcBef>
                <a:spcPts val="0"/>
              </a:spcBef>
              <a:spcAft>
                <a:spcPts val="0"/>
              </a:spcAft>
              <a:buClr>
                <a:srgbClr val="FFFFFF"/>
              </a:buClr>
              <a:buSzPts val="1800"/>
              <a:buNone/>
              <a:defRPr sz="2400" b="1">
                <a:solidFill>
                  <a:srgbClr val="FFFFFF"/>
                </a:solidFill>
              </a:defRPr>
            </a:lvl6pPr>
            <a:lvl7pPr lvl="6" rtl="0">
              <a:lnSpc>
                <a:spcPct val="100000"/>
              </a:lnSpc>
              <a:spcBef>
                <a:spcPts val="0"/>
              </a:spcBef>
              <a:spcAft>
                <a:spcPts val="0"/>
              </a:spcAft>
              <a:buClr>
                <a:srgbClr val="FFFFFF"/>
              </a:buClr>
              <a:buSzPts val="1800"/>
              <a:buNone/>
              <a:defRPr sz="2400" b="1">
                <a:solidFill>
                  <a:srgbClr val="FFFFFF"/>
                </a:solidFill>
              </a:defRPr>
            </a:lvl7pPr>
            <a:lvl8pPr lvl="7" rtl="0">
              <a:lnSpc>
                <a:spcPct val="100000"/>
              </a:lnSpc>
              <a:spcBef>
                <a:spcPts val="0"/>
              </a:spcBef>
              <a:spcAft>
                <a:spcPts val="0"/>
              </a:spcAft>
              <a:buClr>
                <a:srgbClr val="FFFFFF"/>
              </a:buClr>
              <a:buSzPts val="1800"/>
              <a:buNone/>
              <a:defRPr sz="2400" b="1">
                <a:solidFill>
                  <a:srgbClr val="FFFFFF"/>
                </a:solidFill>
              </a:defRPr>
            </a:lvl8pPr>
            <a:lvl9pPr lvl="8" rtl="0">
              <a:lnSpc>
                <a:spcPct val="100000"/>
              </a:lnSpc>
              <a:spcBef>
                <a:spcPts val="0"/>
              </a:spcBef>
              <a:spcAft>
                <a:spcPts val="0"/>
              </a:spcAft>
              <a:buClr>
                <a:srgbClr val="FFFFFF"/>
              </a:buClr>
              <a:buSzPts val="1800"/>
              <a:buNone/>
              <a:defRPr sz="2400" b="1">
                <a:solidFill>
                  <a:srgbClr val="FFFFFF"/>
                </a:solidFill>
              </a:defRPr>
            </a:lvl9pPr>
          </a:lstStyle>
          <a:p>
            <a:r>
              <a:rPr lang="en-US"/>
              <a:t>Click to edit Master subtitle style</a:t>
            </a:r>
            <a:endParaRPr dirty="0"/>
          </a:p>
        </p:txBody>
      </p:sp>
      <p:sp>
        <p:nvSpPr>
          <p:cNvPr id="59" name="Google Shape;59;p6"/>
          <p:cNvSpPr txBox="1">
            <a:spLocks noGrp="1"/>
          </p:cNvSpPr>
          <p:nvPr>
            <p:ph type="subTitle" idx="3"/>
          </p:nvPr>
        </p:nvSpPr>
        <p:spPr>
          <a:xfrm>
            <a:off x="472867" y="3134667"/>
            <a:ext cx="5589600" cy="410000"/>
          </a:xfrm>
          <a:prstGeom prst="rect">
            <a:avLst/>
          </a:prstGeom>
        </p:spPr>
        <p:txBody>
          <a:bodyPr spcFirstLastPara="1" wrap="square" lIns="0" tIns="91425" rIns="0" bIns="91425" anchor="t" anchorCtr="0">
            <a:noAutofit/>
          </a:bodyPr>
          <a:lstStyle>
            <a:lvl1pPr marL="0" lvl="0" indent="0" rtl="0">
              <a:lnSpc>
                <a:spcPct val="100000"/>
              </a:lnSpc>
              <a:spcBef>
                <a:spcPts val="0"/>
              </a:spcBef>
              <a:spcAft>
                <a:spcPts val="0"/>
              </a:spcAft>
              <a:buClr>
                <a:srgbClr val="FFFFFF"/>
              </a:buClr>
              <a:buSzPts val="1200"/>
              <a:buNone/>
              <a:defRPr sz="1600">
                <a:solidFill>
                  <a:srgbClr val="FFFFFF"/>
                </a:solidFill>
                <a:latin typeface="+mn-lt"/>
              </a:defRPr>
            </a:lvl1pPr>
            <a:lvl2pPr lvl="1" rtl="0">
              <a:lnSpc>
                <a:spcPct val="100000"/>
              </a:lnSpc>
              <a:spcBef>
                <a:spcPts val="0"/>
              </a:spcBef>
              <a:spcAft>
                <a:spcPts val="0"/>
              </a:spcAft>
              <a:buClr>
                <a:srgbClr val="FFFFFF"/>
              </a:buClr>
              <a:buSzPts val="1800"/>
              <a:buNone/>
              <a:defRPr sz="2400" b="1">
                <a:solidFill>
                  <a:srgbClr val="FFFFFF"/>
                </a:solidFill>
              </a:defRPr>
            </a:lvl2pPr>
            <a:lvl3pPr lvl="2" rtl="0">
              <a:lnSpc>
                <a:spcPct val="100000"/>
              </a:lnSpc>
              <a:spcBef>
                <a:spcPts val="0"/>
              </a:spcBef>
              <a:spcAft>
                <a:spcPts val="0"/>
              </a:spcAft>
              <a:buClr>
                <a:srgbClr val="FFFFFF"/>
              </a:buClr>
              <a:buSzPts val="1800"/>
              <a:buNone/>
              <a:defRPr sz="2400" b="1">
                <a:solidFill>
                  <a:srgbClr val="FFFFFF"/>
                </a:solidFill>
              </a:defRPr>
            </a:lvl3pPr>
            <a:lvl4pPr lvl="3" rtl="0">
              <a:lnSpc>
                <a:spcPct val="100000"/>
              </a:lnSpc>
              <a:spcBef>
                <a:spcPts val="0"/>
              </a:spcBef>
              <a:spcAft>
                <a:spcPts val="0"/>
              </a:spcAft>
              <a:buClr>
                <a:srgbClr val="FFFFFF"/>
              </a:buClr>
              <a:buSzPts val="1800"/>
              <a:buNone/>
              <a:defRPr sz="2400" b="1">
                <a:solidFill>
                  <a:srgbClr val="FFFFFF"/>
                </a:solidFill>
              </a:defRPr>
            </a:lvl4pPr>
            <a:lvl5pPr lvl="4" rtl="0">
              <a:lnSpc>
                <a:spcPct val="100000"/>
              </a:lnSpc>
              <a:spcBef>
                <a:spcPts val="0"/>
              </a:spcBef>
              <a:spcAft>
                <a:spcPts val="0"/>
              </a:spcAft>
              <a:buClr>
                <a:srgbClr val="FFFFFF"/>
              </a:buClr>
              <a:buSzPts val="1800"/>
              <a:buNone/>
              <a:defRPr sz="2400" b="1">
                <a:solidFill>
                  <a:srgbClr val="FFFFFF"/>
                </a:solidFill>
              </a:defRPr>
            </a:lvl5pPr>
            <a:lvl6pPr lvl="5" rtl="0">
              <a:lnSpc>
                <a:spcPct val="100000"/>
              </a:lnSpc>
              <a:spcBef>
                <a:spcPts val="0"/>
              </a:spcBef>
              <a:spcAft>
                <a:spcPts val="0"/>
              </a:spcAft>
              <a:buClr>
                <a:srgbClr val="FFFFFF"/>
              </a:buClr>
              <a:buSzPts val="1800"/>
              <a:buNone/>
              <a:defRPr sz="2400" b="1">
                <a:solidFill>
                  <a:srgbClr val="FFFFFF"/>
                </a:solidFill>
              </a:defRPr>
            </a:lvl6pPr>
            <a:lvl7pPr lvl="6" rtl="0">
              <a:lnSpc>
                <a:spcPct val="100000"/>
              </a:lnSpc>
              <a:spcBef>
                <a:spcPts val="0"/>
              </a:spcBef>
              <a:spcAft>
                <a:spcPts val="0"/>
              </a:spcAft>
              <a:buClr>
                <a:srgbClr val="FFFFFF"/>
              </a:buClr>
              <a:buSzPts val="1800"/>
              <a:buNone/>
              <a:defRPr sz="2400" b="1">
                <a:solidFill>
                  <a:srgbClr val="FFFFFF"/>
                </a:solidFill>
              </a:defRPr>
            </a:lvl7pPr>
            <a:lvl8pPr lvl="7" rtl="0">
              <a:lnSpc>
                <a:spcPct val="100000"/>
              </a:lnSpc>
              <a:spcBef>
                <a:spcPts val="0"/>
              </a:spcBef>
              <a:spcAft>
                <a:spcPts val="0"/>
              </a:spcAft>
              <a:buClr>
                <a:srgbClr val="FFFFFF"/>
              </a:buClr>
              <a:buSzPts val="1800"/>
              <a:buNone/>
              <a:defRPr sz="2400" b="1">
                <a:solidFill>
                  <a:srgbClr val="FFFFFF"/>
                </a:solidFill>
              </a:defRPr>
            </a:lvl8pPr>
            <a:lvl9pPr lvl="8" rtl="0">
              <a:lnSpc>
                <a:spcPct val="100000"/>
              </a:lnSpc>
              <a:spcBef>
                <a:spcPts val="0"/>
              </a:spcBef>
              <a:spcAft>
                <a:spcPts val="0"/>
              </a:spcAft>
              <a:buClr>
                <a:srgbClr val="FFFFFF"/>
              </a:buClr>
              <a:buSzPts val="1800"/>
              <a:buNone/>
              <a:defRPr sz="2400" b="1">
                <a:solidFill>
                  <a:srgbClr val="FFFFFF"/>
                </a:solidFill>
              </a:defRPr>
            </a:lvl9pPr>
          </a:lstStyle>
          <a:p>
            <a:r>
              <a:rPr lang="en-US"/>
              <a:t>Click to edit Master subtitle style</a:t>
            </a:r>
            <a:endParaRPr dirty="0"/>
          </a:p>
        </p:txBody>
      </p:sp>
      <p:sp>
        <p:nvSpPr>
          <p:cNvPr id="8" name="Google Shape;40;p5">
            <a:extLst>
              <a:ext uri="{FF2B5EF4-FFF2-40B4-BE49-F238E27FC236}">
                <a16:creationId xmlns:a16="http://schemas.microsoft.com/office/drawing/2014/main" id="{83FF035F-548F-4076-B69B-F7D220A0FE06}"/>
              </a:ext>
            </a:extLst>
          </p:cNvPr>
          <p:cNvSpPr/>
          <p:nvPr/>
        </p:nvSpPr>
        <p:spPr>
          <a:xfrm>
            <a:off x="280367" y="6506300"/>
            <a:ext cx="6752000" cy="246400"/>
          </a:xfrm>
          <a:prstGeom prst="rect">
            <a:avLst/>
          </a:prstGeom>
          <a:noFill/>
          <a:ln>
            <a:noFill/>
          </a:ln>
        </p:spPr>
        <p:txBody>
          <a:bodyPr spcFirstLastPara="1" wrap="square" lIns="0" tIns="60933" rIns="0" bIns="60933"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67" dirty="0">
                <a:solidFill>
                  <a:schemeClr val="bg1"/>
                </a:solidFill>
                <a:latin typeface="+mn-lt"/>
                <a:ea typeface="Montserrat Light"/>
                <a:cs typeface="Montserrat Light"/>
                <a:sym typeface="Montserrat Light"/>
              </a:rPr>
              <a:t>© </a:t>
            </a:r>
            <a:r>
              <a:rPr lang="en-US" sz="667" dirty="0">
                <a:solidFill>
                  <a:schemeClr val="bg1"/>
                </a:solidFill>
                <a:latin typeface="+mn-lt"/>
                <a:ea typeface="Montserrat Light"/>
                <a:cs typeface="Montserrat Light"/>
                <a:sym typeface="Montserrat Light"/>
              </a:rPr>
              <a:t>2023 Nielsen</a:t>
            </a:r>
            <a:r>
              <a:rPr lang="en" sz="667" dirty="0">
                <a:solidFill>
                  <a:schemeClr val="bg1"/>
                </a:solidFill>
                <a:latin typeface="+mn-lt"/>
                <a:ea typeface="Montserrat Light"/>
                <a:cs typeface="Montserrat Light"/>
                <a:sym typeface="Montserrat Light"/>
              </a:rPr>
              <a:t> Consumer LLC. All Rights Reserved.</a:t>
            </a:r>
            <a:endParaRPr sz="667" i="0" u="none" strike="noStrike" cap="none" dirty="0">
              <a:solidFill>
                <a:schemeClr val="bg1"/>
              </a:solidFill>
              <a:latin typeface="+mn-lt"/>
              <a:ea typeface="Montserrat Light"/>
              <a:cs typeface="Montserrat Light"/>
              <a:sym typeface="Montserrat Light"/>
            </a:endParaRPr>
          </a:p>
        </p:txBody>
      </p:sp>
      <p:sp>
        <p:nvSpPr>
          <p:cNvPr id="10" name="Slide Number Placeholder 5">
            <a:extLst>
              <a:ext uri="{FF2B5EF4-FFF2-40B4-BE49-F238E27FC236}">
                <a16:creationId xmlns:a16="http://schemas.microsoft.com/office/drawing/2014/main" id="{D0DB4F35-9ADE-ED35-28B3-71F80807EF03}"/>
              </a:ext>
            </a:extLst>
          </p:cNvPr>
          <p:cNvSpPr txBox="1">
            <a:spLocks/>
          </p:cNvSpPr>
          <p:nvPr/>
        </p:nvSpPr>
        <p:spPr>
          <a:xfrm>
            <a:off x="10985325" y="6435204"/>
            <a:ext cx="901875" cy="365125"/>
          </a:xfrm>
          <a:prstGeom prst="rect">
            <a:avLst/>
          </a:prstGeom>
        </p:spPr>
        <p:txBody>
          <a:bodyPr vert="horz" lIns="0" tIns="45720" rIns="0" bIns="45720" rtlCol="0" anchor="ctr"/>
          <a:lstStyle>
            <a:defPPr>
              <a:defRPr lang="en-US"/>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03EF4E2-7A7A-0548-85F1-5479B7C9E1B2}" type="slidenum">
              <a:rPr lang="en-US" sz="1000" smtClean="0">
                <a:latin typeface="+mn-lt"/>
              </a:rPr>
              <a:pPr/>
              <a:t>‹#›</a:t>
            </a:fld>
            <a:endParaRPr lang="en-US" sz="1000" dirty="0">
              <a:latin typeface="+mn-lt"/>
            </a:endParaRPr>
          </a:p>
        </p:txBody>
      </p:sp>
      <p:cxnSp>
        <p:nvCxnSpPr>
          <p:cNvPr id="11" name="Straight Connector 10">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F1398FCE-DA8F-C63F-1A9F-3C3E9718123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30" y="6028803"/>
            <a:ext cx="644652" cy="274320"/>
          </a:xfrm>
          <a:prstGeom prst="rect">
            <a:avLst/>
          </a:prstGeom>
        </p:spPr>
      </p:pic>
    </p:spTree>
    <p:extLst>
      <p:ext uri="{BB962C8B-B14F-4D97-AF65-F5344CB8AC3E}">
        <p14:creationId xmlns:p14="http://schemas.microsoft.com/office/powerpoint/2010/main" val="1838209296"/>
      </p:ext>
    </p:extLst>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Divider - black/text left" preserve="1">
  <p:cSld name="Divider - black/text left">
    <p:bg>
      <p:bgPr>
        <a:solidFill>
          <a:srgbClr val="000000"/>
        </a:solidFill>
        <a:effectLst/>
      </p:bgPr>
    </p:bg>
    <p:spTree>
      <p:nvGrpSpPr>
        <p:cNvPr id="1" name="Shape 259"/>
        <p:cNvGrpSpPr/>
        <p:nvPr/>
      </p:nvGrpSpPr>
      <p:grpSpPr>
        <a:xfrm>
          <a:off x="0" y="0"/>
          <a:ext cx="0" cy="0"/>
          <a:chOff x="0" y="0"/>
          <a:chExt cx="0" cy="0"/>
        </a:xfrm>
      </p:grpSpPr>
      <p:sp>
        <p:nvSpPr>
          <p:cNvPr id="6" name="Rectangle 5">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endParaRPr>
          </a:p>
        </p:txBody>
      </p:sp>
      <p:pic>
        <p:nvPicPr>
          <p:cNvPr id="13" name="Picture 12" descr="A blue circle with a black background&#10;&#10;Description automatically generated with low confidence">
            <a:extLst>
              <a:ext uri="{FF2B5EF4-FFF2-40B4-BE49-F238E27FC236}">
                <a16:creationId xmlns:a16="http://schemas.microsoft.com/office/drawing/2014/main" id="{F38C2DDC-856C-BABD-2BD7-96A2897A3CA9}"/>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a:off x="6149" y="-2"/>
            <a:ext cx="6289924" cy="6800329"/>
          </a:xfrm>
          <a:prstGeom prst="rect">
            <a:avLst/>
          </a:prstGeom>
        </p:spPr>
      </p:pic>
      <p:sp>
        <p:nvSpPr>
          <p:cNvPr id="264" name="Google Shape;264;p27"/>
          <p:cNvSpPr txBox="1">
            <a:spLocks noGrp="1"/>
          </p:cNvSpPr>
          <p:nvPr>
            <p:ph type="subTitle" idx="1"/>
          </p:nvPr>
        </p:nvSpPr>
        <p:spPr>
          <a:xfrm>
            <a:off x="472867" y="6476016"/>
            <a:ext cx="10878800" cy="2464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chemeClr val="accent5"/>
              </a:buClr>
              <a:buSzPts val="600"/>
              <a:buNone/>
              <a:defRPr sz="800">
                <a:solidFill>
                  <a:schemeClr val="bg1"/>
                </a:solidFill>
                <a:latin typeface="Montserrat" panose="00000500000000000000" pitchFamily="2" charset="0"/>
              </a:defRPr>
            </a:lvl1pPr>
            <a:lvl2pPr lvl="1" rtl="0">
              <a:lnSpc>
                <a:spcPct val="100000"/>
              </a:lnSpc>
              <a:spcBef>
                <a:spcPts val="0"/>
              </a:spcBef>
              <a:spcAft>
                <a:spcPts val="0"/>
              </a:spcAft>
              <a:buClr>
                <a:schemeClr val="accent5"/>
              </a:buClr>
              <a:buSzPts val="600"/>
              <a:buNone/>
              <a:defRPr sz="800">
                <a:solidFill>
                  <a:schemeClr val="accent5"/>
                </a:solidFill>
              </a:defRPr>
            </a:lvl2pPr>
            <a:lvl3pPr lvl="2" rtl="0">
              <a:lnSpc>
                <a:spcPct val="100000"/>
              </a:lnSpc>
              <a:spcBef>
                <a:spcPts val="0"/>
              </a:spcBef>
              <a:spcAft>
                <a:spcPts val="0"/>
              </a:spcAft>
              <a:buClr>
                <a:schemeClr val="accent5"/>
              </a:buClr>
              <a:buSzPts val="600"/>
              <a:buNone/>
              <a:defRPr sz="800">
                <a:solidFill>
                  <a:schemeClr val="accent5"/>
                </a:solidFill>
              </a:defRPr>
            </a:lvl3pPr>
            <a:lvl4pPr lvl="3" rtl="0">
              <a:lnSpc>
                <a:spcPct val="100000"/>
              </a:lnSpc>
              <a:spcBef>
                <a:spcPts val="0"/>
              </a:spcBef>
              <a:spcAft>
                <a:spcPts val="0"/>
              </a:spcAft>
              <a:buClr>
                <a:schemeClr val="accent5"/>
              </a:buClr>
              <a:buSzPts val="600"/>
              <a:buNone/>
              <a:defRPr sz="800">
                <a:solidFill>
                  <a:schemeClr val="accent5"/>
                </a:solidFill>
              </a:defRPr>
            </a:lvl4pPr>
            <a:lvl5pPr lvl="4" rtl="0">
              <a:lnSpc>
                <a:spcPct val="100000"/>
              </a:lnSpc>
              <a:spcBef>
                <a:spcPts val="0"/>
              </a:spcBef>
              <a:spcAft>
                <a:spcPts val="0"/>
              </a:spcAft>
              <a:buClr>
                <a:schemeClr val="accent5"/>
              </a:buClr>
              <a:buSzPts val="600"/>
              <a:buNone/>
              <a:defRPr sz="800">
                <a:solidFill>
                  <a:schemeClr val="accent5"/>
                </a:solidFill>
              </a:defRPr>
            </a:lvl5pPr>
            <a:lvl6pPr lvl="5" rtl="0">
              <a:lnSpc>
                <a:spcPct val="100000"/>
              </a:lnSpc>
              <a:spcBef>
                <a:spcPts val="0"/>
              </a:spcBef>
              <a:spcAft>
                <a:spcPts val="0"/>
              </a:spcAft>
              <a:buClr>
                <a:schemeClr val="accent5"/>
              </a:buClr>
              <a:buSzPts val="600"/>
              <a:buNone/>
              <a:defRPr sz="800">
                <a:solidFill>
                  <a:schemeClr val="accent5"/>
                </a:solidFill>
              </a:defRPr>
            </a:lvl6pPr>
            <a:lvl7pPr lvl="6" rtl="0">
              <a:lnSpc>
                <a:spcPct val="100000"/>
              </a:lnSpc>
              <a:spcBef>
                <a:spcPts val="0"/>
              </a:spcBef>
              <a:spcAft>
                <a:spcPts val="0"/>
              </a:spcAft>
              <a:buClr>
                <a:schemeClr val="accent5"/>
              </a:buClr>
              <a:buSzPts val="600"/>
              <a:buNone/>
              <a:defRPr sz="800">
                <a:solidFill>
                  <a:schemeClr val="accent5"/>
                </a:solidFill>
              </a:defRPr>
            </a:lvl7pPr>
            <a:lvl8pPr lvl="7" rtl="0">
              <a:lnSpc>
                <a:spcPct val="100000"/>
              </a:lnSpc>
              <a:spcBef>
                <a:spcPts val="0"/>
              </a:spcBef>
              <a:spcAft>
                <a:spcPts val="0"/>
              </a:spcAft>
              <a:buClr>
                <a:schemeClr val="accent5"/>
              </a:buClr>
              <a:buSzPts val="600"/>
              <a:buNone/>
              <a:defRPr sz="800">
                <a:solidFill>
                  <a:schemeClr val="accent5"/>
                </a:solidFill>
              </a:defRPr>
            </a:lvl8pPr>
            <a:lvl9pPr lvl="8" rtl="0">
              <a:lnSpc>
                <a:spcPct val="100000"/>
              </a:lnSpc>
              <a:spcBef>
                <a:spcPts val="0"/>
              </a:spcBef>
              <a:spcAft>
                <a:spcPts val="0"/>
              </a:spcAft>
              <a:buClr>
                <a:schemeClr val="accent5"/>
              </a:buClr>
              <a:buSzPts val="600"/>
              <a:buNone/>
              <a:defRPr sz="800">
                <a:solidFill>
                  <a:schemeClr val="accent5"/>
                </a:solidFill>
              </a:defRPr>
            </a:lvl9pPr>
          </a:lstStyle>
          <a:p>
            <a:r>
              <a:rPr lang="en-US"/>
              <a:t>Click to edit Master subtitle style</a:t>
            </a:r>
            <a:endParaRPr dirty="0"/>
          </a:p>
        </p:txBody>
      </p:sp>
      <p:sp>
        <p:nvSpPr>
          <p:cNvPr id="265" name="Google Shape;265;p27"/>
          <p:cNvSpPr txBox="1">
            <a:spLocks noGrp="1"/>
          </p:cNvSpPr>
          <p:nvPr>
            <p:ph type="ctrTitle"/>
          </p:nvPr>
        </p:nvSpPr>
        <p:spPr>
          <a:xfrm>
            <a:off x="472867" y="1322067"/>
            <a:ext cx="5388400" cy="2104000"/>
          </a:xfrm>
          <a:prstGeom prst="rect">
            <a:avLst/>
          </a:prstGeom>
        </p:spPr>
        <p:txBody>
          <a:bodyPr spcFirstLastPara="1" wrap="square" lIns="0" tIns="91425" rIns="0" bIns="91425" anchor="b" anchorCtr="0">
            <a:noAutofit/>
          </a:bodyPr>
          <a:lstStyle>
            <a:lvl1pPr lvl="0" rtl="0">
              <a:lnSpc>
                <a:spcPct val="100000"/>
              </a:lnSpc>
              <a:spcBef>
                <a:spcPts val="0"/>
              </a:spcBef>
              <a:spcAft>
                <a:spcPts val="0"/>
              </a:spcAft>
              <a:buClr>
                <a:srgbClr val="FFFFFF"/>
              </a:buClr>
              <a:buSzPts val="3000"/>
              <a:buFont typeface="Montserrat"/>
              <a:buNone/>
              <a:tabLst>
                <a:tab pos="3282869" algn="l"/>
              </a:tabLst>
              <a:defRPr sz="4000" b="1">
                <a:solidFill>
                  <a:schemeClr val="bg1"/>
                </a:solidFill>
                <a:latin typeface="Montserrat" panose="00000500000000000000" pitchFamily="2" charset="0"/>
                <a:ea typeface="Montserrat" panose="00000500000000000000" pitchFamily="2" charset="0"/>
                <a:cs typeface="Montserrat" panose="00000500000000000000" pitchFamily="2" charset="0"/>
                <a:sym typeface="Montserrat"/>
              </a:defRPr>
            </a:lvl1pPr>
            <a:lvl2pPr lvl="1" algn="ctr" rtl="0">
              <a:spcBef>
                <a:spcPts val="0"/>
              </a:spcBef>
              <a:spcAft>
                <a:spcPts val="0"/>
              </a:spcAft>
              <a:buClr>
                <a:srgbClr val="000000"/>
              </a:buClr>
              <a:buSzPts val="5200"/>
              <a:buNone/>
              <a:defRPr sz="6933">
                <a:solidFill>
                  <a:srgbClr val="000000"/>
                </a:solidFill>
              </a:defRPr>
            </a:lvl2pPr>
            <a:lvl3pPr lvl="2" algn="ctr" rtl="0">
              <a:spcBef>
                <a:spcPts val="0"/>
              </a:spcBef>
              <a:spcAft>
                <a:spcPts val="0"/>
              </a:spcAft>
              <a:buClr>
                <a:srgbClr val="000000"/>
              </a:buClr>
              <a:buSzPts val="5200"/>
              <a:buNone/>
              <a:defRPr sz="6933">
                <a:solidFill>
                  <a:srgbClr val="000000"/>
                </a:solidFill>
              </a:defRPr>
            </a:lvl3pPr>
            <a:lvl4pPr lvl="3" algn="ctr" rtl="0">
              <a:spcBef>
                <a:spcPts val="0"/>
              </a:spcBef>
              <a:spcAft>
                <a:spcPts val="0"/>
              </a:spcAft>
              <a:buClr>
                <a:srgbClr val="000000"/>
              </a:buClr>
              <a:buSzPts val="5200"/>
              <a:buNone/>
              <a:defRPr sz="6933">
                <a:solidFill>
                  <a:srgbClr val="000000"/>
                </a:solidFill>
              </a:defRPr>
            </a:lvl4pPr>
            <a:lvl5pPr lvl="4" algn="ctr" rtl="0">
              <a:spcBef>
                <a:spcPts val="0"/>
              </a:spcBef>
              <a:spcAft>
                <a:spcPts val="0"/>
              </a:spcAft>
              <a:buClr>
                <a:srgbClr val="000000"/>
              </a:buClr>
              <a:buSzPts val="5200"/>
              <a:buNone/>
              <a:defRPr sz="6933">
                <a:solidFill>
                  <a:srgbClr val="000000"/>
                </a:solidFill>
              </a:defRPr>
            </a:lvl5pPr>
            <a:lvl6pPr lvl="5" algn="ctr" rtl="0">
              <a:spcBef>
                <a:spcPts val="0"/>
              </a:spcBef>
              <a:spcAft>
                <a:spcPts val="0"/>
              </a:spcAft>
              <a:buClr>
                <a:srgbClr val="000000"/>
              </a:buClr>
              <a:buSzPts val="5200"/>
              <a:buNone/>
              <a:defRPr sz="6933">
                <a:solidFill>
                  <a:srgbClr val="000000"/>
                </a:solidFill>
              </a:defRPr>
            </a:lvl6pPr>
            <a:lvl7pPr lvl="6" algn="ctr" rtl="0">
              <a:spcBef>
                <a:spcPts val="0"/>
              </a:spcBef>
              <a:spcAft>
                <a:spcPts val="0"/>
              </a:spcAft>
              <a:buClr>
                <a:srgbClr val="000000"/>
              </a:buClr>
              <a:buSzPts val="5200"/>
              <a:buNone/>
              <a:defRPr sz="6933">
                <a:solidFill>
                  <a:srgbClr val="000000"/>
                </a:solidFill>
              </a:defRPr>
            </a:lvl7pPr>
            <a:lvl8pPr lvl="7" algn="ctr" rtl="0">
              <a:spcBef>
                <a:spcPts val="0"/>
              </a:spcBef>
              <a:spcAft>
                <a:spcPts val="0"/>
              </a:spcAft>
              <a:buClr>
                <a:srgbClr val="000000"/>
              </a:buClr>
              <a:buSzPts val="5200"/>
              <a:buNone/>
              <a:defRPr sz="6933">
                <a:solidFill>
                  <a:srgbClr val="000000"/>
                </a:solidFill>
              </a:defRPr>
            </a:lvl8pPr>
            <a:lvl9pPr lvl="8" algn="ctr" rtl="0">
              <a:spcBef>
                <a:spcPts val="0"/>
              </a:spcBef>
              <a:spcAft>
                <a:spcPts val="0"/>
              </a:spcAft>
              <a:buClr>
                <a:srgbClr val="000000"/>
              </a:buClr>
              <a:buSzPts val="5200"/>
              <a:buNone/>
              <a:defRPr sz="6933">
                <a:solidFill>
                  <a:srgbClr val="000000"/>
                </a:solidFill>
              </a:defRPr>
            </a:lvl9pPr>
          </a:lstStyle>
          <a:p>
            <a:r>
              <a:rPr lang="en-US"/>
              <a:t>Click to edit Master title style</a:t>
            </a:r>
            <a:endParaRPr dirty="0"/>
          </a:p>
        </p:txBody>
      </p:sp>
      <p:sp>
        <p:nvSpPr>
          <p:cNvPr id="12" name="Slide Number Placeholder 1">
            <a:extLst>
              <a:ext uri="{FF2B5EF4-FFF2-40B4-BE49-F238E27FC236}">
                <a16:creationId xmlns:a16="http://schemas.microsoft.com/office/drawing/2014/main" id="{7AFEAEB1-594F-424B-BC1C-CF9B9DCB78BB}"/>
              </a:ext>
            </a:extLst>
          </p:cNvPr>
          <p:cNvSpPr txBox="1">
            <a:spLocks/>
          </p:cNvSpPr>
          <p:nvPr/>
        </p:nvSpPr>
        <p:spPr>
          <a:xfrm>
            <a:off x="8976067" y="6412498"/>
            <a:ext cx="2743200" cy="366183"/>
          </a:xfrm>
          <a:prstGeom prst="rect">
            <a:avLst/>
          </a:prstGeom>
        </p:spPr>
        <p:txBody>
          <a:bodyPr vert="horz" lIns="0" tIns="60960" rIns="0" bIns="6096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z="1333" smtClean="0">
                <a:solidFill>
                  <a:schemeClr val="bg1"/>
                </a:solidFill>
                <a:latin typeface="Montserrat" panose="00000500000000000000" pitchFamily="2" charset="0"/>
              </a:rPr>
              <a:pPr/>
              <a:t>‹#›</a:t>
            </a:fld>
            <a:endParaRPr lang="en-PH" sz="1333" dirty="0">
              <a:solidFill>
                <a:schemeClr val="bg1"/>
              </a:solidFill>
              <a:latin typeface="Montserrat" panose="00000500000000000000" pitchFamily="2" charset="0"/>
            </a:endParaRPr>
          </a:p>
        </p:txBody>
      </p:sp>
      <p:sp>
        <p:nvSpPr>
          <p:cNvPr id="7" name="TextBox 6">
            <a:extLst>
              <a:ext uri="{FF2B5EF4-FFF2-40B4-BE49-F238E27FC236}">
                <a16:creationId xmlns:a16="http://schemas.microsoft.com/office/drawing/2014/main" id="{683E1066-32C0-4BBA-9C52-F0655F5849BD}"/>
              </a:ext>
            </a:extLst>
          </p:cNvPr>
          <p:cNvSpPr txBox="1"/>
          <p:nvPr/>
        </p:nvSpPr>
        <p:spPr>
          <a:xfrm>
            <a:off x="11192256" y="6412992"/>
            <a:ext cx="524256" cy="365760"/>
          </a:xfrm>
          <a:prstGeom prst="rect">
            <a:avLst/>
          </a:prstGeom>
          <a:noFill/>
        </p:spPr>
        <p:txBody>
          <a:bodyPr wrap="none" lIns="0" rIns="0" rtlCol="0" anchor="ctr" anchorCtr="0">
            <a:noAutofit/>
          </a:bodyPr>
          <a:lstStyle/>
          <a:p>
            <a:pPr algn="r"/>
            <a:fld id="{37C1F608-86A9-439D-B359-AB29DD5A1486}" type="slidenum">
              <a:rPr lang="en-US" sz="1333" smtClean="0">
                <a:solidFill>
                  <a:schemeClr val="bg1"/>
                </a:solidFill>
                <a:latin typeface="Montserrat" panose="00000500000000000000" pitchFamily="2" charset="0"/>
              </a:rPr>
              <a:pPr algn="r"/>
              <a:t>‹#›</a:t>
            </a:fld>
            <a:endParaRPr lang="en-US" sz="1333" dirty="0">
              <a:solidFill>
                <a:schemeClr val="bg1"/>
              </a:solidFill>
              <a:latin typeface="Montserrat" panose="00000500000000000000" pitchFamily="2" charset="0"/>
            </a:endParaRPr>
          </a:p>
        </p:txBody>
      </p:sp>
      <p:cxnSp>
        <p:nvCxnSpPr>
          <p:cNvPr id="10" name="Straight Connector 9">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B60D9EE-C28D-6DB2-74C9-925C2BF28DFF}"/>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6" name="Picture 15">
            <a:extLst>
              <a:ext uri="{FF2B5EF4-FFF2-40B4-BE49-F238E27FC236}">
                <a16:creationId xmlns:a16="http://schemas.microsoft.com/office/drawing/2014/main" id="{CA06910C-3278-EC18-6D25-71265FCA2A6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3536189785"/>
      </p:ext>
    </p:extLst>
  </p:cSld>
  <p:clrMapOvr>
    <a:masterClrMapping/>
  </p:clrMapOvr>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hank you - Black" preserve="1">
  <p:cSld name="Thank you - Black">
    <p:bg>
      <p:bgPr>
        <a:solidFill>
          <a:schemeClr val="bg1"/>
        </a:solidFill>
        <a:effectLst/>
      </p:bgPr>
    </p:bg>
    <p:spTree>
      <p:nvGrpSpPr>
        <p:cNvPr id="1" name="Shape 320"/>
        <p:cNvGrpSpPr/>
        <p:nvPr/>
      </p:nvGrpSpPr>
      <p:grpSpPr>
        <a:xfrm>
          <a:off x="0" y="0"/>
          <a:ext cx="0" cy="0"/>
          <a:chOff x="0" y="0"/>
          <a:chExt cx="0" cy="0"/>
        </a:xfrm>
      </p:grpSpPr>
      <p:sp>
        <p:nvSpPr>
          <p:cNvPr id="325" name="Google Shape;325;p36"/>
          <p:cNvSpPr txBox="1">
            <a:spLocks noGrp="1"/>
          </p:cNvSpPr>
          <p:nvPr>
            <p:ph type="subTitle" idx="1"/>
          </p:nvPr>
        </p:nvSpPr>
        <p:spPr>
          <a:xfrm>
            <a:off x="472867" y="4407300"/>
            <a:ext cx="5350800" cy="4100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rgbClr val="CBCBCB"/>
              </a:buClr>
              <a:buSzPts val="1200"/>
              <a:buNone/>
              <a:defRPr sz="1600" b="1">
                <a:solidFill>
                  <a:srgbClr val="333333"/>
                </a:solidFill>
                <a:latin typeface="Montserrat" panose="00000500000000000000" pitchFamily="2" charset="0"/>
              </a:defRPr>
            </a:lvl1pPr>
            <a:lvl2pPr lvl="1" rtl="0">
              <a:lnSpc>
                <a:spcPct val="100000"/>
              </a:lnSpc>
              <a:spcBef>
                <a:spcPts val="0"/>
              </a:spcBef>
              <a:spcAft>
                <a:spcPts val="0"/>
              </a:spcAft>
              <a:buClr>
                <a:srgbClr val="CBCBCB"/>
              </a:buClr>
              <a:buSzPts val="1800"/>
              <a:buNone/>
              <a:defRPr sz="2400" b="1">
                <a:solidFill>
                  <a:srgbClr val="CBCBCB"/>
                </a:solidFill>
              </a:defRPr>
            </a:lvl2pPr>
            <a:lvl3pPr lvl="2" rtl="0">
              <a:lnSpc>
                <a:spcPct val="100000"/>
              </a:lnSpc>
              <a:spcBef>
                <a:spcPts val="0"/>
              </a:spcBef>
              <a:spcAft>
                <a:spcPts val="0"/>
              </a:spcAft>
              <a:buClr>
                <a:srgbClr val="CBCBCB"/>
              </a:buClr>
              <a:buSzPts val="1800"/>
              <a:buNone/>
              <a:defRPr sz="2400" b="1">
                <a:solidFill>
                  <a:srgbClr val="CBCBCB"/>
                </a:solidFill>
              </a:defRPr>
            </a:lvl3pPr>
            <a:lvl4pPr lvl="3" rtl="0">
              <a:lnSpc>
                <a:spcPct val="100000"/>
              </a:lnSpc>
              <a:spcBef>
                <a:spcPts val="0"/>
              </a:spcBef>
              <a:spcAft>
                <a:spcPts val="0"/>
              </a:spcAft>
              <a:buClr>
                <a:srgbClr val="CBCBCB"/>
              </a:buClr>
              <a:buSzPts val="1800"/>
              <a:buNone/>
              <a:defRPr sz="2400" b="1">
                <a:solidFill>
                  <a:srgbClr val="CBCBCB"/>
                </a:solidFill>
              </a:defRPr>
            </a:lvl4pPr>
            <a:lvl5pPr lvl="4" rtl="0">
              <a:lnSpc>
                <a:spcPct val="100000"/>
              </a:lnSpc>
              <a:spcBef>
                <a:spcPts val="0"/>
              </a:spcBef>
              <a:spcAft>
                <a:spcPts val="0"/>
              </a:spcAft>
              <a:buClr>
                <a:srgbClr val="CBCBCB"/>
              </a:buClr>
              <a:buSzPts val="1800"/>
              <a:buNone/>
              <a:defRPr sz="2400" b="1">
                <a:solidFill>
                  <a:srgbClr val="CBCBCB"/>
                </a:solidFill>
              </a:defRPr>
            </a:lvl5pPr>
            <a:lvl6pPr lvl="5" rtl="0">
              <a:lnSpc>
                <a:spcPct val="100000"/>
              </a:lnSpc>
              <a:spcBef>
                <a:spcPts val="0"/>
              </a:spcBef>
              <a:spcAft>
                <a:spcPts val="0"/>
              </a:spcAft>
              <a:buClr>
                <a:srgbClr val="CBCBCB"/>
              </a:buClr>
              <a:buSzPts val="1800"/>
              <a:buNone/>
              <a:defRPr sz="2400" b="1">
                <a:solidFill>
                  <a:srgbClr val="CBCBCB"/>
                </a:solidFill>
              </a:defRPr>
            </a:lvl6pPr>
            <a:lvl7pPr lvl="6" rtl="0">
              <a:lnSpc>
                <a:spcPct val="100000"/>
              </a:lnSpc>
              <a:spcBef>
                <a:spcPts val="0"/>
              </a:spcBef>
              <a:spcAft>
                <a:spcPts val="0"/>
              </a:spcAft>
              <a:buClr>
                <a:srgbClr val="CBCBCB"/>
              </a:buClr>
              <a:buSzPts val="1800"/>
              <a:buNone/>
              <a:defRPr sz="2400" b="1">
                <a:solidFill>
                  <a:srgbClr val="CBCBCB"/>
                </a:solidFill>
              </a:defRPr>
            </a:lvl7pPr>
            <a:lvl8pPr lvl="7" rtl="0">
              <a:lnSpc>
                <a:spcPct val="100000"/>
              </a:lnSpc>
              <a:spcBef>
                <a:spcPts val="0"/>
              </a:spcBef>
              <a:spcAft>
                <a:spcPts val="0"/>
              </a:spcAft>
              <a:buClr>
                <a:srgbClr val="CBCBCB"/>
              </a:buClr>
              <a:buSzPts val="1800"/>
              <a:buNone/>
              <a:defRPr sz="2400" b="1">
                <a:solidFill>
                  <a:srgbClr val="CBCBCB"/>
                </a:solidFill>
              </a:defRPr>
            </a:lvl8pPr>
            <a:lvl9pPr lvl="8" rtl="0">
              <a:lnSpc>
                <a:spcPct val="100000"/>
              </a:lnSpc>
              <a:spcBef>
                <a:spcPts val="0"/>
              </a:spcBef>
              <a:spcAft>
                <a:spcPts val="0"/>
              </a:spcAft>
              <a:buClr>
                <a:srgbClr val="CBCBCB"/>
              </a:buClr>
              <a:buSzPts val="1800"/>
              <a:buNone/>
              <a:defRPr sz="2400" b="1">
                <a:solidFill>
                  <a:srgbClr val="CBCBCB"/>
                </a:solidFill>
              </a:defRPr>
            </a:lvl9pPr>
          </a:lstStyle>
          <a:p>
            <a:r>
              <a:rPr lang="en-US"/>
              <a:t>Click to edit Master subtitle style</a:t>
            </a:r>
            <a:endParaRPr dirty="0"/>
          </a:p>
        </p:txBody>
      </p:sp>
      <p:sp>
        <p:nvSpPr>
          <p:cNvPr id="326" name="Google Shape;326;p36"/>
          <p:cNvSpPr txBox="1">
            <a:spLocks noGrp="1"/>
          </p:cNvSpPr>
          <p:nvPr>
            <p:ph type="subTitle" idx="2"/>
          </p:nvPr>
        </p:nvSpPr>
        <p:spPr>
          <a:xfrm>
            <a:off x="472867" y="4614100"/>
            <a:ext cx="5350800" cy="410000"/>
          </a:xfrm>
          <a:prstGeom prst="rect">
            <a:avLst/>
          </a:prstGeom>
        </p:spPr>
        <p:txBody>
          <a:bodyPr spcFirstLastPara="1" wrap="square" lIns="0" tIns="91425" rIns="0" bIns="91425" anchor="t" anchorCtr="0">
            <a:noAutofit/>
          </a:bodyPr>
          <a:lstStyle>
            <a:lvl1pPr marL="0" lvl="0" indent="0" rtl="0">
              <a:lnSpc>
                <a:spcPct val="100000"/>
              </a:lnSpc>
              <a:spcBef>
                <a:spcPts val="0"/>
              </a:spcBef>
              <a:spcAft>
                <a:spcPts val="0"/>
              </a:spcAft>
              <a:buClr>
                <a:srgbClr val="CBCBCB"/>
              </a:buClr>
              <a:buSzPts val="1200"/>
              <a:buNone/>
              <a:defRPr sz="1600">
                <a:solidFill>
                  <a:srgbClr val="333333"/>
                </a:solidFill>
                <a:latin typeface="Montserrat" panose="00000500000000000000" pitchFamily="2" charset="0"/>
              </a:defRPr>
            </a:lvl1pPr>
            <a:lvl2pPr lvl="1" rtl="0">
              <a:lnSpc>
                <a:spcPct val="100000"/>
              </a:lnSpc>
              <a:spcBef>
                <a:spcPts val="0"/>
              </a:spcBef>
              <a:spcAft>
                <a:spcPts val="0"/>
              </a:spcAft>
              <a:buClr>
                <a:srgbClr val="CBCBCB"/>
              </a:buClr>
              <a:buSzPts val="1800"/>
              <a:buNone/>
              <a:defRPr sz="2400" b="1">
                <a:solidFill>
                  <a:srgbClr val="CBCBCB"/>
                </a:solidFill>
              </a:defRPr>
            </a:lvl2pPr>
            <a:lvl3pPr lvl="2" rtl="0">
              <a:lnSpc>
                <a:spcPct val="100000"/>
              </a:lnSpc>
              <a:spcBef>
                <a:spcPts val="0"/>
              </a:spcBef>
              <a:spcAft>
                <a:spcPts val="0"/>
              </a:spcAft>
              <a:buClr>
                <a:srgbClr val="CBCBCB"/>
              </a:buClr>
              <a:buSzPts val="1800"/>
              <a:buNone/>
              <a:defRPr sz="2400" b="1">
                <a:solidFill>
                  <a:srgbClr val="CBCBCB"/>
                </a:solidFill>
              </a:defRPr>
            </a:lvl3pPr>
            <a:lvl4pPr lvl="3" rtl="0">
              <a:lnSpc>
                <a:spcPct val="100000"/>
              </a:lnSpc>
              <a:spcBef>
                <a:spcPts val="0"/>
              </a:spcBef>
              <a:spcAft>
                <a:spcPts val="0"/>
              </a:spcAft>
              <a:buClr>
                <a:srgbClr val="CBCBCB"/>
              </a:buClr>
              <a:buSzPts val="1800"/>
              <a:buNone/>
              <a:defRPr sz="2400" b="1">
                <a:solidFill>
                  <a:srgbClr val="CBCBCB"/>
                </a:solidFill>
              </a:defRPr>
            </a:lvl4pPr>
            <a:lvl5pPr lvl="4" rtl="0">
              <a:lnSpc>
                <a:spcPct val="100000"/>
              </a:lnSpc>
              <a:spcBef>
                <a:spcPts val="0"/>
              </a:spcBef>
              <a:spcAft>
                <a:spcPts val="0"/>
              </a:spcAft>
              <a:buClr>
                <a:srgbClr val="CBCBCB"/>
              </a:buClr>
              <a:buSzPts val="1800"/>
              <a:buNone/>
              <a:defRPr sz="2400" b="1">
                <a:solidFill>
                  <a:srgbClr val="CBCBCB"/>
                </a:solidFill>
              </a:defRPr>
            </a:lvl5pPr>
            <a:lvl6pPr lvl="5" rtl="0">
              <a:lnSpc>
                <a:spcPct val="100000"/>
              </a:lnSpc>
              <a:spcBef>
                <a:spcPts val="0"/>
              </a:spcBef>
              <a:spcAft>
                <a:spcPts val="0"/>
              </a:spcAft>
              <a:buClr>
                <a:srgbClr val="CBCBCB"/>
              </a:buClr>
              <a:buSzPts val="1800"/>
              <a:buNone/>
              <a:defRPr sz="2400" b="1">
                <a:solidFill>
                  <a:srgbClr val="CBCBCB"/>
                </a:solidFill>
              </a:defRPr>
            </a:lvl6pPr>
            <a:lvl7pPr lvl="6" rtl="0">
              <a:lnSpc>
                <a:spcPct val="100000"/>
              </a:lnSpc>
              <a:spcBef>
                <a:spcPts val="0"/>
              </a:spcBef>
              <a:spcAft>
                <a:spcPts val="0"/>
              </a:spcAft>
              <a:buClr>
                <a:srgbClr val="CBCBCB"/>
              </a:buClr>
              <a:buSzPts val="1800"/>
              <a:buNone/>
              <a:defRPr sz="2400" b="1">
                <a:solidFill>
                  <a:srgbClr val="CBCBCB"/>
                </a:solidFill>
              </a:defRPr>
            </a:lvl7pPr>
            <a:lvl8pPr lvl="7" rtl="0">
              <a:lnSpc>
                <a:spcPct val="100000"/>
              </a:lnSpc>
              <a:spcBef>
                <a:spcPts val="0"/>
              </a:spcBef>
              <a:spcAft>
                <a:spcPts val="0"/>
              </a:spcAft>
              <a:buClr>
                <a:srgbClr val="CBCBCB"/>
              </a:buClr>
              <a:buSzPts val="1800"/>
              <a:buNone/>
              <a:defRPr sz="2400" b="1">
                <a:solidFill>
                  <a:srgbClr val="CBCBCB"/>
                </a:solidFill>
              </a:defRPr>
            </a:lvl8pPr>
            <a:lvl9pPr lvl="8" rtl="0">
              <a:lnSpc>
                <a:spcPct val="100000"/>
              </a:lnSpc>
              <a:spcBef>
                <a:spcPts val="0"/>
              </a:spcBef>
              <a:spcAft>
                <a:spcPts val="0"/>
              </a:spcAft>
              <a:buClr>
                <a:srgbClr val="CBCBCB"/>
              </a:buClr>
              <a:buSzPts val="1800"/>
              <a:buNone/>
              <a:defRPr sz="2400" b="1">
                <a:solidFill>
                  <a:srgbClr val="CBCBCB"/>
                </a:solidFill>
              </a:defRPr>
            </a:lvl9pPr>
          </a:lstStyle>
          <a:p>
            <a:r>
              <a:rPr lang="en-US"/>
              <a:t>Click to edit Master subtitle style</a:t>
            </a:r>
            <a:endParaRPr/>
          </a:p>
        </p:txBody>
      </p:sp>
      <p:sp>
        <p:nvSpPr>
          <p:cNvPr id="13" name="Slide Number Placeholder 1">
            <a:extLst>
              <a:ext uri="{FF2B5EF4-FFF2-40B4-BE49-F238E27FC236}">
                <a16:creationId xmlns:a16="http://schemas.microsoft.com/office/drawing/2014/main" id="{DD26CC81-CE4B-488E-A4B3-C2B58A5960DE}"/>
              </a:ext>
            </a:extLst>
          </p:cNvPr>
          <p:cNvSpPr txBox="1">
            <a:spLocks/>
          </p:cNvSpPr>
          <p:nvPr/>
        </p:nvSpPr>
        <p:spPr>
          <a:xfrm>
            <a:off x="8976067" y="6412498"/>
            <a:ext cx="2743200" cy="366183"/>
          </a:xfrm>
          <a:prstGeom prst="rect">
            <a:avLst/>
          </a:prstGeom>
        </p:spPr>
        <p:txBody>
          <a:bodyPr vert="horz" lIns="0" tIns="60960" rIns="0" bIns="6096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z="1333" smtClean="0">
                <a:solidFill>
                  <a:srgbClr val="333333"/>
                </a:solidFill>
                <a:latin typeface="Montserrat" panose="00000500000000000000" pitchFamily="2" charset="0"/>
              </a:rPr>
              <a:pPr/>
              <a:t>‹#›</a:t>
            </a:fld>
            <a:endParaRPr lang="en-PH" sz="1333" dirty="0">
              <a:solidFill>
                <a:srgbClr val="333333"/>
              </a:solidFill>
              <a:latin typeface="Montserrat" panose="00000500000000000000" pitchFamily="2" charset="0"/>
            </a:endParaRPr>
          </a:p>
        </p:txBody>
      </p:sp>
    </p:spTree>
    <p:extLst>
      <p:ext uri="{BB962C8B-B14F-4D97-AF65-F5344CB8AC3E}">
        <p14:creationId xmlns:p14="http://schemas.microsoft.com/office/powerpoint/2010/main" val="481622508"/>
      </p:ext>
    </p:extLst>
  </p:cSld>
  <p:clrMapOvr>
    <a:masterClrMapping/>
  </p:clrMapOvr>
  <p:hf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01_Title N-tab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endParaRPr>
          </a:p>
        </p:txBody>
      </p:sp>
      <p:sp>
        <p:nvSpPr>
          <p:cNvPr id="8" name="Subtitle 2"/>
          <p:cNvSpPr>
            <a:spLocks noGrp="1"/>
          </p:cNvSpPr>
          <p:nvPr>
            <p:ph type="subTitle" idx="1" hasCustomPrompt="1"/>
          </p:nvPr>
        </p:nvSpPr>
        <p:spPr>
          <a:xfrm>
            <a:off x="383906" y="4026428"/>
            <a:ext cx="9225724" cy="665163"/>
          </a:xfrm>
          <a:prstGeom prst="rect">
            <a:avLst/>
          </a:prstGeom>
        </p:spPr>
        <p:txBody>
          <a:bodyPr wrap="square" tIns="0" bIns="0"/>
          <a:lstStyle>
            <a:lvl1pPr marL="0" indent="0" algn="l">
              <a:lnSpc>
                <a:spcPct val="100000"/>
              </a:lnSpc>
              <a:buNone/>
              <a:defRPr sz="2667" cap="none" baseline="0">
                <a:solidFill>
                  <a:srgbClr val="FFFFFF"/>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10" name="Text Placeholder 2"/>
          <p:cNvSpPr>
            <a:spLocks noGrp="1"/>
          </p:cNvSpPr>
          <p:nvPr>
            <p:ph type="body" idx="17"/>
          </p:nvPr>
        </p:nvSpPr>
        <p:spPr>
          <a:xfrm>
            <a:off x="329903" y="5474805"/>
            <a:ext cx="3854751" cy="697395"/>
          </a:xfrm>
          <a:prstGeom prst="rect">
            <a:avLst/>
          </a:prstGeom>
        </p:spPr>
        <p:txBody>
          <a:bodyPr wrap="square" anchor="b" anchorCtr="0"/>
          <a:lstStyle>
            <a:lvl1pPr marL="0" indent="0" algn="l">
              <a:lnSpc>
                <a:spcPct val="100000"/>
              </a:lnSpc>
              <a:spcBef>
                <a:spcPts val="0"/>
              </a:spcBef>
              <a:buNone/>
              <a:defRPr sz="1600" b="0">
                <a:solidFill>
                  <a:srgbClr val="FFFFFF"/>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11" name="Title 1"/>
          <p:cNvSpPr>
            <a:spLocks noGrp="1"/>
          </p:cNvSpPr>
          <p:nvPr>
            <p:ph type="ctrTitle" hasCustomPrompt="1"/>
          </p:nvPr>
        </p:nvSpPr>
        <p:spPr>
          <a:xfrm>
            <a:off x="323772" y="2717800"/>
            <a:ext cx="9226629" cy="1310219"/>
          </a:xfrm>
          <a:prstGeom prst="rect">
            <a:avLst/>
          </a:prstGeom>
        </p:spPr>
        <p:txBody>
          <a:bodyPr wrap="square" tIns="0" bIns="0">
            <a:noAutofit/>
          </a:bodyPr>
          <a:lstStyle>
            <a:lvl1pPr algn="l">
              <a:lnSpc>
                <a:spcPct val="90000"/>
              </a:lnSpc>
              <a:tabLst>
                <a:tab pos="677316" algn="l"/>
              </a:tabLst>
              <a:defRPr sz="5600" b="1" cap="all" baseline="0">
                <a:solidFill>
                  <a:schemeClr val="bg1"/>
                </a:solidFill>
              </a:defRPr>
            </a:lvl1pPr>
          </a:lstStyle>
          <a:p>
            <a:r>
              <a:rPr lang="en-US"/>
              <a:t>CLICK TO EDIT MASTER TITLE STYLE</a:t>
            </a:r>
          </a:p>
        </p:txBody>
      </p:sp>
      <p:cxnSp>
        <p:nvCxnSpPr>
          <p:cNvPr id="12" name="Straight Connector 11">
            <a:extLst>
              <a:ext uri="{FF2B5EF4-FFF2-40B4-BE49-F238E27FC236}">
                <a16:creationId xmlns:a16="http://schemas.microsoft.com/office/drawing/2014/main" id="{429C2072-EE2B-A064-5CA2-6097546F935A}"/>
              </a:ext>
            </a:extLst>
          </p:cNvPr>
          <p:cNvCxnSpPr>
            <a:cxnSpLocks/>
          </p:cNvCxnSpPr>
          <p:nvPr/>
        </p:nvCxnSpPr>
        <p:spPr>
          <a:xfrm>
            <a:off x="278932" y="1364752"/>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descr="Logo, icon&#10;&#10;Description automatically generated">
            <a:extLst>
              <a:ext uri="{FF2B5EF4-FFF2-40B4-BE49-F238E27FC236}">
                <a16:creationId xmlns:a16="http://schemas.microsoft.com/office/drawing/2014/main" id="{13AD0A56-54F9-2F78-1258-F9610367319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4800" y="447040"/>
            <a:ext cx="1219200" cy="518808"/>
          </a:xfrm>
          <a:prstGeom prst="rect">
            <a:avLst/>
          </a:prstGeom>
        </p:spPr>
      </p:pic>
      <p:sp>
        <p:nvSpPr>
          <p:cNvPr id="14" name="TextBox 13">
            <a:extLst>
              <a:ext uri="{FF2B5EF4-FFF2-40B4-BE49-F238E27FC236}">
                <a16:creationId xmlns:a16="http://schemas.microsoft.com/office/drawing/2014/main" id="{D439B148-E719-27C3-3403-978BEDC13EC0}"/>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3801503006"/>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ver - black grid" preserve="1">
  <p:cSld name="Cover - black grid">
    <p:bg>
      <p:bgPr>
        <a:solidFill>
          <a:srgbClr val="000000"/>
        </a:solidFill>
        <a:effectLst/>
      </p:bgPr>
    </p:bg>
    <p:spTree>
      <p:nvGrpSpPr>
        <p:cNvPr id="1" name="Shape 53"/>
        <p:cNvGrpSpPr/>
        <p:nvPr/>
      </p:nvGrpSpPr>
      <p:grpSpPr>
        <a:xfrm>
          <a:off x="0" y="0"/>
          <a:ext cx="0" cy="0"/>
          <a:chOff x="0" y="0"/>
          <a:chExt cx="0" cy="0"/>
        </a:xfrm>
      </p:grpSpPr>
      <p:sp>
        <p:nvSpPr>
          <p:cNvPr id="7" name="Rectangle 6">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n-lt"/>
            </a:endParaRPr>
          </a:p>
        </p:txBody>
      </p:sp>
      <p:sp>
        <p:nvSpPr>
          <p:cNvPr id="56" name="Google Shape;56;p6"/>
          <p:cNvSpPr txBox="1">
            <a:spLocks noGrp="1"/>
          </p:cNvSpPr>
          <p:nvPr>
            <p:ph type="ctrTitle"/>
          </p:nvPr>
        </p:nvSpPr>
        <p:spPr>
          <a:xfrm>
            <a:off x="472867" y="506700"/>
            <a:ext cx="8357600" cy="1518400"/>
          </a:xfrm>
          <a:prstGeom prst="rect">
            <a:avLst/>
          </a:prstGeom>
        </p:spPr>
        <p:txBody>
          <a:bodyPr spcFirstLastPara="1" wrap="square" lIns="0" tIns="91425" rIns="0" bIns="91425" anchor="b" anchorCtr="0">
            <a:noAutofit/>
          </a:bodyPr>
          <a:lstStyle>
            <a:lvl1pPr lvl="0" rtl="0">
              <a:spcBef>
                <a:spcPts val="0"/>
              </a:spcBef>
              <a:spcAft>
                <a:spcPts val="0"/>
              </a:spcAft>
              <a:buClr>
                <a:srgbClr val="FFFFFF"/>
              </a:buClr>
              <a:buSzPts val="3600"/>
              <a:buFont typeface="Montserrat"/>
              <a:buNone/>
              <a:defRPr sz="4800" b="1">
                <a:solidFill>
                  <a:srgbClr val="FFFFFF"/>
                </a:solidFill>
                <a:latin typeface="+mj-lt"/>
                <a:ea typeface="Montserrat" panose="00000500000000000000" pitchFamily="2" charset="0"/>
                <a:cs typeface="Montserrat" panose="00000500000000000000" pitchFamily="2" charset="0"/>
                <a:sym typeface="Montserrat"/>
              </a:defRPr>
            </a:lvl1pPr>
            <a:lvl2pPr lvl="1" algn="ctr" rtl="0">
              <a:spcBef>
                <a:spcPts val="0"/>
              </a:spcBef>
              <a:spcAft>
                <a:spcPts val="0"/>
              </a:spcAft>
              <a:buClr>
                <a:srgbClr val="FFFFFF"/>
              </a:buClr>
              <a:buSzPts val="5200"/>
              <a:buNone/>
              <a:defRPr sz="6933">
                <a:solidFill>
                  <a:srgbClr val="FFFFFF"/>
                </a:solidFill>
              </a:defRPr>
            </a:lvl2pPr>
            <a:lvl3pPr lvl="2" algn="ctr" rtl="0">
              <a:spcBef>
                <a:spcPts val="0"/>
              </a:spcBef>
              <a:spcAft>
                <a:spcPts val="0"/>
              </a:spcAft>
              <a:buClr>
                <a:srgbClr val="FFFFFF"/>
              </a:buClr>
              <a:buSzPts val="5200"/>
              <a:buNone/>
              <a:defRPr sz="6933">
                <a:solidFill>
                  <a:srgbClr val="FFFFFF"/>
                </a:solidFill>
              </a:defRPr>
            </a:lvl3pPr>
            <a:lvl4pPr lvl="3" algn="ctr" rtl="0">
              <a:spcBef>
                <a:spcPts val="0"/>
              </a:spcBef>
              <a:spcAft>
                <a:spcPts val="0"/>
              </a:spcAft>
              <a:buClr>
                <a:srgbClr val="FFFFFF"/>
              </a:buClr>
              <a:buSzPts val="5200"/>
              <a:buNone/>
              <a:defRPr sz="6933">
                <a:solidFill>
                  <a:srgbClr val="FFFFFF"/>
                </a:solidFill>
              </a:defRPr>
            </a:lvl4pPr>
            <a:lvl5pPr lvl="4" algn="ctr" rtl="0">
              <a:spcBef>
                <a:spcPts val="0"/>
              </a:spcBef>
              <a:spcAft>
                <a:spcPts val="0"/>
              </a:spcAft>
              <a:buClr>
                <a:srgbClr val="FFFFFF"/>
              </a:buClr>
              <a:buSzPts val="5200"/>
              <a:buNone/>
              <a:defRPr sz="6933">
                <a:solidFill>
                  <a:srgbClr val="FFFFFF"/>
                </a:solidFill>
              </a:defRPr>
            </a:lvl5pPr>
            <a:lvl6pPr lvl="5" algn="ctr" rtl="0">
              <a:spcBef>
                <a:spcPts val="0"/>
              </a:spcBef>
              <a:spcAft>
                <a:spcPts val="0"/>
              </a:spcAft>
              <a:buClr>
                <a:srgbClr val="FFFFFF"/>
              </a:buClr>
              <a:buSzPts val="5200"/>
              <a:buNone/>
              <a:defRPr sz="6933">
                <a:solidFill>
                  <a:srgbClr val="FFFFFF"/>
                </a:solidFill>
              </a:defRPr>
            </a:lvl6pPr>
            <a:lvl7pPr lvl="6" algn="ctr" rtl="0">
              <a:spcBef>
                <a:spcPts val="0"/>
              </a:spcBef>
              <a:spcAft>
                <a:spcPts val="0"/>
              </a:spcAft>
              <a:buClr>
                <a:srgbClr val="FFFFFF"/>
              </a:buClr>
              <a:buSzPts val="5200"/>
              <a:buNone/>
              <a:defRPr sz="6933">
                <a:solidFill>
                  <a:srgbClr val="FFFFFF"/>
                </a:solidFill>
              </a:defRPr>
            </a:lvl7pPr>
            <a:lvl8pPr lvl="7" algn="ctr" rtl="0">
              <a:spcBef>
                <a:spcPts val="0"/>
              </a:spcBef>
              <a:spcAft>
                <a:spcPts val="0"/>
              </a:spcAft>
              <a:buClr>
                <a:srgbClr val="FFFFFF"/>
              </a:buClr>
              <a:buSzPts val="5200"/>
              <a:buNone/>
              <a:defRPr sz="6933">
                <a:solidFill>
                  <a:srgbClr val="FFFFFF"/>
                </a:solidFill>
              </a:defRPr>
            </a:lvl8pPr>
            <a:lvl9pPr lvl="8" algn="ctr" rtl="0">
              <a:spcBef>
                <a:spcPts val="0"/>
              </a:spcBef>
              <a:spcAft>
                <a:spcPts val="0"/>
              </a:spcAft>
              <a:buClr>
                <a:srgbClr val="FFFFFF"/>
              </a:buClr>
              <a:buSzPts val="5200"/>
              <a:buNone/>
              <a:defRPr sz="6933">
                <a:solidFill>
                  <a:srgbClr val="FFFFFF"/>
                </a:solidFill>
              </a:defRPr>
            </a:lvl9pPr>
          </a:lstStyle>
          <a:p>
            <a:r>
              <a:rPr lang="en-US"/>
              <a:t>Click to edit Master title style</a:t>
            </a:r>
            <a:endParaRPr dirty="0"/>
          </a:p>
        </p:txBody>
      </p:sp>
      <p:sp>
        <p:nvSpPr>
          <p:cNvPr id="57" name="Google Shape;57;p6"/>
          <p:cNvSpPr txBox="1">
            <a:spLocks noGrp="1"/>
          </p:cNvSpPr>
          <p:nvPr>
            <p:ph type="subTitle" idx="1"/>
          </p:nvPr>
        </p:nvSpPr>
        <p:spPr>
          <a:xfrm>
            <a:off x="472867" y="1871067"/>
            <a:ext cx="8357600" cy="658800"/>
          </a:xfrm>
          <a:prstGeom prst="rect">
            <a:avLst/>
          </a:prstGeom>
        </p:spPr>
        <p:txBody>
          <a:bodyPr spcFirstLastPara="1" wrap="square" lIns="0" tIns="91425" rIns="0" bIns="91425" anchor="t" anchorCtr="0">
            <a:noAutofit/>
          </a:bodyPr>
          <a:lstStyle>
            <a:lvl1pPr marL="0" lvl="0" indent="0" rtl="0">
              <a:lnSpc>
                <a:spcPct val="100000"/>
              </a:lnSpc>
              <a:spcBef>
                <a:spcPts val="0"/>
              </a:spcBef>
              <a:spcAft>
                <a:spcPts val="0"/>
              </a:spcAft>
              <a:buClr>
                <a:srgbClr val="FFFFFF"/>
              </a:buClr>
              <a:buSzPts val="1800"/>
              <a:buFont typeface="Montserrat"/>
              <a:buNone/>
              <a:defRPr sz="2400">
                <a:solidFill>
                  <a:srgbClr val="FFFFFF"/>
                </a:solidFill>
                <a:latin typeface="+mn-lt"/>
                <a:ea typeface="Montserrat" panose="00000500000000000000" pitchFamily="2" charset="0"/>
                <a:cs typeface="Montserrat" panose="00000500000000000000" pitchFamily="2" charset="0"/>
                <a:sym typeface="Montserrat"/>
              </a:defRPr>
            </a:lvl1pPr>
            <a:lvl2pPr lvl="1"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2pPr>
            <a:lvl3pPr lvl="2"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3pPr>
            <a:lvl4pPr lvl="3"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4pPr>
            <a:lvl5pPr lvl="4"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5pPr>
            <a:lvl6pPr lvl="5"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6pPr>
            <a:lvl7pPr lvl="6"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7pPr>
            <a:lvl8pPr lvl="7"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8pPr>
            <a:lvl9pPr lvl="8"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9pPr>
          </a:lstStyle>
          <a:p>
            <a:r>
              <a:rPr lang="en-US"/>
              <a:t>Click to edit Master subtitle style</a:t>
            </a:r>
            <a:endParaRPr dirty="0"/>
          </a:p>
        </p:txBody>
      </p:sp>
      <p:sp>
        <p:nvSpPr>
          <p:cNvPr id="58" name="Google Shape;58;p6"/>
          <p:cNvSpPr txBox="1">
            <a:spLocks noGrp="1"/>
          </p:cNvSpPr>
          <p:nvPr>
            <p:ph type="subTitle" idx="2"/>
          </p:nvPr>
        </p:nvSpPr>
        <p:spPr>
          <a:xfrm>
            <a:off x="472867" y="2927867"/>
            <a:ext cx="5589600" cy="4100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rgbClr val="FFFFFF"/>
              </a:buClr>
              <a:buSzPts val="1200"/>
              <a:buNone/>
              <a:defRPr sz="1600" b="1">
                <a:solidFill>
                  <a:srgbClr val="FFFFFF"/>
                </a:solidFill>
                <a:latin typeface="+mn-lt"/>
              </a:defRPr>
            </a:lvl1pPr>
            <a:lvl2pPr lvl="1" rtl="0">
              <a:lnSpc>
                <a:spcPct val="100000"/>
              </a:lnSpc>
              <a:spcBef>
                <a:spcPts val="0"/>
              </a:spcBef>
              <a:spcAft>
                <a:spcPts val="0"/>
              </a:spcAft>
              <a:buClr>
                <a:srgbClr val="FFFFFF"/>
              </a:buClr>
              <a:buSzPts val="1800"/>
              <a:buNone/>
              <a:defRPr sz="2400" b="1">
                <a:solidFill>
                  <a:srgbClr val="FFFFFF"/>
                </a:solidFill>
              </a:defRPr>
            </a:lvl2pPr>
            <a:lvl3pPr lvl="2" rtl="0">
              <a:lnSpc>
                <a:spcPct val="100000"/>
              </a:lnSpc>
              <a:spcBef>
                <a:spcPts val="0"/>
              </a:spcBef>
              <a:spcAft>
                <a:spcPts val="0"/>
              </a:spcAft>
              <a:buClr>
                <a:srgbClr val="FFFFFF"/>
              </a:buClr>
              <a:buSzPts val="1800"/>
              <a:buNone/>
              <a:defRPr sz="2400" b="1">
                <a:solidFill>
                  <a:srgbClr val="FFFFFF"/>
                </a:solidFill>
              </a:defRPr>
            </a:lvl3pPr>
            <a:lvl4pPr lvl="3" rtl="0">
              <a:lnSpc>
                <a:spcPct val="100000"/>
              </a:lnSpc>
              <a:spcBef>
                <a:spcPts val="0"/>
              </a:spcBef>
              <a:spcAft>
                <a:spcPts val="0"/>
              </a:spcAft>
              <a:buClr>
                <a:srgbClr val="FFFFFF"/>
              </a:buClr>
              <a:buSzPts val="1800"/>
              <a:buNone/>
              <a:defRPr sz="2400" b="1">
                <a:solidFill>
                  <a:srgbClr val="FFFFFF"/>
                </a:solidFill>
              </a:defRPr>
            </a:lvl4pPr>
            <a:lvl5pPr lvl="4" rtl="0">
              <a:lnSpc>
                <a:spcPct val="100000"/>
              </a:lnSpc>
              <a:spcBef>
                <a:spcPts val="0"/>
              </a:spcBef>
              <a:spcAft>
                <a:spcPts val="0"/>
              </a:spcAft>
              <a:buClr>
                <a:srgbClr val="FFFFFF"/>
              </a:buClr>
              <a:buSzPts val="1800"/>
              <a:buNone/>
              <a:defRPr sz="2400" b="1">
                <a:solidFill>
                  <a:srgbClr val="FFFFFF"/>
                </a:solidFill>
              </a:defRPr>
            </a:lvl5pPr>
            <a:lvl6pPr lvl="5" rtl="0">
              <a:lnSpc>
                <a:spcPct val="100000"/>
              </a:lnSpc>
              <a:spcBef>
                <a:spcPts val="0"/>
              </a:spcBef>
              <a:spcAft>
                <a:spcPts val="0"/>
              </a:spcAft>
              <a:buClr>
                <a:srgbClr val="FFFFFF"/>
              </a:buClr>
              <a:buSzPts val="1800"/>
              <a:buNone/>
              <a:defRPr sz="2400" b="1">
                <a:solidFill>
                  <a:srgbClr val="FFFFFF"/>
                </a:solidFill>
              </a:defRPr>
            </a:lvl6pPr>
            <a:lvl7pPr lvl="6" rtl="0">
              <a:lnSpc>
                <a:spcPct val="100000"/>
              </a:lnSpc>
              <a:spcBef>
                <a:spcPts val="0"/>
              </a:spcBef>
              <a:spcAft>
                <a:spcPts val="0"/>
              </a:spcAft>
              <a:buClr>
                <a:srgbClr val="FFFFFF"/>
              </a:buClr>
              <a:buSzPts val="1800"/>
              <a:buNone/>
              <a:defRPr sz="2400" b="1">
                <a:solidFill>
                  <a:srgbClr val="FFFFFF"/>
                </a:solidFill>
              </a:defRPr>
            </a:lvl7pPr>
            <a:lvl8pPr lvl="7" rtl="0">
              <a:lnSpc>
                <a:spcPct val="100000"/>
              </a:lnSpc>
              <a:spcBef>
                <a:spcPts val="0"/>
              </a:spcBef>
              <a:spcAft>
                <a:spcPts val="0"/>
              </a:spcAft>
              <a:buClr>
                <a:srgbClr val="FFFFFF"/>
              </a:buClr>
              <a:buSzPts val="1800"/>
              <a:buNone/>
              <a:defRPr sz="2400" b="1">
                <a:solidFill>
                  <a:srgbClr val="FFFFFF"/>
                </a:solidFill>
              </a:defRPr>
            </a:lvl8pPr>
            <a:lvl9pPr lvl="8" rtl="0">
              <a:lnSpc>
                <a:spcPct val="100000"/>
              </a:lnSpc>
              <a:spcBef>
                <a:spcPts val="0"/>
              </a:spcBef>
              <a:spcAft>
                <a:spcPts val="0"/>
              </a:spcAft>
              <a:buClr>
                <a:srgbClr val="FFFFFF"/>
              </a:buClr>
              <a:buSzPts val="1800"/>
              <a:buNone/>
              <a:defRPr sz="2400" b="1">
                <a:solidFill>
                  <a:srgbClr val="FFFFFF"/>
                </a:solidFill>
              </a:defRPr>
            </a:lvl9pPr>
          </a:lstStyle>
          <a:p>
            <a:r>
              <a:rPr lang="en-US"/>
              <a:t>Click to edit Master subtitle style</a:t>
            </a:r>
            <a:endParaRPr dirty="0"/>
          </a:p>
        </p:txBody>
      </p:sp>
      <p:sp>
        <p:nvSpPr>
          <p:cNvPr id="59" name="Google Shape;59;p6"/>
          <p:cNvSpPr txBox="1">
            <a:spLocks noGrp="1"/>
          </p:cNvSpPr>
          <p:nvPr>
            <p:ph type="subTitle" idx="3"/>
          </p:nvPr>
        </p:nvSpPr>
        <p:spPr>
          <a:xfrm>
            <a:off x="472867" y="3134667"/>
            <a:ext cx="5589600" cy="410000"/>
          </a:xfrm>
          <a:prstGeom prst="rect">
            <a:avLst/>
          </a:prstGeom>
        </p:spPr>
        <p:txBody>
          <a:bodyPr spcFirstLastPara="1" wrap="square" lIns="0" tIns="91425" rIns="0" bIns="91425" anchor="t" anchorCtr="0">
            <a:noAutofit/>
          </a:bodyPr>
          <a:lstStyle>
            <a:lvl1pPr marL="0" lvl="0" indent="0" rtl="0">
              <a:lnSpc>
                <a:spcPct val="100000"/>
              </a:lnSpc>
              <a:spcBef>
                <a:spcPts val="0"/>
              </a:spcBef>
              <a:spcAft>
                <a:spcPts val="0"/>
              </a:spcAft>
              <a:buClr>
                <a:srgbClr val="FFFFFF"/>
              </a:buClr>
              <a:buSzPts val="1200"/>
              <a:buNone/>
              <a:defRPr sz="1600">
                <a:solidFill>
                  <a:srgbClr val="FFFFFF"/>
                </a:solidFill>
                <a:latin typeface="+mn-lt"/>
              </a:defRPr>
            </a:lvl1pPr>
            <a:lvl2pPr lvl="1" rtl="0">
              <a:lnSpc>
                <a:spcPct val="100000"/>
              </a:lnSpc>
              <a:spcBef>
                <a:spcPts val="0"/>
              </a:spcBef>
              <a:spcAft>
                <a:spcPts val="0"/>
              </a:spcAft>
              <a:buClr>
                <a:srgbClr val="FFFFFF"/>
              </a:buClr>
              <a:buSzPts val="1800"/>
              <a:buNone/>
              <a:defRPr sz="2400" b="1">
                <a:solidFill>
                  <a:srgbClr val="FFFFFF"/>
                </a:solidFill>
              </a:defRPr>
            </a:lvl2pPr>
            <a:lvl3pPr lvl="2" rtl="0">
              <a:lnSpc>
                <a:spcPct val="100000"/>
              </a:lnSpc>
              <a:spcBef>
                <a:spcPts val="0"/>
              </a:spcBef>
              <a:spcAft>
                <a:spcPts val="0"/>
              </a:spcAft>
              <a:buClr>
                <a:srgbClr val="FFFFFF"/>
              </a:buClr>
              <a:buSzPts val="1800"/>
              <a:buNone/>
              <a:defRPr sz="2400" b="1">
                <a:solidFill>
                  <a:srgbClr val="FFFFFF"/>
                </a:solidFill>
              </a:defRPr>
            </a:lvl3pPr>
            <a:lvl4pPr lvl="3" rtl="0">
              <a:lnSpc>
                <a:spcPct val="100000"/>
              </a:lnSpc>
              <a:spcBef>
                <a:spcPts val="0"/>
              </a:spcBef>
              <a:spcAft>
                <a:spcPts val="0"/>
              </a:spcAft>
              <a:buClr>
                <a:srgbClr val="FFFFFF"/>
              </a:buClr>
              <a:buSzPts val="1800"/>
              <a:buNone/>
              <a:defRPr sz="2400" b="1">
                <a:solidFill>
                  <a:srgbClr val="FFFFFF"/>
                </a:solidFill>
              </a:defRPr>
            </a:lvl4pPr>
            <a:lvl5pPr lvl="4" rtl="0">
              <a:lnSpc>
                <a:spcPct val="100000"/>
              </a:lnSpc>
              <a:spcBef>
                <a:spcPts val="0"/>
              </a:spcBef>
              <a:spcAft>
                <a:spcPts val="0"/>
              </a:spcAft>
              <a:buClr>
                <a:srgbClr val="FFFFFF"/>
              </a:buClr>
              <a:buSzPts val="1800"/>
              <a:buNone/>
              <a:defRPr sz="2400" b="1">
                <a:solidFill>
                  <a:srgbClr val="FFFFFF"/>
                </a:solidFill>
              </a:defRPr>
            </a:lvl5pPr>
            <a:lvl6pPr lvl="5" rtl="0">
              <a:lnSpc>
                <a:spcPct val="100000"/>
              </a:lnSpc>
              <a:spcBef>
                <a:spcPts val="0"/>
              </a:spcBef>
              <a:spcAft>
                <a:spcPts val="0"/>
              </a:spcAft>
              <a:buClr>
                <a:srgbClr val="FFFFFF"/>
              </a:buClr>
              <a:buSzPts val="1800"/>
              <a:buNone/>
              <a:defRPr sz="2400" b="1">
                <a:solidFill>
                  <a:srgbClr val="FFFFFF"/>
                </a:solidFill>
              </a:defRPr>
            </a:lvl6pPr>
            <a:lvl7pPr lvl="6" rtl="0">
              <a:lnSpc>
                <a:spcPct val="100000"/>
              </a:lnSpc>
              <a:spcBef>
                <a:spcPts val="0"/>
              </a:spcBef>
              <a:spcAft>
                <a:spcPts val="0"/>
              </a:spcAft>
              <a:buClr>
                <a:srgbClr val="FFFFFF"/>
              </a:buClr>
              <a:buSzPts val="1800"/>
              <a:buNone/>
              <a:defRPr sz="2400" b="1">
                <a:solidFill>
                  <a:srgbClr val="FFFFFF"/>
                </a:solidFill>
              </a:defRPr>
            </a:lvl7pPr>
            <a:lvl8pPr lvl="7" rtl="0">
              <a:lnSpc>
                <a:spcPct val="100000"/>
              </a:lnSpc>
              <a:spcBef>
                <a:spcPts val="0"/>
              </a:spcBef>
              <a:spcAft>
                <a:spcPts val="0"/>
              </a:spcAft>
              <a:buClr>
                <a:srgbClr val="FFFFFF"/>
              </a:buClr>
              <a:buSzPts val="1800"/>
              <a:buNone/>
              <a:defRPr sz="2400" b="1">
                <a:solidFill>
                  <a:srgbClr val="FFFFFF"/>
                </a:solidFill>
              </a:defRPr>
            </a:lvl8pPr>
            <a:lvl9pPr lvl="8" rtl="0">
              <a:lnSpc>
                <a:spcPct val="100000"/>
              </a:lnSpc>
              <a:spcBef>
                <a:spcPts val="0"/>
              </a:spcBef>
              <a:spcAft>
                <a:spcPts val="0"/>
              </a:spcAft>
              <a:buClr>
                <a:srgbClr val="FFFFFF"/>
              </a:buClr>
              <a:buSzPts val="1800"/>
              <a:buNone/>
              <a:defRPr sz="2400" b="1">
                <a:solidFill>
                  <a:srgbClr val="FFFFFF"/>
                </a:solidFill>
              </a:defRPr>
            </a:lvl9pPr>
          </a:lstStyle>
          <a:p>
            <a:r>
              <a:rPr lang="en-US"/>
              <a:t>Click to edit Master subtitle style</a:t>
            </a:r>
            <a:endParaRPr dirty="0"/>
          </a:p>
        </p:txBody>
      </p:sp>
      <p:sp>
        <p:nvSpPr>
          <p:cNvPr id="8" name="Google Shape;40;p5">
            <a:extLst>
              <a:ext uri="{FF2B5EF4-FFF2-40B4-BE49-F238E27FC236}">
                <a16:creationId xmlns:a16="http://schemas.microsoft.com/office/drawing/2014/main" id="{83FF035F-548F-4076-B69B-F7D220A0FE06}"/>
              </a:ext>
            </a:extLst>
          </p:cNvPr>
          <p:cNvSpPr/>
          <p:nvPr/>
        </p:nvSpPr>
        <p:spPr>
          <a:xfrm>
            <a:off x="280367" y="6506300"/>
            <a:ext cx="6752000" cy="246400"/>
          </a:xfrm>
          <a:prstGeom prst="rect">
            <a:avLst/>
          </a:prstGeom>
          <a:noFill/>
          <a:ln>
            <a:noFill/>
          </a:ln>
        </p:spPr>
        <p:txBody>
          <a:bodyPr spcFirstLastPara="1" wrap="square" lIns="0" tIns="60933" rIns="0" bIns="60933"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67" dirty="0">
                <a:solidFill>
                  <a:schemeClr val="bg1"/>
                </a:solidFill>
                <a:latin typeface="+mn-lt"/>
                <a:ea typeface="Montserrat Light"/>
                <a:cs typeface="Montserrat Light"/>
                <a:sym typeface="Montserrat Light"/>
              </a:rPr>
              <a:t>© </a:t>
            </a:r>
            <a:r>
              <a:rPr lang="en-US" sz="667" dirty="0">
                <a:solidFill>
                  <a:schemeClr val="bg1"/>
                </a:solidFill>
                <a:latin typeface="+mn-lt"/>
                <a:ea typeface="Montserrat Light"/>
                <a:cs typeface="Montserrat Light"/>
                <a:sym typeface="Montserrat Light"/>
              </a:rPr>
              <a:t>2023 Nielsen</a:t>
            </a:r>
            <a:r>
              <a:rPr lang="en" sz="667" dirty="0">
                <a:solidFill>
                  <a:schemeClr val="bg1"/>
                </a:solidFill>
                <a:latin typeface="+mn-lt"/>
                <a:ea typeface="Montserrat Light"/>
                <a:cs typeface="Montserrat Light"/>
                <a:sym typeface="Montserrat Light"/>
              </a:rPr>
              <a:t> Consumer LLC. All Rights Reserved.</a:t>
            </a:r>
            <a:endParaRPr sz="667" i="0" u="none" strike="noStrike" cap="none" dirty="0">
              <a:solidFill>
                <a:schemeClr val="bg1"/>
              </a:solidFill>
              <a:latin typeface="+mn-lt"/>
              <a:ea typeface="Montserrat Light"/>
              <a:cs typeface="Montserrat Light"/>
              <a:sym typeface="Montserrat Light"/>
            </a:endParaRPr>
          </a:p>
        </p:txBody>
      </p:sp>
      <p:sp>
        <p:nvSpPr>
          <p:cNvPr id="10" name="Slide Number Placeholder 5">
            <a:extLst>
              <a:ext uri="{FF2B5EF4-FFF2-40B4-BE49-F238E27FC236}">
                <a16:creationId xmlns:a16="http://schemas.microsoft.com/office/drawing/2014/main" id="{D0DB4F35-9ADE-ED35-28B3-71F80807EF03}"/>
              </a:ext>
            </a:extLst>
          </p:cNvPr>
          <p:cNvSpPr txBox="1">
            <a:spLocks/>
          </p:cNvSpPr>
          <p:nvPr/>
        </p:nvSpPr>
        <p:spPr>
          <a:xfrm>
            <a:off x="10985325" y="6435204"/>
            <a:ext cx="901875" cy="365125"/>
          </a:xfrm>
          <a:prstGeom prst="rect">
            <a:avLst/>
          </a:prstGeom>
        </p:spPr>
        <p:txBody>
          <a:bodyPr vert="horz" lIns="0" tIns="45720" rIns="0" bIns="45720" rtlCol="0" anchor="ctr"/>
          <a:lstStyle>
            <a:defPPr>
              <a:defRPr lang="en-US"/>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03EF4E2-7A7A-0548-85F1-5479B7C9E1B2}" type="slidenum">
              <a:rPr lang="en-US" sz="1000" smtClean="0">
                <a:latin typeface="+mn-lt"/>
              </a:rPr>
              <a:pPr/>
              <a:t>‹#›</a:t>
            </a:fld>
            <a:endParaRPr lang="en-US" sz="1000" dirty="0">
              <a:latin typeface="+mn-lt"/>
            </a:endParaRPr>
          </a:p>
        </p:txBody>
      </p:sp>
    </p:spTree>
    <p:extLst>
      <p:ext uri="{BB962C8B-B14F-4D97-AF65-F5344CB8AC3E}">
        <p14:creationId xmlns:p14="http://schemas.microsoft.com/office/powerpoint/2010/main" val="648358186"/>
      </p:ext>
    </p:extLst>
  </p:cSld>
  <p:clrMapOvr>
    <a:masterClrMapping/>
  </p:clrMapOvr>
  <p:hf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06_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endParaRPr>
          </a:p>
        </p:txBody>
      </p:sp>
      <p:sp>
        <p:nvSpPr>
          <p:cNvPr id="9" name="Title 8"/>
          <p:cNvSpPr>
            <a:spLocks noGrp="1"/>
          </p:cNvSpPr>
          <p:nvPr>
            <p:ph type="title" hasCustomPrompt="1"/>
          </p:nvPr>
        </p:nvSpPr>
        <p:spPr>
          <a:xfrm>
            <a:off x="792480" y="471311"/>
            <a:ext cx="10888896" cy="578556"/>
          </a:xfrm>
          <a:prstGeom prst="rect">
            <a:avLst/>
          </a:prstGeom>
        </p:spPr>
        <p:txBody>
          <a:bodyPr wrap="square">
            <a:noAutofit/>
          </a:bodyPr>
          <a:lstStyle>
            <a:lvl1pPr>
              <a:defRPr b="1" baseline="0">
                <a:solidFill>
                  <a:schemeClr val="bg1"/>
                </a:solidFill>
                <a:latin typeface="+mj-lt"/>
              </a:defRPr>
            </a:lvl1pPr>
          </a:lstStyle>
          <a:p>
            <a:r>
              <a:rPr lang="en-US"/>
              <a:t>CLICK TO INSERT YOUR COMMENTS</a:t>
            </a:r>
          </a:p>
        </p:txBody>
      </p:sp>
      <p:sp>
        <p:nvSpPr>
          <p:cNvPr id="5" name="Text Placeholder 2"/>
          <p:cNvSpPr>
            <a:spLocks noGrp="1"/>
          </p:cNvSpPr>
          <p:nvPr>
            <p:ph type="body" idx="15"/>
          </p:nvPr>
        </p:nvSpPr>
        <p:spPr>
          <a:xfrm>
            <a:off x="792479" y="6373368"/>
            <a:ext cx="10887456" cy="365760"/>
          </a:xfrm>
          <a:prstGeom prst="rect">
            <a:avLst/>
          </a:prstGeom>
        </p:spPr>
        <p:txBody>
          <a:bodyPr wrap="square" tIns="0" bIns="0" anchor="b" anchorCtr="0"/>
          <a:lstStyle>
            <a:lvl1pPr marL="0" indent="0">
              <a:spcBef>
                <a:spcPts val="80"/>
              </a:spcBef>
              <a:buNone/>
              <a:defRPr sz="1067" b="0" baseline="0">
                <a:solidFill>
                  <a:schemeClr val="bg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Text Placeholder 2"/>
          <p:cNvSpPr>
            <a:spLocks noGrp="1"/>
          </p:cNvSpPr>
          <p:nvPr>
            <p:ph type="body" idx="16" hasCustomPrompt="1"/>
          </p:nvPr>
        </p:nvSpPr>
        <p:spPr>
          <a:xfrm>
            <a:off x="792480" y="1092201"/>
            <a:ext cx="10887456" cy="315119"/>
          </a:xfrm>
          <a:prstGeom prst="rect">
            <a:avLst/>
          </a:prstGeom>
        </p:spPr>
        <p:txBody>
          <a:bodyPr wrap="square" tIns="0" bIns="0" anchor="t" anchorCtr="0"/>
          <a:lstStyle>
            <a:lvl1pPr marL="0" indent="0">
              <a:spcBef>
                <a:spcPts val="0"/>
              </a:spcBef>
              <a:buNone/>
              <a:defRPr sz="2400" b="0" baseline="0">
                <a:solidFill>
                  <a:schemeClr val="bg1"/>
                </a:solidFill>
                <a:latin typeface="Arial"/>
                <a:cs typeface="Aria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11" name="Google Shape;40;p5">
            <a:extLst>
              <a:ext uri="{FF2B5EF4-FFF2-40B4-BE49-F238E27FC236}">
                <a16:creationId xmlns:a16="http://schemas.microsoft.com/office/drawing/2014/main" id="{83FF035F-548F-4076-B69B-F7D220A0FE06}"/>
              </a:ext>
            </a:extLst>
          </p:cNvPr>
          <p:cNvSpPr/>
          <p:nvPr/>
        </p:nvSpPr>
        <p:spPr>
          <a:xfrm>
            <a:off x="280367" y="6506300"/>
            <a:ext cx="6752000" cy="246400"/>
          </a:xfrm>
          <a:prstGeom prst="rect">
            <a:avLst/>
          </a:prstGeom>
          <a:noFill/>
          <a:ln>
            <a:noFill/>
          </a:ln>
        </p:spPr>
        <p:txBody>
          <a:bodyPr spcFirstLastPara="1" wrap="square" lIns="0" tIns="60933" rIns="0" bIns="60933"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67" dirty="0">
                <a:solidFill>
                  <a:schemeClr val="bg1"/>
                </a:solidFill>
                <a:latin typeface="+mn-lt"/>
                <a:ea typeface="Montserrat Light"/>
                <a:cs typeface="Montserrat Light"/>
                <a:sym typeface="Montserrat Light"/>
              </a:rPr>
              <a:t>© </a:t>
            </a:r>
            <a:r>
              <a:rPr lang="en-US" sz="667" dirty="0">
                <a:solidFill>
                  <a:schemeClr val="bg1"/>
                </a:solidFill>
                <a:latin typeface="+mn-lt"/>
                <a:ea typeface="Montserrat Light"/>
                <a:cs typeface="Montserrat Light"/>
                <a:sym typeface="Montserrat Light"/>
              </a:rPr>
              <a:t>2023 Nielsen</a:t>
            </a:r>
            <a:r>
              <a:rPr lang="en" sz="667" dirty="0">
                <a:solidFill>
                  <a:schemeClr val="bg1"/>
                </a:solidFill>
                <a:latin typeface="+mn-lt"/>
                <a:ea typeface="Montserrat Light"/>
                <a:cs typeface="Montserrat Light"/>
                <a:sym typeface="Montserrat Light"/>
              </a:rPr>
              <a:t> Consumer LLC. All Rights Reserved.</a:t>
            </a:r>
            <a:endParaRPr sz="667" i="0" u="none" strike="noStrike" cap="none" dirty="0">
              <a:solidFill>
                <a:schemeClr val="bg1"/>
              </a:solidFill>
              <a:latin typeface="+mn-lt"/>
              <a:ea typeface="Montserrat Light"/>
              <a:cs typeface="Montserrat Light"/>
              <a:sym typeface="Montserrat Light"/>
            </a:endParaRPr>
          </a:p>
        </p:txBody>
      </p:sp>
      <p:cxnSp>
        <p:nvCxnSpPr>
          <p:cNvPr id="12" name="Straight Connector 11">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F1398FCE-DA8F-C63F-1A9F-3C3E9718123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30" y="6028803"/>
            <a:ext cx="644652" cy="274320"/>
          </a:xfrm>
          <a:prstGeom prst="rect">
            <a:avLst/>
          </a:prstGeom>
        </p:spPr>
      </p:pic>
    </p:spTree>
    <p:extLst>
      <p:ext uri="{BB962C8B-B14F-4D97-AF65-F5344CB8AC3E}">
        <p14:creationId xmlns:p14="http://schemas.microsoft.com/office/powerpoint/2010/main" val="851185565"/>
      </p:ext>
    </p:extLst>
  </p:cSld>
  <p:clrMapOvr>
    <a:masterClrMapping/>
  </p:clrMapOvr>
  <p:hf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14_Divider Textur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endParaRPr>
          </a:p>
        </p:txBody>
      </p:sp>
      <p:pic>
        <p:nvPicPr>
          <p:cNvPr id="11" name="Picture 10" descr="A blue circle with a black background&#10;&#10;Description automatically generated with low confidence">
            <a:extLst>
              <a:ext uri="{FF2B5EF4-FFF2-40B4-BE49-F238E27FC236}">
                <a16:creationId xmlns:a16="http://schemas.microsoft.com/office/drawing/2014/main" id="{F38C2DDC-856C-BABD-2BD7-96A2897A3CA9}"/>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a:off x="6149" y="-2"/>
            <a:ext cx="6289924" cy="6800329"/>
          </a:xfrm>
          <a:prstGeom prst="rect">
            <a:avLst/>
          </a:prstGeom>
        </p:spPr>
      </p:pic>
      <p:sp>
        <p:nvSpPr>
          <p:cNvPr id="6" name="Title 1"/>
          <p:cNvSpPr>
            <a:spLocks noGrp="1"/>
          </p:cNvSpPr>
          <p:nvPr>
            <p:ph type="title"/>
          </p:nvPr>
        </p:nvSpPr>
        <p:spPr>
          <a:xfrm>
            <a:off x="406400" y="2752912"/>
            <a:ext cx="10728960" cy="585216"/>
          </a:xfrm>
          <a:prstGeom prst="rect">
            <a:avLst/>
          </a:prstGeom>
        </p:spPr>
        <p:txBody>
          <a:bodyPr wrap="square" anchor="t">
            <a:noAutofit/>
          </a:bodyPr>
          <a:lstStyle>
            <a:lvl1pPr algn="l">
              <a:defRPr sz="6667" b="1" cap="all">
                <a:solidFill>
                  <a:srgbClr val="FFFFFF"/>
                </a:solidFill>
              </a:defRPr>
            </a:lvl1pPr>
          </a:lstStyle>
          <a:p>
            <a:r>
              <a:rPr lang="en-US"/>
              <a:t>Click to edit Master title style</a:t>
            </a:r>
          </a:p>
        </p:txBody>
      </p:sp>
      <p:cxnSp>
        <p:nvCxnSpPr>
          <p:cNvPr id="5" name="Straight Connector 4">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B60D9EE-C28D-6DB2-74C9-925C2BF28DFF}"/>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3" name="Picture 12">
            <a:extLst>
              <a:ext uri="{FF2B5EF4-FFF2-40B4-BE49-F238E27FC236}">
                <a16:creationId xmlns:a16="http://schemas.microsoft.com/office/drawing/2014/main" id="{CA06910C-3278-EC18-6D25-71265FCA2A6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2853501932"/>
      </p:ext>
    </p:extLst>
  </p:cSld>
  <p:clrMapOvr>
    <a:masterClrMapping/>
  </p:clrMapOvr>
  <p:hf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15_End Slide N-tab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endParaRPr>
          </a:p>
        </p:txBody>
      </p:sp>
      <p:sp>
        <p:nvSpPr>
          <p:cNvPr id="3" name="Google Shape;40;p5">
            <a:extLst>
              <a:ext uri="{FF2B5EF4-FFF2-40B4-BE49-F238E27FC236}">
                <a16:creationId xmlns:a16="http://schemas.microsoft.com/office/drawing/2014/main" id="{431ED184-B1B1-4CE6-A4E9-4CB674ECE645}"/>
              </a:ext>
            </a:extLst>
          </p:cNvPr>
          <p:cNvSpPr/>
          <p:nvPr/>
        </p:nvSpPr>
        <p:spPr>
          <a:xfrm>
            <a:off x="472867" y="6621800"/>
            <a:ext cx="6752000" cy="246400"/>
          </a:xfrm>
          <a:prstGeom prst="rect">
            <a:avLst/>
          </a:prstGeom>
          <a:noFill/>
          <a:ln>
            <a:noFill/>
          </a:ln>
        </p:spPr>
        <p:txBody>
          <a:bodyPr spcFirstLastPara="1" wrap="square" lIns="0" tIns="60933" rIns="0" bIns="60933"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67" dirty="0">
                <a:solidFill>
                  <a:schemeClr val="bg1"/>
                </a:solidFill>
                <a:latin typeface="Montserrat" panose="00000500000000000000" pitchFamily="2" charset="0"/>
                <a:ea typeface="Montserrat Light"/>
                <a:cs typeface="Montserrat Light"/>
                <a:sym typeface="Montserrat Light"/>
              </a:rPr>
              <a:t>© </a:t>
            </a:r>
            <a:r>
              <a:rPr lang="en-US" sz="667" dirty="0">
                <a:solidFill>
                  <a:schemeClr val="bg1"/>
                </a:solidFill>
                <a:latin typeface="Montserrat" panose="00000500000000000000" pitchFamily="2" charset="0"/>
                <a:ea typeface="Montserrat Light"/>
                <a:cs typeface="Montserrat Light"/>
                <a:sym typeface="Montserrat Light"/>
              </a:rPr>
              <a:t>2023 Nielsen</a:t>
            </a:r>
            <a:r>
              <a:rPr lang="en" sz="667" dirty="0">
                <a:solidFill>
                  <a:schemeClr val="bg1"/>
                </a:solidFill>
                <a:latin typeface="Montserrat" panose="00000500000000000000" pitchFamily="2" charset="0"/>
                <a:ea typeface="Montserrat Light"/>
                <a:cs typeface="Montserrat Light"/>
                <a:sym typeface="Montserrat Light"/>
              </a:rPr>
              <a:t> Consumer LLC. All Rights Reserved.</a:t>
            </a:r>
            <a:endParaRPr sz="667" i="0" u="none" strike="noStrike" cap="none" dirty="0">
              <a:solidFill>
                <a:schemeClr val="bg1"/>
              </a:solidFill>
              <a:latin typeface="Montserrat" panose="00000500000000000000" pitchFamily="2" charset="0"/>
              <a:ea typeface="Montserrat Light"/>
              <a:cs typeface="Montserrat Light"/>
              <a:sym typeface="Montserrat Light"/>
            </a:endParaRPr>
          </a:p>
        </p:txBody>
      </p:sp>
      <p:cxnSp>
        <p:nvCxnSpPr>
          <p:cNvPr id="4" name="Straight Connector 3">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F1398FCE-DA8F-C63F-1A9F-3C3E9718123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9" y="6028803"/>
            <a:ext cx="644652" cy="274320"/>
          </a:xfrm>
          <a:prstGeom prst="rect">
            <a:avLst/>
          </a:prstGeom>
        </p:spPr>
      </p:pic>
    </p:spTree>
    <p:extLst>
      <p:ext uri="{BB962C8B-B14F-4D97-AF65-F5344CB8AC3E}">
        <p14:creationId xmlns:p14="http://schemas.microsoft.com/office/powerpoint/2010/main" val="2478738054"/>
      </p:ext>
    </p:extLst>
  </p:cSld>
  <p:clrMapOvr>
    <a:masterClrMapping/>
  </p:clrMapOvr>
  <p:hf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2_Title N-tab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n-lt"/>
            </a:endParaRPr>
          </a:p>
        </p:txBody>
      </p:sp>
      <p:sp>
        <p:nvSpPr>
          <p:cNvPr id="8" name="Subtitle 2"/>
          <p:cNvSpPr>
            <a:spLocks noGrp="1"/>
          </p:cNvSpPr>
          <p:nvPr>
            <p:ph type="subTitle" idx="1" hasCustomPrompt="1"/>
          </p:nvPr>
        </p:nvSpPr>
        <p:spPr>
          <a:xfrm>
            <a:off x="383906" y="4026428"/>
            <a:ext cx="9225724" cy="665163"/>
          </a:xfrm>
          <a:prstGeom prst="rect">
            <a:avLst/>
          </a:prstGeom>
        </p:spPr>
        <p:txBody>
          <a:bodyPr wrap="square" tIns="0" bIns="0"/>
          <a:lstStyle>
            <a:lvl1pPr marL="0" indent="0" algn="l">
              <a:lnSpc>
                <a:spcPct val="100000"/>
              </a:lnSpc>
              <a:buNone/>
              <a:defRPr sz="2667" cap="none" baseline="0">
                <a:solidFill>
                  <a:srgbClr val="FFFFFF"/>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10" name="Text Placeholder 2"/>
          <p:cNvSpPr>
            <a:spLocks noGrp="1"/>
          </p:cNvSpPr>
          <p:nvPr>
            <p:ph type="body" idx="17"/>
          </p:nvPr>
        </p:nvSpPr>
        <p:spPr>
          <a:xfrm>
            <a:off x="329903" y="5474805"/>
            <a:ext cx="3854751" cy="697395"/>
          </a:xfrm>
          <a:prstGeom prst="rect">
            <a:avLst/>
          </a:prstGeom>
        </p:spPr>
        <p:txBody>
          <a:bodyPr wrap="square" anchor="b" anchorCtr="0"/>
          <a:lstStyle>
            <a:lvl1pPr marL="0" indent="0" algn="l">
              <a:lnSpc>
                <a:spcPct val="100000"/>
              </a:lnSpc>
              <a:spcBef>
                <a:spcPts val="0"/>
              </a:spcBef>
              <a:buNone/>
              <a:defRPr sz="1600" b="0">
                <a:solidFill>
                  <a:srgbClr val="FFFFFF"/>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11" name="Title 1"/>
          <p:cNvSpPr>
            <a:spLocks noGrp="1"/>
          </p:cNvSpPr>
          <p:nvPr>
            <p:ph type="ctrTitle" hasCustomPrompt="1"/>
          </p:nvPr>
        </p:nvSpPr>
        <p:spPr>
          <a:xfrm>
            <a:off x="323772" y="2717800"/>
            <a:ext cx="9226629" cy="1310219"/>
          </a:xfrm>
          <a:prstGeom prst="rect">
            <a:avLst/>
          </a:prstGeom>
        </p:spPr>
        <p:txBody>
          <a:bodyPr wrap="square" tIns="0" bIns="0">
            <a:noAutofit/>
          </a:bodyPr>
          <a:lstStyle>
            <a:lvl1pPr algn="l">
              <a:lnSpc>
                <a:spcPct val="90000"/>
              </a:lnSpc>
              <a:tabLst>
                <a:tab pos="677316" algn="l"/>
              </a:tabLst>
              <a:defRPr sz="5600" b="1" cap="all" baseline="0">
                <a:solidFill>
                  <a:schemeClr val="bg1"/>
                </a:solidFill>
              </a:defRPr>
            </a:lvl1pPr>
          </a:lstStyle>
          <a:p>
            <a:r>
              <a:rPr lang="en-US"/>
              <a:t>CLICK TO EDIT MASTER TITLE STYLE</a:t>
            </a:r>
          </a:p>
        </p:txBody>
      </p:sp>
      <p:cxnSp>
        <p:nvCxnSpPr>
          <p:cNvPr id="12" name="Straight Connector 11">
            <a:extLst>
              <a:ext uri="{FF2B5EF4-FFF2-40B4-BE49-F238E27FC236}">
                <a16:creationId xmlns:a16="http://schemas.microsoft.com/office/drawing/2014/main" id="{429C2072-EE2B-A064-5CA2-6097546F935A}"/>
              </a:ext>
            </a:extLst>
          </p:cNvPr>
          <p:cNvCxnSpPr>
            <a:cxnSpLocks/>
          </p:cNvCxnSpPr>
          <p:nvPr/>
        </p:nvCxnSpPr>
        <p:spPr>
          <a:xfrm>
            <a:off x="278932" y="1364752"/>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descr="Logo, icon&#10;&#10;Description automatically generated">
            <a:extLst>
              <a:ext uri="{FF2B5EF4-FFF2-40B4-BE49-F238E27FC236}">
                <a16:creationId xmlns:a16="http://schemas.microsoft.com/office/drawing/2014/main" id="{13AD0A56-54F9-2F78-1258-F9610367319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4800" y="447040"/>
            <a:ext cx="1219200" cy="518808"/>
          </a:xfrm>
          <a:prstGeom prst="rect">
            <a:avLst/>
          </a:prstGeom>
        </p:spPr>
      </p:pic>
      <p:sp>
        <p:nvSpPr>
          <p:cNvPr id="14" name="TextBox 13">
            <a:extLst>
              <a:ext uri="{FF2B5EF4-FFF2-40B4-BE49-F238E27FC236}">
                <a16:creationId xmlns:a16="http://schemas.microsoft.com/office/drawing/2014/main" id="{D439B148-E719-27C3-3403-978BEDC13EC0}"/>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4284534430"/>
      </p:ext>
    </p:extLst>
  </p:cSld>
  <p:clrMapOvr>
    <a:masterClrMapping/>
  </p:clrMapOvr>
  <p:hf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Divider - Black/white radiant N" preserve="1">
  <p:cSld name="Divider - Black/white radiant N">
    <p:bg>
      <p:bgPr>
        <a:solidFill>
          <a:srgbClr val="000000"/>
        </a:solidFill>
        <a:effectLst/>
      </p:bgPr>
    </p:bg>
    <p:spTree>
      <p:nvGrpSpPr>
        <p:cNvPr id="1" name="Shape 188"/>
        <p:cNvGrpSpPr/>
        <p:nvPr/>
      </p:nvGrpSpPr>
      <p:grpSpPr>
        <a:xfrm>
          <a:off x="0" y="0"/>
          <a:ext cx="0" cy="0"/>
          <a:chOff x="0" y="0"/>
          <a:chExt cx="0" cy="0"/>
        </a:xfrm>
      </p:grpSpPr>
      <p:sp>
        <p:nvSpPr>
          <p:cNvPr id="11" name="Rectangle 10">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endParaRPr>
          </a:p>
        </p:txBody>
      </p:sp>
      <p:pic>
        <p:nvPicPr>
          <p:cNvPr id="9" name="Picture 8" descr="A blue circle with a black background&#10;&#10;Description automatically generated with low confidence">
            <a:extLst>
              <a:ext uri="{FF2B5EF4-FFF2-40B4-BE49-F238E27FC236}">
                <a16:creationId xmlns:a16="http://schemas.microsoft.com/office/drawing/2014/main" id="{F38C2DDC-856C-BABD-2BD7-96A2897A3CA9}"/>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a:off x="6149" y="-2"/>
            <a:ext cx="6289924" cy="6800329"/>
          </a:xfrm>
          <a:prstGeom prst="rect">
            <a:avLst/>
          </a:prstGeom>
        </p:spPr>
      </p:pic>
      <p:sp>
        <p:nvSpPr>
          <p:cNvPr id="195" name="Google Shape;195;p22"/>
          <p:cNvSpPr txBox="1">
            <a:spLocks noGrp="1"/>
          </p:cNvSpPr>
          <p:nvPr>
            <p:ph type="ctrTitle"/>
          </p:nvPr>
        </p:nvSpPr>
        <p:spPr>
          <a:xfrm>
            <a:off x="472867" y="1320800"/>
            <a:ext cx="4551600" cy="2104000"/>
          </a:xfrm>
          <a:prstGeom prst="rect">
            <a:avLst/>
          </a:prstGeom>
        </p:spPr>
        <p:txBody>
          <a:bodyPr spcFirstLastPara="1" wrap="square" lIns="0" tIns="91425" rIns="0" bIns="91425" anchor="b" anchorCtr="0">
            <a:noAutofit/>
          </a:bodyPr>
          <a:lstStyle>
            <a:lvl1pPr lvl="0" rtl="0">
              <a:spcBef>
                <a:spcPts val="0"/>
              </a:spcBef>
              <a:spcAft>
                <a:spcPts val="0"/>
              </a:spcAft>
              <a:buClr>
                <a:srgbClr val="FFFFFF"/>
              </a:buClr>
              <a:buSzPts val="3000"/>
              <a:buFont typeface="Montserrat"/>
              <a:buNone/>
              <a:defRPr sz="4000" b="1">
                <a:solidFill>
                  <a:srgbClr val="FFFFFF"/>
                </a:solidFill>
                <a:latin typeface="Montserrat" panose="00000500000000000000" pitchFamily="2" charset="0"/>
                <a:ea typeface="Montserrat" panose="00000500000000000000" pitchFamily="2" charset="0"/>
                <a:cs typeface="Montserrat" panose="00000500000000000000" pitchFamily="2" charset="0"/>
                <a:sym typeface="Montserrat"/>
              </a:defRPr>
            </a:lvl1pPr>
            <a:lvl2pPr lvl="1" algn="ctr" rtl="0">
              <a:spcBef>
                <a:spcPts val="0"/>
              </a:spcBef>
              <a:spcAft>
                <a:spcPts val="0"/>
              </a:spcAft>
              <a:buClr>
                <a:srgbClr val="FFFFFF"/>
              </a:buClr>
              <a:buSzPts val="5200"/>
              <a:buNone/>
              <a:defRPr sz="6933">
                <a:solidFill>
                  <a:srgbClr val="FFFFFF"/>
                </a:solidFill>
              </a:defRPr>
            </a:lvl2pPr>
            <a:lvl3pPr lvl="2" algn="ctr" rtl="0">
              <a:spcBef>
                <a:spcPts val="0"/>
              </a:spcBef>
              <a:spcAft>
                <a:spcPts val="0"/>
              </a:spcAft>
              <a:buClr>
                <a:srgbClr val="FFFFFF"/>
              </a:buClr>
              <a:buSzPts val="5200"/>
              <a:buNone/>
              <a:defRPr sz="6933">
                <a:solidFill>
                  <a:srgbClr val="FFFFFF"/>
                </a:solidFill>
              </a:defRPr>
            </a:lvl3pPr>
            <a:lvl4pPr lvl="3" algn="ctr" rtl="0">
              <a:spcBef>
                <a:spcPts val="0"/>
              </a:spcBef>
              <a:spcAft>
                <a:spcPts val="0"/>
              </a:spcAft>
              <a:buClr>
                <a:srgbClr val="FFFFFF"/>
              </a:buClr>
              <a:buSzPts val="5200"/>
              <a:buNone/>
              <a:defRPr sz="6933">
                <a:solidFill>
                  <a:srgbClr val="FFFFFF"/>
                </a:solidFill>
              </a:defRPr>
            </a:lvl4pPr>
            <a:lvl5pPr lvl="4" algn="ctr" rtl="0">
              <a:spcBef>
                <a:spcPts val="0"/>
              </a:spcBef>
              <a:spcAft>
                <a:spcPts val="0"/>
              </a:spcAft>
              <a:buClr>
                <a:srgbClr val="FFFFFF"/>
              </a:buClr>
              <a:buSzPts val="5200"/>
              <a:buNone/>
              <a:defRPr sz="6933">
                <a:solidFill>
                  <a:srgbClr val="FFFFFF"/>
                </a:solidFill>
              </a:defRPr>
            </a:lvl5pPr>
            <a:lvl6pPr lvl="5" algn="ctr" rtl="0">
              <a:spcBef>
                <a:spcPts val="0"/>
              </a:spcBef>
              <a:spcAft>
                <a:spcPts val="0"/>
              </a:spcAft>
              <a:buClr>
                <a:srgbClr val="FFFFFF"/>
              </a:buClr>
              <a:buSzPts val="5200"/>
              <a:buNone/>
              <a:defRPr sz="6933">
                <a:solidFill>
                  <a:srgbClr val="FFFFFF"/>
                </a:solidFill>
              </a:defRPr>
            </a:lvl6pPr>
            <a:lvl7pPr lvl="6" algn="ctr" rtl="0">
              <a:spcBef>
                <a:spcPts val="0"/>
              </a:spcBef>
              <a:spcAft>
                <a:spcPts val="0"/>
              </a:spcAft>
              <a:buClr>
                <a:srgbClr val="FFFFFF"/>
              </a:buClr>
              <a:buSzPts val="5200"/>
              <a:buNone/>
              <a:defRPr sz="6933">
                <a:solidFill>
                  <a:srgbClr val="FFFFFF"/>
                </a:solidFill>
              </a:defRPr>
            </a:lvl7pPr>
            <a:lvl8pPr lvl="7" algn="ctr" rtl="0">
              <a:spcBef>
                <a:spcPts val="0"/>
              </a:spcBef>
              <a:spcAft>
                <a:spcPts val="0"/>
              </a:spcAft>
              <a:buClr>
                <a:srgbClr val="FFFFFF"/>
              </a:buClr>
              <a:buSzPts val="5200"/>
              <a:buNone/>
              <a:defRPr sz="6933">
                <a:solidFill>
                  <a:srgbClr val="FFFFFF"/>
                </a:solidFill>
              </a:defRPr>
            </a:lvl8pPr>
            <a:lvl9pPr lvl="8" algn="ctr" rtl="0">
              <a:spcBef>
                <a:spcPts val="0"/>
              </a:spcBef>
              <a:spcAft>
                <a:spcPts val="0"/>
              </a:spcAft>
              <a:buClr>
                <a:srgbClr val="FFFFFF"/>
              </a:buClr>
              <a:buSzPts val="5200"/>
              <a:buNone/>
              <a:defRPr sz="6933">
                <a:solidFill>
                  <a:srgbClr val="FFFFFF"/>
                </a:solidFill>
              </a:defRPr>
            </a:lvl9pPr>
          </a:lstStyle>
          <a:p>
            <a:r>
              <a:rPr lang="en-US"/>
              <a:t>Click to edit Master title style</a:t>
            </a:r>
            <a:endParaRPr/>
          </a:p>
        </p:txBody>
      </p:sp>
      <p:sp>
        <p:nvSpPr>
          <p:cNvPr id="196" name="Google Shape;196;p22"/>
          <p:cNvSpPr txBox="1">
            <a:spLocks noGrp="1"/>
          </p:cNvSpPr>
          <p:nvPr>
            <p:ph type="subTitle" idx="1"/>
          </p:nvPr>
        </p:nvSpPr>
        <p:spPr>
          <a:xfrm>
            <a:off x="472867" y="3270833"/>
            <a:ext cx="4551600" cy="1056800"/>
          </a:xfrm>
          <a:prstGeom prst="rect">
            <a:avLst/>
          </a:prstGeom>
        </p:spPr>
        <p:txBody>
          <a:bodyPr spcFirstLastPara="1" wrap="square" lIns="0" tIns="91425" rIns="0" bIns="91425" anchor="t" anchorCtr="0">
            <a:noAutofit/>
          </a:bodyPr>
          <a:lstStyle>
            <a:lvl1pPr marL="0" lvl="0" indent="0" rtl="0">
              <a:lnSpc>
                <a:spcPct val="100000"/>
              </a:lnSpc>
              <a:spcBef>
                <a:spcPts val="0"/>
              </a:spcBef>
              <a:spcAft>
                <a:spcPts val="0"/>
              </a:spcAft>
              <a:buClr>
                <a:srgbClr val="666666"/>
              </a:buClr>
              <a:buSzPts val="1800"/>
              <a:buFont typeface="Montserrat"/>
              <a:buNone/>
              <a:tabLst/>
              <a:defRPr sz="2400">
                <a:solidFill>
                  <a:schemeClr val="bg1"/>
                </a:solidFill>
                <a:latin typeface="Montserrat" panose="00000500000000000000" pitchFamily="2" charset="0"/>
                <a:ea typeface="Montserrat" panose="00000500000000000000" pitchFamily="2" charset="0"/>
                <a:cs typeface="Montserrat" panose="00000500000000000000" pitchFamily="2" charset="0"/>
                <a:sym typeface="Montserrat"/>
              </a:defRPr>
            </a:lvl1pPr>
            <a:lvl2pPr lvl="1" rtl="0">
              <a:lnSpc>
                <a:spcPct val="100000"/>
              </a:lnSpc>
              <a:spcBef>
                <a:spcPts val="0"/>
              </a:spcBef>
              <a:spcAft>
                <a:spcPts val="0"/>
              </a:spcAft>
              <a:buClr>
                <a:srgbClr val="666666"/>
              </a:buClr>
              <a:buSzPts val="1800"/>
              <a:buFont typeface="Montserrat"/>
              <a:buNone/>
              <a:defRPr sz="2400">
                <a:solidFill>
                  <a:srgbClr val="666666"/>
                </a:solidFill>
                <a:latin typeface="Montserrat"/>
                <a:ea typeface="Montserrat"/>
                <a:cs typeface="Montserrat"/>
                <a:sym typeface="Montserrat"/>
              </a:defRPr>
            </a:lvl2pPr>
            <a:lvl3pPr lvl="2" rtl="0">
              <a:lnSpc>
                <a:spcPct val="100000"/>
              </a:lnSpc>
              <a:spcBef>
                <a:spcPts val="0"/>
              </a:spcBef>
              <a:spcAft>
                <a:spcPts val="0"/>
              </a:spcAft>
              <a:buClr>
                <a:srgbClr val="666666"/>
              </a:buClr>
              <a:buSzPts val="1800"/>
              <a:buFont typeface="Montserrat"/>
              <a:buNone/>
              <a:defRPr sz="2400">
                <a:solidFill>
                  <a:srgbClr val="666666"/>
                </a:solidFill>
                <a:latin typeface="Montserrat"/>
                <a:ea typeface="Montserrat"/>
                <a:cs typeface="Montserrat"/>
                <a:sym typeface="Montserrat"/>
              </a:defRPr>
            </a:lvl3pPr>
            <a:lvl4pPr lvl="3" rtl="0">
              <a:lnSpc>
                <a:spcPct val="100000"/>
              </a:lnSpc>
              <a:spcBef>
                <a:spcPts val="0"/>
              </a:spcBef>
              <a:spcAft>
                <a:spcPts val="0"/>
              </a:spcAft>
              <a:buClr>
                <a:srgbClr val="666666"/>
              </a:buClr>
              <a:buSzPts val="1800"/>
              <a:buFont typeface="Montserrat"/>
              <a:buNone/>
              <a:defRPr sz="2400">
                <a:solidFill>
                  <a:srgbClr val="666666"/>
                </a:solidFill>
                <a:latin typeface="Montserrat"/>
                <a:ea typeface="Montserrat"/>
                <a:cs typeface="Montserrat"/>
                <a:sym typeface="Montserrat"/>
              </a:defRPr>
            </a:lvl4pPr>
            <a:lvl5pPr lvl="4" rtl="0">
              <a:lnSpc>
                <a:spcPct val="100000"/>
              </a:lnSpc>
              <a:spcBef>
                <a:spcPts val="0"/>
              </a:spcBef>
              <a:spcAft>
                <a:spcPts val="0"/>
              </a:spcAft>
              <a:buClr>
                <a:srgbClr val="666666"/>
              </a:buClr>
              <a:buSzPts val="1800"/>
              <a:buFont typeface="Montserrat"/>
              <a:buNone/>
              <a:defRPr sz="2400">
                <a:solidFill>
                  <a:srgbClr val="666666"/>
                </a:solidFill>
                <a:latin typeface="Montserrat"/>
                <a:ea typeface="Montserrat"/>
                <a:cs typeface="Montserrat"/>
                <a:sym typeface="Montserrat"/>
              </a:defRPr>
            </a:lvl5pPr>
            <a:lvl6pPr lvl="5" rtl="0">
              <a:lnSpc>
                <a:spcPct val="100000"/>
              </a:lnSpc>
              <a:spcBef>
                <a:spcPts val="0"/>
              </a:spcBef>
              <a:spcAft>
                <a:spcPts val="0"/>
              </a:spcAft>
              <a:buClr>
                <a:srgbClr val="666666"/>
              </a:buClr>
              <a:buSzPts val="1800"/>
              <a:buFont typeface="Montserrat"/>
              <a:buNone/>
              <a:defRPr sz="2400">
                <a:solidFill>
                  <a:srgbClr val="666666"/>
                </a:solidFill>
                <a:latin typeface="Montserrat"/>
                <a:ea typeface="Montserrat"/>
                <a:cs typeface="Montserrat"/>
                <a:sym typeface="Montserrat"/>
              </a:defRPr>
            </a:lvl6pPr>
            <a:lvl7pPr lvl="6" rtl="0">
              <a:lnSpc>
                <a:spcPct val="100000"/>
              </a:lnSpc>
              <a:spcBef>
                <a:spcPts val="0"/>
              </a:spcBef>
              <a:spcAft>
                <a:spcPts val="0"/>
              </a:spcAft>
              <a:buClr>
                <a:srgbClr val="666666"/>
              </a:buClr>
              <a:buSzPts val="1800"/>
              <a:buFont typeface="Montserrat"/>
              <a:buNone/>
              <a:defRPr sz="2400">
                <a:solidFill>
                  <a:srgbClr val="666666"/>
                </a:solidFill>
                <a:latin typeface="Montserrat"/>
                <a:ea typeface="Montserrat"/>
                <a:cs typeface="Montserrat"/>
                <a:sym typeface="Montserrat"/>
              </a:defRPr>
            </a:lvl7pPr>
            <a:lvl8pPr lvl="7" rtl="0">
              <a:lnSpc>
                <a:spcPct val="100000"/>
              </a:lnSpc>
              <a:spcBef>
                <a:spcPts val="0"/>
              </a:spcBef>
              <a:spcAft>
                <a:spcPts val="0"/>
              </a:spcAft>
              <a:buClr>
                <a:srgbClr val="666666"/>
              </a:buClr>
              <a:buSzPts val="1800"/>
              <a:buFont typeface="Montserrat"/>
              <a:buNone/>
              <a:defRPr sz="2400">
                <a:solidFill>
                  <a:srgbClr val="666666"/>
                </a:solidFill>
                <a:latin typeface="Montserrat"/>
                <a:ea typeface="Montserrat"/>
                <a:cs typeface="Montserrat"/>
                <a:sym typeface="Montserrat"/>
              </a:defRPr>
            </a:lvl8pPr>
            <a:lvl9pPr lvl="8" rtl="0">
              <a:lnSpc>
                <a:spcPct val="100000"/>
              </a:lnSpc>
              <a:spcBef>
                <a:spcPts val="0"/>
              </a:spcBef>
              <a:spcAft>
                <a:spcPts val="0"/>
              </a:spcAft>
              <a:buClr>
                <a:srgbClr val="666666"/>
              </a:buClr>
              <a:buSzPts val="1800"/>
              <a:buFont typeface="Montserrat"/>
              <a:buNone/>
              <a:defRPr sz="2400">
                <a:solidFill>
                  <a:srgbClr val="666666"/>
                </a:solidFill>
                <a:latin typeface="Montserrat"/>
                <a:ea typeface="Montserrat"/>
                <a:cs typeface="Montserrat"/>
                <a:sym typeface="Montserrat"/>
              </a:defRPr>
            </a:lvl9pPr>
          </a:lstStyle>
          <a:p>
            <a:r>
              <a:rPr lang="en-US"/>
              <a:t>Click to edit Master subtitle style</a:t>
            </a:r>
            <a:endParaRPr dirty="0"/>
          </a:p>
        </p:txBody>
      </p:sp>
      <p:sp>
        <p:nvSpPr>
          <p:cNvPr id="12" name="Slide Number Placeholder 1">
            <a:extLst>
              <a:ext uri="{FF2B5EF4-FFF2-40B4-BE49-F238E27FC236}">
                <a16:creationId xmlns:a16="http://schemas.microsoft.com/office/drawing/2014/main" id="{47E3B85B-D674-4AA4-A57C-AEB94FFFB1E2}"/>
              </a:ext>
            </a:extLst>
          </p:cNvPr>
          <p:cNvSpPr txBox="1">
            <a:spLocks/>
          </p:cNvSpPr>
          <p:nvPr/>
        </p:nvSpPr>
        <p:spPr>
          <a:xfrm>
            <a:off x="8976067" y="6412499"/>
            <a:ext cx="2743200" cy="366183"/>
          </a:xfrm>
          <a:prstGeom prst="rect">
            <a:avLst/>
          </a:prstGeom>
        </p:spPr>
        <p:txBody>
          <a:bodyPr vert="horz" lIns="0" tIns="60960" rIns="0" bIns="6096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z="1333" smtClean="0">
                <a:solidFill>
                  <a:schemeClr val="bg1"/>
                </a:solidFill>
                <a:latin typeface="Montserrat" panose="00000500000000000000" pitchFamily="2" charset="0"/>
              </a:rPr>
              <a:pPr/>
              <a:t>‹#›</a:t>
            </a:fld>
            <a:endParaRPr lang="en-PH" sz="1333" dirty="0">
              <a:solidFill>
                <a:schemeClr val="bg1"/>
              </a:solidFill>
              <a:latin typeface="Montserrat" panose="00000500000000000000" pitchFamily="2" charset="0"/>
            </a:endParaRPr>
          </a:p>
        </p:txBody>
      </p:sp>
      <p:cxnSp>
        <p:nvCxnSpPr>
          <p:cNvPr id="14" name="Straight Connector 13">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B60D9EE-C28D-6DB2-74C9-925C2BF28DFF}"/>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6" name="Picture 15">
            <a:extLst>
              <a:ext uri="{FF2B5EF4-FFF2-40B4-BE49-F238E27FC236}">
                <a16:creationId xmlns:a16="http://schemas.microsoft.com/office/drawing/2014/main" id="{CA06910C-3278-EC18-6D25-71265FCA2A6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2978157356"/>
      </p:ext>
    </p:extLst>
  </p:cSld>
  <p:clrMapOvr>
    <a:masterClrMapping/>
  </p:clrMapOvr>
  <p:hf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15_Divider Textur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n-lt"/>
            </a:endParaRPr>
          </a:p>
        </p:txBody>
      </p:sp>
      <p:pic>
        <p:nvPicPr>
          <p:cNvPr id="8" name="Picture 7" descr="A blue circle with a black background&#10;&#10;Description automatically generated with low confidence">
            <a:extLst>
              <a:ext uri="{FF2B5EF4-FFF2-40B4-BE49-F238E27FC236}">
                <a16:creationId xmlns:a16="http://schemas.microsoft.com/office/drawing/2014/main" id="{F38C2DDC-856C-BABD-2BD7-96A2897A3CA9}"/>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a:off x="6149" y="-2"/>
            <a:ext cx="6289924" cy="6800329"/>
          </a:xfrm>
          <a:prstGeom prst="rect">
            <a:avLst/>
          </a:prstGeom>
        </p:spPr>
      </p:pic>
      <p:sp>
        <p:nvSpPr>
          <p:cNvPr id="6" name="Title 1"/>
          <p:cNvSpPr>
            <a:spLocks noGrp="1"/>
          </p:cNvSpPr>
          <p:nvPr>
            <p:ph type="title"/>
          </p:nvPr>
        </p:nvSpPr>
        <p:spPr>
          <a:xfrm>
            <a:off x="406400" y="2752912"/>
            <a:ext cx="10728960" cy="585216"/>
          </a:xfrm>
          <a:prstGeom prst="rect">
            <a:avLst/>
          </a:prstGeom>
        </p:spPr>
        <p:txBody>
          <a:bodyPr wrap="square" anchor="t">
            <a:noAutofit/>
          </a:bodyPr>
          <a:lstStyle>
            <a:lvl1pPr algn="l">
              <a:defRPr sz="6667" b="1" cap="all">
                <a:solidFill>
                  <a:srgbClr val="FFFFFF"/>
                </a:solidFill>
              </a:defRPr>
            </a:lvl1pPr>
          </a:lstStyle>
          <a:p>
            <a:r>
              <a:rPr lang="en-US"/>
              <a:t>Click to edit Master title style</a:t>
            </a:r>
          </a:p>
        </p:txBody>
      </p:sp>
      <p:cxnSp>
        <p:nvCxnSpPr>
          <p:cNvPr id="5" name="Straight Connector 4">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B60D9EE-C28D-6DB2-74C9-925C2BF28DFF}"/>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0" name="Picture 9">
            <a:extLst>
              <a:ext uri="{FF2B5EF4-FFF2-40B4-BE49-F238E27FC236}">
                <a16:creationId xmlns:a16="http://schemas.microsoft.com/office/drawing/2014/main" id="{CA06910C-3278-EC18-6D25-71265FCA2A6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2781938565"/>
      </p:ext>
    </p:extLst>
  </p:cSld>
  <p:clrMapOvr>
    <a:masterClrMapping/>
  </p:clrMapOvr>
  <p:hf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Cover - black" preserve="1">
  <p:cSld name="Cover - black">
    <p:bg>
      <p:bgPr>
        <a:solidFill>
          <a:schemeClr val="accent1"/>
        </a:solidFill>
        <a:effectLst/>
      </p:bgPr>
    </p:bg>
    <p:spTree>
      <p:nvGrpSpPr>
        <p:cNvPr id="1" name="Shape 9"/>
        <p:cNvGrpSpPr/>
        <p:nvPr/>
      </p:nvGrpSpPr>
      <p:grpSpPr>
        <a:xfrm>
          <a:off x="0" y="0"/>
          <a:ext cx="0" cy="0"/>
          <a:chOff x="0" y="0"/>
          <a:chExt cx="0" cy="0"/>
        </a:xfrm>
      </p:grpSpPr>
      <p:sp>
        <p:nvSpPr>
          <p:cNvPr id="7" name="Rectangle 6">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n-lt"/>
            </a:endParaRPr>
          </a:p>
        </p:txBody>
      </p:sp>
      <p:pic>
        <p:nvPicPr>
          <p:cNvPr id="18" name="Picture 17" descr="A blue circle with a black background&#10;&#10;Description automatically generated with low confidence">
            <a:extLst>
              <a:ext uri="{FF2B5EF4-FFF2-40B4-BE49-F238E27FC236}">
                <a16:creationId xmlns:a16="http://schemas.microsoft.com/office/drawing/2014/main" id="{F38C2DDC-856C-BABD-2BD7-96A2897A3CA9}"/>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a:off x="0" y="-30906"/>
            <a:ext cx="6289924" cy="6800329"/>
          </a:xfrm>
          <a:prstGeom prst="rect">
            <a:avLst/>
          </a:prstGeom>
        </p:spPr>
      </p:pic>
      <p:sp>
        <p:nvSpPr>
          <p:cNvPr id="10" name="Google Shape;10;p2"/>
          <p:cNvSpPr txBox="1">
            <a:spLocks noGrp="1"/>
          </p:cNvSpPr>
          <p:nvPr>
            <p:ph type="ctrTitle"/>
          </p:nvPr>
        </p:nvSpPr>
        <p:spPr>
          <a:xfrm>
            <a:off x="472868" y="572833"/>
            <a:ext cx="8874333" cy="2262000"/>
          </a:xfrm>
          <a:prstGeom prst="rect">
            <a:avLst/>
          </a:prstGeom>
        </p:spPr>
        <p:txBody>
          <a:bodyPr spcFirstLastPara="1" wrap="square" lIns="0" tIns="91425" rIns="0" bIns="91425" anchor="b" anchorCtr="0">
            <a:noAutofit/>
          </a:bodyPr>
          <a:lstStyle>
            <a:lvl1pPr lvl="0" rtl="0">
              <a:spcBef>
                <a:spcPts val="0"/>
              </a:spcBef>
              <a:spcAft>
                <a:spcPts val="0"/>
              </a:spcAft>
              <a:buClr>
                <a:srgbClr val="FFFFFF"/>
              </a:buClr>
              <a:buSzPts val="3600"/>
              <a:buFont typeface="Montserrat"/>
              <a:buNone/>
              <a:defRPr sz="4400" b="1">
                <a:solidFill>
                  <a:schemeClr val="bg1"/>
                </a:solidFill>
                <a:latin typeface="+mj-lt"/>
                <a:ea typeface="Montserrat"/>
                <a:cs typeface="Montserrat"/>
                <a:sym typeface="Montserrat"/>
              </a:defRPr>
            </a:lvl1pPr>
            <a:lvl2pPr lvl="1" algn="ctr" rtl="0">
              <a:spcBef>
                <a:spcPts val="0"/>
              </a:spcBef>
              <a:spcAft>
                <a:spcPts val="0"/>
              </a:spcAft>
              <a:buClr>
                <a:srgbClr val="FFFFFF"/>
              </a:buClr>
              <a:buSzPts val="5200"/>
              <a:buNone/>
              <a:defRPr sz="6933">
                <a:solidFill>
                  <a:srgbClr val="FFFFFF"/>
                </a:solidFill>
              </a:defRPr>
            </a:lvl2pPr>
            <a:lvl3pPr lvl="2" algn="ctr" rtl="0">
              <a:spcBef>
                <a:spcPts val="0"/>
              </a:spcBef>
              <a:spcAft>
                <a:spcPts val="0"/>
              </a:spcAft>
              <a:buClr>
                <a:srgbClr val="FFFFFF"/>
              </a:buClr>
              <a:buSzPts val="5200"/>
              <a:buNone/>
              <a:defRPr sz="6933">
                <a:solidFill>
                  <a:srgbClr val="FFFFFF"/>
                </a:solidFill>
              </a:defRPr>
            </a:lvl3pPr>
            <a:lvl4pPr lvl="3" algn="ctr" rtl="0">
              <a:spcBef>
                <a:spcPts val="0"/>
              </a:spcBef>
              <a:spcAft>
                <a:spcPts val="0"/>
              </a:spcAft>
              <a:buClr>
                <a:srgbClr val="FFFFFF"/>
              </a:buClr>
              <a:buSzPts val="5200"/>
              <a:buNone/>
              <a:defRPr sz="6933">
                <a:solidFill>
                  <a:srgbClr val="FFFFFF"/>
                </a:solidFill>
              </a:defRPr>
            </a:lvl4pPr>
            <a:lvl5pPr lvl="4" algn="ctr" rtl="0">
              <a:spcBef>
                <a:spcPts val="0"/>
              </a:spcBef>
              <a:spcAft>
                <a:spcPts val="0"/>
              </a:spcAft>
              <a:buClr>
                <a:srgbClr val="FFFFFF"/>
              </a:buClr>
              <a:buSzPts val="5200"/>
              <a:buNone/>
              <a:defRPr sz="6933">
                <a:solidFill>
                  <a:srgbClr val="FFFFFF"/>
                </a:solidFill>
              </a:defRPr>
            </a:lvl5pPr>
            <a:lvl6pPr lvl="5" algn="ctr" rtl="0">
              <a:spcBef>
                <a:spcPts val="0"/>
              </a:spcBef>
              <a:spcAft>
                <a:spcPts val="0"/>
              </a:spcAft>
              <a:buClr>
                <a:srgbClr val="FFFFFF"/>
              </a:buClr>
              <a:buSzPts val="5200"/>
              <a:buNone/>
              <a:defRPr sz="6933">
                <a:solidFill>
                  <a:srgbClr val="FFFFFF"/>
                </a:solidFill>
              </a:defRPr>
            </a:lvl6pPr>
            <a:lvl7pPr lvl="6" algn="ctr" rtl="0">
              <a:spcBef>
                <a:spcPts val="0"/>
              </a:spcBef>
              <a:spcAft>
                <a:spcPts val="0"/>
              </a:spcAft>
              <a:buClr>
                <a:srgbClr val="FFFFFF"/>
              </a:buClr>
              <a:buSzPts val="5200"/>
              <a:buNone/>
              <a:defRPr sz="6933">
                <a:solidFill>
                  <a:srgbClr val="FFFFFF"/>
                </a:solidFill>
              </a:defRPr>
            </a:lvl7pPr>
            <a:lvl8pPr lvl="7" algn="ctr" rtl="0">
              <a:spcBef>
                <a:spcPts val="0"/>
              </a:spcBef>
              <a:spcAft>
                <a:spcPts val="0"/>
              </a:spcAft>
              <a:buClr>
                <a:srgbClr val="FFFFFF"/>
              </a:buClr>
              <a:buSzPts val="5200"/>
              <a:buNone/>
              <a:defRPr sz="6933">
                <a:solidFill>
                  <a:srgbClr val="FFFFFF"/>
                </a:solidFill>
              </a:defRPr>
            </a:lvl8pPr>
            <a:lvl9pPr lvl="8" algn="ctr" rtl="0">
              <a:spcBef>
                <a:spcPts val="0"/>
              </a:spcBef>
              <a:spcAft>
                <a:spcPts val="0"/>
              </a:spcAft>
              <a:buClr>
                <a:srgbClr val="FFFFFF"/>
              </a:buClr>
              <a:buSzPts val="5200"/>
              <a:buNone/>
              <a:defRPr sz="6933">
                <a:solidFill>
                  <a:srgbClr val="FFFFFF"/>
                </a:solidFill>
              </a:defRPr>
            </a:lvl9pPr>
          </a:lstStyle>
          <a:p>
            <a:r>
              <a:rPr lang="en-US"/>
              <a:t>Click to edit Master title style</a:t>
            </a:r>
            <a:endParaRPr dirty="0"/>
          </a:p>
        </p:txBody>
      </p:sp>
      <p:sp>
        <p:nvSpPr>
          <p:cNvPr id="11" name="Google Shape;11;p2"/>
          <p:cNvSpPr txBox="1">
            <a:spLocks noGrp="1"/>
          </p:cNvSpPr>
          <p:nvPr>
            <p:ph type="subTitle" idx="1"/>
          </p:nvPr>
        </p:nvSpPr>
        <p:spPr>
          <a:xfrm>
            <a:off x="472868" y="2782367"/>
            <a:ext cx="8874333" cy="1056800"/>
          </a:xfrm>
          <a:prstGeom prst="rect">
            <a:avLst/>
          </a:prstGeom>
        </p:spPr>
        <p:txBody>
          <a:bodyPr spcFirstLastPara="1" wrap="square" lIns="0" tIns="91425" rIns="0" bIns="91425" anchor="t" anchorCtr="0">
            <a:noAutofit/>
          </a:bodyPr>
          <a:lstStyle>
            <a:lvl1pPr marL="0" lvl="0" indent="0" rtl="0">
              <a:lnSpc>
                <a:spcPct val="100000"/>
              </a:lnSpc>
              <a:spcBef>
                <a:spcPts val="0"/>
              </a:spcBef>
              <a:spcAft>
                <a:spcPts val="0"/>
              </a:spcAft>
              <a:buClr>
                <a:schemeClr val="lt2"/>
              </a:buClr>
              <a:buSzPts val="1800"/>
              <a:buFont typeface="Montserrat"/>
              <a:buNone/>
              <a:defRPr sz="2000">
                <a:solidFill>
                  <a:schemeClr val="bg1"/>
                </a:solidFill>
                <a:latin typeface="+mn-lt"/>
                <a:ea typeface="Montserrat"/>
                <a:cs typeface="Montserrat"/>
                <a:sym typeface="Montserrat"/>
              </a:defRPr>
            </a:lvl1pPr>
            <a:lvl2pPr lvl="1" rtl="0">
              <a:lnSpc>
                <a:spcPct val="100000"/>
              </a:lnSpc>
              <a:spcBef>
                <a:spcPts val="0"/>
              </a:spcBef>
              <a:spcAft>
                <a:spcPts val="0"/>
              </a:spcAft>
              <a:buClr>
                <a:schemeClr val="lt2"/>
              </a:buClr>
              <a:buSzPts val="1800"/>
              <a:buFont typeface="Montserrat"/>
              <a:buNone/>
              <a:defRPr sz="2400">
                <a:solidFill>
                  <a:schemeClr val="lt2"/>
                </a:solidFill>
                <a:latin typeface="Montserrat"/>
                <a:ea typeface="Montserrat"/>
                <a:cs typeface="Montserrat"/>
                <a:sym typeface="Montserrat"/>
              </a:defRPr>
            </a:lvl2pPr>
            <a:lvl3pPr lvl="2" rtl="0">
              <a:lnSpc>
                <a:spcPct val="100000"/>
              </a:lnSpc>
              <a:spcBef>
                <a:spcPts val="0"/>
              </a:spcBef>
              <a:spcAft>
                <a:spcPts val="0"/>
              </a:spcAft>
              <a:buClr>
                <a:schemeClr val="lt2"/>
              </a:buClr>
              <a:buSzPts val="1800"/>
              <a:buFont typeface="Montserrat"/>
              <a:buNone/>
              <a:defRPr sz="2400">
                <a:solidFill>
                  <a:schemeClr val="lt2"/>
                </a:solidFill>
                <a:latin typeface="Montserrat"/>
                <a:ea typeface="Montserrat"/>
                <a:cs typeface="Montserrat"/>
                <a:sym typeface="Montserrat"/>
              </a:defRPr>
            </a:lvl3pPr>
            <a:lvl4pPr lvl="3" rtl="0">
              <a:lnSpc>
                <a:spcPct val="100000"/>
              </a:lnSpc>
              <a:spcBef>
                <a:spcPts val="0"/>
              </a:spcBef>
              <a:spcAft>
                <a:spcPts val="0"/>
              </a:spcAft>
              <a:buClr>
                <a:schemeClr val="lt2"/>
              </a:buClr>
              <a:buSzPts val="1800"/>
              <a:buFont typeface="Montserrat"/>
              <a:buNone/>
              <a:defRPr sz="2400">
                <a:solidFill>
                  <a:schemeClr val="lt2"/>
                </a:solidFill>
                <a:latin typeface="Montserrat"/>
                <a:ea typeface="Montserrat"/>
                <a:cs typeface="Montserrat"/>
                <a:sym typeface="Montserrat"/>
              </a:defRPr>
            </a:lvl4pPr>
            <a:lvl5pPr lvl="4" rtl="0">
              <a:lnSpc>
                <a:spcPct val="100000"/>
              </a:lnSpc>
              <a:spcBef>
                <a:spcPts val="0"/>
              </a:spcBef>
              <a:spcAft>
                <a:spcPts val="0"/>
              </a:spcAft>
              <a:buClr>
                <a:schemeClr val="lt2"/>
              </a:buClr>
              <a:buSzPts val="1800"/>
              <a:buFont typeface="Montserrat"/>
              <a:buNone/>
              <a:defRPr sz="2400">
                <a:solidFill>
                  <a:schemeClr val="lt2"/>
                </a:solidFill>
                <a:latin typeface="Montserrat"/>
                <a:ea typeface="Montserrat"/>
                <a:cs typeface="Montserrat"/>
                <a:sym typeface="Montserrat"/>
              </a:defRPr>
            </a:lvl5pPr>
            <a:lvl6pPr lvl="5" rtl="0">
              <a:lnSpc>
                <a:spcPct val="100000"/>
              </a:lnSpc>
              <a:spcBef>
                <a:spcPts val="0"/>
              </a:spcBef>
              <a:spcAft>
                <a:spcPts val="0"/>
              </a:spcAft>
              <a:buClr>
                <a:schemeClr val="lt2"/>
              </a:buClr>
              <a:buSzPts val="1800"/>
              <a:buFont typeface="Montserrat"/>
              <a:buNone/>
              <a:defRPr sz="2400">
                <a:solidFill>
                  <a:schemeClr val="lt2"/>
                </a:solidFill>
                <a:latin typeface="Montserrat"/>
                <a:ea typeface="Montserrat"/>
                <a:cs typeface="Montserrat"/>
                <a:sym typeface="Montserrat"/>
              </a:defRPr>
            </a:lvl6pPr>
            <a:lvl7pPr lvl="6" rtl="0">
              <a:lnSpc>
                <a:spcPct val="100000"/>
              </a:lnSpc>
              <a:spcBef>
                <a:spcPts val="0"/>
              </a:spcBef>
              <a:spcAft>
                <a:spcPts val="0"/>
              </a:spcAft>
              <a:buClr>
                <a:schemeClr val="lt2"/>
              </a:buClr>
              <a:buSzPts val="1800"/>
              <a:buFont typeface="Montserrat"/>
              <a:buNone/>
              <a:defRPr sz="2400">
                <a:solidFill>
                  <a:schemeClr val="lt2"/>
                </a:solidFill>
                <a:latin typeface="Montserrat"/>
                <a:ea typeface="Montserrat"/>
                <a:cs typeface="Montserrat"/>
                <a:sym typeface="Montserrat"/>
              </a:defRPr>
            </a:lvl7pPr>
            <a:lvl8pPr lvl="7" rtl="0">
              <a:lnSpc>
                <a:spcPct val="100000"/>
              </a:lnSpc>
              <a:spcBef>
                <a:spcPts val="0"/>
              </a:spcBef>
              <a:spcAft>
                <a:spcPts val="0"/>
              </a:spcAft>
              <a:buClr>
                <a:schemeClr val="lt2"/>
              </a:buClr>
              <a:buSzPts val="1800"/>
              <a:buFont typeface="Montserrat"/>
              <a:buNone/>
              <a:defRPr sz="2400">
                <a:solidFill>
                  <a:schemeClr val="lt2"/>
                </a:solidFill>
                <a:latin typeface="Montserrat"/>
                <a:ea typeface="Montserrat"/>
                <a:cs typeface="Montserrat"/>
                <a:sym typeface="Montserrat"/>
              </a:defRPr>
            </a:lvl8pPr>
            <a:lvl9pPr lvl="8" rtl="0">
              <a:lnSpc>
                <a:spcPct val="100000"/>
              </a:lnSpc>
              <a:spcBef>
                <a:spcPts val="0"/>
              </a:spcBef>
              <a:spcAft>
                <a:spcPts val="0"/>
              </a:spcAft>
              <a:buClr>
                <a:schemeClr val="lt2"/>
              </a:buClr>
              <a:buSzPts val="1800"/>
              <a:buFont typeface="Montserrat"/>
              <a:buNone/>
              <a:defRPr sz="2400">
                <a:solidFill>
                  <a:schemeClr val="lt2"/>
                </a:solidFill>
                <a:latin typeface="Montserrat"/>
                <a:ea typeface="Montserrat"/>
                <a:cs typeface="Montserrat"/>
                <a:sym typeface="Montserrat"/>
              </a:defRPr>
            </a:lvl9pPr>
          </a:lstStyle>
          <a:p>
            <a:r>
              <a:rPr lang="en-US"/>
              <a:t>Click to edit Master subtitle style</a:t>
            </a:r>
            <a:endParaRPr dirty="0"/>
          </a:p>
        </p:txBody>
      </p:sp>
      <p:sp>
        <p:nvSpPr>
          <p:cNvPr id="16" name="Google Shape;16;p2"/>
          <p:cNvSpPr txBox="1">
            <a:spLocks noGrp="1"/>
          </p:cNvSpPr>
          <p:nvPr>
            <p:ph type="subTitle" idx="4"/>
          </p:nvPr>
        </p:nvSpPr>
        <p:spPr>
          <a:xfrm>
            <a:off x="472867" y="4697508"/>
            <a:ext cx="4738616" cy="699345"/>
          </a:xfrm>
          <a:prstGeom prst="rect">
            <a:avLst/>
          </a:prstGeom>
        </p:spPr>
        <p:txBody>
          <a:bodyPr spcFirstLastPara="1" wrap="square" lIns="0" tIns="91425" rIns="0" bIns="91425" anchor="t" anchorCtr="0">
            <a:noAutofit/>
          </a:bodyPr>
          <a:lstStyle>
            <a:lvl1pPr marL="0" lvl="0" indent="0" rtl="0">
              <a:lnSpc>
                <a:spcPct val="100000"/>
              </a:lnSpc>
              <a:spcBef>
                <a:spcPts val="0"/>
              </a:spcBef>
              <a:spcAft>
                <a:spcPts val="0"/>
              </a:spcAft>
              <a:buClr>
                <a:schemeClr val="lt2"/>
              </a:buClr>
              <a:buSzPts val="1000"/>
              <a:buNone/>
              <a:defRPr sz="1600">
                <a:solidFill>
                  <a:schemeClr val="bg1"/>
                </a:solidFill>
                <a:latin typeface="+mn-lt"/>
              </a:defRPr>
            </a:lvl1pPr>
            <a:lvl2pPr lvl="1" rtl="0">
              <a:lnSpc>
                <a:spcPct val="100000"/>
              </a:lnSpc>
              <a:spcBef>
                <a:spcPts val="0"/>
              </a:spcBef>
              <a:spcAft>
                <a:spcPts val="0"/>
              </a:spcAft>
              <a:buClr>
                <a:schemeClr val="lt2"/>
              </a:buClr>
              <a:buSzPts val="1000"/>
              <a:buNone/>
              <a:defRPr sz="1333" b="1">
                <a:solidFill>
                  <a:schemeClr val="lt2"/>
                </a:solidFill>
              </a:defRPr>
            </a:lvl2pPr>
            <a:lvl3pPr lvl="2" rtl="0">
              <a:lnSpc>
                <a:spcPct val="100000"/>
              </a:lnSpc>
              <a:spcBef>
                <a:spcPts val="0"/>
              </a:spcBef>
              <a:spcAft>
                <a:spcPts val="0"/>
              </a:spcAft>
              <a:buClr>
                <a:schemeClr val="lt2"/>
              </a:buClr>
              <a:buSzPts val="1000"/>
              <a:buNone/>
              <a:defRPr b="1">
                <a:solidFill>
                  <a:schemeClr val="lt2"/>
                </a:solidFill>
              </a:defRPr>
            </a:lvl3pPr>
            <a:lvl4pPr lvl="3" rtl="0">
              <a:lnSpc>
                <a:spcPct val="100000"/>
              </a:lnSpc>
              <a:spcBef>
                <a:spcPts val="0"/>
              </a:spcBef>
              <a:spcAft>
                <a:spcPts val="0"/>
              </a:spcAft>
              <a:buClr>
                <a:schemeClr val="lt2"/>
              </a:buClr>
              <a:buSzPts val="1000"/>
              <a:buNone/>
              <a:defRPr b="1">
                <a:solidFill>
                  <a:schemeClr val="lt2"/>
                </a:solidFill>
              </a:defRPr>
            </a:lvl4pPr>
            <a:lvl5pPr lvl="4" rtl="0">
              <a:lnSpc>
                <a:spcPct val="100000"/>
              </a:lnSpc>
              <a:spcBef>
                <a:spcPts val="0"/>
              </a:spcBef>
              <a:spcAft>
                <a:spcPts val="0"/>
              </a:spcAft>
              <a:buClr>
                <a:schemeClr val="lt2"/>
              </a:buClr>
              <a:buSzPts val="1000"/>
              <a:buNone/>
              <a:defRPr b="1">
                <a:solidFill>
                  <a:schemeClr val="lt2"/>
                </a:solidFill>
              </a:defRPr>
            </a:lvl5pPr>
            <a:lvl6pPr lvl="5" rtl="0">
              <a:lnSpc>
                <a:spcPct val="100000"/>
              </a:lnSpc>
              <a:spcBef>
                <a:spcPts val="0"/>
              </a:spcBef>
              <a:spcAft>
                <a:spcPts val="0"/>
              </a:spcAft>
              <a:buClr>
                <a:schemeClr val="lt2"/>
              </a:buClr>
              <a:buSzPts val="1000"/>
              <a:buNone/>
              <a:defRPr b="1">
                <a:solidFill>
                  <a:schemeClr val="lt2"/>
                </a:solidFill>
              </a:defRPr>
            </a:lvl6pPr>
            <a:lvl7pPr lvl="6" rtl="0">
              <a:lnSpc>
                <a:spcPct val="100000"/>
              </a:lnSpc>
              <a:spcBef>
                <a:spcPts val="0"/>
              </a:spcBef>
              <a:spcAft>
                <a:spcPts val="0"/>
              </a:spcAft>
              <a:buClr>
                <a:schemeClr val="lt2"/>
              </a:buClr>
              <a:buSzPts val="1000"/>
              <a:buNone/>
              <a:defRPr b="1">
                <a:solidFill>
                  <a:schemeClr val="lt2"/>
                </a:solidFill>
              </a:defRPr>
            </a:lvl7pPr>
            <a:lvl8pPr lvl="7" rtl="0">
              <a:lnSpc>
                <a:spcPct val="100000"/>
              </a:lnSpc>
              <a:spcBef>
                <a:spcPts val="0"/>
              </a:spcBef>
              <a:spcAft>
                <a:spcPts val="0"/>
              </a:spcAft>
              <a:buClr>
                <a:schemeClr val="lt2"/>
              </a:buClr>
              <a:buSzPts val="1000"/>
              <a:buNone/>
              <a:defRPr b="1">
                <a:solidFill>
                  <a:schemeClr val="lt2"/>
                </a:solidFill>
              </a:defRPr>
            </a:lvl8pPr>
            <a:lvl9pPr lvl="8" rtl="0">
              <a:lnSpc>
                <a:spcPct val="100000"/>
              </a:lnSpc>
              <a:spcBef>
                <a:spcPts val="0"/>
              </a:spcBef>
              <a:spcAft>
                <a:spcPts val="0"/>
              </a:spcAft>
              <a:buClr>
                <a:schemeClr val="lt2"/>
              </a:buClr>
              <a:buSzPts val="1000"/>
              <a:buNone/>
              <a:defRPr b="1">
                <a:solidFill>
                  <a:schemeClr val="lt2"/>
                </a:solidFill>
              </a:defRPr>
            </a:lvl9pPr>
          </a:lstStyle>
          <a:p>
            <a:r>
              <a:rPr lang="en-US"/>
              <a:t>Click to edit Master subtitle style</a:t>
            </a:r>
            <a:endParaRPr dirty="0"/>
          </a:p>
        </p:txBody>
      </p:sp>
      <p:sp>
        <p:nvSpPr>
          <p:cNvPr id="9" name="Slide Number Placeholder 5">
            <a:extLst>
              <a:ext uri="{FF2B5EF4-FFF2-40B4-BE49-F238E27FC236}">
                <a16:creationId xmlns:a16="http://schemas.microsoft.com/office/drawing/2014/main" id="{D0DB4F35-9ADE-ED35-28B3-71F80807EF03}"/>
              </a:ext>
            </a:extLst>
          </p:cNvPr>
          <p:cNvSpPr>
            <a:spLocks noGrp="1"/>
          </p:cNvSpPr>
          <p:nvPr>
            <p:ph type="sldNum" sz="quarter" idx="10"/>
          </p:nvPr>
        </p:nvSpPr>
        <p:spPr>
          <a:xfrm>
            <a:off x="10985325" y="6435204"/>
            <a:ext cx="901875" cy="365125"/>
          </a:xfrm>
          <a:prstGeom prst="rect">
            <a:avLst/>
          </a:prstGeom>
        </p:spPr>
        <p:txBody>
          <a:bodyPr vert="horz" lIns="0" tIns="45720" rIns="0" bIns="45720" rtlCol="0" anchor="ctr"/>
          <a:lstStyle>
            <a:lvl1pPr algn="r">
              <a:defRPr sz="1000">
                <a:solidFill>
                  <a:schemeClr val="bg1"/>
                </a:solidFill>
              </a:defRPr>
            </a:lvl1pPr>
          </a:lstStyle>
          <a:p>
            <a:fld id="{403EF4E2-7A7A-0548-85F1-5479B7C9E1B2}" type="slidenum">
              <a:rPr lang="en-US" smtClean="0"/>
              <a:pPr/>
              <a:t>‹#›</a:t>
            </a:fld>
            <a:endParaRPr lang="en-US" dirty="0"/>
          </a:p>
        </p:txBody>
      </p:sp>
      <p:cxnSp>
        <p:nvCxnSpPr>
          <p:cNvPr id="13" name="Straight Connector 12">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7B60D9EE-C28D-6DB2-74C9-925C2BF28DFF}"/>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20" name="Picture 19">
            <a:extLst>
              <a:ext uri="{FF2B5EF4-FFF2-40B4-BE49-F238E27FC236}">
                <a16:creationId xmlns:a16="http://schemas.microsoft.com/office/drawing/2014/main" id="{CA06910C-3278-EC18-6D25-71265FCA2A6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1338558556"/>
      </p:ext>
    </p:extLst>
  </p:cSld>
  <p:clrMapOvr>
    <a:masterClrMapping/>
  </p:clrMapOvr>
  <p:hf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Cover - black" preserve="1">
  <p:cSld name="1_Cover - black">
    <p:bg>
      <p:bgPr>
        <a:solidFill>
          <a:schemeClr val="accent1"/>
        </a:solidFill>
        <a:effectLst/>
      </p:bgPr>
    </p:bg>
    <p:spTree>
      <p:nvGrpSpPr>
        <p:cNvPr id="1" name="Shape 9"/>
        <p:cNvGrpSpPr/>
        <p:nvPr/>
      </p:nvGrpSpPr>
      <p:grpSpPr>
        <a:xfrm>
          <a:off x="0" y="0"/>
          <a:ext cx="0" cy="0"/>
          <a:chOff x="0" y="0"/>
          <a:chExt cx="0" cy="0"/>
        </a:xfrm>
      </p:grpSpPr>
      <p:sp>
        <p:nvSpPr>
          <p:cNvPr id="7" name="Rectangle 6">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n-lt"/>
            </a:endParaRPr>
          </a:p>
        </p:txBody>
      </p:sp>
      <p:pic>
        <p:nvPicPr>
          <p:cNvPr id="10" name="Picture 9" descr="A blue circle with a black background&#10;&#10;Description automatically generated with low confidence">
            <a:extLst>
              <a:ext uri="{FF2B5EF4-FFF2-40B4-BE49-F238E27FC236}">
                <a16:creationId xmlns:a16="http://schemas.microsoft.com/office/drawing/2014/main" id="{F38C2DDC-856C-BABD-2BD7-96A2897A3CA9}"/>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a:off x="6149" y="-2"/>
            <a:ext cx="6289924" cy="6800329"/>
          </a:xfrm>
          <a:prstGeom prst="rect">
            <a:avLst/>
          </a:prstGeom>
        </p:spPr>
      </p:pic>
      <p:sp>
        <p:nvSpPr>
          <p:cNvPr id="9" name="Slide Number Placeholder 5">
            <a:extLst>
              <a:ext uri="{FF2B5EF4-FFF2-40B4-BE49-F238E27FC236}">
                <a16:creationId xmlns:a16="http://schemas.microsoft.com/office/drawing/2014/main" id="{D0DB4F35-9ADE-ED35-28B3-71F80807EF03}"/>
              </a:ext>
            </a:extLst>
          </p:cNvPr>
          <p:cNvSpPr>
            <a:spLocks noGrp="1"/>
          </p:cNvSpPr>
          <p:nvPr>
            <p:ph type="sldNum" sz="quarter" idx="10"/>
          </p:nvPr>
        </p:nvSpPr>
        <p:spPr>
          <a:xfrm>
            <a:off x="10985325" y="6435204"/>
            <a:ext cx="901875" cy="365125"/>
          </a:xfrm>
          <a:prstGeom prst="rect">
            <a:avLst/>
          </a:prstGeom>
        </p:spPr>
        <p:txBody>
          <a:bodyPr vert="horz" lIns="0" tIns="45720" rIns="0" bIns="45720" rtlCol="0" anchor="ctr"/>
          <a:lstStyle>
            <a:lvl1pPr algn="r">
              <a:defRPr sz="1000">
                <a:solidFill>
                  <a:schemeClr val="bg1"/>
                </a:solidFill>
              </a:defRPr>
            </a:lvl1pPr>
          </a:lstStyle>
          <a:p>
            <a:fld id="{403EF4E2-7A7A-0548-85F1-5479B7C9E1B2}" type="slidenum">
              <a:rPr lang="en-US" smtClean="0"/>
              <a:pPr/>
              <a:t>‹#›</a:t>
            </a:fld>
            <a:endParaRPr lang="en-US" dirty="0"/>
          </a:p>
        </p:txBody>
      </p:sp>
      <p:cxnSp>
        <p:nvCxnSpPr>
          <p:cNvPr id="13" name="Straight Connector 12">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Google Shape;21;p3"/>
          <p:cNvSpPr txBox="1">
            <a:spLocks noGrp="1"/>
          </p:cNvSpPr>
          <p:nvPr>
            <p:ph type="ctrTitle"/>
          </p:nvPr>
        </p:nvSpPr>
        <p:spPr>
          <a:xfrm>
            <a:off x="472868" y="572833"/>
            <a:ext cx="7655133" cy="2262000"/>
          </a:xfrm>
          <a:prstGeom prst="rect">
            <a:avLst/>
          </a:prstGeom>
        </p:spPr>
        <p:txBody>
          <a:bodyPr spcFirstLastPara="1" wrap="square" lIns="0" tIns="91425" rIns="0" bIns="91425" anchor="b" anchorCtr="0">
            <a:noAutofit/>
          </a:bodyPr>
          <a:lstStyle>
            <a:lvl1pPr lvl="0" rtl="0">
              <a:spcBef>
                <a:spcPts val="0"/>
              </a:spcBef>
              <a:spcAft>
                <a:spcPts val="0"/>
              </a:spcAft>
              <a:buClr>
                <a:srgbClr val="FFFFFF"/>
              </a:buClr>
              <a:buSzPts val="3000"/>
              <a:buFont typeface="Montserrat"/>
              <a:buNone/>
              <a:defRPr sz="4400" b="1">
                <a:solidFill>
                  <a:schemeClr val="bg1"/>
                </a:solidFill>
                <a:latin typeface="+mj-lt"/>
                <a:ea typeface="Montserrat"/>
                <a:cs typeface="Montserrat"/>
                <a:sym typeface="Montserrat"/>
              </a:defRPr>
            </a:lvl1pPr>
            <a:lvl2pPr lvl="1" algn="ctr" rtl="0">
              <a:spcBef>
                <a:spcPts val="0"/>
              </a:spcBef>
              <a:spcAft>
                <a:spcPts val="0"/>
              </a:spcAft>
              <a:buClr>
                <a:srgbClr val="FFFFFF"/>
              </a:buClr>
              <a:buSzPts val="3000"/>
              <a:buNone/>
              <a:defRPr sz="4000">
                <a:solidFill>
                  <a:srgbClr val="FFFFFF"/>
                </a:solidFill>
              </a:defRPr>
            </a:lvl2pPr>
            <a:lvl3pPr lvl="2" algn="ctr" rtl="0">
              <a:spcBef>
                <a:spcPts val="0"/>
              </a:spcBef>
              <a:spcAft>
                <a:spcPts val="0"/>
              </a:spcAft>
              <a:buClr>
                <a:srgbClr val="FFFFFF"/>
              </a:buClr>
              <a:buSzPts val="3000"/>
              <a:buNone/>
              <a:defRPr sz="4000">
                <a:solidFill>
                  <a:srgbClr val="FFFFFF"/>
                </a:solidFill>
              </a:defRPr>
            </a:lvl3pPr>
            <a:lvl4pPr lvl="3" algn="ctr" rtl="0">
              <a:spcBef>
                <a:spcPts val="0"/>
              </a:spcBef>
              <a:spcAft>
                <a:spcPts val="0"/>
              </a:spcAft>
              <a:buClr>
                <a:srgbClr val="FFFFFF"/>
              </a:buClr>
              <a:buSzPts val="3000"/>
              <a:buNone/>
              <a:defRPr sz="4000">
                <a:solidFill>
                  <a:srgbClr val="FFFFFF"/>
                </a:solidFill>
              </a:defRPr>
            </a:lvl4pPr>
            <a:lvl5pPr lvl="4" algn="ctr" rtl="0">
              <a:spcBef>
                <a:spcPts val="0"/>
              </a:spcBef>
              <a:spcAft>
                <a:spcPts val="0"/>
              </a:spcAft>
              <a:buClr>
                <a:srgbClr val="FFFFFF"/>
              </a:buClr>
              <a:buSzPts val="3000"/>
              <a:buNone/>
              <a:defRPr sz="4000">
                <a:solidFill>
                  <a:srgbClr val="FFFFFF"/>
                </a:solidFill>
              </a:defRPr>
            </a:lvl5pPr>
            <a:lvl6pPr lvl="5" algn="ctr" rtl="0">
              <a:spcBef>
                <a:spcPts val="0"/>
              </a:spcBef>
              <a:spcAft>
                <a:spcPts val="0"/>
              </a:spcAft>
              <a:buClr>
                <a:srgbClr val="FFFFFF"/>
              </a:buClr>
              <a:buSzPts val="3000"/>
              <a:buNone/>
              <a:defRPr sz="4000">
                <a:solidFill>
                  <a:srgbClr val="FFFFFF"/>
                </a:solidFill>
              </a:defRPr>
            </a:lvl6pPr>
            <a:lvl7pPr lvl="6" algn="ctr" rtl="0">
              <a:spcBef>
                <a:spcPts val="0"/>
              </a:spcBef>
              <a:spcAft>
                <a:spcPts val="0"/>
              </a:spcAft>
              <a:buClr>
                <a:srgbClr val="FFFFFF"/>
              </a:buClr>
              <a:buSzPts val="3000"/>
              <a:buNone/>
              <a:defRPr sz="4000">
                <a:solidFill>
                  <a:srgbClr val="FFFFFF"/>
                </a:solidFill>
              </a:defRPr>
            </a:lvl7pPr>
            <a:lvl8pPr lvl="7" algn="ctr" rtl="0">
              <a:spcBef>
                <a:spcPts val="0"/>
              </a:spcBef>
              <a:spcAft>
                <a:spcPts val="0"/>
              </a:spcAft>
              <a:buClr>
                <a:srgbClr val="FFFFFF"/>
              </a:buClr>
              <a:buSzPts val="3000"/>
              <a:buNone/>
              <a:defRPr sz="4000">
                <a:solidFill>
                  <a:srgbClr val="FFFFFF"/>
                </a:solidFill>
              </a:defRPr>
            </a:lvl8pPr>
            <a:lvl9pPr lvl="8" algn="ctr" rtl="0">
              <a:spcBef>
                <a:spcPts val="0"/>
              </a:spcBef>
              <a:spcAft>
                <a:spcPts val="0"/>
              </a:spcAft>
              <a:buClr>
                <a:srgbClr val="FFFFFF"/>
              </a:buClr>
              <a:buSzPts val="3000"/>
              <a:buNone/>
              <a:defRPr sz="4000">
                <a:solidFill>
                  <a:srgbClr val="FFFFFF"/>
                </a:solidFill>
              </a:defRPr>
            </a:lvl9pPr>
          </a:lstStyle>
          <a:p>
            <a:r>
              <a:rPr lang="en-US"/>
              <a:t>Click to edit Master title style</a:t>
            </a:r>
            <a:endParaRPr dirty="0"/>
          </a:p>
        </p:txBody>
      </p:sp>
      <p:sp>
        <p:nvSpPr>
          <p:cNvPr id="15" name="Google Shape;26;p3"/>
          <p:cNvSpPr txBox="1">
            <a:spLocks noGrp="1"/>
          </p:cNvSpPr>
          <p:nvPr>
            <p:ph type="subTitle" idx="4"/>
          </p:nvPr>
        </p:nvSpPr>
        <p:spPr>
          <a:xfrm>
            <a:off x="472867" y="4986851"/>
            <a:ext cx="6752000" cy="410000"/>
          </a:xfrm>
          <a:prstGeom prst="rect">
            <a:avLst/>
          </a:prstGeom>
        </p:spPr>
        <p:txBody>
          <a:bodyPr spcFirstLastPara="1" wrap="square" lIns="0" tIns="91425" rIns="0" bIns="91425" anchor="t" anchorCtr="0">
            <a:noAutofit/>
          </a:bodyPr>
          <a:lstStyle>
            <a:lvl1pPr marL="0" lvl="0" indent="0" rtl="0">
              <a:lnSpc>
                <a:spcPct val="100000"/>
              </a:lnSpc>
              <a:spcBef>
                <a:spcPts val="0"/>
              </a:spcBef>
              <a:spcAft>
                <a:spcPts val="0"/>
              </a:spcAft>
              <a:buClr>
                <a:schemeClr val="lt2"/>
              </a:buClr>
              <a:buSzPts val="1000"/>
              <a:buNone/>
              <a:defRPr sz="2000">
                <a:solidFill>
                  <a:schemeClr val="bg1"/>
                </a:solidFill>
                <a:latin typeface="+mn-lt"/>
              </a:defRPr>
            </a:lvl1pPr>
            <a:lvl2pPr lvl="1" rtl="0">
              <a:lnSpc>
                <a:spcPct val="100000"/>
              </a:lnSpc>
              <a:spcBef>
                <a:spcPts val="0"/>
              </a:spcBef>
              <a:spcAft>
                <a:spcPts val="0"/>
              </a:spcAft>
              <a:buClr>
                <a:schemeClr val="lt2"/>
              </a:buClr>
              <a:buSzPts val="1000"/>
              <a:buNone/>
              <a:defRPr sz="1333" b="1">
                <a:solidFill>
                  <a:schemeClr val="lt2"/>
                </a:solidFill>
              </a:defRPr>
            </a:lvl2pPr>
            <a:lvl3pPr lvl="2" rtl="0">
              <a:lnSpc>
                <a:spcPct val="100000"/>
              </a:lnSpc>
              <a:spcBef>
                <a:spcPts val="0"/>
              </a:spcBef>
              <a:spcAft>
                <a:spcPts val="0"/>
              </a:spcAft>
              <a:buClr>
                <a:schemeClr val="lt2"/>
              </a:buClr>
              <a:buSzPts val="1000"/>
              <a:buNone/>
              <a:defRPr b="1">
                <a:solidFill>
                  <a:schemeClr val="lt2"/>
                </a:solidFill>
              </a:defRPr>
            </a:lvl3pPr>
            <a:lvl4pPr lvl="3" rtl="0">
              <a:lnSpc>
                <a:spcPct val="100000"/>
              </a:lnSpc>
              <a:spcBef>
                <a:spcPts val="0"/>
              </a:spcBef>
              <a:spcAft>
                <a:spcPts val="0"/>
              </a:spcAft>
              <a:buClr>
                <a:schemeClr val="lt2"/>
              </a:buClr>
              <a:buSzPts val="1000"/>
              <a:buNone/>
              <a:defRPr b="1">
                <a:solidFill>
                  <a:schemeClr val="lt2"/>
                </a:solidFill>
              </a:defRPr>
            </a:lvl4pPr>
            <a:lvl5pPr lvl="4" rtl="0">
              <a:lnSpc>
                <a:spcPct val="100000"/>
              </a:lnSpc>
              <a:spcBef>
                <a:spcPts val="0"/>
              </a:spcBef>
              <a:spcAft>
                <a:spcPts val="0"/>
              </a:spcAft>
              <a:buClr>
                <a:schemeClr val="lt2"/>
              </a:buClr>
              <a:buSzPts val="1000"/>
              <a:buNone/>
              <a:defRPr b="1">
                <a:solidFill>
                  <a:schemeClr val="lt2"/>
                </a:solidFill>
              </a:defRPr>
            </a:lvl5pPr>
            <a:lvl6pPr lvl="5" rtl="0">
              <a:lnSpc>
                <a:spcPct val="100000"/>
              </a:lnSpc>
              <a:spcBef>
                <a:spcPts val="0"/>
              </a:spcBef>
              <a:spcAft>
                <a:spcPts val="0"/>
              </a:spcAft>
              <a:buClr>
                <a:schemeClr val="lt2"/>
              </a:buClr>
              <a:buSzPts val="1000"/>
              <a:buNone/>
              <a:defRPr b="1">
                <a:solidFill>
                  <a:schemeClr val="lt2"/>
                </a:solidFill>
              </a:defRPr>
            </a:lvl6pPr>
            <a:lvl7pPr lvl="6" rtl="0">
              <a:lnSpc>
                <a:spcPct val="100000"/>
              </a:lnSpc>
              <a:spcBef>
                <a:spcPts val="0"/>
              </a:spcBef>
              <a:spcAft>
                <a:spcPts val="0"/>
              </a:spcAft>
              <a:buClr>
                <a:schemeClr val="lt2"/>
              </a:buClr>
              <a:buSzPts val="1000"/>
              <a:buNone/>
              <a:defRPr b="1">
                <a:solidFill>
                  <a:schemeClr val="lt2"/>
                </a:solidFill>
              </a:defRPr>
            </a:lvl7pPr>
            <a:lvl8pPr lvl="7" rtl="0">
              <a:lnSpc>
                <a:spcPct val="100000"/>
              </a:lnSpc>
              <a:spcBef>
                <a:spcPts val="0"/>
              </a:spcBef>
              <a:spcAft>
                <a:spcPts val="0"/>
              </a:spcAft>
              <a:buClr>
                <a:schemeClr val="lt2"/>
              </a:buClr>
              <a:buSzPts val="1000"/>
              <a:buNone/>
              <a:defRPr b="1">
                <a:solidFill>
                  <a:schemeClr val="lt2"/>
                </a:solidFill>
              </a:defRPr>
            </a:lvl8pPr>
            <a:lvl9pPr lvl="8" rtl="0">
              <a:lnSpc>
                <a:spcPct val="100000"/>
              </a:lnSpc>
              <a:spcBef>
                <a:spcPts val="0"/>
              </a:spcBef>
              <a:spcAft>
                <a:spcPts val="0"/>
              </a:spcAft>
              <a:buClr>
                <a:schemeClr val="lt2"/>
              </a:buClr>
              <a:buSzPts val="1000"/>
              <a:buNone/>
              <a:defRPr b="1">
                <a:solidFill>
                  <a:schemeClr val="lt2"/>
                </a:solidFill>
              </a:defRPr>
            </a:lvl9pPr>
          </a:lstStyle>
          <a:p>
            <a:r>
              <a:rPr lang="en-US"/>
              <a:t>Click to edit Master subtitle style</a:t>
            </a:r>
            <a:endParaRPr dirty="0"/>
          </a:p>
        </p:txBody>
      </p:sp>
      <p:sp>
        <p:nvSpPr>
          <p:cNvPr id="11" name="TextBox 10">
            <a:extLst>
              <a:ext uri="{FF2B5EF4-FFF2-40B4-BE49-F238E27FC236}">
                <a16:creationId xmlns:a16="http://schemas.microsoft.com/office/drawing/2014/main" id="{7B60D9EE-C28D-6DB2-74C9-925C2BF28DFF}"/>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6" name="Picture 15">
            <a:extLst>
              <a:ext uri="{FF2B5EF4-FFF2-40B4-BE49-F238E27FC236}">
                <a16:creationId xmlns:a16="http://schemas.microsoft.com/office/drawing/2014/main" id="{CA06910C-3278-EC18-6D25-71265FCA2A6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4173432351"/>
      </p:ext>
    </p:extLst>
  </p:cSld>
  <p:clrMapOvr>
    <a:masterClrMapping/>
  </p:clrMapOvr>
  <p:hf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Quote Whit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n-lt"/>
            </a:endParaRPr>
          </a:p>
        </p:txBody>
      </p:sp>
      <p:pic>
        <p:nvPicPr>
          <p:cNvPr id="12" name="Picture 11" descr="A blue circle with a black background&#10;&#10;Description automatically generated with low confidence">
            <a:extLst>
              <a:ext uri="{FF2B5EF4-FFF2-40B4-BE49-F238E27FC236}">
                <a16:creationId xmlns:a16="http://schemas.microsoft.com/office/drawing/2014/main" id="{F38C2DDC-856C-BABD-2BD7-96A2897A3CA9}"/>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a:off x="31028" y="0"/>
            <a:ext cx="6289924" cy="6800329"/>
          </a:xfrm>
          <a:prstGeom prst="rect">
            <a:avLst/>
          </a:prstGeom>
        </p:spPr>
      </p:pic>
      <p:sp>
        <p:nvSpPr>
          <p:cNvPr id="9" name="Title 1"/>
          <p:cNvSpPr>
            <a:spLocks noGrp="1"/>
          </p:cNvSpPr>
          <p:nvPr>
            <p:ph type="title" hasCustomPrompt="1"/>
          </p:nvPr>
        </p:nvSpPr>
        <p:spPr>
          <a:xfrm>
            <a:off x="2639271" y="2650067"/>
            <a:ext cx="9305080" cy="585216"/>
          </a:xfrm>
        </p:spPr>
        <p:txBody>
          <a:bodyPr wrap="square" anchor="t">
            <a:noAutofit/>
          </a:bodyPr>
          <a:lstStyle>
            <a:lvl1pPr algn="l">
              <a:defRPr sz="4400" b="1" cap="all">
                <a:solidFill>
                  <a:schemeClr val="bg1"/>
                </a:solidFill>
                <a:latin typeface="+mn-lt"/>
              </a:defRPr>
            </a:lvl1pPr>
          </a:lstStyle>
          <a:p>
            <a:r>
              <a:rPr lang="en-US" dirty="0"/>
              <a:t>Click to add title</a:t>
            </a:r>
          </a:p>
        </p:txBody>
      </p:sp>
      <p:sp>
        <p:nvSpPr>
          <p:cNvPr id="10" name="Text Placeholder 5"/>
          <p:cNvSpPr>
            <a:spLocks noGrp="1"/>
          </p:cNvSpPr>
          <p:nvPr>
            <p:ph type="body" sz="quarter" idx="10" hasCustomPrompt="1"/>
          </p:nvPr>
        </p:nvSpPr>
        <p:spPr>
          <a:xfrm>
            <a:off x="2641600" y="4116320"/>
            <a:ext cx="9302496" cy="711200"/>
          </a:xfrm>
        </p:spPr>
        <p:txBody>
          <a:bodyPr/>
          <a:lstStyle>
            <a:lvl1pPr marL="0" indent="0">
              <a:buNone/>
              <a:defRPr sz="2000" b="0" baseline="0">
                <a:solidFill>
                  <a:schemeClr val="bg1"/>
                </a:solidFill>
                <a:latin typeface="+mn-lt"/>
              </a:defRPr>
            </a:lvl1pPr>
            <a:lvl2pPr marL="601089" indent="0">
              <a:buNone/>
              <a:defRPr/>
            </a:lvl2pPr>
            <a:lvl3pPr marL="1219110" indent="0">
              <a:buNone/>
              <a:defRPr/>
            </a:lvl3pPr>
            <a:lvl4pPr marL="1828664" indent="0">
              <a:buNone/>
              <a:defRPr/>
            </a:lvl4pPr>
            <a:lvl5pPr marL="2438218" indent="0">
              <a:buNone/>
              <a:defRPr/>
            </a:lvl5pPr>
          </a:lstStyle>
          <a:p>
            <a:pPr lvl="0"/>
            <a:r>
              <a:rPr lang="en-US" dirty="0"/>
              <a:t>Click to add Subtitle</a:t>
            </a:r>
          </a:p>
        </p:txBody>
      </p:sp>
      <p:sp>
        <p:nvSpPr>
          <p:cNvPr id="7" name="Slide Number Placeholder 5">
            <a:extLst>
              <a:ext uri="{FF2B5EF4-FFF2-40B4-BE49-F238E27FC236}">
                <a16:creationId xmlns:a16="http://schemas.microsoft.com/office/drawing/2014/main" id="{D0DB4F35-9ADE-ED35-28B3-71F80807EF03}"/>
              </a:ext>
            </a:extLst>
          </p:cNvPr>
          <p:cNvSpPr>
            <a:spLocks noGrp="1"/>
          </p:cNvSpPr>
          <p:nvPr>
            <p:ph type="sldNum" sz="quarter" idx="11"/>
          </p:nvPr>
        </p:nvSpPr>
        <p:spPr>
          <a:xfrm>
            <a:off x="10985325" y="6435204"/>
            <a:ext cx="901875" cy="365125"/>
          </a:xfrm>
          <a:prstGeom prst="rect">
            <a:avLst/>
          </a:prstGeom>
        </p:spPr>
        <p:txBody>
          <a:bodyPr vert="horz" lIns="0" tIns="45720" rIns="0" bIns="45720" rtlCol="0" anchor="ctr"/>
          <a:lstStyle>
            <a:lvl1pPr algn="r">
              <a:defRPr sz="1000">
                <a:solidFill>
                  <a:schemeClr val="bg1"/>
                </a:solidFill>
              </a:defRPr>
            </a:lvl1pPr>
          </a:lstStyle>
          <a:p>
            <a:fld id="{403EF4E2-7A7A-0548-85F1-5479B7C9E1B2}" type="slidenum">
              <a:rPr lang="en-US" smtClean="0"/>
              <a:pPr/>
              <a:t>‹#›</a:t>
            </a:fld>
            <a:endParaRPr lang="en-US" dirty="0"/>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7B60D9EE-C28D-6DB2-74C9-925C2BF28DFF}"/>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4" name="Picture 13">
            <a:extLst>
              <a:ext uri="{FF2B5EF4-FFF2-40B4-BE49-F238E27FC236}">
                <a16:creationId xmlns:a16="http://schemas.microsoft.com/office/drawing/2014/main" id="{CA06910C-3278-EC18-6D25-71265FCA2A6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2778580585"/>
      </p:ext>
    </p:extLst>
  </p:cSld>
  <p:clrMapOvr>
    <a:masterClrMapping/>
  </p:clrMapOvr>
  <p:hf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1_Quote Whit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n-lt"/>
            </a:endParaRPr>
          </a:p>
        </p:txBody>
      </p:sp>
      <p:pic>
        <p:nvPicPr>
          <p:cNvPr id="9" name="Picture 8" descr="A blue circle with a black background&#10;&#10;Description automatically generated with low confidence">
            <a:extLst>
              <a:ext uri="{FF2B5EF4-FFF2-40B4-BE49-F238E27FC236}">
                <a16:creationId xmlns:a16="http://schemas.microsoft.com/office/drawing/2014/main" id="{F38C2DDC-856C-BABD-2BD7-96A2897A3CA9}"/>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a:off x="0" y="28835"/>
            <a:ext cx="6289924" cy="6800329"/>
          </a:xfrm>
          <a:prstGeom prst="rect">
            <a:avLst/>
          </a:prstGeom>
        </p:spPr>
      </p:pic>
      <p:sp>
        <p:nvSpPr>
          <p:cNvPr id="6" name="Google Shape;44;p5"/>
          <p:cNvSpPr txBox="1">
            <a:spLocks noGrp="1"/>
          </p:cNvSpPr>
          <p:nvPr>
            <p:ph type="ctrTitle"/>
          </p:nvPr>
        </p:nvSpPr>
        <p:spPr>
          <a:xfrm>
            <a:off x="472867" y="2159467"/>
            <a:ext cx="5494000" cy="2104000"/>
          </a:xfrm>
          <a:prstGeom prst="rect">
            <a:avLst/>
          </a:prstGeom>
        </p:spPr>
        <p:txBody>
          <a:bodyPr spcFirstLastPara="1" wrap="square" lIns="0" tIns="91425" rIns="0" bIns="91425" anchor="t" anchorCtr="0">
            <a:noAutofit/>
          </a:bodyPr>
          <a:lstStyle>
            <a:lvl1pPr lvl="0" rtl="0">
              <a:spcBef>
                <a:spcPts val="0"/>
              </a:spcBef>
              <a:spcAft>
                <a:spcPts val="0"/>
              </a:spcAft>
              <a:buClr>
                <a:srgbClr val="FFFFFF"/>
              </a:buClr>
              <a:buSzPts val="3000"/>
              <a:buFont typeface="Montserrat"/>
              <a:buNone/>
              <a:defRPr sz="4400" b="1">
                <a:solidFill>
                  <a:srgbClr val="FFFFFF"/>
                </a:solidFill>
                <a:latin typeface="+mj-lt"/>
                <a:ea typeface="Montserrat"/>
                <a:cs typeface="Montserrat"/>
                <a:sym typeface="Montserrat"/>
              </a:defRPr>
            </a:lvl1pPr>
            <a:lvl2pPr lvl="1" algn="ctr" rtl="0">
              <a:spcBef>
                <a:spcPts val="0"/>
              </a:spcBef>
              <a:spcAft>
                <a:spcPts val="0"/>
              </a:spcAft>
              <a:buClr>
                <a:srgbClr val="FFFFFF"/>
              </a:buClr>
              <a:buSzPts val="3000"/>
              <a:buNone/>
              <a:defRPr sz="4000">
                <a:solidFill>
                  <a:srgbClr val="FFFFFF"/>
                </a:solidFill>
              </a:defRPr>
            </a:lvl2pPr>
            <a:lvl3pPr lvl="2" algn="ctr" rtl="0">
              <a:spcBef>
                <a:spcPts val="0"/>
              </a:spcBef>
              <a:spcAft>
                <a:spcPts val="0"/>
              </a:spcAft>
              <a:buClr>
                <a:srgbClr val="FFFFFF"/>
              </a:buClr>
              <a:buSzPts val="3000"/>
              <a:buNone/>
              <a:defRPr sz="4000">
                <a:solidFill>
                  <a:srgbClr val="FFFFFF"/>
                </a:solidFill>
              </a:defRPr>
            </a:lvl3pPr>
            <a:lvl4pPr lvl="3" algn="ctr" rtl="0">
              <a:spcBef>
                <a:spcPts val="0"/>
              </a:spcBef>
              <a:spcAft>
                <a:spcPts val="0"/>
              </a:spcAft>
              <a:buClr>
                <a:srgbClr val="FFFFFF"/>
              </a:buClr>
              <a:buSzPts val="3000"/>
              <a:buNone/>
              <a:defRPr sz="4000">
                <a:solidFill>
                  <a:srgbClr val="FFFFFF"/>
                </a:solidFill>
              </a:defRPr>
            </a:lvl4pPr>
            <a:lvl5pPr lvl="4" algn="ctr" rtl="0">
              <a:spcBef>
                <a:spcPts val="0"/>
              </a:spcBef>
              <a:spcAft>
                <a:spcPts val="0"/>
              </a:spcAft>
              <a:buClr>
                <a:srgbClr val="FFFFFF"/>
              </a:buClr>
              <a:buSzPts val="3000"/>
              <a:buNone/>
              <a:defRPr sz="4000">
                <a:solidFill>
                  <a:srgbClr val="FFFFFF"/>
                </a:solidFill>
              </a:defRPr>
            </a:lvl5pPr>
            <a:lvl6pPr lvl="5" algn="ctr" rtl="0">
              <a:spcBef>
                <a:spcPts val="0"/>
              </a:spcBef>
              <a:spcAft>
                <a:spcPts val="0"/>
              </a:spcAft>
              <a:buClr>
                <a:srgbClr val="FFFFFF"/>
              </a:buClr>
              <a:buSzPts val="3000"/>
              <a:buNone/>
              <a:defRPr sz="4000">
                <a:solidFill>
                  <a:srgbClr val="FFFFFF"/>
                </a:solidFill>
              </a:defRPr>
            </a:lvl6pPr>
            <a:lvl7pPr lvl="6" algn="ctr" rtl="0">
              <a:spcBef>
                <a:spcPts val="0"/>
              </a:spcBef>
              <a:spcAft>
                <a:spcPts val="0"/>
              </a:spcAft>
              <a:buClr>
                <a:srgbClr val="FFFFFF"/>
              </a:buClr>
              <a:buSzPts val="3000"/>
              <a:buNone/>
              <a:defRPr sz="4000">
                <a:solidFill>
                  <a:srgbClr val="FFFFFF"/>
                </a:solidFill>
              </a:defRPr>
            </a:lvl7pPr>
            <a:lvl8pPr lvl="7" algn="ctr" rtl="0">
              <a:spcBef>
                <a:spcPts val="0"/>
              </a:spcBef>
              <a:spcAft>
                <a:spcPts val="0"/>
              </a:spcAft>
              <a:buClr>
                <a:srgbClr val="FFFFFF"/>
              </a:buClr>
              <a:buSzPts val="3000"/>
              <a:buNone/>
              <a:defRPr sz="4000">
                <a:solidFill>
                  <a:srgbClr val="FFFFFF"/>
                </a:solidFill>
              </a:defRPr>
            </a:lvl8pPr>
            <a:lvl9pPr lvl="8" algn="ctr" rtl="0">
              <a:spcBef>
                <a:spcPts val="0"/>
              </a:spcBef>
              <a:spcAft>
                <a:spcPts val="0"/>
              </a:spcAft>
              <a:buClr>
                <a:srgbClr val="FFFFFF"/>
              </a:buClr>
              <a:buSzPts val="3000"/>
              <a:buNone/>
              <a:defRPr sz="4000">
                <a:solidFill>
                  <a:srgbClr val="FFFFFF"/>
                </a:solidFill>
              </a:defRPr>
            </a:lvl9pPr>
          </a:lstStyle>
          <a:p>
            <a:r>
              <a:rPr lang="en-US"/>
              <a:t>Click to edit Master title style</a:t>
            </a:r>
            <a:endParaRPr dirty="0"/>
          </a:p>
        </p:txBody>
      </p:sp>
      <p:sp>
        <p:nvSpPr>
          <p:cNvPr id="8" name="Slide Number Placeholder 5">
            <a:extLst>
              <a:ext uri="{FF2B5EF4-FFF2-40B4-BE49-F238E27FC236}">
                <a16:creationId xmlns:a16="http://schemas.microsoft.com/office/drawing/2014/main" id="{D0DB4F35-9ADE-ED35-28B3-71F80807EF03}"/>
              </a:ext>
            </a:extLst>
          </p:cNvPr>
          <p:cNvSpPr>
            <a:spLocks noGrp="1"/>
          </p:cNvSpPr>
          <p:nvPr>
            <p:ph type="sldNum" sz="quarter" idx="10"/>
          </p:nvPr>
        </p:nvSpPr>
        <p:spPr>
          <a:xfrm>
            <a:off x="10985325" y="6435204"/>
            <a:ext cx="901875" cy="365125"/>
          </a:xfrm>
          <a:prstGeom prst="rect">
            <a:avLst/>
          </a:prstGeom>
        </p:spPr>
        <p:txBody>
          <a:bodyPr vert="horz" lIns="0" tIns="45720" rIns="0" bIns="45720" rtlCol="0" anchor="ctr"/>
          <a:lstStyle>
            <a:lvl1pPr algn="r">
              <a:defRPr sz="1000">
                <a:solidFill>
                  <a:schemeClr val="bg1"/>
                </a:solidFill>
              </a:defRPr>
            </a:lvl1pPr>
          </a:lstStyle>
          <a:p>
            <a:fld id="{403EF4E2-7A7A-0548-85F1-5479B7C9E1B2}" type="slidenum">
              <a:rPr lang="en-US" smtClean="0"/>
              <a:pPr/>
              <a:t>‹#›</a:t>
            </a:fld>
            <a:endParaRPr lang="en-US" dirty="0"/>
          </a:p>
        </p:txBody>
      </p:sp>
      <p:cxnSp>
        <p:nvCxnSpPr>
          <p:cNvPr id="11" name="Straight Connector 10">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B60D9EE-C28D-6DB2-74C9-925C2BF28DFF}"/>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3" name="Picture 12">
            <a:extLst>
              <a:ext uri="{FF2B5EF4-FFF2-40B4-BE49-F238E27FC236}">
                <a16:creationId xmlns:a16="http://schemas.microsoft.com/office/drawing/2014/main" id="{CA06910C-3278-EC18-6D25-71265FCA2A6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4032374395"/>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06_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endParaRPr>
          </a:p>
        </p:txBody>
      </p:sp>
      <p:sp>
        <p:nvSpPr>
          <p:cNvPr id="9" name="Title 8"/>
          <p:cNvSpPr>
            <a:spLocks noGrp="1"/>
          </p:cNvSpPr>
          <p:nvPr>
            <p:ph type="title" hasCustomPrompt="1"/>
          </p:nvPr>
        </p:nvSpPr>
        <p:spPr>
          <a:xfrm>
            <a:off x="792480" y="471311"/>
            <a:ext cx="10888896" cy="578556"/>
          </a:xfrm>
          <a:prstGeom prst="rect">
            <a:avLst/>
          </a:prstGeom>
        </p:spPr>
        <p:txBody>
          <a:bodyPr wrap="square">
            <a:noAutofit/>
          </a:bodyPr>
          <a:lstStyle>
            <a:lvl1pPr>
              <a:defRPr b="1" baseline="0">
                <a:solidFill>
                  <a:schemeClr val="bg1"/>
                </a:solidFill>
                <a:latin typeface="+mj-lt"/>
              </a:defRPr>
            </a:lvl1pPr>
          </a:lstStyle>
          <a:p>
            <a:r>
              <a:rPr lang="en-US"/>
              <a:t>CLICK TO INSERT YOUR COMMENTS</a:t>
            </a:r>
          </a:p>
        </p:txBody>
      </p:sp>
      <p:sp>
        <p:nvSpPr>
          <p:cNvPr id="5" name="Text Placeholder 2"/>
          <p:cNvSpPr>
            <a:spLocks noGrp="1"/>
          </p:cNvSpPr>
          <p:nvPr>
            <p:ph type="body" idx="15"/>
          </p:nvPr>
        </p:nvSpPr>
        <p:spPr>
          <a:xfrm>
            <a:off x="792479" y="6373368"/>
            <a:ext cx="10887456" cy="365760"/>
          </a:xfrm>
          <a:prstGeom prst="rect">
            <a:avLst/>
          </a:prstGeom>
        </p:spPr>
        <p:txBody>
          <a:bodyPr wrap="square" tIns="0" bIns="0" anchor="b" anchorCtr="0"/>
          <a:lstStyle>
            <a:lvl1pPr marL="0" indent="0">
              <a:spcBef>
                <a:spcPts val="80"/>
              </a:spcBef>
              <a:buNone/>
              <a:defRPr sz="1067" b="0" baseline="0">
                <a:solidFill>
                  <a:schemeClr val="bg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Text Placeholder 2"/>
          <p:cNvSpPr>
            <a:spLocks noGrp="1"/>
          </p:cNvSpPr>
          <p:nvPr>
            <p:ph type="body" idx="16" hasCustomPrompt="1"/>
          </p:nvPr>
        </p:nvSpPr>
        <p:spPr>
          <a:xfrm>
            <a:off x="792480" y="1092201"/>
            <a:ext cx="10887456" cy="315119"/>
          </a:xfrm>
          <a:prstGeom prst="rect">
            <a:avLst/>
          </a:prstGeom>
        </p:spPr>
        <p:txBody>
          <a:bodyPr wrap="square" tIns="0" bIns="0" anchor="t" anchorCtr="0"/>
          <a:lstStyle>
            <a:lvl1pPr marL="0" indent="0">
              <a:spcBef>
                <a:spcPts val="0"/>
              </a:spcBef>
              <a:buNone/>
              <a:defRPr sz="2400" b="0" baseline="0">
                <a:solidFill>
                  <a:schemeClr val="bg1"/>
                </a:solidFill>
                <a:latin typeface="Arial"/>
                <a:cs typeface="Aria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11" name="Google Shape;40;p5">
            <a:extLst>
              <a:ext uri="{FF2B5EF4-FFF2-40B4-BE49-F238E27FC236}">
                <a16:creationId xmlns:a16="http://schemas.microsoft.com/office/drawing/2014/main" id="{83FF035F-548F-4076-B69B-F7D220A0FE06}"/>
              </a:ext>
            </a:extLst>
          </p:cNvPr>
          <p:cNvSpPr/>
          <p:nvPr/>
        </p:nvSpPr>
        <p:spPr>
          <a:xfrm>
            <a:off x="280367" y="6506300"/>
            <a:ext cx="6752000" cy="246400"/>
          </a:xfrm>
          <a:prstGeom prst="rect">
            <a:avLst/>
          </a:prstGeom>
          <a:noFill/>
          <a:ln>
            <a:noFill/>
          </a:ln>
        </p:spPr>
        <p:txBody>
          <a:bodyPr spcFirstLastPara="1" wrap="square" lIns="0" tIns="60933" rIns="0" bIns="60933"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67" dirty="0">
                <a:solidFill>
                  <a:schemeClr val="bg1"/>
                </a:solidFill>
                <a:latin typeface="+mn-lt"/>
                <a:ea typeface="Montserrat Light"/>
                <a:cs typeface="Montserrat Light"/>
                <a:sym typeface="Montserrat Light"/>
              </a:rPr>
              <a:t>© </a:t>
            </a:r>
            <a:r>
              <a:rPr lang="en-US" sz="667" dirty="0">
                <a:solidFill>
                  <a:schemeClr val="bg1"/>
                </a:solidFill>
                <a:latin typeface="+mn-lt"/>
                <a:ea typeface="Montserrat Light"/>
                <a:cs typeface="Montserrat Light"/>
                <a:sym typeface="Montserrat Light"/>
              </a:rPr>
              <a:t>2023 Nielsen</a:t>
            </a:r>
            <a:r>
              <a:rPr lang="en" sz="667" dirty="0">
                <a:solidFill>
                  <a:schemeClr val="bg1"/>
                </a:solidFill>
                <a:latin typeface="+mn-lt"/>
                <a:ea typeface="Montserrat Light"/>
                <a:cs typeface="Montserrat Light"/>
                <a:sym typeface="Montserrat Light"/>
              </a:rPr>
              <a:t> Consumer LLC. All Rights Reserved.</a:t>
            </a:r>
            <a:endParaRPr sz="667" i="0" u="none" strike="noStrike" cap="none" dirty="0">
              <a:solidFill>
                <a:schemeClr val="bg1"/>
              </a:solidFill>
              <a:latin typeface="+mn-lt"/>
              <a:ea typeface="Montserrat Light"/>
              <a:cs typeface="Montserrat Light"/>
              <a:sym typeface="Montserrat Light"/>
            </a:endParaRPr>
          </a:p>
        </p:txBody>
      </p:sp>
    </p:spTree>
    <p:extLst>
      <p:ext uri="{BB962C8B-B14F-4D97-AF65-F5344CB8AC3E}">
        <p14:creationId xmlns:p14="http://schemas.microsoft.com/office/powerpoint/2010/main" val="754115697"/>
      </p:ext>
    </p:extLst>
  </p:cSld>
  <p:clrMapOvr>
    <a:masterClrMapping/>
  </p:clrMapOvr>
  <p:hf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61_blan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4" name="Google Shape;66;p9"/>
          <p:cNvSpPr txBox="1">
            <a:spLocks noGrp="1"/>
          </p:cNvSpPr>
          <p:nvPr>
            <p:ph type="title"/>
          </p:nvPr>
        </p:nvSpPr>
        <p:spPr>
          <a:xfrm>
            <a:off x="472867" y="390167"/>
            <a:ext cx="11246400" cy="524800"/>
          </a:xfrm>
          <a:prstGeom prst="rect">
            <a:avLst/>
          </a:prstGeom>
        </p:spPr>
        <p:txBody>
          <a:bodyPr spcFirstLastPara="1" wrap="square" lIns="0" tIns="91425" rIns="0" bIns="91425" anchor="t" anchorCtr="0">
            <a:noAutofit/>
          </a:bodyPr>
          <a:lstStyle>
            <a:lvl1pPr lvl="0" rtl="0">
              <a:spcBef>
                <a:spcPts val="0"/>
              </a:spcBef>
              <a:spcAft>
                <a:spcPts val="0"/>
              </a:spcAft>
              <a:buClr>
                <a:srgbClr val="FFFFFF"/>
              </a:buClr>
              <a:buSzPts val="1900"/>
              <a:buNone/>
              <a:defRPr sz="2400">
                <a:solidFill>
                  <a:schemeClr val="tx1"/>
                </a:solidFill>
                <a:latin typeface="+mn-lt"/>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r>
              <a:rPr lang="en-US"/>
              <a:t>Click to edit Master title style</a:t>
            </a:r>
            <a:endParaRPr dirty="0"/>
          </a:p>
        </p:txBody>
      </p:sp>
      <p:sp>
        <p:nvSpPr>
          <p:cNvPr id="5" name="Google Shape;67;p9"/>
          <p:cNvSpPr txBox="1">
            <a:spLocks noGrp="1"/>
          </p:cNvSpPr>
          <p:nvPr>
            <p:ph type="body" idx="1"/>
          </p:nvPr>
        </p:nvSpPr>
        <p:spPr>
          <a:xfrm>
            <a:off x="472867" y="1536633"/>
            <a:ext cx="11246400" cy="4555200"/>
          </a:xfrm>
          <a:prstGeom prst="rect">
            <a:avLst/>
          </a:prstGeom>
        </p:spPr>
        <p:txBody>
          <a:bodyPr spcFirstLastPara="1" wrap="square" lIns="0" tIns="91425" rIns="0" bIns="91425" anchor="t" anchorCtr="0">
            <a:noAutofit/>
          </a:bodyPr>
          <a:lstStyle>
            <a:lvl1pPr marL="365742" lvl="0" indent="-365742" rtl="0">
              <a:spcBef>
                <a:spcPts val="0"/>
              </a:spcBef>
              <a:spcAft>
                <a:spcPts val="0"/>
              </a:spcAft>
              <a:buClr>
                <a:srgbClr val="FFFFFF"/>
              </a:buClr>
              <a:buSzPts val="1300"/>
              <a:buChar char="■"/>
              <a:defRPr sz="1400">
                <a:solidFill>
                  <a:schemeClr val="tx1"/>
                </a:solidFill>
                <a:latin typeface="+mn-lt"/>
              </a:defRPr>
            </a:lvl1pPr>
            <a:lvl2pPr marL="1219140" lvl="1" indent="-406381" rtl="0">
              <a:spcBef>
                <a:spcPts val="2133"/>
              </a:spcBef>
              <a:spcAft>
                <a:spcPts val="0"/>
              </a:spcAft>
              <a:buClr>
                <a:srgbClr val="FFFFFF"/>
              </a:buClr>
              <a:buSzPts val="1200"/>
              <a:buChar char="⎼"/>
              <a:defRPr>
                <a:solidFill>
                  <a:srgbClr val="FFFFFF"/>
                </a:solidFill>
              </a:defRPr>
            </a:lvl2pPr>
            <a:lvl3pPr marL="1828709" lvl="2" indent="-389448" rtl="0">
              <a:spcBef>
                <a:spcPts val="2133"/>
              </a:spcBef>
              <a:spcAft>
                <a:spcPts val="0"/>
              </a:spcAft>
              <a:buClr>
                <a:srgbClr val="FFFFFF"/>
              </a:buClr>
              <a:buSzPts val="1000"/>
              <a:buChar char="○"/>
              <a:defRPr>
                <a:solidFill>
                  <a:srgbClr val="FFFFFF"/>
                </a:solidFill>
              </a:defRPr>
            </a:lvl3pPr>
            <a:lvl4pPr marL="2438278" lvl="3" indent="-389448" rtl="0">
              <a:spcBef>
                <a:spcPts val="2133"/>
              </a:spcBef>
              <a:spcAft>
                <a:spcPts val="0"/>
              </a:spcAft>
              <a:buClr>
                <a:srgbClr val="FFFFFF"/>
              </a:buClr>
              <a:buSzPts val="1000"/>
              <a:buChar char="■"/>
              <a:defRPr>
                <a:solidFill>
                  <a:srgbClr val="FFFFFF"/>
                </a:solidFill>
              </a:defRPr>
            </a:lvl4pPr>
            <a:lvl5pPr marL="3047848" lvl="4" indent="-389448" rtl="0">
              <a:spcBef>
                <a:spcPts val="2133"/>
              </a:spcBef>
              <a:spcAft>
                <a:spcPts val="0"/>
              </a:spcAft>
              <a:buClr>
                <a:srgbClr val="FFFFFF"/>
              </a:buClr>
              <a:buSzPts val="1000"/>
              <a:buChar char="⎼"/>
              <a:defRPr>
                <a:solidFill>
                  <a:srgbClr val="FFFFFF"/>
                </a:solidFill>
              </a:defRPr>
            </a:lvl5pPr>
            <a:lvl6pPr marL="3657418" lvl="5" indent="-389448" rtl="0">
              <a:spcBef>
                <a:spcPts val="2133"/>
              </a:spcBef>
              <a:spcAft>
                <a:spcPts val="0"/>
              </a:spcAft>
              <a:buClr>
                <a:srgbClr val="FFFFFF"/>
              </a:buClr>
              <a:buSzPts val="1000"/>
              <a:buChar char="○"/>
              <a:defRPr>
                <a:solidFill>
                  <a:srgbClr val="FFFFFF"/>
                </a:solidFill>
              </a:defRPr>
            </a:lvl6pPr>
            <a:lvl7pPr marL="4266987" lvl="6" indent="-389448" rtl="0">
              <a:spcBef>
                <a:spcPts val="2133"/>
              </a:spcBef>
              <a:spcAft>
                <a:spcPts val="0"/>
              </a:spcAft>
              <a:buClr>
                <a:srgbClr val="FFFFFF"/>
              </a:buClr>
              <a:buSzPts val="1000"/>
              <a:buChar char="■"/>
              <a:defRPr>
                <a:solidFill>
                  <a:srgbClr val="FFFFFF"/>
                </a:solidFill>
              </a:defRPr>
            </a:lvl7pPr>
            <a:lvl8pPr marL="4876557" lvl="7" indent="-389448" rtl="0">
              <a:spcBef>
                <a:spcPts val="2133"/>
              </a:spcBef>
              <a:spcAft>
                <a:spcPts val="0"/>
              </a:spcAft>
              <a:buClr>
                <a:srgbClr val="FFFFFF"/>
              </a:buClr>
              <a:buSzPts val="1000"/>
              <a:buChar char="⎼"/>
              <a:defRPr>
                <a:solidFill>
                  <a:srgbClr val="FFFFFF"/>
                </a:solidFill>
              </a:defRPr>
            </a:lvl8pPr>
            <a:lvl9pPr marL="5486126" lvl="8" indent="-389448" rtl="0">
              <a:spcBef>
                <a:spcPts val="2133"/>
              </a:spcBef>
              <a:spcAft>
                <a:spcPts val="2133"/>
              </a:spcAft>
              <a:buClr>
                <a:srgbClr val="FFFFFF"/>
              </a:buClr>
              <a:buSzPts val="1000"/>
              <a:buChar char="○"/>
              <a:defRPr>
                <a:solidFill>
                  <a:srgbClr val="FFFFFF"/>
                </a:solidFill>
              </a:defRPr>
            </a:lvl9pPr>
          </a:lstStyle>
          <a:p>
            <a:pPr lvl="0"/>
            <a:r>
              <a:rPr lang="en-US"/>
              <a:t>Click to edit Master text styles</a:t>
            </a:r>
          </a:p>
        </p:txBody>
      </p:sp>
      <p:sp>
        <p:nvSpPr>
          <p:cNvPr id="7" name="Google Shape;69;p9"/>
          <p:cNvSpPr txBox="1">
            <a:spLocks noGrp="1"/>
          </p:cNvSpPr>
          <p:nvPr>
            <p:ph type="subTitle" idx="2"/>
          </p:nvPr>
        </p:nvSpPr>
        <p:spPr>
          <a:xfrm>
            <a:off x="472867" y="827400"/>
            <a:ext cx="11246400" cy="512400"/>
          </a:xfrm>
          <a:prstGeom prst="rect">
            <a:avLst/>
          </a:prstGeom>
        </p:spPr>
        <p:txBody>
          <a:bodyPr spcFirstLastPara="1" wrap="square" lIns="0" tIns="91425" rIns="0" bIns="91425" anchor="t" anchorCtr="0">
            <a:noAutofit/>
          </a:bodyPr>
          <a:lstStyle>
            <a:lvl1pPr marL="365742" lvl="0" indent="-365742" rtl="0">
              <a:lnSpc>
                <a:spcPct val="100000"/>
              </a:lnSpc>
              <a:spcBef>
                <a:spcPts val="0"/>
              </a:spcBef>
              <a:spcAft>
                <a:spcPts val="0"/>
              </a:spcAft>
              <a:buClr>
                <a:srgbClr val="FFFFFF"/>
              </a:buClr>
              <a:buSzPts val="1500"/>
              <a:buNone/>
              <a:defRPr sz="1800">
                <a:solidFill>
                  <a:schemeClr val="tx1"/>
                </a:solidFill>
                <a:latin typeface="+mn-lt"/>
              </a:defRPr>
            </a:lvl1pPr>
            <a:lvl2pPr lvl="1" rtl="0">
              <a:lnSpc>
                <a:spcPct val="100000"/>
              </a:lnSpc>
              <a:spcBef>
                <a:spcPts val="0"/>
              </a:spcBef>
              <a:spcAft>
                <a:spcPts val="0"/>
              </a:spcAft>
              <a:buClr>
                <a:schemeClr val="accent5"/>
              </a:buClr>
              <a:buSzPts val="1400"/>
              <a:buNone/>
              <a:defRPr sz="1867">
                <a:solidFill>
                  <a:schemeClr val="accent5"/>
                </a:solidFill>
              </a:defRPr>
            </a:lvl2pPr>
            <a:lvl3pPr lvl="2" rtl="0">
              <a:lnSpc>
                <a:spcPct val="100000"/>
              </a:lnSpc>
              <a:spcBef>
                <a:spcPts val="0"/>
              </a:spcBef>
              <a:spcAft>
                <a:spcPts val="0"/>
              </a:spcAft>
              <a:buClr>
                <a:schemeClr val="accent5"/>
              </a:buClr>
              <a:buSzPts val="1400"/>
              <a:buNone/>
              <a:defRPr sz="1867">
                <a:solidFill>
                  <a:schemeClr val="accent5"/>
                </a:solidFill>
              </a:defRPr>
            </a:lvl3pPr>
            <a:lvl4pPr lvl="3" rtl="0">
              <a:lnSpc>
                <a:spcPct val="100000"/>
              </a:lnSpc>
              <a:spcBef>
                <a:spcPts val="0"/>
              </a:spcBef>
              <a:spcAft>
                <a:spcPts val="0"/>
              </a:spcAft>
              <a:buClr>
                <a:schemeClr val="accent5"/>
              </a:buClr>
              <a:buSzPts val="1400"/>
              <a:buNone/>
              <a:defRPr sz="1867">
                <a:solidFill>
                  <a:schemeClr val="accent5"/>
                </a:solidFill>
              </a:defRPr>
            </a:lvl4pPr>
            <a:lvl5pPr lvl="4" rtl="0">
              <a:lnSpc>
                <a:spcPct val="100000"/>
              </a:lnSpc>
              <a:spcBef>
                <a:spcPts val="0"/>
              </a:spcBef>
              <a:spcAft>
                <a:spcPts val="0"/>
              </a:spcAft>
              <a:buClr>
                <a:schemeClr val="accent5"/>
              </a:buClr>
              <a:buSzPts val="1400"/>
              <a:buNone/>
              <a:defRPr sz="1867">
                <a:solidFill>
                  <a:schemeClr val="accent5"/>
                </a:solidFill>
              </a:defRPr>
            </a:lvl5pPr>
            <a:lvl6pPr lvl="5" rtl="0">
              <a:lnSpc>
                <a:spcPct val="100000"/>
              </a:lnSpc>
              <a:spcBef>
                <a:spcPts val="0"/>
              </a:spcBef>
              <a:spcAft>
                <a:spcPts val="0"/>
              </a:spcAft>
              <a:buClr>
                <a:schemeClr val="accent5"/>
              </a:buClr>
              <a:buSzPts val="1400"/>
              <a:buNone/>
              <a:defRPr sz="1867">
                <a:solidFill>
                  <a:schemeClr val="accent5"/>
                </a:solidFill>
              </a:defRPr>
            </a:lvl6pPr>
            <a:lvl7pPr lvl="6" rtl="0">
              <a:lnSpc>
                <a:spcPct val="100000"/>
              </a:lnSpc>
              <a:spcBef>
                <a:spcPts val="0"/>
              </a:spcBef>
              <a:spcAft>
                <a:spcPts val="0"/>
              </a:spcAft>
              <a:buClr>
                <a:schemeClr val="accent5"/>
              </a:buClr>
              <a:buSzPts val="1400"/>
              <a:buNone/>
              <a:defRPr sz="1867">
                <a:solidFill>
                  <a:schemeClr val="accent5"/>
                </a:solidFill>
              </a:defRPr>
            </a:lvl7pPr>
            <a:lvl8pPr lvl="7" rtl="0">
              <a:lnSpc>
                <a:spcPct val="100000"/>
              </a:lnSpc>
              <a:spcBef>
                <a:spcPts val="0"/>
              </a:spcBef>
              <a:spcAft>
                <a:spcPts val="0"/>
              </a:spcAft>
              <a:buClr>
                <a:schemeClr val="accent5"/>
              </a:buClr>
              <a:buSzPts val="1400"/>
              <a:buNone/>
              <a:defRPr sz="1867">
                <a:solidFill>
                  <a:schemeClr val="accent5"/>
                </a:solidFill>
              </a:defRPr>
            </a:lvl8pPr>
            <a:lvl9pPr lvl="8" rtl="0">
              <a:lnSpc>
                <a:spcPct val="100000"/>
              </a:lnSpc>
              <a:spcBef>
                <a:spcPts val="0"/>
              </a:spcBef>
              <a:spcAft>
                <a:spcPts val="0"/>
              </a:spcAft>
              <a:buClr>
                <a:schemeClr val="accent5"/>
              </a:buClr>
              <a:buSzPts val="1400"/>
              <a:buNone/>
              <a:defRPr sz="1867">
                <a:solidFill>
                  <a:schemeClr val="accent5"/>
                </a:solidFill>
              </a:defRPr>
            </a:lvl9pPr>
          </a:lstStyle>
          <a:p>
            <a:r>
              <a:rPr lang="en-US"/>
              <a:t>Click to edit Master subtitle style</a:t>
            </a:r>
            <a:endParaRPr dirty="0"/>
          </a:p>
        </p:txBody>
      </p:sp>
    </p:spTree>
    <p:extLst>
      <p:ext uri="{BB962C8B-B14F-4D97-AF65-F5344CB8AC3E}">
        <p14:creationId xmlns:p14="http://schemas.microsoft.com/office/powerpoint/2010/main" val="3133626847"/>
      </p:ext>
    </p:extLst>
  </p:cSld>
  <p:clrMapOvr>
    <a:masterClrMapping/>
  </p:clrMapOvr>
  <p:hf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Cover - black" preserve="1">
  <p:cSld name="1_Cover - black">
    <p:bg>
      <p:bgPr>
        <a:solidFill>
          <a:schemeClr val="accent1"/>
        </a:solidFill>
        <a:effectLst/>
      </p:bgPr>
    </p:bg>
    <p:spTree>
      <p:nvGrpSpPr>
        <p:cNvPr id="1" name="Shape 9"/>
        <p:cNvGrpSpPr/>
        <p:nvPr/>
      </p:nvGrpSpPr>
      <p:grpSpPr>
        <a:xfrm>
          <a:off x="0" y="0"/>
          <a:ext cx="0" cy="0"/>
          <a:chOff x="0" y="0"/>
          <a:chExt cx="0" cy="0"/>
        </a:xfrm>
      </p:grpSpPr>
      <p:sp>
        <p:nvSpPr>
          <p:cNvPr id="2" name="Rectangle 1">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n-lt"/>
            </a:endParaRPr>
          </a:p>
        </p:txBody>
      </p:sp>
      <p:sp>
        <p:nvSpPr>
          <p:cNvPr id="3" name="TextBox 2">
            <a:extLst>
              <a:ext uri="{FF2B5EF4-FFF2-40B4-BE49-F238E27FC236}">
                <a16:creationId xmlns:a16="http://schemas.microsoft.com/office/drawing/2014/main" id="{6243803D-31FA-692F-1CDF-A332274BC332}"/>
              </a:ext>
            </a:extLst>
          </p:cNvPr>
          <p:cNvSpPr txBox="1"/>
          <p:nvPr/>
        </p:nvSpPr>
        <p:spPr>
          <a:xfrm>
            <a:off x="288559" y="6532237"/>
            <a:ext cx="2458455" cy="200055"/>
          </a:xfrm>
          <a:prstGeom prst="rect">
            <a:avLst/>
          </a:prstGeom>
          <a:noFill/>
        </p:spPr>
        <p:txBody>
          <a:bodyPr wrap="square" lIns="0" rIns="0" rtlCol="0">
            <a:spAutoFit/>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US" sz="700" dirty="0">
                <a:solidFill>
                  <a:schemeClr val="bg1"/>
                </a:solidFill>
              </a:rPr>
              <a:t>© 2023 Nielsen Consumer LLC. All Rights Reserved.</a:t>
            </a:r>
          </a:p>
        </p:txBody>
      </p:sp>
      <p:sp>
        <p:nvSpPr>
          <p:cNvPr id="4" name="Slide Number Placeholder 5">
            <a:extLst>
              <a:ext uri="{FF2B5EF4-FFF2-40B4-BE49-F238E27FC236}">
                <a16:creationId xmlns:a16="http://schemas.microsoft.com/office/drawing/2014/main" id="{D0DB4F35-9ADE-ED35-28B3-71F80807EF03}"/>
              </a:ext>
            </a:extLst>
          </p:cNvPr>
          <p:cNvSpPr>
            <a:spLocks noGrp="1"/>
          </p:cNvSpPr>
          <p:nvPr>
            <p:ph type="sldNum" sz="quarter" idx="10"/>
          </p:nvPr>
        </p:nvSpPr>
        <p:spPr>
          <a:xfrm>
            <a:off x="10985325" y="6435204"/>
            <a:ext cx="901875" cy="365125"/>
          </a:xfrm>
          <a:prstGeom prst="rect">
            <a:avLst/>
          </a:prstGeom>
        </p:spPr>
        <p:txBody>
          <a:bodyPr vert="horz" lIns="0" tIns="45720" rIns="0" bIns="45720" rtlCol="0" anchor="ctr"/>
          <a:lstStyle>
            <a:lvl1pPr algn="r">
              <a:defRPr sz="1000">
                <a:solidFill>
                  <a:schemeClr val="bg1"/>
                </a:solidFill>
              </a:defRPr>
            </a:lvl1pPr>
          </a:lstStyle>
          <a:p>
            <a:fld id="{403EF4E2-7A7A-0548-85F1-5479B7C9E1B2}" type="slidenum">
              <a:rPr lang="en-US" smtClean="0"/>
              <a:pPr/>
              <a:t>‹#›</a:t>
            </a:fld>
            <a:endParaRPr lang="en-US" dirty="0"/>
          </a:p>
        </p:txBody>
      </p:sp>
      <p:cxnSp>
        <p:nvCxnSpPr>
          <p:cNvPr id="5" name="Straight Connector 4">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F1398FCE-DA8F-C63F-1A9F-3C3E9718123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9" y="6028803"/>
            <a:ext cx="644652" cy="274320"/>
          </a:xfrm>
          <a:prstGeom prst="rect">
            <a:avLst/>
          </a:prstGeom>
        </p:spPr>
      </p:pic>
    </p:spTree>
    <p:extLst>
      <p:ext uri="{BB962C8B-B14F-4D97-AF65-F5344CB8AC3E}">
        <p14:creationId xmlns:p14="http://schemas.microsoft.com/office/powerpoint/2010/main" val="1379575642"/>
      </p:ext>
    </p:extLst>
  </p:cSld>
  <p:clrMapOvr>
    <a:masterClrMapping/>
  </p:clrMapOvr>
  <p:hf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Cover - black" preserve="1">
  <p:cSld name="1_Cover - black">
    <p:bg>
      <p:bgPr>
        <a:solidFill>
          <a:schemeClr val="accent1"/>
        </a:solidFill>
        <a:effectLst/>
      </p:bgPr>
    </p:bg>
    <p:spTree>
      <p:nvGrpSpPr>
        <p:cNvPr id="1" name="Shape 9"/>
        <p:cNvGrpSpPr/>
        <p:nvPr/>
      </p:nvGrpSpPr>
      <p:grpSpPr>
        <a:xfrm>
          <a:off x="0" y="0"/>
          <a:ext cx="0" cy="0"/>
          <a:chOff x="0" y="0"/>
          <a:chExt cx="0" cy="0"/>
        </a:xfrm>
      </p:grpSpPr>
      <p:sp>
        <p:nvSpPr>
          <p:cNvPr id="2" name="Rectangle 1">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n-lt"/>
            </a:endParaRPr>
          </a:p>
        </p:txBody>
      </p:sp>
      <p:pic>
        <p:nvPicPr>
          <p:cNvPr id="9" name="Picture 8" descr="A blue circle with a black background&#10;&#10;Description automatically generated with low confidence">
            <a:extLst>
              <a:ext uri="{FF2B5EF4-FFF2-40B4-BE49-F238E27FC236}">
                <a16:creationId xmlns:a16="http://schemas.microsoft.com/office/drawing/2014/main" id="{F38C2DDC-856C-BABD-2BD7-96A2897A3CA9}"/>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a:off x="0" y="28835"/>
            <a:ext cx="6289924" cy="6800329"/>
          </a:xfrm>
          <a:prstGeom prst="rect">
            <a:avLst/>
          </a:prstGeom>
        </p:spPr>
      </p:pic>
      <p:sp>
        <p:nvSpPr>
          <p:cNvPr id="4" name="Slide Number Placeholder 5">
            <a:extLst>
              <a:ext uri="{FF2B5EF4-FFF2-40B4-BE49-F238E27FC236}">
                <a16:creationId xmlns:a16="http://schemas.microsoft.com/office/drawing/2014/main" id="{D0DB4F35-9ADE-ED35-28B3-71F80807EF03}"/>
              </a:ext>
            </a:extLst>
          </p:cNvPr>
          <p:cNvSpPr>
            <a:spLocks noGrp="1"/>
          </p:cNvSpPr>
          <p:nvPr>
            <p:ph type="sldNum" sz="quarter" idx="10"/>
          </p:nvPr>
        </p:nvSpPr>
        <p:spPr>
          <a:xfrm>
            <a:off x="10985325" y="6435204"/>
            <a:ext cx="901875" cy="365125"/>
          </a:xfrm>
          <a:prstGeom prst="rect">
            <a:avLst/>
          </a:prstGeom>
        </p:spPr>
        <p:txBody>
          <a:bodyPr vert="horz" lIns="0" tIns="45720" rIns="0" bIns="45720" rtlCol="0" anchor="ctr"/>
          <a:lstStyle>
            <a:lvl1pPr algn="r">
              <a:defRPr sz="1000">
                <a:solidFill>
                  <a:schemeClr val="bg1"/>
                </a:solidFill>
              </a:defRPr>
            </a:lvl1pPr>
          </a:lstStyle>
          <a:p>
            <a:fld id="{403EF4E2-7A7A-0548-85F1-5479B7C9E1B2}" type="slidenum">
              <a:rPr lang="en-US" smtClean="0"/>
              <a:pPr/>
              <a:t>‹#›</a:t>
            </a:fld>
            <a:endParaRPr lang="en-US" dirty="0"/>
          </a:p>
        </p:txBody>
      </p:sp>
      <p:cxnSp>
        <p:nvCxnSpPr>
          <p:cNvPr id="5" name="Straight Connector 4">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Google Shape;104;p13"/>
          <p:cNvSpPr txBox="1">
            <a:spLocks noGrp="1"/>
          </p:cNvSpPr>
          <p:nvPr>
            <p:ph type="ctrTitle"/>
          </p:nvPr>
        </p:nvSpPr>
        <p:spPr>
          <a:xfrm>
            <a:off x="655067" y="442767"/>
            <a:ext cx="6570000" cy="1852400"/>
          </a:xfrm>
          <a:prstGeom prst="rect">
            <a:avLst/>
          </a:prstGeom>
        </p:spPr>
        <p:txBody>
          <a:bodyPr spcFirstLastPara="1" wrap="square" lIns="0" tIns="91425" rIns="0" bIns="91425" anchor="t" anchorCtr="0">
            <a:noAutofit/>
          </a:bodyPr>
          <a:lstStyle>
            <a:lvl1pPr lvl="0" rtl="0">
              <a:spcBef>
                <a:spcPts val="0"/>
              </a:spcBef>
              <a:spcAft>
                <a:spcPts val="0"/>
              </a:spcAft>
              <a:buClr>
                <a:srgbClr val="FFFFFF"/>
              </a:buClr>
              <a:buSzPts val="3000"/>
              <a:buFont typeface="Montserrat"/>
              <a:buNone/>
              <a:defRPr sz="4400" b="1">
                <a:solidFill>
                  <a:srgbClr val="FFFFFF"/>
                </a:solidFill>
                <a:latin typeface="+mj-lt"/>
                <a:ea typeface="Montserrat"/>
                <a:cs typeface="Montserrat"/>
                <a:sym typeface="Montserrat"/>
              </a:defRPr>
            </a:lvl1pPr>
            <a:lvl2pPr lvl="1" algn="ctr" rtl="0">
              <a:spcBef>
                <a:spcPts val="0"/>
              </a:spcBef>
              <a:spcAft>
                <a:spcPts val="0"/>
              </a:spcAft>
              <a:buClr>
                <a:srgbClr val="FFFFFF"/>
              </a:buClr>
              <a:buSzPts val="5200"/>
              <a:buNone/>
              <a:defRPr sz="6933">
                <a:solidFill>
                  <a:srgbClr val="FFFFFF"/>
                </a:solidFill>
              </a:defRPr>
            </a:lvl2pPr>
            <a:lvl3pPr lvl="2" algn="ctr" rtl="0">
              <a:spcBef>
                <a:spcPts val="0"/>
              </a:spcBef>
              <a:spcAft>
                <a:spcPts val="0"/>
              </a:spcAft>
              <a:buClr>
                <a:srgbClr val="FFFFFF"/>
              </a:buClr>
              <a:buSzPts val="5200"/>
              <a:buNone/>
              <a:defRPr sz="6933">
                <a:solidFill>
                  <a:srgbClr val="FFFFFF"/>
                </a:solidFill>
              </a:defRPr>
            </a:lvl3pPr>
            <a:lvl4pPr lvl="3" algn="ctr" rtl="0">
              <a:spcBef>
                <a:spcPts val="0"/>
              </a:spcBef>
              <a:spcAft>
                <a:spcPts val="0"/>
              </a:spcAft>
              <a:buClr>
                <a:srgbClr val="FFFFFF"/>
              </a:buClr>
              <a:buSzPts val="5200"/>
              <a:buNone/>
              <a:defRPr sz="6933">
                <a:solidFill>
                  <a:srgbClr val="FFFFFF"/>
                </a:solidFill>
              </a:defRPr>
            </a:lvl4pPr>
            <a:lvl5pPr lvl="4" algn="ctr" rtl="0">
              <a:spcBef>
                <a:spcPts val="0"/>
              </a:spcBef>
              <a:spcAft>
                <a:spcPts val="0"/>
              </a:spcAft>
              <a:buClr>
                <a:srgbClr val="FFFFFF"/>
              </a:buClr>
              <a:buSzPts val="5200"/>
              <a:buNone/>
              <a:defRPr sz="6933">
                <a:solidFill>
                  <a:srgbClr val="FFFFFF"/>
                </a:solidFill>
              </a:defRPr>
            </a:lvl5pPr>
            <a:lvl6pPr lvl="5" algn="ctr" rtl="0">
              <a:spcBef>
                <a:spcPts val="0"/>
              </a:spcBef>
              <a:spcAft>
                <a:spcPts val="0"/>
              </a:spcAft>
              <a:buClr>
                <a:srgbClr val="FFFFFF"/>
              </a:buClr>
              <a:buSzPts val="5200"/>
              <a:buNone/>
              <a:defRPr sz="6933">
                <a:solidFill>
                  <a:srgbClr val="FFFFFF"/>
                </a:solidFill>
              </a:defRPr>
            </a:lvl6pPr>
            <a:lvl7pPr lvl="6" algn="ctr" rtl="0">
              <a:spcBef>
                <a:spcPts val="0"/>
              </a:spcBef>
              <a:spcAft>
                <a:spcPts val="0"/>
              </a:spcAft>
              <a:buClr>
                <a:srgbClr val="FFFFFF"/>
              </a:buClr>
              <a:buSzPts val="5200"/>
              <a:buNone/>
              <a:defRPr sz="6933">
                <a:solidFill>
                  <a:srgbClr val="FFFFFF"/>
                </a:solidFill>
              </a:defRPr>
            </a:lvl7pPr>
            <a:lvl8pPr lvl="7" algn="ctr" rtl="0">
              <a:spcBef>
                <a:spcPts val="0"/>
              </a:spcBef>
              <a:spcAft>
                <a:spcPts val="0"/>
              </a:spcAft>
              <a:buClr>
                <a:srgbClr val="FFFFFF"/>
              </a:buClr>
              <a:buSzPts val="5200"/>
              <a:buNone/>
              <a:defRPr sz="6933">
                <a:solidFill>
                  <a:srgbClr val="FFFFFF"/>
                </a:solidFill>
              </a:defRPr>
            </a:lvl8pPr>
            <a:lvl9pPr lvl="8" algn="ctr" rtl="0">
              <a:spcBef>
                <a:spcPts val="0"/>
              </a:spcBef>
              <a:spcAft>
                <a:spcPts val="0"/>
              </a:spcAft>
              <a:buClr>
                <a:srgbClr val="FFFFFF"/>
              </a:buClr>
              <a:buSzPts val="5200"/>
              <a:buNone/>
              <a:defRPr sz="6933">
                <a:solidFill>
                  <a:srgbClr val="FFFFFF"/>
                </a:solidFill>
              </a:defRPr>
            </a:lvl9pPr>
          </a:lstStyle>
          <a:p>
            <a:r>
              <a:rPr lang="en-US"/>
              <a:t>Click to edit Master title style</a:t>
            </a:r>
            <a:endParaRPr dirty="0"/>
          </a:p>
        </p:txBody>
      </p:sp>
      <p:sp>
        <p:nvSpPr>
          <p:cNvPr id="8" name="Google Shape;105;p13"/>
          <p:cNvSpPr txBox="1">
            <a:spLocks noGrp="1"/>
          </p:cNvSpPr>
          <p:nvPr>
            <p:ph type="subTitle" idx="1"/>
          </p:nvPr>
        </p:nvSpPr>
        <p:spPr>
          <a:xfrm>
            <a:off x="655068" y="3172800"/>
            <a:ext cx="6570000" cy="512400"/>
          </a:xfrm>
          <a:prstGeom prst="rect">
            <a:avLst/>
          </a:prstGeom>
        </p:spPr>
        <p:txBody>
          <a:bodyPr spcFirstLastPara="1" wrap="square" lIns="0" tIns="91425" rIns="0" bIns="91425" anchor="t" anchorCtr="0">
            <a:noAutofit/>
          </a:bodyPr>
          <a:lstStyle>
            <a:lvl1pPr marL="0" lvl="0" indent="0" rtl="0">
              <a:lnSpc>
                <a:spcPct val="100000"/>
              </a:lnSpc>
              <a:spcBef>
                <a:spcPts val="0"/>
              </a:spcBef>
              <a:spcAft>
                <a:spcPts val="0"/>
              </a:spcAft>
              <a:buClr>
                <a:schemeClr val="accent5"/>
              </a:buClr>
              <a:buSzPts val="1500"/>
              <a:buNone/>
              <a:defRPr sz="2000">
                <a:solidFill>
                  <a:schemeClr val="bg1"/>
                </a:solidFill>
              </a:defRPr>
            </a:lvl1pPr>
            <a:lvl2pPr lvl="1" rtl="0">
              <a:lnSpc>
                <a:spcPct val="100000"/>
              </a:lnSpc>
              <a:spcBef>
                <a:spcPts val="0"/>
              </a:spcBef>
              <a:spcAft>
                <a:spcPts val="0"/>
              </a:spcAft>
              <a:buClr>
                <a:schemeClr val="accent5"/>
              </a:buClr>
              <a:buSzPts val="1400"/>
              <a:buNone/>
              <a:defRPr sz="1867">
                <a:solidFill>
                  <a:schemeClr val="accent5"/>
                </a:solidFill>
              </a:defRPr>
            </a:lvl2pPr>
            <a:lvl3pPr lvl="2" rtl="0">
              <a:lnSpc>
                <a:spcPct val="100000"/>
              </a:lnSpc>
              <a:spcBef>
                <a:spcPts val="0"/>
              </a:spcBef>
              <a:spcAft>
                <a:spcPts val="0"/>
              </a:spcAft>
              <a:buClr>
                <a:schemeClr val="accent5"/>
              </a:buClr>
              <a:buSzPts val="1400"/>
              <a:buNone/>
              <a:defRPr sz="1867">
                <a:solidFill>
                  <a:schemeClr val="accent5"/>
                </a:solidFill>
              </a:defRPr>
            </a:lvl3pPr>
            <a:lvl4pPr lvl="3" rtl="0">
              <a:lnSpc>
                <a:spcPct val="100000"/>
              </a:lnSpc>
              <a:spcBef>
                <a:spcPts val="0"/>
              </a:spcBef>
              <a:spcAft>
                <a:spcPts val="0"/>
              </a:spcAft>
              <a:buClr>
                <a:schemeClr val="accent5"/>
              </a:buClr>
              <a:buSzPts val="1400"/>
              <a:buNone/>
              <a:defRPr sz="1867">
                <a:solidFill>
                  <a:schemeClr val="accent5"/>
                </a:solidFill>
              </a:defRPr>
            </a:lvl4pPr>
            <a:lvl5pPr lvl="4" rtl="0">
              <a:lnSpc>
                <a:spcPct val="100000"/>
              </a:lnSpc>
              <a:spcBef>
                <a:spcPts val="0"/>
              </a:spcBef>
              <a:spcAft>
                <a:spcPts val="0"/>
              </a:spcAft>
              <a:buClr>
                <a:schemeClr val="accent5"/>
              </a:buClr>
              <a:buSzPts val="1400"/>
              <a:buNone/>
              <a:defRPr sz="1867">
                <a:solidFill>
                  <a:schemeClr val="accent5"/>
                </a:solidFill>
              </a:defRPr>
            </a:lvl5pPr>
            <a:lvl6pPr lvl="5" rtl="0">
              <a:lnSpc>
                <a:spcPct val="100000"/>
              </a:lnSpc>
              <a:spcBef>
                <a:spcPts val="0"/>
              </a:spcBef>
              <a:spcAft>
                <a:spcPts val="0"/>
              </a:spcAft>
              <a:buClr>
                <a:schemeClr val="accent5"/>
              </a:buClr>
              <a:buSzPts val="1400"/>
              <a:buNone/>
              <a:defRPr sz="1867">
                <a:solidFill>
                  <a:schemeClr val="accent5"/>
                </a:solidFill>
              </a:defRPr>
            </a:lvl6pPr>
            <a:lvl7pPr lvl="6" rtl="0">
              <a:lnSpc>
                <a:spcPct val="100000"/>
              </a:lnSpc>
              <a:spcBef>
                <a:spcPts val="0"/>
              </a:spcBef>
              <a:spcAft>
                <a:spcPts val="0"/>
              </a:spcAft>
              <a:buClr>
                <a:schemeClr val="accent5"/>
              </a:buClr>
              <a:buSzPts val="1400"/>
              <a:buNone/>
              <a:defRPr sz="1867">
                <a:solidFill>
                  <a:schemeClr val="accent5"/>
                </a:solidFill>
              </a:defRPr>
            </a:lvl7pPr>
            <a:lvl8pPr lvl="7" rtl="0">
              <a:lnSpc>
                <a:spcPct val="100000"/>
              </a:lnSpc>
              <a:spcBef>
                <a:spcPts val="0"/>
              </a:spcBef>
              <a:spcAft>
                <a:spcPts val="0"/>
              </a:spcAft>
              <a:buClr>
                <a:schemeClr val="accent5"/>
              </a:buClr>
              <a:buSzPts val="1400"/>
              <a:buNone/>
              <a:defRPr sz="1867">
                <a:solidFill>
                  <a:schemeClr val="accent5"/>
                </a:solidFill>
              </a:defRPr>
            </a:lvl8pPr>
            <a:lvl9pPr lvl="8" rtl="0">
              <a:lnSpc>
                <a:spcPct val="100000"/>
              </a:lnSpc>
              <a:spcBef>
                <a:spcPts val="0"/>
              </a:spcBef>
              <a:spcAft>
                <a:spcPts val="0"/>
              </a:spcAft>
              <a:buClr>
                <a:schemeClr val="accent5"/>
              </a:buClr>
              <a:buSzPts val="1400"/>
              <a:buNone/>
              <a:defRPr sz="1867">
                <a:solidFill>
                  <a:schemeClr val="accent5"/>
                </a:solidFill>
              </a:defRPr>
            </a:lvl9pPr>
          </a:lstStyle>
          <a:p>
            <a:r>
              <a:rPr lang="en-US"/>
              <a:t>Click to edit Master subtitle style</a:t>
            </a:r>
            <a:endParaRPr dirty="0"/>
          </a:p>
        </p:txBody>
      </p:sp>
      <p:sp>
        <p:nvSpPr>
          <p:cNvPr id="10" name="TextBox 9">
            <a:extLst>
              <a:ext uri="{FF2B5EF4-FFF2-40B4-BE49-F238E27FC236}">
                <a16:creationId xmlns:a16="http://schemas.microsoft.com/office/drawing/2014/main" id="{7B60D9EE-C28D-6DB2-74C9-925C2BF28DFF}"/>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1" name="Picture 10">
            <a:extLst>
              <a:ext uri="{FF2B5EF4-FFF2-40B4-BE49-F238E27FC236}">
                <a16:creationId xmlns:a16="http://schemas.microsoft.com/office/drawing/2014/main" id="{CA06910C-3278-EC18-6D25-71265FCA2A6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3827130248"/>
      </p:ext>
    </p:extLst>
  </p:cSld>
  <p:clrMapOvr>
    <a:masterClrMapping/>
  </p:clrMapOvr>
  <p:hf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Cover - black" preserve="1">
  <p:cSld name="1_Cover - black">
    <p:bg>
      <p:bgPr>
        <a:solidFill>
          <a:schemeClr val="accent1"/>
        </a:solidFill>
        <a:effectLst/>
      </p:bgPr>
    </p:bg>
    <p:spTree>
      <p:nvGrpSpPr>
        <p:cNvPr id="1" name="Shape 9"/>
        <p:cNvGrpSpPr/>
        <p:nvPr/>
      </p:nvGrpSpPr>
      <p:grpSpPr>
        <a:xfrm>
          <a:off x="0" y="0"/>
          <a:ext cx="0" cy="0"/>
          <a:chOff x="0" y="0"/>
          <a:chExt cx="0" cy="0"/>
        </a:xfrm>
      </p:grpSpPr>
      <p:sp>
        <p:nvSpPr>
          <p:cNvPr id="2" name="Rectangle 1">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n-lt"/>
            </a:endParaRPr>
          </a:p>
        </p:txBody>
      </p:sp>
      <p:pic>
        <p:nvPicPr>
          <p:cNvPr id="10" name="Picture 9" descr="A blue circle with a black background&#10;&#10;Description automatically generated with low confidence">
            <a:extLst>
              <a:ext uri="{FF2B5EF4-FFF2-40B4-BE49-F238E27FC236}">
                <a16:creationId xmlns:a16="http://schemas.microsoft.com/office/drawing/2014/main" id="{F38C2DDC-856C-BABD-2BD7-96A2897A3CA9}"/>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a:off x="0" y="28835"/>
            <a:ext cx="6289924" cy="6800329"/>
          </a:xfrm>
          <a:prstGeom prst="rect">
            <a:avLst/>
          </a:prstGeom>
        </p:spPr>
      </p:pic>
      <p:sp>
        <p:nvSpPr>
          <p:cNvPr id="4" name="Slide Number Placeholder 5">
            <a:extLst>
              <a:ext uri="{FF2B5EF4-FFF2-40B4-BE49-F238E27FC236}">
                <a16:creationId xmlns:a16="http://schemas.microsoft.com/office/drawing/2014/main" id="{D0DB4F35-9ADE-ED35-28B3-71F80807EF03}"/>
              </a:ext>
            </a:extLst>
          </p:cNvPr>
          <p:cNvSpPr>
            <a:spLocks noGrp="1"/>
          </p:cNvSpPr>
          <p:nvPr>
            <p:ph type="sldNum" sz="quarter" idx="10"/>
          </p:nvPr>
        </p:nvSpPr>
        <p:spPr>
          <a:xfrm>
            <a:off x="10985325" y="6435204"/>
            <a:ext cx="901875" cy="365125"/>
          </a:xfrm>
          <a:prstGeom prst="rect">
            <a:avLst/>
          </a:prstGeom>
        </p:spPr>
        <p:txBody>
          <a:bodyPr vert="horz" lIns="0" tIns="45720" rIns="0" bIns="45720" rtlCol="0" anchor="ctr"/>
          <a:lstStyle>
            <a:lvl1pPr algn="r">
              <a:defRPr sz="1000">
                <a:solidFill>
                  <a:schemeClr val="bg1"/>
                </a:solidFill>
              </a:defRPr>
            </a:lvl1pPr>
          </a:lstStyle>
          <a:p>
            <a:fld id="{403EF4E2-7A7A-0548-85F1-5479B7C9E1B2}" type="slidenum">
              <a:rPr lang="en-US" smtClean="0"/>
              <a:pPr/>
              <a:t>‹#›</a:t>
            </a:fld>
            <a:endParaRPr lang="en-US" dirty="0"/>
          </a:p>
        </p:txBody>
      </p:sp>
      <p:cxnSp>
        <p:nvCxnSpPr>
          <p:cNvPr id="5" name="Straight Connector 4">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Google Shape;117;p15"/>
          <p:cNvSpPr txBox="1">
            <a:spLocks noGrp="1"/>
          </p:cNvSpPr>
          <p:nvPr>
            <p:ph type="subTitle" idx="1"/>
          </p:nvPr>
        </p:nvSpPr>
        <p:spPr>
          <a:xfrm>
            <a:off x="472867" y="3141147"/>
            <a:ext cx="5350800" cy="4100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rgbClr val="CBCBCB"/>
              </a:buClr>
              <a:buSzPts val="1200"/>
              <a:buNone/>
              <a:defRPr sz="2400" b="1">
                <a:solidFill>
                  <a:schemeClr val="bg1"/>
                </a:solidFill>
              </a:defRPr>
            </a:lvl1pPr>
            <a:lvl2pPr lvl="1" rtl="0">
              <a:lnSpc>
                <a:spcPct val="100000"/>
              </a:lnSpc>
              <a:spcBef>
                <a:spcPts val="0"/>
              </a:spcBef>
              <a:spcAft>
                <a:spcPts val="0"/>
              </a:spcAft>
              <a:buClr>
                <a:srgbClr val="CBCBCB"/>
              </a:buClr>
              <a:buSzPts val="1800"/>
              <a:buNone/>
              <a:defRPr sz="2400" b="1">
                <a:solidFill>
                  <a:srgbClr val="CBCBCB"/>
                </a:solidFill>
              </a:defRPr>
            </a:lvl2pPr>
            <a:lvl3pPr lvl="2" rtl="0">
              <a:lnSpc>
                <a:spcPct val="100000"/>
              </a:lnSpc>
              <a:spcBef>
                <a:spcPts val="0"/>
              </a:spcBef>
              <a:spcAft>
                <a:spcPts val="0"/>
              </a:spcAft>
              <a:buClr>
                <a:srgbClr val="CBCBCB"/>
              </a:buClr>
              <a:buSzPts val="1800"/>
              <a:buNone/>
              <a:defRPr sz="2400" b="1">
                <a:solidFill>
                  <a:srgbClr val="CBCBCB"/>
                </a:solidFill>
              </a:defRPr>
            </a:lvl3pPr>
            <a:lvl4pPr lvl="3" rtl="0">
              <a:lnSpc>
                <a:spcPct val="100000"/>
              </a:lnSpc>
              <a:spcBef>
                <a:spcPts val="0"/>
              </a:spcBef>
              <a:spcAft>
                <a:spcPts val="0"/>
              </a:spcAft>
              <a:buClr>
                <a:srgbClr val="CBCBCB"/>
              </a:buClr>
              <a:buSzPts val="1800"/>
              <a:buNone/>
              <a:defRPr sz="2400" b="1">
                <a:solidFill>
                  <a:srgbClr val="CBCBCB"/>
                </a:solidFill>
              </a:defRPr>
            </a:lvl4pPr>
            <a:lvl5pPr lvl="4" rtl="0">
              <a:lnSpc>
                <a:spcPct val="100000"/>
              </a:lnSpc>
              <a:spcBef>
                <a:spcPts val="0"/>
              </a:spcBef>
              <a:spcAft>
                <a:spcPts val="0"/>
              </a:spcAft>
              <a:buClr>
                <a:srgbClr val="CBCBCB"/>
              </a:buClr>
              <a:buSzPts val="1800"/>
              <a:buNone/>
              <a:defRPr sz="2400" b="1">
                <a:solidFill>
                  <a:srgbClr val="CBCBCB"/>
                </a:solidFill>
              </a:defRPr>
            </a:lvl5pPr>
            <a:lvl6pPr lvl="5" rtl="0">
              <a:lnSpc>
                <a:spcPct val="100000"/>
              </a:lnSpc>
              <a:spcBef>
                <a:spcPts val="0"/>
              </a:spcBef>
              <a:spcAft>
                <a:spcPts val="0"/>
              </a:spcAft>
              <a:buClr>
                <a:srgbClr val="CBCBCB"/>
              </a:buClr>
              <a:buSzPts val="1800"/>
              <a:buNone/>
              <a:defRPr sz="2400" b="1">
                <a:solidFill>
                  <a:srgbClr val="CBCBCB"/>
                </a:solidFill>
              </a:defRPr>
            </a:lvl6pPr>
            <a:lvl7pPr lvl="6" rtl="0">
              <a:lnSpc>
                <a:spcPct val="100000"/>
              </a:lnSpc>
              <a:spcBef>
                <a:spcPts val="0"/>
              </a:spcBef>
              <a:spcAft>
                <a:spcPts val="0"/>
              </a:spcAft>
              <a:buClr>
                <a:srgbClr val="CBCBCB"/>
              </a:buClr>
              <a:buSzPts val="1800"/>
              <a:buNone/>
              <a:defRPr sz="2400" b="1">
                <a:solidFill>
                  <a:srgbClr val="CBCBCB"/>
                </a:solidFill>
              </a:defRPr>
            </a:lvl7pPr>
            <a:lvl8pPr lvl="7" rtl="0">
              <a:lnSpc>
                <a:spcPct val="100000"/>
              </a:lnSpc>
              <a:spcBef>
                <a:spcPts val="0"/>
              </a:spcBef>
              <a:spcAft>
                <a:spcPts val="0"/>
              </a:spcAft>
              <a:buClr>
                <a:srgbClr val="CBCBCB"/>
              </a:buClr>
              <a:buSzPts val="1800"/>
              <a:buNone/>
              <a:defRPr sz="2400" b="1">
                <a:solidFill>
                  <a:srgbClr val="CBCBCB"/>
                </a:solidFill>
              </a:defRPr>
            </a:lvl8pPr>
            <a:lvl9pPr lvl="8" rtl="0">
              <a:lnSpc>
                <a:spcPct val="100000"/>
              </a:lnSpc>
              <a:spcBef>
                <a:spcPts val="0"/>
              </a:spcBef>
              <a:spcAft>
                <a:spcPts val="0"/>
              </a:spcAft>
              <a:buClr>
                <a:srgbClr val="CBCBCB"/>
              </a:buClr>
              <a:buSzPts val="1800"/>
              <a:buNone/>
              <a:defRPr sz="2400" b="1">
                <a:solidFill>
                  <a:srgbClr val="CBCBCB"/>
                </a:solidFill>
              </a:defRPr>
            </a:lvl9pPr>
          </a:lstStyle>
          <a:p>
            <a:r>
              <a:rPr lang="en-US"/>
              <a:t>Click to edit Master subtitle style</a:t>
            </a:r>
            <a:endParaRPr dirty="0"/>
          </a:p>
        </p:txBody>
      </p:sp>
      <p:sp>
        <p:nvSpPr>
          <p:cNvPr id="8" name="Google Shape;118;p15"/>
          <p:cNvSpPr txBox="1">
            <a:spLocks/>
          </p:cNvSpPr>
          <p:nvPr/>
        </p:nvSpPr>
        <p:spPr>
          <a:xfrm>
            <a:off x="472867" y="3569167"/>
            <a:ext cx="5350800" cy="410000"/>
          </a:xfrm>
          <a:prstGeom prst="rect">
            <a:avLst/>
          </a:prstGeom>
        </p:spPr>
        <p:txBody>
          <a:bodyPr spcFirstLastPara="1" vert="horz" wrap="square" lIns="0" tIns="91425" rIns="0" bIns="91425" rtlCol="0" anchor="t" anchorCtr="0">
            <a:noAutofit/>
          </a:bodyPr>
          <a:lstStyle>
            <a:lvl1pPr marL="0" lvl="0" indent="0" algn="l" defTabSz="914400" rtl="0" eaLnBrk="1" latinLnBrk="0" hangingPunct="1">
              <a:lnSpc>
                <a:spcPct val="100000"/>
              </a:lnSpc>
              <a:spcBef>
                <a:spcPts val="0"/>
              </a:spcBef>
              <a:spcAft>
                <a:spcPts val="0"/>
              </a:spcAft>
              <a:buClr>
                <a:srgbClr val="CBCBCB"/>
              </a:buClr>
              <a:buSzPts val="1200"/>
              <a:buFont typeface="Arial" panose="020B0604020202020204" pitchFamily="34" charset="0"/>
              <a:buNone/>
              <a:defRPr sz="1600" kern="1200">
                <a:solidFill>
                  <a:srgbClr val="CBCBCB"/>
                </a:solidFill>
                <a:latin typeface="+mn-lt"/>
                <a:ea typeface="+mn-ea"/>
                <a:cs typeface="+mn-cs"/>
              </a:defRPr>
            </a:lvl1pPr>
            <a:lvl2pPr marL="685800" lvl="1" indent="-228600" algn="l" defTabSz="914400" rtl="0" eaLnBrk="1" latinLnBrk="0" hangingPunct="1">
              <a:lnSpc>
                <a:spcPct val="100000"/>
              </a:lnSpc>
              <a:spcBef>
                <a:spcPts val="0"/>
              </a:spcBef>
              <a:spcAft>
                <a:spcPts val="0"/>
              </a:spcAft>
              <a:buClr>
                <a:srgbClr val="CBCBCB"/>
              </a:buClr>
              <a:buSzPts val="1800"/>
              <a:buFont typeface="System Font Regular"/>
              <a:buNone/>
              <a:defRPr sz="2400" b="1" kern="1200">
                <a:solidFill>
                  <a:srgbClr val="CBCBCB"/>
                </a:solidFill>
                <a:latin typeface="+mn-lt"/>
                <a:ea typeface="+mn-ea"/>
                <a:cs typeface="+mn-cs"/>
              </a:defRPr>
            </a:lvl2pPr>
            <a:lvl3pPr marL="1143000" lvl="2" indent="-228600" algn="l" defTabSz="914400" rtl="0" eaLnBrk="1" latinLnBrk="0" hangingPunct="1">
              <a:lnSpc>
                <a:spcPct val="100000"/>
              </a:lnSpc>
              <a:spcBef>
                <a:spcPts val="0"/>
              </a:spcBef>
              <a:spcAft>
                <a:spcPts val="0"/>
              </a:spcAft>
              <a:buClr>
                <a:srgbClr val="CBCBCB"/>
              </a:buClr>
              <a:buSzPts val="1800"/>
              <a:buFont typeface="Arial" panose="020B0604020202020204" pitchFamily="34" charset="0"/>
              <a:buNone/>
              <a:defRPr sz="2400" b="1" kern="1200">
                <a:solidFill>
                  <a:srgbClr val="CBCBCB"/>
                </a:solidFill>
                <a:latin typeface="+mn-lt"/>
                <a:ea typeface="+mn-ea"/>
                <a:cs typeface="+mn-cs"/>
              </a:defRPr>
            </a:lvl3pPr>
            <a:lvl4pPr marL="1600200" lvl="3" indent="-228600" algn="l" defTabSz="914400" rtl="0" eaLnBrk="1" latinLnBrk="0" hangingPunct="1">
              <a:lnSpc>
                <a:spcPct val="100000"/>
              </a:lnSpc>
              <a:spcBef>
                <a:spcPts val="0"/>
              </a:spcBef>
              <a:spcAft>
                <a:spcPts val="0"/>
              </a:spcAft>
              <a:buClr>
                <a:srgbClr val="CBCBCB"/>
              </a:buClr>
              <a:buSzPts val="1800"/>
              <a:buFont typeface="Arial" panose="020B0604020202020204" pitchFamily="34" charset="0"/>
              <a:buNone/>
              <a:defRPr sz="2400" b="1" kern="1200">
                <a:solidFill>
                  <a:srgbClr val="CBCBCB"/>
                </a:solidFill>
                <a:latin typeface="+mn-lt"/>
                <a:ea typeface="+mn-ea"/>
                <a:cs typeface="+mn-cs"/>
              </a:defRPr>
            </a:lvl4pPr>
            <a:lvl5pPr marL="2057400" lvl="4" indent="-228600" algn="l" defTabSz="914400" rtl="0" eaLnBrk="1" latinLnBrk="0" hangingPunct="1">
              <a:lnSpc>
                <a:spcPct val="100000"/>
              </a:lnSpc>
              <a:spcBef>
                <a:spcPts val="0"/>
              </a:spcBef>
              <a:spcAft>
                <a:spcPts val="0"/>
              </a:spcAft>
              <a:buClr>
                <a:srgbClr val="CBCBCB"/>
              </a:buClr>
              <a:buSzPts val="1800"/>
              <a:buFont typeface="Arial" panose="020B0604020202020204" pitchFamily="34" charset="0"/>
              <a:buNone/>
              <a:defRPr sz="2400" b="1" kern="1200">
                <a:solidFill>
                  <a:srgbClr val="CBCBCB"/>
                </a:solidFill>
                <a:latin typeface="+mn-lt"/>
                <a:ea typeface="+mn-ea"/>
                <a:cs typeface="+mn-cs"/>
              </a:defRPr>
            </a:lvl5pPr>
            <a:lvl6pPr marL="2514600" lvl="5" indent="-228600" algn="l" defTabSz="914400" rtl="0" eaLnBrk="1" latinLnBrk="0" hangingPunct="1">
              <a:lnSpc>
                <a:spcPct val="100000"/>
              </a:lnSpc>
              <a:spcBef>
                <a:spcPts val="0"/>
              </a:spcBef>
              <a:spcAft>
                <a:spcPts val="0"/>
              </a:spcAft>
              <a:buClr>
                <a:srgbClr val="CBCBCB"/>
              </a:buClr>
              <a:buSzPts val="1800"/>
              <a:buFont typeface="Arial" panose="020B0604020202020204" pitchFamily="34" charset="0"/>
              <a:buNone/>
              <a:defRPr sz="2400" b="1" kern="1200">
                <a:solidFill>
                  <a:srgbClr val="CBCBCB"/>
                </a:solidFill>
                <a:latin typeface="+mn-lt"/>
                <a:ea typeface="+mn-ea"/>
                <a:cs typeface="+mn-cs"/>
              </a:defRPr>
            </a:lvl6pPr>
            <a:lvl7pPr marL="2971800" lvl="6" indent="-228600" algn="l" defTabSz="914400" rtl="0" eaLnBrk="1" latinLnBrk="0" hangingPunct="1">
              <a:lnSpc>
                <a:spcPct val="100000"/>
              </a:lnSpc>
              <a:spcBef>
                <a:spcPts val="0"/>
              </a:spcBef>
              <a:spcAft>
                <a:spcPts val="0"/>
              </a:spcAft>
              <a:buClr>
                <a:srgbClr val="CBCBCB"/>
              </a:buClr>
              <a:buSzPts val="1800"/>
              <a:buFont typeface="Arial" panose="020B0604020202020204" pitchFamily="34" charset="0"/>
              <a:buNone/>
              <a:defRPr sz="2400" b="1" kern="1200">
                <a:solidFill>
                  <a:srgbClr val="CBCBCB"/>
                </a:solidFill>
                <a:latin typeface="+mn-lt"/>
                <a:ea typeface="+mn-ea"/>
                <a:cs typeface="+mn-cs"/>
              </a:defRPr>
            </a:lvl7pPr>
            <a:lvl8pPr marL="3429000" lvl="7" indent="-228600" algn="l" defTabSz="914400" rtl="0" eaLnBrk="1" latinLnBrk="0" hangingPunct="1">
              <a:lnSpc>
                <a:spcPct val="100000"/>
              </a:lnSpc>
              <a:spcBef>
                <a:spcPts val="0"/>
              </a:spcBef>
              <a:spcAft>
                <a:spcPts val="0"/>
              </a:spcAft>
              <a:buClr>
                <a:srgbClr val="CBCBCB"/>
              </a:buClr>
              <a:buSzPts val="1800"/>
              <a:buFont typeface="Arial" panose="020B0604020202020204" pitchFamily="34" charset="0"/>
              <a:buNone/>
              <a:defRPr sz="2400" b="1" kern="1200">
                <a:solidFill>
                  <a:srgbClr val="CBCBCB"/>
                </a:solidFill>
                <a:latin typeface="+mn-lt"/>
                <a:ea typeface="+mn-ea"/>
                <a:cs typeface="+mn-cs"/>
              </a:defRPr>
            </a:lvl8pPr>
            <a:lvl9pPr marL="3886200" lvl="8" indent="-228600" algn="l" defTabSz="914400" rtl="0" eaLnBrk="1" latinLnBrk="0" hangingPunct="1">
              <a:lnSpc>
                <a:spcPct val="100000"/>
              </a:lnSpc>
              <a:spcBef>
                <a:spcPts val="0"/>
              </a:spcBef>
              <a:spcAft>
                <a:spcPts val="0"/>
              </a:spcAft>
              <a:buClr>
                <a:srgbClr val="CBCBCB"/>
              </a:buClr>
              <a:buSzPts val="1800"/>
              <a:buFont typeface="Arial" panose="020B0604020202020204" pitchFamily="34" charset="0"/>
              <a:buNone/>
              <a:defRPr sz="2400" b="1" kern="1200">
                <a:solidFill>
                  <a:srgbClr val="CBCBCB"/>
                </a:solidFill>
                <a:latin typeface="+mn-lt"/>
                <a:ea typeface="+mn-ea"/>
                <a:cs typeface="+mn-cs"/>
              </a:defRPr>
            </a:lvl9pPr>
          </a:lstStyle>
          <a:p>
            <a:r>
              <a:rPr lang="en-US" sz="1600" dirty="0">
                <a:solidFill>
                  <a:schemeClr val="bg1"/>
                </a:solidFill>
              </a:rPr>
              <a:t>Click to edit Master subtitle style</a:t>
            </a:r>
          </a:p>
        </p:txBody>
      </p:sp>
      <p:sp>
        <p:nvSpPr>
          <p:cNvPr id="11" name="TextBox 10">
            <a:extLst>
              <a:ext uri="{FF2B5EF4-FFF2-40B4-BE49-F238E27FC236}">
                <a16:creationId xmlns:a16="http://schemas.microsoft.com/office/drawing/2014/main" id="{7B60D9EE-C28D-6DB2-74C9-925C2BF28DFF}"/>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2" name="Picture 11">
            <a:extLst>
              <a:ext uri="{FF2B5EF4-FFF2-40B4-BE49-F238E27FC236}">
                <a16:creationId xmlns:a16="http://schemas.microsoft.com/office/drawing/2014/main" id="{CA06910C-3278-EC18-6D25-71265FCA2A6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2608014224"/>
      </p:ext>
    </p:extLst>
  </p:cSld>
  <p:clrMapOvr>
    <a:masterClrMapping/>
  </p:clrMapOvr>
  <p:hf hdr="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67_thank_you_grey">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n-lt"/>
            </a:endParaRPr>
          </a:p>
        </p:txBody>
      </p:sp>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7" y="635035"/>
            <a:ext cx="8642083" cy="2387600"/>
          </a:xfrm>
        </p:spPr>
        <p:txBody>
          <a:bodyPr anchor="b">
            <a:noAutofit/>
          </a:bodyPr>
          <a:lstStyle>
            <a:lvl1pPr algn="l">
              <a:defRPr sz="3600">
                <a:solidFill>
                  <a:schemeClr val="bg1"/>
                </a:solidFill>
              </a:defRPr>
            </a:lvl1pPr>
          </a:lstStyle>
          <a:p>
            <a:r>
              <a:rPr lang="en-US" dirty="0"/>
              <a:t>[Thank you]</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hasCustomPrompt="1"/>
          </p:nvPr>
        </p:nvSpPr>
        <p:spPr>
          <a:xfrm>
            <a:off x="288557" y="3114709"/>
            <a:ext cx="8642083" cy="837883"/>
          </a:xfrm>
        </p:spPr>
        <p:txBody>
          <a:bodyPr>
            <a:noAutofit/>
          </a:bodyPr>
          <a:lstStyle>
            <a:lvl1pPr marL="0" indent="0" algn="l">
              <a:spcBef>
                <a:spcPts val="0"/>
              </a:spcBef>
              <a:spcAft>
                <a:spcPts val="0"/>
              </a:spcAft>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[Call to action]</a:t>
            </a:r>
          </a:p>
        </p:txBody>
      </p:sp>
      <p:sp>
        <p:nvSpPr>
          <p:cNvPr id="10" name="Text Placeholder 17">
            <a:extLst>
              <a:ext uri="{FF2B5EF4-FFF2-40B4-BE49-F238E27FC236}">
                <a16:creationId xmlns:a16="http://schemas.microsoft.com/office/drawing/2014/main" id="{0FF12D10-3F99-FA54-8A36-1C3BFF703BC4}"/>
              </a:ext>
            </a:extLst>
          </p:cNvPr>
          <p:cNvSpPr>
            <a:spLocks noGrp="1"/>
          </p:cNvSpPr>
          <p:nvPr>
            <p:ph type="body" sz="quarter" idx="10" hasCustomPrompt="1"/>
          </p:nvPr>
        </p:nvSpPr>
        <p:spPr>
          <a:xfrm>
            <a:off x="288559" y="4339347"/>
            <a:ext cx="8642083" cy="344384"/>
          </a:xfrm>
        </p:spPr>
        <p:txBody>
          <a:bodyPr tIns="0" bIns="0" anchor="b" anchorCtr="0">
            <a:noAutofit/>
          </a:bodyPr>
          <a:lstStyle>
            <a:lvl1pPr marL="0" indent="0">
              <a:lnSpc>
                <a:spcPct val="100000"/>
              </a:lnSpc>
              <a:spcBef>
                <a:spcPts val="0"/>
              </a:spcBef>
              <a:spcAft>
                <a:spcPts val="0"/>
              </a:spcAft>
              <a:buNone/>
              <a:defRPr sz="1200" b="1">
                <a:solidFill>
                  <a:schemeClr val="bg1"/>
                </a:solidFill>
              </a:defRPr>
            </a:lvl1pPr>
            <a:lvl2pPr marL="457189" indent="0">
              <a:buNone/>
              <a:defRPr sz="1200" b="1">
                <a:solidFill>
                  <a:schemeClr val="bg1"/>
                </a:solidFill>
              </a:defRPr>
            </a:lvl2pPr>
            <a:lvl3pPr marL="914377" indent="0">
              <a:buNone/>
              <a:defRPr sz="1200" b="1">
                <a:solidFill>
                  <a:schemeClr val="bg1"/>
                </a:solidFill>
              </a:defRPr>
            </a:lvl3pPr>
            <a:lvl4pPr marL="1371566" indent="0">
              <a:buNone/>
              <a:defRPr sz="1200" b="1">
                <a:solidFill>
                  <a:schemeClr val="bg1"/>
                </a:solidFill>
              </a:defRPr>
            </a:lvl4pPr>
            <a:lvl5pPr marL="1828754" indent="0">
              <a:buNone/>
              <a:defRPr sz="1200" b="1">
                <a:solidFill>
                  <a:schemeClr val="bg1"/>
                </a:solidFill>
              </a:defRPr>
            </a:lvl5pPr>
          </a:lstStyle>
          <a:p>
            <a:pPr lvl="0"/>
            <a:r>
              <a:rPr lang="en-US" dirty="0"/>
              <a:t>First name Last name</a:t>
            </a:r>
          </a:p>
        </p:txBody>
      </p:sp>
      <p:sp>
        <p:nvSpPr>
          <p:cNvPr id="11" name="Text Placeholder 17">
            <a:extLst>
              <a:ext uri="{FF2B5EF4-FFF2-40B4-BE49-F238E27FC236}">
                <a16:creationId xmlns:a16="http://schemas.microsoft.com/office/drawing/2014/main" id="{C023098E-A14A-7175-E122-657D7B94C166}"/>
              </a:ext>
            </a:extLst>
          </p:cNvPr>
          <p:cNvSpPr>
            <a:spLocks noGrp="1"/>
          </p:cNvSpPr>
          <p:nvPr>
            <p:ph type="body" sz="quarter" idx="11" hasCustomPrompt="1"/>
          </p:nvPr>
        </p:nvSpPr>
        <p:spPr>
          <a:xfrm>
            <a:off x="288559" y="4707482"/>
            <a:ext cx="8642083" cy="423465"/>
          </a:xfrm>
        </p:spPr>
        <p:txBody>
          <a:bodyPr tIns="0" bIns="0">
            <a:noAutofit/>
          </a:bodyPr>
          <a:lstStyle>
            <a:lvl1pPr marL="0" indent="0">
              <a:lnSpc>
                <a:spcPct val="100000"/>
              </a:lnSpc>
              <a:spcBef>
                <a:spcPts val="0"/>
              </a:spcBef>
              <a:spcAft>
                <a:spcPts val="0"/>
              </a:spcAft>
              <a:buNone/>
              <a:defRPr sz="1200" b="0">
                <a:solidFill>
                  <a:schemeClr val="bg1"/>
                </a:solidFill>
              </a:defRPr>
            </a:lvl1pPr>
            <a:lvl2pPr marL="457189" indent="0">
              <a:buNone/>
              <a:defRPr sz="1200" b="1">
                <a:solidFill>
                  <a:schemeClr val="bg1"/>
                </a:solidFill>
              </a:defRPr>
            </a:lvl2pPr>
            <a:lvl3pPr marL="914377" indent="0">
              <a:buNone/>
              <a:defRPr sz="1200" b="1">
                <a:solidFill>
                  <a:schemeClr val="bg1"/>
                </a:solidFill>
              </a:defRPr>
            </a:lvl3pPr>
            <a:lvl4pPr marL="1371566" indent="0">
              <a:buNone/>
              <a:defRPr sz="1200" b="1">
                <a:solidFill>
                  <a:schemeClr val="bg1"/>
                </a:solidFill>
              </a:defRPr>
            </a:lvl4pPr>
            <a:lvl5pPr marL="1828754" indent="0">
              <a:buNone/>
              <a:defRPr sz="1200" b="1">
                <a:solidFill>
                  <a:schemeClr val="bg1"/>
                </a:solidFill>
              </a:defRPr>
            </a:lvl5pPr>
          </a:lstStyle>
          <a:p>
            <a:pPr lvl="0"/>
            <a:r>
              <a:rPr lang="en-US" dirty="0"/>
              <a:t>Contact information</a:t>
            </a:r>
          </a:p>
        </p:txBody>
      </p:sp>
      <p:sp>
        <p:nvSpPr>
          <p:cNvPr id="13" name="TextBox 12">
            <a:extLst>
              <a:ext uri="{FF2B5EF4-FFF2-40B4-BE49-F238E27FC236}">
                <a16:creationId xmlns:a16="http://schemas.microsoft.com/office/drawing/2014/main" id="{6243803D-31FA-692F-1CDF-A332274BC332}"/>
              </a:ext>
            </a:extLst>
          </p:cNvPr>
          <p:cNvSpPr txBox="1"/>
          <p:nvPr/>
        </p:nvSpPr>
        <p:spPr>
          <a:xfrm>
            <a:off x="288559" y="6532237"/>
            <a:ext cx="2458455" cy="200055"/>
          </a:xfrm>
          <a:prstGeom prst="rect">
            <a:avLst/>
          </a:prstGeom>
          <a:noFill/>
        </p:spPr>
        <p:txBody>
          <a:bodyPr wrap="square" lIns="0" rIns="0" rtlCol="0">
            <a:spAutoFit/>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US" sz="700" dirty="0">
                <a:solidFill>
                  <a:schemeClr val="bg1"/>
                </a:solidFill>
              </a:rPr>
              <a:t>© 2023 Nielsen Consumer LLC. All Rights Reserved.</a:t>
            </a:r>
          </a:p>
        </p:txBody>
      </p:sp>
      <p:sp>
        <p:nvSpPr>
          <p:cNvPr id="14" name="Slide Number Placeholder 5">
            <a:extLst>
              <a:ext uri="{FF2B5EF4-FFF2-40B4-BE49-F238E27FC236}">
                <a16:creationId xmlns:a16="http://schemas.microsoft.com/office/drawing/2014/main" id="{D0DB4F35-9ADE-ED35-28B3-71F80807EF03}"/>
              </a:ext>
            </a:extLst>
          </p:cNvPr>
          <p:cNvSpPr>
            <a:spLocks noGrp="1"/>
          </p:cNvSpPr>
          <p:nvPr>
            <p:ph type="sldNum" sz="quarter" idx="12"/>
          </p:nvPr>
        </p:nvSpPr>
        <p:spPr>
          <a:xfrm>
            <a:off x="10985325" y="6435204"/>
            <a:ext cx="901875" cy="365125"/>
          </a:xfrm>
          <a:prstGeom prst="rect">
            <a:avLst/>
          </a:prstGeom>
        </p:spPr>
        <p:txBody>
          <a:bodyPr vert="horz" lIns="0" tIns="45720" rIns="0" bIns="45720" rtlCol="0" anchor="ctr"/>
          <a:lstStyle>
            <a:lvl1pPr algn="r">
              <a:defRPr sz="1000">
                <a:solidFill>
                  <a:schemeClr val="bg1"/>
                </a:solidFill>
              </a:defRPr>
            </a:lvl1pPr>
          </a:lstStyle>
          <a:p>
            <a:fld id="{403EF4E2-7A7A-0548-85F1-5479B7C9E1B2}" type="slidenum">
              <a:rPr lang="en-US" smtClean="0"/>
              <a:pPr/>
              <a:t>‹#›</a:t>
            </a:fld>
            <a:endParaRPr lang="en-US" dirty="0"/>
          </a:p>
        </p:txBody>
      </p:sp>
      <p:pic>
        <p:nvPicPr>
          <p:cNvPr id="15" name="Picture 14" descr="Logo, icon&#10;&#10;Description automatically generated">
            <a:extLst>
              <a:ext uri="{FF2B5EF4-FFF2-40B4-BE49-F238E27FC236}">
                <a16:creationId xmlns:a16="http://schemas.microsoft.com/office/drawing/2014/main" id="{13AD0A56-54F9-2F78-1258-F9610367319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4800" y="5801097"/>
            <a:ext cx="1219200" cy="518808"/>
          </a:xfrm>
          <a:prstGeom prst="rect">
            <a:avLst/>
          </a:prstGeom>
        </p:spPr>
      </p:pic>
    </p:spTree>
    <p:extLst>
      <p:ext uri="{BB962C8B-B14F-4D97-AF65-F5344CB8AC3E}">
        <p14:creationId xmlns:p14="http://schemas.microsoft.com/office/powerpoint/2010/main" val="4048929057"/>
      </p:ext>
    </p:extLst>
  </p:cSld>
  <p:clrMapOvr>
    <a:overrideClrMapping bg1="lt1" tx1="dk1" bg2="lt2" tx2="dk2" accent1="accent1" accent2="accent2" accent3="accent3" accent4="accent4" accent5="accent5" accent6="accent6" hlink="hlink" folHlink="folHlink"/>
  </p:clrMapOvr>
  <p:hf hdr="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Cover - black grid" preserve="1">
  <p:cSld name="1_Cover - black grid">
    <p:bg>
      <p:bgPr>
        <a:solidFill>
          <a:srgbClr val="000000"/>
        </a:solidFill>
        <a:effectLst/>
      </p:bgPr>
    </p:bg>
    <p:spTree>
      <p:nvGrpSpPr>
        <p:cNvPr id="1" name="Shape 53"/>
        <p:cNvGrpSpPr/>
        <p:nvPr/>
      </p:nvGrpSpPr>
      <p:grpSpPr>
        <a:xfrm>
          <a:off x="0" y="0"/>
          <a:ext cx="0" cy="0"/>
          <a:chOff x="0" y="0"/>
          <a:chExt cx="0" cy="0"/>
        </a:xfrm>
      </p:grpSpPr>
      <p:sp>
        <p:nvSpPr>
          <p:cNvPr id="7" name="Rectangle 6">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j-lt"/>
            </a:endParaRPr>
          </a:p>
        </p:txBody>
      </p:sp>
      <p:sp>
        <p:nvSpPr>
          <p:cNvPr id="56" name="Google Shape;56;p6"/>
          <p:cNvSpPr txBox="1">
            <a:spLocks noGrp="1"/>
          </p:cNvSpPr>
          <p:nvPr>
            <p:ph type="ctrTitle"/>
          </p:nvPr>
        </p:nvSpPr>
        <p:spPr>
          <a:xfrm>
            <a:off x="472867" y="506700"/>
            <a:ext cx="8357600" cy="1518400"/>
          </a:xfrm>
          <a:prstGeom prst="rect">
            <a:avLst/>
          </a:prstGeom>
        </p:spPr>
        <p:txBody>
          <a:bodyPr spcFirstLastPara="1" wrap="square" lIns="0" tIns="91425" rIns="0" bIns="91425" anchor="b" anchorCtr="0">
            <a:noAutofit/>
          </a:bodyPr>
          <a:lstStyle>
            <a:lvl1pPr lvl="0" rtl="0">
              <a:spcBef>
                <a:spcPts val="0"/>
              </a:spcBef>
              <a:spcAft>
                <a:spcPts val="0"/>
              </a:spcAft>
              <a:buClr>
                <a:srgbClr val="FFFFFF"/>
              </a:buClr>
              <a:buSzPts val="3600"/>
              <a:buFont typeface="Montserrat"/>
              <a:buNone/>
              <a:defRPr sz="4800" b="1">
                <a:solidFill>
                  <a:srgbClr val="FFFFFF"/>
                </a:solidFill>
                <a:latin typeface="+mj-lt"/>
                <a:ea typeface="Montserrat" panose="00000500000000000000" pitchFamily="2" charset="0"/>
                <a:cs typeface="Montserrat" panose="00000500000000000000" pitchFamily="2" charset="0"/>
                <a:sym typeface="Montserrat"/>
              </a:defRPr>
            </a:lvl1pPr>
            <a:lvl2pPr lvl="1" algn="ctr" rtl="0">
              <a:spcBef>
                <a:spcPts val="0"/>
              </a:spcBef>
              <a:spcAft>
                <a:spcPts val="0"/>
              </a:spcAft>
              <a:buClr>
                <a:srgbClr val="FFFFFF"/>
              </a:buClr>
              <a:buSzPts val="5200"/>
              <a:buNone/>
              <a:defRPr sz="6933">
                <a:solidFill>
                  <a:srgbClr val="FFFFFF"/>
                </a:solidFill>
              </a:defRPr>
            </a:lvl2pPr>
            <a:lvl3pPr lvl="2" algn="ctr" rtl="0">
              <a:spcBef>
                <a:spcPts val="0"/>
              </a:spcBef>
              <a:spcAft>
                <a:spcPts val="0"/>
              </a:spcAft>
              <a:buClr>
                <a:srgbClr val="FFFFFF"/>
              </a:buClr>
              <a:buSzPts val="5200"/>
              <a:buNone/>
              <a:defRPr sz="6933">
                <a:solidFill>
                  <a:srgbClr val="FFFFFF"/>
                </a:solidFill>
              </a:defRPr>
            </a:lvl3pPr>
            <a:lvl4pPr lvl="3" algn="ctr" rtl="0">
              <a:spcBef>
                <a:spcPts val="0"/>
              </a:spcBef>
              <a:spcAft>
                <a:spcPts val="0"/>
              </a:spcAft>
              <a:buClr>
                <a:srgbClr val="FFFFFF"/>
              </a:buClr>
              <a:buSzPts val="5200"/>
              <a:buNone/>
              <a:defRPr sz="6933">
                <a:solidFill>
                  <a:srgbClr val="FFFFFF"/>
                </a:solidFill>
              </a:defRPr>
            </a:lvl4pPr>
            <a:lvl5pPr lvl="4" algn="ctr" rtl="0">
              <a:spcBef>
                <a:spcPts val="0"/>
              </a:spcBef>
              <a:spcAft>
                <a:spcPts val="0"/>
              </a:spcAft>
              <a:buClr>
                <a:srgbClr val="FFFFFF"/>
              </a:buClr>
              <a:buSzPts val="5200"/>
              <a:buNone/>
              <a:defRPr sz="6933">
                <a:solidFill>
                  <a:srgbClr val="FFFFFF"/>
                </a:solidFill>
              </a:defRPr>
            </a:lvl5pPr>
            <a:lvl6pPr lvl="5" algn="ctr" rtl="0">
              <a:spcBef>
                <a:spcPts val="0"/>
              </a:spcBef>
              <a:spcAft>
                <a:spcPts val="0"/>
              </a:spcAft>
              <a:buClr>
                <a:srgbClr val="FFFFFF"/>
              </a:buClr>
              <a:buSzPts val="5200"/>
              <a:buNone/>
              <a:defRPr sz="6933">
                <a:solidFill>
                  <a:srgbClr val="FFFFFF"/>
                </a:solidFill>
              </a:defRPr>
            </a:lvl6pPr>
            <a:lvl7pPr lvl="6" algn="ctr" rtl="0">
              <a:spcBef>
                <a:spcPts val="0"/>
              </a:spcBef>
              <a:spcAft>
                <a:spcPts val="0"/>
              </a:spcAft>
              <a:buClr>
                <a:srgbClr val="FFFFFF"/>
              </a:buClr>
              <a:buSzPts val="5200"/>
              <a:buNone/>
              <a:defRPr sz="6933">
                <a:solidFill>
                  <a:srgbClr val="FFFFFF"/>
                </a:solidFill>
              </a:defRPr>
            </a:lvl7pPr>
            <a:lvl8pPr lvl="7" algn="ctr" rtl="0">
              <a:spcBef>
                <a:spcPts val="0"/>
              </a:spcBef>
              <a:spcAft>
                <a:spcPts val="0"/>
              </a:spcAft>
              <a:buClr>
                <a:srgbClr val="FFFFFF"/>
              </a:buClr>
              <a:buSzPts val="5200"/>
              <a:buNone/>
              <a:defRPr sz="6933">
                <a:solidFill>
                  <a:srgbClr val="FFFFFF"/>
                </a:solidFill>
              </a:defRPr>
            </a:lvl8pPr>
            <a:lvl9pPr lvl="8" algn="ctr" rtl="0">
              <a:spcBef>
                <a:spcPts val="0"/>
              </a:spcBef>
              <a:spcAft>
                <a:spcPts val="0"/>
              </a:spcAft>
              <a:buClr>
                <a:srgbClr val="FFFFFF"/>
              </a:buClr>
              <a:buSzPts val="5200"/>
              <a:buNone/>
              <a:defRPr sz="6933">
                <a:solidFill>
                  <a:srgbClr val="FFFFFF"/>
                </a:solidFill>
              </a:defRPr>
            </a:lvl9pPr>
          </a:lstStyle>
          <a:p>
            <a:r>
              <a:rPr lang="en-US"/>
              <a:t>Click to edit Master title style</a:t>
            </a:r>
            <a:endParaRPr dirty="0"/>
          </a:p>
        </p:txBody>
      </p:sp>
      <p:sp>
        <p:nvSpPr>
          <p:cNvPr id="57" name="Google Shape;57;p6"/>
          <p:cNvSpPr txBox="1">
            <a:spLocks noGrp="1"/>
          </p:cNvSpPr>
          <p:nvPr>
            <p:ph type="subTitle" idx="1"/>
          </p:nvPr>
        </p:nvSpPr>
        <p:spPr>
          <a:xfrm>
            <a:off x="472867" y="1871067"/>
            <a:ext cx="8357600" cy="658800"/>
          </a:xfrm>
          <a:prstGeom prst="rect">
            <a:avLst/>
          </a:prstGeom>
        </p:spPr>
        <p:txBody>
          <a:bodyPr spcFirstLastPara="1" wrap="square" lIns="0" tIns="91425" rIns="0" bIns="91425" anchor="t" anchorCtr="0">
            <a:noAutofit/>
          </a:bodyPr>
          <a:lstStyle>
            <a:lvl1pPr marL="0" lvl="0" indent="0" rtl="0">
              <a:lnSpc>
                <a:spcPct val="100000"/>
              </a:lnSpc>
              <a:spcBef>
                <a:spcPts val="0"/>
              </a:spcBef>
              <a:spcAft>
                <a:spcPts val="0"/>
              </a:spcAft>
              <a:buClr>
                <a:srgbClr val="FFFFFF"/>
              </a:buClr>
              <a:buSzPts val="1800"/>
              <a:buFont typeface="Montserrat"/>
              <a:buNone/>
              <a:defRPr sz="2400">
                <a:solidFill>
                  <a:srgbClr val="FFFFFF"/>
                </a:solidFill>
                <a:latin typeface="+mj-lt"/>
                <a:ea typeface="Montserrat" panose="00000500000000000000" pitchFamily="2" charset="0"/>
                <a:cs typeface="Montserrat" panose="00000500000000000000" pitchFamily="2" charset="0"/>
                <a:sym typeface="Montserrat"/>
              </a:defRPr>
            </a:lvl1pPr>
            <a:lvl2pPr lvl="1"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2pPr>
            <a:lvl3pPr lvl="2"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3pPr>
            <a:lvl4pPr lvl="3"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4pPr>
            <a:lvl5pPr lvl="4"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5pPr>
            <a:lvl6pPr lvl="5"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6pPr>
            <a:lvl7pPr lvl="6"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7pPr>
            <a:lvl8pPr lvl="7"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8pPr>
            <a:lvl9pPr lvl="8"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9pPr>
          </a:lstStyle>
          <a:p>
            <a:r>
              <a:rPr lang="en-US"/>
              <a:t>Click to edit Master subtitle style</a:t>
            </a:r>
            <a:endParaRPr dirty="0"/>
          </a:p>
        </p:txBody>
      </p:sp>
      <p:sp>
        <p:nvSpPr>
          <p:cNvPr id="58" name="Google Shape;58;p6"/>
          <p:cNvSpPr txBox="1">
            <a:spLocks noGrp="1"/>
          </p:cNvSpPr>
          <p:nvPr>
            <p:ph type="subTitle" idx="2"/>
          </p:nvPr>
        </p:nvSpPr>
        <p:spPr>
          <a:xfrm>
            <a:off x="472867" y="2927867"/>
            <a:ext cx="5589600" cy="4100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rgbClr val="FFFFFF"/>
              </a:buClr>
              <a:buSzPts val="1200"/>
              <a:buNone/>
              <a:defRPr sz="1600" b="1">
                <a:solidFill>
                  <a:srgbClr val="FFFFFF"/>
                </a:solidFill>
                <a:latin typeface="+mj-lt"/>
              </a:defRPr>
            </a:lvl1pPr>
            <a:lvl2pPr lvl="1" rtl="0">
              <a:lnSpc>
                <a:spcPct val="100000"/>
              </a:lnSpc>
              <a:spcBef>
                <a:spcPts val="0"/>
              </a:spcBef>
              <a:spcAft>
                <a:spcPts val="0"/>
              </a:spcAft>
              <a:buClr>
                <a:srgbClr val="FFFFFF"/>
              </a:buClr>
              <a:buSzPts val="1800"/>
              <a:buNone/>
              <a:defRPr sz="2400" b="1">
                <a:solidFill>
                  <a:srgbClr val="FFFFFF"/>
                </a:solidFill>
              </a:defRPr>
            </a:lvl2pPr>
            <a:lvl3pPr lvl="2" rtl="0">
              <a:lnSpc>
                <a:spcPct val="100000"/>
              </a:lnSpc>
              <a:spcBef>
                <a:spcPts val="0"/>
              </a:spcBef>
              <a:spcAft>
                <a:spcPts val="0"/>
              </a:spcAft>
              <a:buClr>
                <a:srgbClr val="FFFFFF"/>
              </a:buClr>
              <a:buSzPts val="1800"/>
              <a:buNone/>
              <a:defRPr sz="2400" b="1">
                <a:solidFill>
                  <a:srgbClr val="FFFFFF"/>
                </a:solidFill>
              </a:defRPr>
            </a:lvl3pPr>
            <a:lvl4pPr lvl="3" rtl="0">
              <a:lnSpc>
                <a:spcPct val="100000"/>
              </a:lnSpc>
              <a:spcBef>
                <a:spcPts val="0"/>
              </a:spcBef>
              <a:spcAft>
                <a:spcPts val="0"/>
              </a:spcAft>
              <a:buClr>
                <a:srgbClr val="FFFFFF"/>
              </a:buClr>
              <a:buSzPts val="1800"/>
              <a:buNone/>
              <a:defRPr sz="2400" b="1">
                <a:solidFill>
                  <a:srgbClr val="FFFFFF"/>
                </a:solidFill>
              </a:defRPr>
            </a:lvl4pPr>
            <a:lvl5pPr lvl="4" rtl="0">
              <a:lnSpc>
                <a:spcPct val="100000"/>
              </a:lnSpc>
              <a:spcBef>
                <a:spcPts val="0"/>
              </a:spcBef>
              <a:spcAft>
                <a:spcPts val="0"/>
              </a:spcAft>
              <a:buClr>
                <a:srgbClr val="FFFFFF"/>
              </a:buClr>
              <a:buSzPts val="1800"/>
              <a:buNone/>
              <a:defRPr sz="2400" b="1">
                <a:solidFill>
                  <a:srgbClr val="FFFFFF"/>
                </a:solidFill>
              </a:defRPr>
            </a:lvl5pPr>
            <a:lvl6pPr lvl="5" rtl="0">
              <a:lnSpc>
                <a:spcPct val="100000"/>
              </a:lnSpc>
              <a:spcBef>
                <a:spcPts val="0"/>
              </a:spcBef>
              <a:spcAft>
                <a:spcPts val="0"/>
              </a:spcAft>
              <a:buClr>
                <a:srgbClr val="FFFFFF"/>
              </a:buClr>
              <a:buSzPts val="1800"/>
              <a:buNone/>
              <a:defRPr sz="2400" b="1">
                <a:solidFill>
                  <a:srgbClr val="FFFFFF"/>
                </a:solidFill>
              </a:defRPr>
            </a:lvl6pPr>
            <a:lvl7pPr lvl="6" rtl="0">
              <a:lnSpc>
                <a:spcPct val="100000"/>
              </a:lnSpc>
              <a:spcBef>
                <a:spcPts val="0"/>
              </a:spcBef>
              <a:spcAft>
                <a:spcPts val="0"/>
              </a:spcAft>
              <a:buClr>
                <a:srgbClr val="FFFFFF"/>
              </a:buClr>
              <a:buSzPts val="1800"/>
              <a:buNone/>
              <a:defRPr sz="2400" b="1">
                <a:solidFill>
                  <a:srgbClr val="FFFFFF"/>
                </a:solidFill>
              </a:defRPr>
            </a:lvl7pPr>
            <a:lvl8pPr lvl="7" rtl="0">
              <a:lnSpc>
                <a:spcPct val="100000"/>
              </a:lnSpc>
              <a:spcBef>
                <a:spcPts val="0"/>
              </a:spcBef>
              <a:spcAft>
                <a:spcPts val="0"/>
              </a:spcAft>
              <a:buClr>
                <a:srgbClr val="FFFFFF"/>
              </a:buClr>
              <a:buSzPts val="1800"/>
              <a:buNone/>
              <a:defRPr sz="2400" b="1">
                <a:solidFill>
                  <a:srgbClr val="FFFFFF"/>
                </a:solidFill>
              </a:defRPr>
            </a:lvl8pPr>
            <a:lvl9pPr lvl="8" rtl="0">
              <a:lnSpc>
                <a:spcPct val="100000"/>
              </a:lnSpc>
              <a:spcBef>
                <a:spcPts val="0"/>
              </a:spcBef>
              <a:spcAft>
                <a:spcPts val="0"/>
              </a:spcAft>
              <a:buClr>
                <a:srgbClr val="FFFFFF"/>
              </a:buClr>
              <a:buSzPts val="1800"/>
              <a:buNone/>
              <a:defRPr sz="2400" b="1">
                <a:solidFill>
                  <a:srgbClr val="FFFFFF"/>
                </a:solidFill>
              </a:defRPr>
            </a:lvl9pPr>
          </a:lstStyle>
          <a:p>
            <a:r>
              <a:rPr lang="en-US"/>
              <a:t>Click to edit Master subtitle style</a:t>
            </a:r>
            <a:endParaRPr/>
          </a:p>
        </p:txBody>
      </p:sp>
      <p:sp>
        <p:nvSpPr>
          <p:cNvPr id="59" name="Google Shape;59;p6"/>
          <p:cNvSpPr txBox="1">
            <a:spLocks noGrp="1"/>
          </p:cNvSpPr>
          <p:nvPr>
            <p:ph type="subTitle" idx="3"/>
          </p:nvPr>
        </p:nvSpPr>
        <p:spPr>
          <a:xfrm>
            <a:off x="472867" y="3134667"/>
            <a:ext cx="5589600" cy="410000"/>
          </a:xfrm>
          <a:prstGeom prst="rect">
            <a:avLst/>
          </a:prstGeom>
        </p:spPr>
        <p:txBody>
          <a:bodyPr spcFirstLastPara="1" wrap="square" lIns="0" tIns="91425" rIns="0" bIns="91425" anchor="t" anchorCtr="0">
            <a:noAutofit/>
          </a:bodyPr>
          <a:lstStyle>
            <a:lvl1pPr marL="0" lvl="0" indent="0" rtl="0">
              <a:lnSpc>
                <a:spcPct val="100000"/>
              </a:lnSpc>
              <a:spcBef>
                <a:spcPts val="0"/>
              </a:spcBef>
              <a:spcAft>
                <a:spcPts val="0"/>
              </a:spcAft>
              <a:buClr>
                <a:srgbClr val="FFFFFF"/>
              </a:buClr>
              <a:buSzPts val="1200"/>
              <a:buNone/>
              <a:defRPr sz="1600">
                <a:solidFill>
                  <a:srgbClr val="FFFFFF"/>
                </a:solidFill>
                <a:latin typeface="+mj-lt"/>
              </a:defRPr>
            </a:lvl1pPr>
            <a:lvl2pPr lvl="1" rtl="0">
              <a:lnSpc>
                <a:spcPct val="100000"/>
              </a:lnSpc>
              <a:spcBef>
                <a:spcPts val="0"/>
              </a:spcBef>
              <a:spcAft>
                <a:spcPts val="0"/>
              </a:spcAft>
              <a:buClr>
                <a:srgbClr val="FFFFFF"/>
              </a:buClr>
              <a:buSzPts val="1800"/>
              <a:buNone/>
              <a:defRPr sz="2400" b="1">
                <a:solidFill>
                  <a:srgbClr val="FFFFFF"/>
                </a:solidFill>
              </a:defRPr>
            </a:lvl2pPr>
            <a:lvl3pPr lvl="2" rtl="0">
              <a:lnSpc>
                <a:spcPct val="100000"/>
              </a:lnSpc>
              <a:spcBef>
                <a:spcPts val="0"/>
              </a:spcBef>
              <a:spcAft>
                <a:spcPts val="0"/>
              </a:spcAft>
              <a:buClr>
                <a:srgbClr val="FFFFFF"/>
              </a:buClr>
              <a:buSzPts val="1800"/>
              <a:buNone/>
              <a:defRPr sz="2400" b="1">
                <a:solidFill>
                  <a:srgbClr val="FFFFFF"/>
                </a:solidFill>
              </a:defRPr>
            </a:lvl3pPr>
            <a:lvl4pPr lvl="3" rtl="0">
              <a:lnSpc>
                <a:spcPct val="100000"/>
              </a:lnSpc>
              <a:spcBef>
                <a:spcPts val="0"/>
              </a:spcBef>
              <a:spcAft>
                <a:spcPts val="0"/>
              </a:spcAft>
              <a:buClr>
                <a:srgbClr val="FFFFFF"/>
              </a:buClr>
              <a:buSzPts val="1800"/>
              <a:buNone/>
              <a:defRPr sz="2400" b="1">
                <a:solidFill>
                  <a:srgbClr val="FFFFFF"/>
                </a:solidFill>
              </a:defRPr>
            </a:lvl4pPr>
            <a:lvl5pPr lvl="4" rtl="0">
              <a:lnSpc>
                <a:spcPct val="100000"/>
              </a:lnSpc>
              <a:spcBef>
                <a:spcPts val="0"/>
              </a:spcBef>
              <a:spcAft>
                <a:spcPts val="0"/>
              </a:spcAft>
              <a:buClr>
                <a:srgbClr val="FFFFFF"/>
              </a:buClr>
              <a:buSzPts val="1800"/>
              <a:buNone/>
              <a:defRPr sz="2400" b="1">
                <a:solidFill>
                  <a:srgbClr val="FFFFFF"/>
                </a:solidFill>
              </a:defRPr>
            </a:lvl5pPr>
            <a:lvl6pPr lvl="5" rtl="0">
              <a:lnSpc>
                <a:spcPct val="100000"/>
              </a:lnSpc>
              <a:spcBef>
                <a:spcPts val="0"/>
              </a:spcBef>
              <a:spcAft>
                <a:spcPts val="0"/>
              </a:spcAft>
              <a:buClr>
                <a:srgbClr val="FFFFFF"/>
              </a:buClr>
              <a:buSzPts val="1800"/>
              <a:buNone/>
              <a:defRPr sz="2400" b="1">
                <a:solidFill>
                  <a:srgbClr val="FFFFFF"/>
                </a:solidFill>
              </a:defRPr>
            </a:lvl6pPr>
            <a:lvl7pPr lvl="6" rtl="0">
              <a:lnSpc>
                <a:spcPct val="100000"/>
              </a:lnSpc>
              <a:spcBef>
                <a:spcPts val="0"/>
              </a:spcBef>
              <a:spcAft>
                <a:spcPts val="0"/>
              </a:spcAft>
              <a:buClr>
                <a:srgbClr val="FFFFFF"/>
              </a:buClr>
              <a:buSzPts val="1800"/>
              <a:buNone/>
              <a:defRPr sz="2400" b="1">
                <a:solidFill>
                  <a:srgbClr val="FFFFFF"/>
                </a:solidFill>
              </a:defRPr>
            </a:lvl7pPr>
            <a:lvl8pPr lvl="7" rtl="0">
              <a:lnSpc>
                <a:spcPct val="100000"/>
              </a:lnSpc>
              <a:spcBef>
                <a:spcPts val="0"/>
              </a:spcBef>
              <a:spcAft>
                <a:spcPts val="0"/>
              </a:spcAft>
              <a:buClr>
                <a:srgbClr val="FFFFFF"/>
              </a:buClr>
              <a:buSzPts val="1800"/>
              <a:buNone/>
              <a:defRPr sz="2400" b="1">
                <a:solidFill>
                  <a:srgbClr val="FFFFFF"/>
                </a:solidFill>
              </a:defRPr>
            </a:lvl8pPr>
            <a:lvl9pPr lvl="8" rtl="0">
              <a:lnSpc>
                <a:spcPct val="100000"/>
              </a:lnSpc>
              <a:spcBef>
                <a:spcPts val="0"/>
              </a:spcBef>
              <a:spcAft>
                <a:spcPts val="0"/>
              </a:spcAft>
              <a:buClr>
                <a:srgbClr val="FFFFFF"/>
              </a:buClr>
              <a:buSzPts val="1800"/>
              <a:buNone/>
              <a:defRPr sz="2400" b="1">
                <a:solidFill>
                  <a:srgbClr val="FFFFFF"/>
                </a:solidFill>
              </a:defRPr>
            </a:lvl9pPr>
          </a:lstStyle>
          <a:p>
            <a:r>
              <a:rPr lang="en-US"/>
              <a:t>Click to edit Master subtitle style</a:t>
            </a:r>
            <a:endParaRPr dirty="0"/>
          </a:p>
        </p:txBody>
      </p:sp>
      <p:sp>
        <p:nvSpPr>
          <p:cNvPr id="9" name="TextBox 8">
            <a:extLst>
              <a:ext uri="{FF2B5EF4-FFF2-40B4-BE49-F238E27FC236}">
                <a16:creationId xmlns:a16="http://schemas.microsoft.com/office/drawing/2014/main" id="{6243803D-31FA-692F-1CDF-A332274BC332}"/>
              </a:ext>
            </a:extLst>
          </p:cNvPr>
          <p:cNvSpPr txBox="1"/>
          <p:nvPr/>
        </p:nvSpPr>
        <p:spPr>
          <a:xfrm>
            <a:off x="288559" y="6532237"/>
            <a:ext cx="2458455" cy="200055"/>
          </a:xfrm>
          <a:prstGeom prst="rect">
            <a:avLst/>
          </a:prstGeom>
          <a:noFill/>
        </p:spPr>
        <p:txBody>
          <a:bodyPr wrap="square" lIns="0" rIns="0" rtlCol="0">
            <a:spAutoFit/>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mj-lt"/>
              </a:rPr>
              <a:t>© 2023 Nielsen Consumer LLC. All Rights Reserved.</a:t>
            </a:r>
          </a:p>
        </p:txBody>
      </p:sp>
      <p:sp>
        <p:nvSpPr>
          <p:cNvPr id="10" name="Slide Number Placeholder 5">
            <a:extLst>
              <a:ext uri="{FF2B5EF4-FFF2-40B4-BE49-F238E27FC236}">
                <a16:creationId xmlns:a16="http://schemas.microsoft.com/office/drawing/2014/main" id="{D0DB4F35-9ADE-ED35-28B3-71F80807EF03}"/>
              </a:ext>
            </a:extLst>
          </p:cNvPr>
          <p:cNvSpPr>
            <a:spLocks noGrp="1"/>
          </p:cNvSpPr>
          <p:nvPr>
            <p:ph type="sldNum" sz="quarter" idx="10"/>
          </p:nvPr>
        </p:nvSpPr>
        <p:spPr>
          <a:xfrm>
            <a:off x="10985325" y="6435204"/>
            <a:ext cx="901875" cy="365125"/>
          </a:xfrm>
          <a:prstGeom prst="rect">
            <a:avLst/>
          </a:prstGeom>
        </p:spPr>
        <p:txBody>
          <a:bodyPr vert="horz" lIns="0" tIns="45720" rIns="0" bIns="45720" rtlCol="0" anchor="ctr"/>
          <a:lstStyle>
            <a:lvl1pPr algn="r">
              <a:defRPr sz="1000">
                <a:solidFill>
                  <a:schemeClr val="bg1"/>
                </a:solidFill>
                <a:latin typeface="+mj-lt"/>
              </a:defRPr>
            </a:lvl1pPr>
          </a:lstStyle>
          <a:p>
            <a:fld id="{403EF4E2-7A7A-0548-85F1-5479B7C9E1B2}" type="slidenum">
              <a:rPr lang="en-US" smtClean="0"/>
              <a:pPr/>
              <a:t>‹#›</a:t>
            </a:fld>
            <a:endParaRPr lang="en-US" dirty="0"/>
          </a:p>
        </p:txBody>
      </p:sp>
      <p:cxnSp>
        <p:nvCxnSpPr>
          <p:cNvPr id="11" name="Straight Connector 10">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F1398FCE-DA8F-C63F-1A9F-3C3E9718123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9" y="6028803"/>
            <a:ext cx="644652" cy="274320"/>
          </a:xfrm>
          <a:prstGeom prst="rect">
            <a:avLst/>
          </a:prstGeom>
        </p:spPr>
      </p:pic>
    </p:spTree>
    <p:extLst>
      <p:ext uri="{BB962C8B-B14F-4D97-AF65-F5344CB8AC3E}">
        <p14:creationId xmlns:p14="http://schemas.microsoft.com/office/powerpoint/2010/main" val="16488923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Divider - black/text left" preserve="1">
  <p:cSld name="1_Divider - black/text left">
    <p:bg>
      <p:bgPr>
        <a:solidFill>
          <a:srgbClr val="000000"/>
        </a:solidFill>
        <a:effectLst/>
      </p:bgPr>
    </p:bg>
    <p:spTree>
      <p:nvGrpSpPr>
        <p:cNvPr id="1" name="Shape 259"/>
        <p:cNvGrpSpPr/>
        <p:nvPr/>
      </p:nvGrpSpPr>
      <p:grpSpPr>
        <a:xfrm>
          <a:off x="0" y="0"/>
          <a:ext cx="0" cy="0"/>
          <a:chOff x="0" y="0"/>
          <a:chExt cx="0" cy="0"/>
        </a:xfrm>
      </p:grpSpPr>
      <p:sp>
        <p:nvSpPr>
          <p:cNvPr id="6" name="Rectangle 5">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n-lt"/>
            </a:endParaRPr>
          </a:p>
        </p:txBody>
      </p:sp>
      <p:pic>
        <p:nvPicPr>
          <p:cNvPr id="11" name="Picture 10" descr="A blue circle with a black background&#10;&#10;Description automatically generated with low confidence">
            <a:extLst>
              <a:ext uri="{FF2B5EF4-FFF2-40B4-BE49-F238E27FC236}">
                <a16:creationId xmlns:a16="http://schemas.microsoft.com/office/drawing/2014/main" id="{F38C2DDC-856C-BABD-2BD7-96A2897A3CA9}"/>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a:off x="0" y="28835"/>
            <a:ext cx="6289924" cy="6800329"/>
          </a:xfrm>
          <a:prstGeom prst="rect">
            <a:avLst/>
          </a:prstGeom>
        </p:spPr>
      </p:pic>
      <p:sp>
        <p:nvSpPr>
          <p:cNvPr id="8" name="Slide Number Placeholder 5">
            <a:extLst>
              <a:ext uri="{FF2B5EF4-FFF2-40B4-BE49-F238E27FC236}">
                <a16:creationId xmlns:a16="http://schemas.microsoft.com/office/drawing/2014/main" id="{D0DB4F35-9ADE-ED35-28B3-71F80807EF03}"/>
              </a:ext>
            </a:extLst>
          </p:cNvPr>
          <p:cNvSpPr>
            <a:spLocks noGrp="1"/>
          </p:cNvSpPr>
          <p:nvPr>
            <p:ph type="sldNum" sz="quarter" idx="10"/>
          </p:nvPr>
        </p:nvSpPr>
        <p:spPr>
          <a:xfrm>
            <a:off x="10985325" y="6435204"/>
            <a:ext cx="901875" cy="365125"/>
          </a:xfrm>
          <a:prstGeom prst="rect">
            <a:avLst/>
          </a:prstGeom>
        </p:spPr>
        <p:txBody>
          <a:bodyPr vert="horz" lIns="0" tIns="45720" rIns="0" bIns="45720" rtlCol="0" anchor="ctr"/>
          <a:lstStyle>
            <a:lvl1pPr algn="r">
              <a:defRPr sz="1000">
                <a:solidFill>
                  <a:schemeClr val="bg1"/>
                </a:solidFill>
              </a:defRPr>
            </a:lvl1pPr>
          </a:lstStyle>
          <a:p>
            <a:fld id="{403EF4E2-7A7A-0548-85F1-5479B7C9E1B2}" type="slidenum">
              <a:rPr lang="en-US" smtClean="0"/>
              <a:pPr/>
              <a:t>‹#›</a:t>
            </a:fld>
            <a:endParaRPr lang="en-US" dirty="0"/>
          </a:p>
        </p:txBody>
      </p:sp>
      <p:cxnSp>
        <p:nvCxnSpPr>
          <p:cNvPr id="9" name="Straight Connector 8">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65" name="Google Shape;265;p27"/>
          <p:cNvSpPr txBox="1">
            <a:spLocks noGrp="1"/>
          </p:cNvSpPr>
          <p:nvPr>
            <p:ph type="ctrTitle"/>
          </p:nvPr>
        </p:nvSpPr>
        <p:spPr>
          <a:xfrm>
            <a:off x="472867" y="1322067"/>
            <a:ext cx="5388400" cy="2104000"/>
          </a:xfrm>
          <a:prstGeom prst="rect">
            <a:avLst/>
          </a:prstGeom>
        </p:spPr>
        <p:txBody>
          <a:bodyPr spcFirstLastPara="1" wrap="square" lIns="0" tIns="91425" rIns="0" bIns="91425" anchor="b" anchorCtr="0">
            <a:noAutofit/>
          </a:bodyPr>
          <a:lstStyle>
            <a:lvl1pPr lvl="0" rtl="0">
              <a:lnSpc>
                <a:spcPct val="100000"/>
              </a:lnSpc>
              <a:spcBef>
                <a:spcPts val="0"/>
              </a:spcBef>
              <a:spcAft>
                <a:spcPts val="0"/>
              </a:spcAft>
              <a:buClr>
                <a:srgbClr val="FFFFFF"/>
              </a:buClr>
              <a:buSzPts val="3000"/>
              <a:buFont typeface="Montserrat"/>
              <a:buNone/>
              <a:tabLst>
                <a:tab pos="3282787" algn="l"/>
              </a:tabLst>
              <a:defRPr sz="4000" b="1">
                <a:solidFill>
                  <a:srgbClr val="FFFFFF"/>
                </a:solidFill>
                <a:latin typeface="+mj-lt"/>
                <a:ea typeface="Montserrat" panose="00000500000000000000" pitchFamily="2" charset="0"/>
                <a:cs typeface="Montserrat" panose="00000500000000000000" pitchFamily="2" charset="0"/>
                <a:sym typeface="Montserrat"/>
              </a:defRPr>
            </a:lvl1pPr>
            <a:lvl2pPr lvl="1" algn="ctr" rtl="0">
              <a:spcBef>
                <a:spcPts val="0"/>
              </a:spcBef>
              <a:spcAft>
                <a:spcPts val="0"/>
              </a:spcAft>
              <a:buClr>
                <a:srgbClr val="000000"/>
              </a:buClr>
              <a:buSzPts val="5200"/>
              <a:buNone/>
              <a:defRPr sz="6933">
                <a:solidFill>
                  <a:srgbClr val="000000"/>
                </a:solidFill>
              </a:defRPr>
            </a:lvl2pPr>
            <a:lvl3pPr lvl="2" algn="ctr" rtl="0">
              <a:spcBef>
                <a:spcPts val="0"/>
              </a:spcBef>
              <a:spcAft>
                <a:spcPts val="0"/>
              </a:spcAft>
              <a:buClr>
                <a:srgbClr val="000000"/>
              </a:buClr>
              <a:buSzPts val="5200"/>
              <a:buNone/>
              <a:defRPr sz="6933">
                <a:solidFill>
                  <a:srgbClr val="000000"/>
                </a:solidFill>
              </a:defRPr>
            </a:lvl3pPr>
            <a:lvl4pPr lvl="3" algn="ctr" rtl="0">
              <a:spcBef>
                <a:spcPts val="0"/>
              </a:spcBef>
              <a:spcAft>
                <a:spcPts val="0"/>
              </a:spcAft>
              <a:buClr>
                <a:srgbClr val="000000"/>
              </a:buClr>
              <a:buSzPts val="5200"/>
              <a:buNone/>
              <a:defRPr sz="6933">
                <a:solidFill>
                  <a:srgbClr val="000000"/>
                </a:solidFill>
              </a:defRPr>
            </a:lvl4pPr>
            <a:lvl5pPr lvl="4" algn="ctr" rtl="0">
              <a:spcBef>
                <a:spcPts val="0"/>
              </a:spcBef>
              <a:spcAft>
                <a:spcPts val="0"/>
              </a:spcAft>
              <a:buClr>
                <a:srgbClr val="000000"/>
              </a:buClr>
              <a:buSzPts val="5200"/>
              <a:buNone/>
              <a:defRPr sz="6933">
                <a:solidFill>
                  <a:srgbClr val="000000"/>
                </a:solidFill>
              </a:defRPr>
            </a:lvl5pPr>
            <a:lvl6pPr lvl="5" algn="ctr" rtl="0">
              <a:spcBef>
                <a:spcPts val="0"/>
              </a:spcBef>
              <a:spcAft>
                <a:spcPts val="0"/>
              </a:spcAft>
              <a:buClr>
                <a:srgbClr val="000000"/>
              </a:buClr>
              <a:buSzPts val="5200"/>
              <a:buNone/>
              <a:defRPr sz="6933">
                <a:solidFill>
                  <a:srgbClr val="000000"/>
                </a:solidFill>
              </a:defRPr>
            </a:lvl6pPr>
            <a:lvl7pPr lvl="6" algn="ctr" rtl="0">
              <a:spcBef>
                <a:spcPts val="0"/>
              </a:spcBef>
              <a:spcAft>
                <a:spcPts val="0"/>
              </a:spcAft>
              <a:buClr>
                <a:srgbClr val="000000"/>
              </a:buClr>
              <a:buSzPts val="5200"/>
              <a:buNone/>
              <a:defRPr sz="6933">
                <a:solidFill>
                  <a:srgbClr val="000000"/>
                </a:solidFill>
              </a:defRPr>
            </a:lvl7pPr>
            <a:lvl8pPr lvl="7" algn="ctr" rtl="0">
              <a:spcBef>
                <a:spcPts val="0"/>
              </a:spcBef>
              <a:spcAft>
                <a:spcPts val="0"/>
              </a:spcAft>
              <a:buClr>
                <a:srgbClr val="000000"/>
              </a:buClr>
              <a:buSzPts val="5200"/>
              <a:buNone/>
              <a:defRPr sz="6933">
                <a:solidFill>
                  <a:srgbClr val="000000"/>
                </a:solidFill>
              </a:defRPr>
            </a:lvl8pPr>
            <a:lvl9pPr lvl="8" algn="ctr" rtl="0">
              <a:spcBef>
                <a:spcPts val="0"/>
              </a:spcBef>
              <a:spcAft>
                <a:spcPts val="0"/>
              </a:spcAft>
              <a:buClr>
                <a:srgbClr val="000000"/>
              </a:buClr>
              <a:buSzPts val="5200"/>
              <a:buNone/>
              <a:defRPr sz="6933">
                <a:solidFill>
                  <a:srgbClr val="000000"/>
                </a:solidFill>
              </a:defRPr>
            </a:lvl9pPr>
          </a:lstStyle>
          <a:p>
            <a:r>
              <a:rPr lang="en-US"/>
              <a:t>Click to edit Master title style</a:t>
            </a:r>
            <a:endParaRPr dirty="0"/>
          </a:p>
        </p:txBody>
      </p:sp>
      <p:sp>
        <p:nvSpPr>
          <p:cNvPr id="12" name="Slide Number Placeholder 1">
            <a:extLst>
              <a:ext uri="{FF2B5EF4-FFF2-40B4-BE49-F238E27FC236}">
                <a16:creationId xmlns:a16="http://schemas.microsoft.com/office/drawing/2014/main" id="{7AFEAEB1-594F-424B-BC1C-CF9B9DCB78BB}"/>
              </a:ext>
            </a:extLst>
          </p:cNvPr>
          <p:cNvSpPr txBox="1">
            <a:spLocks/>
          </p:cNvSpPr>
          <p:nvPr/>
        </p:nvSpPr>
        <p:spPr>
          <a:xfrm>
            <a:off x="8976067" y="6412499"/>
            <a:ext cx="2743200" cy="366183"/>
          </a:xfrm>
          <a:prstGeom prst="rect">
            <a:avLst/>
          </a:prstGeom>
        </p:spPr>
        <p:txBody>
          <a:bodyPr vert="horz" lIns="0" tIns="60960" rIns="0" bIns="6096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z="1333" smtClean="0">
                <a:solidFill>
                  <a:schemeClr val="bg1"/>
                </a:solidFill>
                <a:latin typeface="Montserrat" panose="00000500000000000000" pitchFamily="2" charset="0"/>
              </a:rPr>
              <a:pPr/>
              <a:t>‹#›</a:t>
            </a:fld>
            <a:endParaRPr lang="en-PH" sz="1333" dirty="0">
              <a:solidFill>
                <a:schemeClr val="bg1"/>
              </a:solidFill>
              <a:latin typeface="Montserrat" panose="00000500000000000000" pitchFamily="2" charset="0"/>
            </a:endParaRPr>
          </a:p>
        </p:txBody>
      </p:sp>
      <p:sp>
        <p:nvSpPr>
          <p:cNvPr id="13" name="TextBox 12">
            <a:extLst>
              <a:ext uri="{FF2B5EF4-FFF2-40B4-BE49-F238E27FC236}">
                <a16:creationId xmlns:a16="http://schemas.microsoft.com/office/drawing/2014/main" id="{7B60D9EE-C28D-6DB2-74C9-925C2BF28DFF}"/>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4" name="Picture 13">
            <a:extLst>
              <a:ext uri="{FF2B5EF4-FFF2-40B4-BE49-F238E27FC236}">
                <a16:creationId xmlns:a16="http://schemas.microsoft.com/office/drawing/2014/main" id="{CA06910C-3278-EC18-6D25-71265FCA2A6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2651583696"/>
      </p:ext>
    </p:extLst>
  </p:cSld>
  <p:clrMapOvr>
    <a:masterClrMapping/>
  </p:clrMapOvr>
  <p:hf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Cover - black grid" preserve="1">
  <p:cSld name="1_Cover - black grid">
    <p:bg>
      <p:bgPr>
        <a:solidFill>
          <a:schemeClr val="bg2"/>
        </a:solidFill>
        <a:effectLst/>
      </p:bgPr>
    </p:bg>
    <p:spTree>
      <p:nvGrpSpPr>
        <p:cNvPr id="1" name="Shape 974"/>
        <p:cNvGrpSpPr/>
        <p:nvPr/>
      </p:nvGrpSpPr>
      <p:grpSpPr>
        <a:xfrm>
          <a:off x="0" y="0"/>
          <a:ext cx="0" cy="0"/>
          <a:chOff x="0" y="0"/>
          <a:chExt cx="0" cy="0"/>
        </a:xfrm>
      </p:grpSpPr>
      <p:sp>
        <p:nvSpPr>
          <p:cNvPr id="977" name="Google Shape;977;gd21c83c52b_0_2301"/>
          <p:cNvSpPr txBox="1">
            <a:spLocks noGrp="1"/>
          </p:cNvSpPr>
          <p:nvPr>
            <p:ph type="ctrTitle"/>
          </p:nvPr>
        </p:nvSpPr>
        <p:spPr>
          <a:xfrm>
            <a:off x="472867" y="506700"/>
            <a:ext cx="8357600" cy="1518400"/>
          </a:xfrm>
          <a:prstGeom prst="rect">
            <a:avLst/>
          </a:prstGeom>
          <a:noFill/>
          <a:ln>
            <a:noFill/>
          </a:ln>
        </p:spPr>
        <p:txBody>
          <a:bodyPr spcFirstLastPara="1" wrap="square" lIns="0" tIns="91425" rIns="0" bIns="91425" anchor="b" anchorCtr="0">
            <a:noAutofit/>
          </a:bodyPr>
          <a:lstStyle>
            <a:lvl1pPr lvl="0" algn="l" rtl="0">
              <a:lnSpc>
                <a:spcPct val="100000"/>
              </a:lnSpc>
              <a:spcBef>
                <a:spcPts val="0"/>
              </a:spcBef>
              <a:spcAft>
                <a:spcPts val="0"/>
              </a:spcAft>
              <a:buClr>
                <a:srgbClr val="FFFFFF"/>
              </a:buClr>
              <a:buSzPts val="3600"/>
              <a:buFont typeface="Montserrat"/>
              <a:buNone/>
              <a:defRPr sz="4400" b="1">
                <a:solidFill>
                  <a:srgbClr val="FFFFFF"/>
                </a:solidFill>
                <a:latin typeface="+mj-lt"/>
                <a:ea typeface="Montserrat"/>
                <a:cs typeface="Montserrat"/>
                <a:sym typeface="Montserrat"/>
              </a:defRPr>
            </a:lvl1pPr>
            <a:lvl2pPr lvl="1" algn="ctr" rtl="0">
              <a:lnSpc>
                <a:spcPct val="100000"/>
              </a:lnSpc>
              <a:spcBef>
                <a:spcPts val="0"/>
              </a:spcBef>
              <a:spcAft>
                <a:spcPts val="0"/>
              </a:spcAft>
              <a:buClr>
                <a:srgbClr val="FFFFFF"/>
              </a:buClr>
              <a:buSzPts val="5200"/>
              <a:buNone/>
              <a:defRPr sz="6933">
                <a:solidFill>
                  <a:srgbClr val="FFFFFF"/>
                </a:solidFill>
              </a:defRPr>
            </a:lvl2pPr>
            <a:lvl3pPr lvl="2" algn="ctr" rtl="0">
              <a:lnSpc>
                <a:spcPct val="100000"/>
              </a:lnSpc>
              <a:spcBef>
                <a:spcPts val="0"/>
              </a:spcBef>
              <a:spcAft>
                <a:spcPts val="0"/>
              </a:spcAft>
              <a:buClr>
                <a:srgbClr val="FFFFFF"/>
              </a:buClr>
              <a:buSzPts val="5200"/>
              <a:buNone/>
              <a:defRPr sz="6933">
                <a:solidFill>
                  <a:srgbClr val="FFFFFF"/>
                </a:solidFill>
              </a:defRPr>
            </a:lvl3pPr>
            <a:lvl4pPr lvl="3" algn="ctr" rtl="0">
              <a:lnSpc>
                <a:spcPct val="100000"/>
              </a:lnSpc>
              <a:spcBef>
                <a:spcPts val="0"/>
              </a:spcBef>
              <a:spcAft>
                <a:spcPts val="0"/>
              </a:spcAft>
              <a:buClr>
                <a:srgbClr val="FFFFFF"/>
              </a:buClr>
              <a:buSzPts val="5200"/>
              <a:buNone/>
              <a:defRPr sz="6933">
                <a:solidFill>
                  <a:srgbClr val="FFFFFF"/>
                </a:solidFill>
              </a:defRPr>
            </a:lvl4pPr>
            <a:lvl5pPr lvl="4" algn="ctr" rtl="0">
              <a:lnSpc>
                <a:spcPct val="100000"/>
              </a:lnSpc>
              <a:spcBef>
                <a:spcPts val="0"/>
              </a:spcBef>
              <a:spcAft>
                <a:spcPts val="0"/>
              </a:spcAft>
              <a:buClr>
                <a:srgbClr val="FFFFFF"/>
              </a:buClr>
              <a:buSzPts val="5200"/>
              <a:buNone/>
              <a:defRPr sz="6933">
                <a:solidFill>
                  <a:srgbClr val="FFFFFF"/>
                </a:solidFill>
              </a:defRPr>
            </a:lvl5pPr>
            <a:lvl6pPr lvl="5" algn="ctr" rtl="0">
              <a:lnSpc>
                <a:spcPct val="100000"/>
              </a:lnSpc>
              <a:spcBef>
                <a:spcPts val="0"/>
              </a:spcBef>
              <a:spcAft>
                <a:spcPts val="0"/>
              </a:spcAft>
              <a:buClr>
                <a:srgbClr val="FFFFFF"/>
              </a:buClr>
              <a:buSzPts val="5200"/>
              <a:buNone/>
              <a:defRPr sz="6933">
                <a:solidFill>
                  <a:srgbClr val="FFFFFF"/>
                </a:solidFill>
              </a:defRPr>
            </a:lvl6pPr>
            <a:lvl7pPr lvl="6" algn="ctr" rtl="0">
              <a:lnSpc>
                <a:spcPct val="100000"/>
              </a:lnSpc>
              <a:spcBef>
                <a:spcPts val="0"/>
              </a:spcBef>
              <a:spcAft>
                <a:spcPts val="0"/>
              </a:spcAft>
              <a:buClr>
                <a:srgbClr val="FFFFFF"/>
              </a:buClr>
              <a:buSzPts val="5200"/>
              <a:buNone/>
              <a:defRPr sz="6933">
                <a:solidFill>
                  <a:srgbClr val="FFFFFF"/>
                </a:solidFill>
              </a:defRPr>
            </a:lvl7pPr>
            <a:lvl8pPr lvl="7" algn="ctr" rtl="0">
              <a:lnSpc>
                <a:spcPct val="100000"/>
              </a:lnSpc>
              <a:spcBef>
                <a:spcPts val="0"/>
              </a:spcBef>
              <a:spcAft>
                <a:spcPts val="0"/>
              </a:spcAft>
              <a:buClr>
                <a:srgbClr val="FFFFFF"/>
              </a:buClr>
              <a:buSzPts val="5200"/>
              <a:buNone/>
              <a:defRPr sz="6933">
                <a:solidFill>
                  <a:srgbClr val="FFFFFF"/>
                </a:solidFill>
              </a:defRPr>
            </a:lvl8pPr>
            <a:lvl9pPr lvl="8" algn="ctr" rtl="0">
              <a:lnSpc>
                <a:spcPct val="100000"/>
              </a:lnSpc>
              <a:spcBef>
                <a:spcPts val="0"/>
              </a:spcBef>
              <a:spcAft>
                <a:spcPts val="0"/>
              </a:spcAft>
              <a:buClr>
                <a:srgbClr val="FFFFFF"/>
              </a:buClr>
              <a:buSzPts val="5200"/>
              <a:buNone/>
              <a:defRPr sz="6933">
                <a:solidFill>
                  <a:srgbClr val="FFFFFF"/>
                </a:solidFill>
              </a:defRPr>
            </a:lvl9pPr>
          </a:lstStyle>
          <a:p>
            <a:r>
              <a:rPr lang="en-US"/>
              <a:t>Click to edit Master title style</a:t>
            </a:r>
            <a:endParaRPr dirty="0"/>
          </a:p>
        </p:txBody>
      </p:sp>
      <p:sp>
        <p:nvSpPr>
          <p:cNvPr id="978" name="Google Shape;978;gd21c83c52b_0_2301"/>
          <p:cNvSpPr txBox="1">
            <a:spLocks noGrp="1"/>
          </p:cNvSpPr>
          <p:nvPr>
            <p:ph type="subTitle" idx="1"/>
          </p:nvPr>
        </p:nvSpPr>
        <p:spPr>
          <a:xfrm>
            <a:off x="472867" y="1871067"/>
            <a:ext cx="8357600" cy="658800"/>
          </a:xfrm>
          <a:prstGeom prst="rect">
            <a:avLst/>
          </a:prstGeom>
          <a:noFill/>
          <a:ln>
            <a:noFill/>
          </a:ln>
        </p:spPr>
        <p:txBody>
          <a:bodyPr spcFirstLastPara="1" wrap="square" lIns="0" tIns="91425" rIns="0" bIns="91425" anchor="t" anchorCtr="0">
            <a:noAutofit/>
          </a:bodyPr>
          <a:lstStyle>
            <a:lvl1pPr lvl="0" algn="l" rtl="0">
              <a:lnSpc>
                <a:spcPct val="100000"/>
              </a:lnSpc>
              <a:spcBef>
                <a:spcPts val="0"/>
              </a:spcBef>
              <a:spcAft>
                <a:spcPts val="0"/>
              </a:spcAft>
              <a:buClr>
                <a:srgbClr val="FFFFFF"/>
              </a:buClr>
              <a:buSzPts val="1800"/>
              <a:buFont typeface="Montserrat"/>
              <a:buNone/>
              <a:defRPr sz="2400">
                <a:solidFill>
                  <a:srgbClr val="FFFFFF"/>
                </a:solidFill>
                <a:latin typeface="+mn-lt"/>
                <a:ea typeface="Montserrat"/>
                <a:cs typeface="Montserrat"/>
                <a:sym typeface="Montserrat"/>
              </a:defRPr>
            </a:lvl1pPr>
            <a:lvl2pPr lvl="1" algn="l"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2pPr>
            <a:lvl3pPr lvl="2" algn="l"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3pPr>
            <a:lvl4pPr lvl="3" algn="l"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4pPr>
            <a:lvl5pPr lvl="4" algn="l"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5pPr>
            <a:lvl6pPr lvl="5" algn="l"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6pPr>
            <a:lvl7pPr lvl="6" algn="l"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7pPr>
            <a:lvl8pPr lvl="7" algn="l"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8pPr>
            <a:lvl9pPr lvl="8" algn="l"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9pPr>
          </a:lstStyle>
          <a:p>
            <a:r>
              <a:rPr lang="en-US"/>
              <a:t>Click to edit Master subtitle style</a:t>
            </a:r>
            <a:endParaRPr dirty="0"/>
          </a:p>
        </p:txBody>
      </p:sp>
      <p:sp>
        <p:nvSpPr>
          <p:cNvPr id="979" name="Google Shape;979;gd21c83c52b_0_2301"/>
          <p:cNvSpPr txBox="1">
            <a:spLocks noGrp="1"/>
          </p:cNvSpPr>
          <p:nvPr>
            <p:ph type="subTitle" idx="2"/>
          </p:nvPr>
        </p:nvSpPr>
        <p:spPr>
          <a:xfrm>
            <a:off x="472867" y="3134667"/>
            <a:ext cx="8357600" cy="410000"/>
          </a:xfrm>
          <a:prstGeom prst="rect">
            <a:avLst/>
          </a:prstGeom>
          <a:noFill/>
          <a:ln>
            <a:noFill/>
          </a:ln>
        </p:spPr>
        <p:txBody>
          <a:bodyPr spcFirstLastPara="1" wrap="square" lIns="0" tIns="91425" rIns="0" bIns="91425" anchor="t" anchorCtr="0">
            <a:noAutofit/>
          </a:bodyPr>
          <a:lstStyle>
            <a:lvl1pPr lvl="0" algn="l" rtl="0">
              <a:lnSpc>
                <a:spcPct val="100000"/>
              </a:lnSpc>
              <a:spcBef>
                <a:spcPts val="0"/>
              </a:spcBef>
              <a:spcAft>
                <a:spcPts val="0"/>
              </a:spcAft>
              <a:buClr>
                <a:srgbClr val="FFFFFF"/>
              </a:buClr>
              <a:buSzPts val="1200"/>
              <a:buNone/>
              <a:defRPr sz="1600">
                <a:solidFill>
                  <a:srgbClr val="FFFFFF"/>
                </a:solidFill>
                <a:latin typeface="+mn-lt"/>
              </a:defRPr>
            </a:lvl1pPr>
            <a:lvl2pPr lvl="1" algn="l" rtl="0">
              <a:lnSpc>
                <a:spcPct val="100000"/>
              </a:lnSpc>
              <a:spcBef>
                <a:spcPts val="0"/>
              </a:spcBef>
              <a:spcAft>
                <a:spcPts val="0"/>
              </a:spcAft>
              <a:buClr>
                <a:srgbClr val="FFFFFF"/>
              </a:buClr>
              <a:buSzPts val="1800"/>
              <a:buNone/>
              <a:defRPr sz="2400" b="1">
                <a:solidFill>
                  <a:srgbClr val="FFFFFF"/>
                </a:solidFill>
              </a:defRPr>
            </a:lvl2pPr>
            <a:lvl3pPr lvl="2" algn="l" rtl="0">
              <a:lnSpc>
                <a:spcPct val="100000"/>
              </a:lnSpc>
              <a:spcBef>
                <a:spcPts val="0"/>
              </a:spcBef>
              <a:spcAft>
                <a:spcPts val="0"/>
              </a:spcAft>
              <a:buClr>
                <a:srgbClr val="FFFFFF"/>
              </a:buClr>
              <a:buSzPts val="1800"/>
              <a:buNone/>
              <a:defRPr sz="2400" b="1">
                <a:solidFill>
                  <a:srgbClr val="FFFFFF"/>
                </a:solidFill>
              </a:defRPr>
            </a:lvl3pPr>
            <a:lvl4pPr lvl="3" algn="l" rtl="0">
              <a:lnSpc>
                <a:spcPct val="100000"/>
              </a:lnSpc>
              <a:spcBef>
                <a:spcPts val="0"/>
              </a:spcBef>
              <a:spcAft>
                <a:spcPts val="0"/>
              </a:spcAft>
              <a:buClr>
                <a:srgbClr val="FFFFFF"/>
              </a:buClr>
              <a:buSzPts val="1800"/>
              <a:buNone/>
              <a:defRPr sz="2400" b="1">
                <a:solidFill>
                  <a:srgbClr val="FFFFFF"/>
                </a:solidFill>
              </a:defRPr>
            </a:lvl4pPr>
            <a:lvl5pPr lvl="4" algn="l" rtl="0">
              <a:lnSpc>
                <a:spcPct val="100000"/>
              </a:lnSpc>
              <a:spcBef>
                <a:spcPts val="0"/>
              </a:spcBef>
              <a:spcAft>
                <a:spcPts val="0"/>
              </a:spcAft>
              <a:buClr>
                <a:srgbClr val="FFFFFF"/>
              </a:buClr>
              <a:buSzPts val="1800"/>
              <a:buNone/>
              <a:defRPr sz="2400" b="1">
                <a:solidFill>
                  <a:srgbClr val="FFFFFF"/>
                </a:solidFill>
              </a:defRPr>
            </a:lvl5pPr>
            <a:lvl6pPr lvl="5" algn="l" rtl="0">
              <a:lnSpc>
                <a:spcPct val="100000"/>
              </a:lnSpc>
              <a:spcBef>
                <a:spcPts val="0"/>
              </a:spcBef>
              <a:spcAft>
                <a:spcPts val="0"/>
              </a:spcAft>
              <a:buClr>
                <a:srgbClr val="FFFFFF"/>
              </a:buClr>
              <a:buSzPts val="1800"/>
              <a:buNone/>
              <a:defRPr sz="2400" b="1">
                <a:solidFill>
                  <a:srgbClr val="FFFFFF"/>
                </a:solidFill>
              </a:defRPr>
            </a:lvl6pPr>
            <a:lvl7pPr lvl="6" algn="l" rtl="0">
              <a:lnSpc>
                <a:spcPct val="100000"/>
              </a:lnSpc>
              <a:spcBef>
                <a:spcPts val="0"/>
              </a:spcBef>
              <a:spcAft>
                <a:spcPts val="0"/>
              </a:spcAft>
              <a:buClr>
                <a:srgbClr val="FFFFFF"/>
              </a:buClr>
              <a:buSzPts val="1800"/>
              <a:buNone/>
              <a:defRPr sz="2400" b="1">
                <a:solidFill>
                  <a:srgbClr val="FFFFFF"/>
                </a:solidFill>
              </a:defRPr>
            </a:lvl7pPr>
            <a:lvl8pPr lvl="7" algn="l" rtl="0">
              <a:lnSpc>
                <a:spcPct val="100000"/>
              </a:lnSpc>
              <a:spcBef>
                <a:spcPts val="0"/>
              </a:spcBef>
              <a:spcAft>
                <a:spcPts val="0"/>
              </a:spcAft>
              <a:buClr>
                <a:srgbClr val="FFFFFF"/>
              </a:buClr>
              <a:buSzPts val="1800"/>
              <a:buNone/>
              <a:defRPr sz="2400" b="1">
                <a:solidFill>
                  <a:srgbClr val="FFFFFF"/>
                </a:solidFill>
              </a:defRPr>
            </a:lvl8pPr>
            <a:lvl9pPr lvl="8" algn="l" rtl="0">
              <a:lnSpc>
                <a:spcPct val="100000"/>
              </a:lnSpc>
              <a:spcBef>
                <a:spcPts val="0"/>
              </a:spcBef>
              <a:spcAft>
                <a:spcPts val="0"/>
              </a:spcAft>
              <a:buClr>
                <a:srgbClr val="FFFFFF"/>
              </a:buClr>
              <a:buSzPts val="1800"/>
              <a:buNone/>
              <a:defRPr sz="2400" b="1">
                <a:solidFill>
                  <a:srgbClr val="FFFFFF"/>
                </a:solidFill>
              </a:defRPr>
            </a:lvl9pPr>
          </a:lstStyle>
          <a:p>
            <a:r>
              <a:rPr lang="en-US"/>
              <a:t>Click to edit Master subtitle style</a:t>
            </a:r>
            <a:endParaRPr dirty="0"/>
          </a:p>
        </p:txBody>
      </p:sp>
      <p:pic>
        <p:nvPicPr>
          <p:cNvPr id="5" name="Picture 4">
            <a:extLst>
              <a:ext uri="{FF2B5EF4-FFF2-40B4-BE49-F238E27FC236}">
                <a16:creationId xmlns:a16="http://schemas.microsoft.com/office/drawing/2014/main" id="{F1398FCE-DA8F-C63F-1A9F-3C3E9718123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75953" y="6496637"/>
            <a:ext cx="644652" cy="274320"/>
          </a:xfrm>
          <a:prstGeom prst="rect">
            <a:avLst/>
          </a:prstGeom>
        </p:spPr>
      </p:pic>
      <p:cxnSp>
        <p:nvCxnSpPr>
          <p:cNvPr id="6" name="Straight Connector 5">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9576853"/>
      </p:ext>
    </p:extLst>
  </p:cSld>
  <p:clrMapOvr>
    <a:masterClrMapping/>
  </p:clrMapOvr>
  <p:hf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Cover - black" preserve="1">
  <p:cSld name="1_Cover - black">
    <p:bg>
      <p:bgPr>
        <a:solidFill>
          <a:srgbClr val="000000"/>
        </a:solidFill>
        <a:effectLst/>
      </p:bgPr>
    </p:bg>
    <p:spTree>
      <p:nvGrpSpPr>
        <p:cNvPr id="1" name="Shape 219"/>
        <p:cNvGrpSpPr/>
        <p:nvPr/>
      </p:nvGrpSpPr>
      <p:grpSpPr>
        <a:xfrm>
          <a:off x="0" y="0"/>
          <a:ext cx="0" cy="0"/>
          <a:chOff x="0" y="0"/>
          <a:chExt cx="0" cy="0"/>
        </a:xfrm>
      </p:grpSpPr>
      <p:sp>
        <p:nvSpPr>
          <p:cNvPr id="9" name="Rectangle 8">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n-lt"/>
            </a:endParaRPr>
          </a:p>
        </p:txBody>
      </p:sp>
      <p:sp>
        <p:nvSpPr>
          <p:cNvPr id="221" name="Google Shape;221;p4"/>
          <p:cNvSpPr txBox="1">
            <a:spLocks noGrp="1"/>
          </p:cNvSpPr>
          <p:nvPr>
            <p:ph type="ctrTitle"/>
          </p:nvPr>
        </p:nvSpPr>
        <p:spPr>
          <a:xfrm>
            <a:off x="472867" y="1527533"/>
            <a:ext cx="8374000" cy="2262000"/>
          </a:xfrm>
          <a:prstGeom prst="rect">
            <a:avLst/>
          </a:prstGeom>
        </p:spPr>
        <p:txBody>
          <a:bodyPr spcFirstLastPara="1" wrap="square" lIns="0" tIns="91425" rIns="0" bIns="91425" anchor="b" anchorCtr="0">
            <a:noAutofit/>
          </a:bodyPr>
          <a:lstStyle>
            <a:lvl1pPr lvl="0" rtl="0">
              <a:spcBef>
                <a:spcPts val="0"/>
              </a:spcBef>
              <a:spcAft>
                <a:spcPts val="0"/>
              </a:spcAft>
              <a:buClr>
                <a:srgbClr val="FFFFFF"/>
              </a:buClr>
              <a:buSzPts val="3600"/>
              <a:buFont typeface="Montserrat"/>
              <a:buNone/>
              <a:defRPr sz="4400" b="1">
                <a:solidFill>
                  <a:srgbClr val="FFFFFF"/>
                </a:solidFill>
                <a:latin typeface="+mn-lt"/>
                <a:ea typeface="Montserrat"/>
                <a:cs typeface="Montserrat"/>
                <a:sym typeface="Montserrat"/>
              </a:defRPr>
            </a:lvl1pPr>
            <a:lvl2pPr lvl="1" algn="ctr" rtl="0">
              <a:spcBef>
                <a:spcPts val="0"/>
              </a:spcBef>
              <a:spcAft>
                <a:spcPts val="0"/>
              </a:spcAft>
              <a:buClr>
                <a:srgbClr val="FFFFFF"/>
              </a:buClr>
              <a:buSzPts val="5200"/>
              <a:buNone/>
              <a:defRPr sz="6933">
                <a:solidFill>
                  <a:srgbClr val="FFFFFF"/>
                </a:solidFill>
              </a:defRPr>
            </a:lvl2pPr>
            <a:lvl3pPr lvl="2" algn="ctr" rtl="0">
              <a:spcBef>
                <a:spcPts val="0"/>
              </a:spcBef>
              <a:spcAft>
                <a:spcPts val="0"/>
              </a:spcAft>
              <a:buClr>
                <a:srgbClr val="FFFFFF"/>
              </a:buClr>
              <a:buSzPts val="5200"/>
              <a:buNone/>
              <a:defRPr sz="6933">
                <a:solidFill>
                  <a:srgbClr val="FFFFFF"/>
                </a:solidFill>
              </a:defRPr>
            </a:lvl3pPr>
            <a:lvl4pPr lvl="3" algn="ctr" rtl="0">
              <a:spcBef>
                <a:spcPts val="0"/>
              </a:spcBef>
              <a:spcAft>
                <a:spcPts val="0"/>
              </a:spcAft>
              <a:buClr>
                <a:srgbClr val="FFFFFF"/>
              </a:buClr>
              <a:buSzPts val="5200"/>
              <a:buNone/>
              <a:defRPr sz="6933">
                <a:solidFill>
                  <a:srgbClr val="FFFFFF"/>
                </a:solidFill>
              </a:defRPr>
            </a:lvl4pPr>
            <a:lvl5pPr lvl="4" algn="ctr" rtl="0">
              <a:spcBef>
                <a:spcPts val="0"/>
              </a:spcBef>
              <a:spcAft>
                <a:spcPts val="0"/>
              </a:spcAft>
              <a:buClr>
                <a:srgbClr val="FFFFFF"/>
              </a:buClr>
              <a:buSzPts val="5200"/>
              <a:buNone/>
              <a:defRPr sz="6933">
                <a:solidFill>
                  <a:srgbClr val="FFFFFF"/>
                </a:solidFill>
              </a:defRPr>
            </a:lvl5pPr>
            <a:lvl6pPr lvl="5" algn="ctr" rtl="0">
              <a:spcBef>
                <a:spcPts val="0"/>
              </a:spcBef>
              <a:spcAft>
                <a:spcPts val="0"/>
              </a:spcAft>
              <a:buClr>
                <a:srgbClr val="FFFFFF"/>
              </a:buClr>
              <a:buSzPts val="5200"/>
              <a:buNone/>
              <a:defRPr sz="6933">
                <a:solidFill>
                  <a:srgbClr val="FFFFFF"/>
                </a:solidFill>
              </a:defRPr>
            </a:lvl6pPr>
            <a:lvl7pPr lvl="6" algn="ctr" rtl="0">
              <a:spcBef>
                <a:spcPts val="0"/>
              </a:spcBef>
              <a:spcAft>
                <a:spcPts val="0"/>
              </a:spcAft>
              <a:buClr>
                <a:srgbClr val="FFFFFF"/>
              </a:buClr>
              <a:buSzPts val="5200"/>
              <a:buNone/>
              <a:defRPr sz="6933">
                <a:solidFill>
                  <a:srgbClr val="FFFFFF"/>
                </a:solidFill>
              </a:defRPr>
            </a:lvl7pPr>
            <a:lvl8pPr lvl="7" algn="ctr" rtl="0">
              <a:spcBef>
                <a:spcPts val="0"/>
              </a:spcBef>
              <a:spcAft>
                <a:spcPts val="0"/>
              </a:spcAft>
              <a:buClr>
                <a:srgbClr val="FFFFFF"/>
              </a:buClr>
              <a:buSzPts val="5200"/>
              <a:buNone/>
              <a:defRPr sz="6933">
                <a:solidFill>
                  <a:srgbClr val="FFFFFF"/>
                </a:solidFill>
              </a:defRPr>
            </a:lvl8pPr>
            <a:lvl9pPr lvl="8" algn="ctr" rtl="0">
              <a:spcBef>
                <a:spcPts val="0"/>
              </a:spcBef>
              <a:spcAft>
                <a:spcPts val="0"/>
              </a:spcAft>
              <a:buClr>
                <a:srgbClr val="FFFFFF"/>
              </a:buClr>
              <a:buSzPts val="5200"/>
              <a:buNone/>
              <a:defRPr sz="6933">
                <a:solidFill>
                  <a:srgbClr val="FFFFFF"/>
                </a:solidFill>
              </a:defRPr>
            </a:lvl9pPr>
          </a:lstStyle>
          <a:p>
            <a:r>
              <a:rPr lang="en-US"/>
              <a:t>Click to edit Master title style</a:t>
            </a:r>
            <a:endParaRPr dirty="0"/>
          </a:p>
        </p:txBody>
      </p:sp>
      <p:sp>
        <p:nvSpPr>
          <p:cNvPr id="222" name="Google Shape;222;p4"/>
          <p:cNvSpPr txBox="1">
            <a:spLocks noGrp="1"/>
          </p:cNvSpPr>
          <p:nvPr>
            <p:ph type="subTitle" idx="1"/>
          </p:nvPr>
        </p:nvSpPr>
        <p:spPr>
          <a:xfrm>
            <a:off x="472867" y="3737067"/>
            <a:ext cx="8374000" cy="1056800"/>
          </a:xfrm>
          <a:prstGeom prst="rect">
            <a:avLst/>
          </a:prstGeom>
        </p:spPr>
        <p:txBody>
          <a:bodyPr spcFirstLastPara="1" wrap="square" lIns="0" tIns="91425" rIns="0" bIns="91425" anchor="t" anchorCtr="0">
            <a:noAutofit/>
          </a:bodyPr>
          <a:lstStyle>
            <a:lvl1pPr lvl="0" rtl="0">
              <a:lnSpc>
                <a:spcPct val="100000"/>
              </a:lnSpc>
              <a:spcBef>
                <a:spcPts val="0"/>
              </a:spcBef>
              <a:spcAft>
                <a:spcPts val="0"/>
              </a:spcAft>
              <a:buClr>
                <a:srgbClr val="FFFFFF"/>
              </a:buClr>
              <a:buSzPts val="1800"/>
              <a:buFont typeface="Montserrat"/>
              <a:buNone/>
              <a:defRPr sz="2400">
                <a:solidFill>
                  <a:srgbClr val="FFFFFF"/>
                </a:solidFill>
                <a:latin typeface="+mn-lt"/>
                <a:ea typeface="Montserrat"/>
                <a:cs typeface="Montserrat"/>
                <a:sym typeface="Montserrat"/>
              </a:defRPr>
            </a:lvl1pPr>
            <a:lvl2pPr lvl="1" rtl="0">
              <a:lnSpc>
                <a:spcPct val="100000"/>
              </a:lnSpc>
              <a:spcBef>
                <a:spcPts val="0"/>
              </a:spcBef>
              <a:spcAft>
                <a:spcPts val="0"/>
              </a:spcAft>
              <a:buClr>
                <a:srgbClr val="666666"/>
              </a:buClr>
              <a:buSzPts val="1800"/>
              <a:buFont typeface="Montserrat"/>
              <a:buNone/>
              <a:defRPr sz="2400">
                <a:solidFill>
                  <a:srgbClr val="666666"/>
                </a:solidFill>
                <a:latin typeface="Montserrat"/>
                <a:ea typeface="Montserrat"/>
                <a:cs typeface="Montserrat"/>
                <a:sym typeface="Montserrat"/>
              </a:defRPr>
            </a:lvl2pPr>
            <a:lvl3pPr lvl="2" rtl="0">
              <a:lnSpc>
                <a:spcPct val="100000"/>
              </a:lnSpc>
              <a:spcBef>
                <a:spcPts val="0"/>
              </a:spcBef>
              <a:spcAft>
                <a:spcPts val="0"/>
              </a:spcAft>
              <a:buClr>
                <a:srgbClr val="666666"/>
              </a:buClr>
              <a:buSzPts val="1800"/>
              <a:buFont typeface="Montserrat"/>
              <a:buNone/>
              <a:defRPr sz="2400">
                <a:solidFill>
                  <a:srgbClr val="666666"/>
                </a:solidFill>
                <a:latin typeface="Montserrat"/>
                <a:ea typeface="Montserrat"/>
                <a:cs typeface="Montserrat"/>
                <a:sym typeface="Montserrat"/>
              </a:defRPr>
            </a:lvl3pPr>
            <a:lvl4pPr lvl="3" rtl="0">
              <a:lnSpc>
                <a:spcPct val="100000"/>
              </a:lnSpc>
              <a:spcBef>
                <a:spcPts val="0"/>
              </a:spcBef>
              <a:spcAft>
                <a:spcPts val="0"/>
              </a:spcAft>
              <a:buClr>
                <a:srgbClr val="666666"/>
              </a:buClr>
              <a:buSzPts val="1800"/>
              <a:buFont typeface="Montserrat"/>
              <a:buNone/>
              <a:defRPr sz="2400">
                <a:solidFill>
                  <a:srgbClr val="666666"/>
                </a:solidFill>
                <a:latin typeface="Montserrat"/>
                <a:ea typeface="Montserrat"/>
                <a:cs typeface="Montserrat"/>
                <a:sym typeface="Montserrat"/>
              </a:defRPr>
            </a:lvl4pPr>
            <a:lvl5pPr lvl="4" rtl="0">
              <a:lnSpc>
                <a:spcPct val="100000"/>
              </a:lnSpc>
              <a:spcBef>
                <a:spcPts val="0"/>
              </a:spcBef>
              <a:spcAft>
                <a:spcPts val="0"/>
              </a:spcAft>
              <a:buClr>
                <a:srgbClr val="666666"/>
              </a:buClr>
              <a:buSzPts val="1800"/>
              <a:buFont typeface="Montserrat"/>
              <a:buNone/>
              <a:defRPr sz="2400">
                <a:solidFill>
                  <a:srgbClr val="666666"/>
                </a:solidFill>
                <a:latin typeface="Montserrat"/>
                <a:ea typeface="Montserrat"/>
                <a:cs typeface="Montserrat"/>
                <a:sym typeface="Montserrat"/>
              </a:defRPr>
            </a:lvl5pPr>
            <a:lvl6pPr lvl="5" rtl="0">
              <a:lnSpc>
                <a:spcPct val="100000"/>
              </a:lnSpc>
              <a:spcBef>
                <a:spcPts val="0"/>
              </a:spcBef>
              <a:spcAft>
                <a:spcPts val="0"/>
              </a:spcAft>
              <a:buClr>
                <a:srgbClr val="666666"/>
              </a:buClr>
              <a:buSzPts val="1800"/>
              <a:buFont typeface="Montserrat"/>
              <a:buNone/>
              <a:defRPr sz="2400">
                <a:solidFill>
                  <a:srgbClr val="666666"/>
                </a:solidFill>
                <a:latin typeface="Montserrat"/>
                <a:ea typeface="Montserrat"/>
                <a:cs typeface="Montserrat"/>
                <a:sym typeface="Montserrat"/>
              </a:defRPr>
            </a:lvl6pPr>
            <a:lvl7pPr lvl="6" rtl="0">
              <a:lnSpc>
                <a:spcPct val="100000"/>
              </a:lnSpc>
              <a:spcBef>
                <a:spcPts val="0"/>
              </a:spcBef>
              <a:spcAft>
                <a:spcPts val="0"/>
              </a:spcAft>
              <a:buClr>
                <a:srgbClr val="666666"/>
              </a:buClr>
              <a:buSzPts val="1800"/>
              <a:buFont typeface="Montserrat"/>
              <a:buNone/>
              <a:defRPr sz="2400">
                <a:solidFill>
                  <a:srgbClr val="666666"/>
                </a:solidFill>
                <a:latin typeface="Montserrat"/>
                <a:ea typeface="Montserrat"/>
                <a:cs typeface="Montserrat"/>
                <a:sym typeface="Montserrat"/>
              </a:defRPr>
            </a:lvl7pPr>
            <a:lvl8pPr lvl="7" rtl="0">
              <a:lnSpc>
                <a:spcPct val="100000"/>
              </a:lnSpc>
              <a:spcBef>
                <a:spcPts val="0"/>
              </a:spcBef>
              <a:spcAft>
                <a:spcPts val="0"/>
              </a:spcAft>
              <a:buClr>
                <a:srgbClr val="666666"/>
              </a:buClr>
              <a:buSzPts val="1800"/>
              <a:buFont typeface="Montserrat"/>
              <a:buNone/>
              <a:defRPr sz="2400">
                <a:solidFill>
                  <a:srgbClr val="666666"/>
                </a:solidFill>
                <a:latin typeface="Montserrat"/>
                <a:ea typeface="Montserrat"/>
                <a:cs typeface="Montserrat"/>
                <a:sym typeface="Montserrat"/>
              </a:defRPr>
            </a:lvl8pPr>
            <a:lvl9pPr lvl="8" rtl="0">
              <a:lnSpc>
                <a:spcPct val="100000"/>
              </a:lnSpc>
              <a:spcBef>
                <a:spcPts val="0"/>
              </a:spcBef>
              <a:spcAft>
                <a:spcPts val="0"/>
              </a:spcAft>
              <a:buClr>
                <a:srgbClr val="666666"/>
              </a:buClr>
              <a:buSzPts val="1800"/>
              <a:buFont typeface="Montserrat"/>
              <a:buNone/>
              <a:defRPr sz="2400">
                <a:solidFill>
                  <a:srgbClr val="666666"/>
                </a:solidFill>
                <a:latin typeface="Montserrat"/>
                <a:ea typeface="Montserrat"/>
                <a:cs typeface="Montserrat"/>
                <a:sym typeface="Montserrat"/>
              </a:defRPr>
            </a:lvl9pPr>
          </a:lstStyle>
          <a:p>
            <a:r>
              <a:rPr lang="en-US"/>
              <a:t>Click to edit Master subtitle style</a:t>
            </a:r>
            <a:endParaRPr dirty="0"/>
          </a:p>
        </p:txBody>
      </p:sp>
      <p:sp>
        <p:nvSpPr>
          <p:cNvPr id="223" name="Google Shape;223;p4"/>
          <p:cNvSpPr txBox="1">
            <a:spLocks noGrp="1"/>
          </p:cNvSpPr>
          <p:nvPr>
            <p:ph type="sldNum" idx="12"/>
          </p:nvPr>
        </p:nvSpPr>
        <p:spPr>
          <a:xfrm>
            <a:off x="11195011" y="6333189"/>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
        <p:nvSpPr>
          <p:cNvPr id="226" name="Google Shape;226;p4"/>
          <p:cNvSpPr txBox="1">
            <a:spLocks noGrp="1"/>
          </p:cNvSpPr>
          <p:nvPr>
            <p:ph type="subTitle" idx="2"/>
          </p:nvPr>
        </p:nvSpPr>
        <p:spPr>
          <a:xfrm>
            <a:off x="472867" y="5106800"/>
            <a:ext cx="5669200" cy="410000"/>
          </a:xfrm>
          <a:prstGeom prst="rect">
            <a:avLst/>
          </a:prstGeom>
        </p:spPr>
        <p:txBody>
          <a:bodyPr spcFirstLastPara="1" wrap="square" lIns="0" tIns="91425" rIns="0" bIns="91425" anchor="b" anchorCtr="0">
            <a:noAutofit/>
          </a:bodyPr>
          <a:lstStyle>
            <a:lvl1pPr lvl="0" rtl="0">
              <a:lnSpc>
                <a:spcPct val="100000"/>
              </a:lnSpc>
              <a:spcBef>
                <a:spcPts val="0"/>
              </a:spcBef>
              <a:spcAft>
                <a:spcPts val="0"/>
              </a:spcAft>
              <a:buClr>
                <a:srgbClr val="FFFFFF"/>
              </a:buClr>
              <a:buSzPts val="1200"/>
              <a:buNone/>
              <a:defRPr sz="1600" b="1">
                <a:solidFill>
                  <a:srgbClr val="FFFFFF"/>
                </a:solidFill>
                <a:latin typeface="+mn-lt"/>
              </a:defRPr>
            </a:lvl1pPr>
            <a:lvl2pPr lvl="1" rtl="0">
              <a:lnSpc>
                <a:spcPct val="100000"/>
              </a:lnSpc>
              <a:spcBef>
                <a:spcPts val="0"/>
              </a:spcBef>
              <a:spcAft>
                <a:spcPts val="0"/>
              </a:spcAft>
              <a:buClr>
                <a:srgbClr val="FFFFFF"/>
              </a:buClr>
              <a:buSzPts val="1800"/>
              <a:buNone/>
              <a:defRPr sz="2400" b="1">
                <a:solidFill>
                  <a:srgbClr val="FFFFFF"/>
                </a:solidFill>
              </a:defRPr>
            </a:lvl2pPr>
            <a:lvl3pPr lvl="2" rtl="0">
              <a:lnSpc>
                <a:spcPct val="100000"/>
              </a:lnSpc>
              <a:spcBef>
                <a:spcPts val="0"/>
              </a:spcBef>
              <a:spcAft>
                <a:spcPts val="0"/>
              </a:spcAft>
              <a:buClr>
                <a:srgbClr val="FFFFFF"/>
              </a:buClr>
              <a:buSzPts val="1800"/>
              <a:buNone/>
              <a:defRPr sz="2400" b="1">
                <a:solidFill>
                  <a:srgbClr val="FFFFFF"/>
                </a:solidFill>
              </a:defRPr>
            </a:lvl3pPr>
            <a:lvl4pPr lvl="3" rtl="0">
              <a:lnSpc>
                <a:spcPct val="100000"/>
              </a:lnSpc>
              <a:spcBef>
                <a:spcPts val="0"/>
              </a:spcBef>
              <a:spcAft>
                <a:spcPts val="0"/>
              </a:spcAft>
              <a:buClr>
                <a:srgbClr val="FFFFFF"/>
              </a:buClr>
              <a:buSzPts val="1800"/>
              <a:buNone/>
              <a:defRPr sz="2400" b="1">
                <a:solidFill>
                  <a:srgbClr val="FFFFFF"/>
                </a:solidFill>
              </a:defRPr>
            </a:lvl4pPr>
            <a:lvl5pPr lvl="4" rtl="0">
              <a:lnSpc>
                <a:spcPct val="100000"/>
              </a:lnSpc>
              <a:spcBef>
                <a:spcPts val="0"/>
              </a:spcBef>
              <a:spcAft>
                <a:spcPts val="0"/>
              </a:spcAft>
              <a:buClr>
                <a:srgbClr val="FFFFFF"/>
              </a:buClr>
              <a:buSzPts val="1800"/>
              <a:buNone/>
              <a:defRPr sz="2400" b="1">
                <a:solidFill>
                  <a:srgbClr val="FFFFFF"/>
                </a:solidFill>
              </a:defRPr>
            </a:lvl5pPr>
            <a:lvl6pPr lvl="5" rtl="0">
              <a:lnSpc>
                <a:spcPct val="100000"/>
              </a:lnSpc>
              <a:spcBef>
                <a:spcPts val="0"/>
              </a:spcBef>
              <a:spcAft>
                <a:spcPts val="0"/>
              </a:spcAft>
              <a:buClr>
                <a:srgbClr val="FFFFFF"/>
              </a:buClr>
              <a:buSzPts val="1800"/>
              <a:buNone/>
              <a:defRPr sz="2400" b="1">
                <a:solidFill>
                  <a:srgbClr val="FFFFFF"/>
                </a:solidFill>
              </a:defRPr>
            </a:lvl6pPr>
            <a:lvl7pPr lvl="6" rtl="0">
              <a:lnSpc>
                <a:spcPct val="100000"/>
              </a:lnSpc>
              <a:spcBef>
                <a:spcPts val="0"/>
              </a:spcBef>
              <a:spcAft>
                <a:spcPts val="0"/>
              </a:spcAft>
              <a:buClr>
                <a:srgbClr val="FFFFFF"/>
              </a:buClr>
              <a:buSzPts val="1800"/>
              <a:buNone/>
              <a:defRPr sz="2400" b="1">
                <a:solidFill>
                  <a:srgbClr val="FFFFFF"/>
                </a:solidFill>
              </a:defRPr>
            </a:lvl7pPr>
            <a:lvl8pPr lvl="7" rtl="0">
              <a:lnSpc>
                <a:spcPct val="100000"/>
              </a:lnSpc>
              <a:spcBef>
                <a:spcPts val="0"/>
              </a:spcBef>
              <a:spcAft>
                <a:spcPts val="0"/>
              </a:spcAft>
              <a:buClr>
                <a:srgbClr val="FFFFFF"/>
              </a:buClr>
              <a:buSzPts val="1800"/>
              <a:buNone/>
              <a:defRPr sz="2400" b="1">
                <a:solidFill>
                  <a:srgbClr val="FFFFFF"/>
                </a:solidFill>
              </a:defRPr>
            </a:lvl8pPr>
            <a:lvl9pPr lvl="8" rtl="0">
              <a:lnSpc>
                <a:spcPct val="100000"/>
              </a:lnSpc>
              <a:spcBef>
                <a:spcPts val="0"/>
              </a:spcBef>
              <a:spcAft>
                <a:spcPts val="0"/>
              </a:spcAft>
              <a:buClr>
                <a:srgbClr val="FFFFFF"/>
              </a:buClr>
              <a:buSzPts val="1800"/>
              <a:buNone/>
              <a:defRPr sz="2400" b="1">
                <a:solidFill>
                  <a:srgbClr val="FFFFFF"/>
                </a:solidFill>
              </a:defRPr>
            </a:lvl9pPr>
          </a:lstStyle>
          <a:p>
            <a:r>
              <a:rPr lang="en-US"/>
              <a:t>Click to edit Master subtitle style</a:t>
            </a:r>
            <a:endParaRPr/>
          </a:p>
        </p:txBody>
      </p:sp>
      <p:sp>
        <p:nvSpPr>
          <p:cNvPr id="227" name="Google Shape;227;p4"/>
          <p:cNvSpPr txBox="1">
            <a:spLocks noGrp="1"/>
          </p:cNvSpPr>
          <p:nvPr>
            <p:ph type="subTitle" idx="3"/>
          </p:nvPr>
        </p:nvSpPr>
        <p:spPr>
          <a:xfrm>
            <a:off x="472867" y="5313600"/>
            <a:ext cx="5669200" cy="410000"/>
          </a:xfrm>
          <a:prstGeom prst="rect">
            <a:avLst/>
          </a:prstGeom>
        </p:spPr>
        <p:txBody>
          <a:bodyPr spcFirstLastPara="1" wrap="square" lIns="0" tIns="91425" rIns="0" bIns="91425" anchor="t" anchorCtr="0">
            <a:noAutofit/>
          </a:bodyPr>
          <a:lstStyle>
            <a:lvl1pPr lvl="0" rtl="0">
              <a:lnSpc>
                <a:spcPct val="100000"/>
              </a:lnSpc>
              <a:spcBef>
                <a:spcPts val="0"/>
              </a:spcBef>
              <a:spcAft>
                <a:spcPts val="0"/>
              </a:spcAft>
              <a:buClr>
                <a:srgbClr val="FFFFFF"/>
              </a:buClr>
              <a:buSzPts val="1200"/>
              <a:buNone/>
              <a:defRPr sz="1600">
                <a:solidFill>
                  <a:srgbClr val="FFFFFF"/>
                </a:solidFill>
                <a:latin typeface="+mn-lt"/>
              </a:defRPr>
            </a:lvl1pPr>
            <a:lvl2pPr lvl="1" rtl="0">
              <a:lnSpc>
                <a:spcPct val="100000"/>
              </a:lnSpc>
              <a:spcBef>
                <a:spcPts val="0"/>
              </a:spcBef>
              <a:spcAft>
                <a:spcPts val="0"/>
              </a:spcAft>
              <a:buClr>
                <a:srgbClr val="FFFFFF"/>
              </a:buClr>
              <a:buSzPts val="1800"/>
              <a:buNone/>
              <a:defRPr sz="2400" b="1">
                <a:solidFill>
                  <a:srgbClr val="FFFFFF"/>
                </a:solidFill>
              </a:defRPr>
            </a:lvl2pPr>
            <a:lvl3pPr lvl="2" rtl="0">
              <a:lnSpc>
                <a:spcPct val="100000"/>
              </a:lnSpc>
              <a:spcBef>
                <a:spcPts val="0"/>
              </a:spcBef>
              <a:spcAft>
                <a:spcPts val="0"/>
              </a:spcAft>
              <a:buClr>
                <a:srgbClr val="FFFFFF"/>
              </a:buClr>
              <a:buSzPts val="1800"/>
              <a:buNone/>
              <a:defRPr sz="2400" b="1">
                <a:solidFill>
                  <a:srgbClr val="FFFFFF"/>
                </a:solidFill>
              </a:defRPr>
            </a:lvl3pPr>
            <a:lvl4pPr lvl="3" rtl="0">
              <a:lnSpc>
                <a:spcPct val="100000"/>
              </a:lnSpc>
              <a:spcBef>
                <a:spcPts val="0"/>
              </a:spcBef>
              <a:spcAft>
                <a:spcPts val="0"/>
              </a:spcAft>
              <a:buClr>
                <a:srgbClr val="FFFFFF"/>
              </a:buClr>
              <a:buSzPts val="1800"/>
              <a:buNone/>
              <a:defRPr sz="2400" b="1">
                <a:solidFill>
                  <a:srgbClr val="FFFFFF"/>
                </a:solidFill>
              </a:defRPr>
            </a:lvl4pPr>
            <a:lvl5pPr lvl="4" rtl="0">
              <a:lnSpc>
                <a:spcPct val="100000"/>
              </a:lnSpc>
              <a:spcBef>
                <a:spcPts val="0"/>
              </a:spcBef>
              <a:spcAft>
                <a:spcPts val="0"/>
              </a:spcAft>
              <a:buClr>
                <a:srgbClr val="FFFFFF"/>
              </a:buClr>
              <a:buSzPts val="1800"/>
              <a:buNone/>
              <a:defRPr sz="2400" b="1">
                <a:solidFill>
                  <a:srgbClr val="FFFFFF"/>
                </a:solidFill>
              </a:defRPr>
            </a:lvl5pPr>
            <a:lvl6pPr lvl="5" rtl="0">
              <a:lnSpc>
                <a:spcPct val="100000"/>
              </a:lnSpc>
              <a:spcBef>
                <a:spcPts val="0"/>
              </a:spcBef>
              <a:spcAft>
                <a:spcPts val="0"/>
              </a:spcAft>
              <a:buClr>
                <a:srgbClr val="FFFFFF"/>
              </a:buClr>
              <a:buSzPts val="1800"/>
              <a:buNone/>
              <a:defRPr sz="2400" b="1">
                <a:solidFill>
                  <a:srgbClr val="FFFFFF"/>
                </a:solidFill>
              </a:defRPr>
            </a:lvl6pPr>
            <a:lvl7pPr lvl="6" rtl="0">
              <a:lnSpc>
                <a:spcPct val="100000"/>
              </a:lnSpc>
              <a:spcBef>
                <a:spcPts val="0"/>
              </a:spcBef>
              <a:spcAft>
                <a:spcPts val="0"/>
              </a:spcAft>
              <a:buClr>
                <a:srgbClr val="FFFFFF"/>
              </a:buClr>
              <a:buSzPts val="1800"/>
              <a:buNone/>
              <a:defRPr sz="2400" b="1">
                <a:solidFill>
                  <a:srgbClr val="FFFFFF"/>
                </a:solidFill>
              </a:defRPr>
            </a:lvl7pPr>
            <a:lvl8pPr lvl="7" rtl="0">
              <a:lnSpc>
                <a:spcPct val="100000"/>
              </a:lnSpc>
              <a:spcBef>
                <a:spcPts val="0"/>
              </a:spcBef>
              <a:spcAft>
                <a:spcPts val="0"/>
              </a:spcAft>
              <a:buClr>
                <a:srgbClr val="FFFFFF"/>
              </a:buClr>
              <a:buSzPts val="1800"/>
              <a:buNone/>
              <a:defRPr sz="2400" b="1">
                <a:solidFill>
                  <a:srgbClr val="FFFFFF"/>
                </a:solidFill>
              </a:defRPr>
            </a:lvl8pPr>
            <a:lvl9pPr lvl="8" rtl="0">
              <a:lnSpc>
                <a:spcPct val="100000"/>
              </a:lnSpc>
              <a:spcBef>
                <a:spcPts val="0"/>
              </a:spcBef>
              <a:spcAft>
                <a:spcPts val="0"/>
              </a:spcAft>
              <a:buClr>
                <a:srgbClr val="FFFFFF"/>
              </a:buClr>
              <a:buSzPts val="1800"/>
              <a:buNone/>
              <a:defRPr sz="2400" b="1">
                <a:solidFill>
                  <a:srgbClr val="FFFFFF"/>
                </a:solidFill>
              </a:defRPr>
            </a:lvl9pPr>
          </a:lstStyle>
          <a:p>
            <a:r>
              <a:rPr lang="en-US"/>
              <a:t>Click to edit Master subtitle style</a:t>
            </a:r>
            <a:endParaRPr/>
          </a:p>
        </p:txBody>
      </p:sp>
      <p:sp>
        <p:nvSpPr>
          <p:cNvPr id="228" name="Google Shape;228;p4"/>
          <p:cNvSpPr txBox="1">
            <a:spLocks noGrp="1"/>
          </p:cNvSpPr>
          <p:nvPr>
            <p:ph type="subTitle" idx="4"/>
          </p:nvPr>
        </p:nvSpPr>
        <p:spPr>
          <a:xfrm>
            <a:off x="472867" y="5965900"/>
            <a:ext cx="5669200" cy="410000"/>
          </a:xfrm>
          <a:prstGeom prst="rect">
            <a:avLst/>
          </a:prstGeom>
        </p:spPr>
        <p:txBody>
          <a:bodyPr spcFirstLastPara="1" wrap="square" lIns="0" tIns="91425" rIns="0" bIns="91425" anchor="t" anchorCtr="0">
            <a:noAutofit/>
          </a:bodyPr>
          <a:lstStyle>
            <a:lvl1pPr lvl="0" rtl="0">
              <a:lnSpc>
                <a:spcPct val="100000"/>
              </a:lnSpc>
              <a:spcBef>
                <a:spcPts val="0"/>
              </a:spcBef>
              <a:spcAft>
                <a:spcPts val="0"/>
              </a:spcAft>
              <a:buClr>
                <a:srgbClr val="FFFFFF"/>
              </a:buClr>
              <a:buSzPts val="1000"/>
              <a:buNone/>
              <a:defRPr sz="1333">
                <a:solidFill>
                  <a:srgbClr val="FFFFFF"/>
                </a:solidFill>
                <a:latin typeface="+mn-lt"/>
              </a:defRPr>
            </a:lvl1pPr>
            <a:lvl2pPr lvl="1" rtl="0">
              <a:lnSpc>
                <a:spcPct val="100000"/>
              </a:lnSpc>
              <a:spcBef>
                <a:spcPts val="0"/>
              </a:spcBef>
              <a:spcAft>
                <a:spcPts val="0"/>
              </a:spcAft>
              <a:buClr>
                <a:srgbClr val="FFFFFF"/>
              </a:buClr>
              <a:buSzPts val="1000"/>
              <a:buNone/>
              <a:defRPr sz="1333" b="1">
                <a:solidFill>
                  <a:srgbClr val="FFFFFF"/>
                </a:solidFill>
              </a:defRPr>
            </a:lvl2pPr>
            <a:lvl3pPr lvl="2" rtl="0">
              <a:lnSpc>
                <a:spcPct val="100000"/>
              </a:lnSpc>
              <a:spcBef>
                <a:spcPts val="0"/>
              </a:spcBef>
              <a:spcAft>
                <a:spcPts val="0"/>
              </a:spcAft>
              <a:buClr>
                <a:srgbClr val="FFFFFF"/>
              </a:buClr>
              <a:buSzPts val="1000"/>
              <a:buNone/>
              <a:defRPr b="1">
                <a:solidFill>
                  <a:srgbClr val="FFFFFF"/>
                </a:solidFill>
              </a:defRPr>
            </a:lvl3pPr>
            <a:lvl4pPr lvl="3" rtl="0">
              <a:lnSpc>
                <a:spcPct val="100000"/>
              </a:lnSpc>
              <a:spcBef>
                <a:spcPts val="0"/>
              </a:spcBef>
              <a:spcAft>
                <a:spcPts val="0"/>
              </a:spcAft>
              <a:buClr>
                <a:srgbClr val="FFFFFF"/>
              </a:buClr>
              <a:buSzPts val="1000"/>
              <a:buNone/>
              <a:defRPr b="1">
                <a:solidFill>
                  <a:srgbClr val="FFFFFF"/>
                </a:solidFill>
              </a:defRPr>
            </a:lvl4pPr>
            <a:lvl5pPr lvl="4" rtl="0">
              <a:lnSpc>
                <a:spcPct val="100000"/>
              </a:lnSpc>
              <a:spcBef>
                <a:spcPts val="0"/>
              </a:spcBef>
              <a:spcAft>
                <a:spcPts val="0"/>
              </a:spcAft>
              <a:buClr>
                <a:srgbClr val="FFFFFF"/>
              </a:buClr>
              <a:buSzPts val="1000"/>
              <a:buNone/>
              <a:defRPr b="1">
                <a:solidFill>
                  <a:srgbClr val="FFFFFF"/>
                </a:solidFill>
              </a:defRPr>
            </a:lvl5pPr>
            <a:lvl6pPr lvl="5" rtl="0">
              <a:lnSpc>
                <a:spcPct val="100000"/>
              </a:lnSpc>
              <a:spcBef>
                <a:spcPts val="0"/>
              </a:spcBef>
              <a:spcAft>
                <a:spcPts val="0"/>
              </a:spcAft>
              <a:buClr>
                <a:srgbClr val="FFFFFF"/>
              </a:buClr>
              <a:buSzPts val="1000"/>
              <a:buNone/>
              <a:defRPr b="1">
                <a:solidFill>
                  <a:srgbClr val="FFFFFF"/>
                </a:solidFill>
              </a:defRPr>
            </a:lvl6pPr>
            <a:lvl7pPr lvl="6" rtl="0">
              <a:lnSpc>
                <a:spcPct val="100000"/>
              </a:lnSpc>
              <a:spcBef>
                <a:spcPts val="0"/>
              </a:spcBef>
              <a:spcAft>
                <a:spcPts val="0"/>
              </a:spcAft>
              <a:buClr>
                <a:srgbClr val="FFFFFF"/>
              </a:buClr>
              <a:buSzPts val="1000"/>
              <a:buNone/>
              <a:defRPr b="1">
                <a:solidFill>
                  <a:srgbClr val="FFFFFF"/>
                </a:solidFill>
              </a:defRPr>
            </a:lvl7pPr>
            <a:lvl8pPr lvl="7" rtl="0">
              <a:lnSpc>
                <a:spcPct val="100000"/>
              </a:lnSpc>
              <a:spcBef>
                <a:spcPts val="0"/>
              </a:spcBef>
              <a:spcAft>
                <a:spcPts val="0"/>
              </a:spcAft>
              <a:buClr>
                <a:srgbClr val="FFFFFF"/>
              </a:buClr>
              <a:buSzPts val="1000"/>
              <a:buNone/>
              <a:defRPr b="1">
                <a:solidFill>
                  <a:srgbClr val="FFFFFF"/>
                </a:solidFill>
              </a:defRPr>
            </a:lvl8pPr>
            <a:lvl9pPr lvl="8" rtl="0">
              <a:lnSpc>
                <a:spcPct val="100000"/>
              </a:lnSpc>
              <a:spcBef>
                <a:spcPts val="0"/>
              </a:spcBef>
              <a:spcAft>
                <a:spcPts val="0"/>
              </a:spcAft>
              <a:buClr>
                <a:srgbClr val="FFFFFF"/>
              </a:buClr>
              <a:buSzPts val="1000"/>
              <a:buNone/>
              <a:defRPr b="1">
                <a:solidFill>
                  <a:srgbClr val="FFFFFF"/>
                </a:solidFill>
              </a:defRPr>
            </a:lvl9pPr>
          </a:lstStyle>
          <a:p>
            <a:r>
              <a:rPr lang="en-US"/>
              <a:t>Click to edit Master subtitle style</a:t>
            </a:r>
            <a:endParaRPr/>
          </a:p>
        </p:txBody>
      </p:sp>
      <p:cxnSp>
        <p:nvCxnSpPr>
          <p:cNvPr id="16" name="Straight Connector 15">
            <a:extLst>
              <a:ext uri="{FF2B5EF4-FFF2-40B4-BE49-F238E27FC236}">
                <a16:creationId xmlns:a16="http://schemas.microsoft.com/office/drawing/2014/main" id="{429C2072-EE2B-A064-5CA2-6097546F935A}"/>
              </a:ext>
            </a:extLst>
          </p:cNvPr>
          <p:cNvCxnSpPr>
            <a:cxnSpLocks/>
          </p:cNvCxnSpPr>
          <p:nvPr/>
        </p:nvCxnSpPr>
        <p:spPr>
          <a:xfrm>
            <a:off x="278932" y="1364752"/>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7" name="Picture 16" descr="Logo, icon&#10;&#10;Description automatically generated">
            <a:extLst>
              <a:ext uri="{FF2B5EF4-FFF2-40B4-BE49-F238E27FC236}">
                <a16:creationId xmlns:a16="http://schemas.microsoft.com/office/drawing/2014/main" id="{13AD0A56-54F9-2F78-1258-F9610367319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4800" y="447040"/>
            <a:ext cx="1219200" cy="518808"/>
          </a:xfrm>
          <a:prstGeom prst="rect">
            <a:avLst/>
          </a:prstGeom>
        </p:spPr>
      </p:pic>
      <p:sp>
        <p:nvSpPr>
          <p:cNvPr id="18" name="TextBox 17">
            <a:extLst>
              <a:ext uri="{FF2B5EF4-FFF2-40B4-BE49-F238E27FC236}">
                <a16:creationId xmlns:a16="http://schemas.microsoft.com/office/drawing/2014/main" id="{D439B148-E719-27C3-3403-978BEDC13EC0}"/>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678452763"/>
      </p:ext>
    </p:extLst>
  </p:cSld>
  <p:clrMapOvr>
    <a:masterClrMapping/>
  </p:clrMapOvr>
  <p:hf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Inside - White/title/body text">
    <p:spTree>
      <p:nvGrpSpPr>
        <p:cNvPr id="1" name=""/>
        <p:cNvGrpSpPr/>
        <p:nvPr/>
      </p:nvGrpSpPr>
      <p:grpSpPr>
        <a:xfrm>
          <a:off x="0" y="0"/>
          <a:ext cx="0" cy="0"/>
          <a:chOff x="0" y="0"/>
          <a:chExt cx="0" cy="0"/>
        </a:xfrm>
      </p:grpSpPr>
      <p:sp>
        <p:nvSpPr>
          <p:cNvPr id="24" name="Google Shape;40;p5">
            <a:extLst>
              <a:ext uri="{FF2B5EF4-FFF2-40B4-BE49-F238E27FC236}">
                <a16:creationId xmlns:a16="http://schemas.microsoft.com/office/drawing/2014/main" id="{CA7D3202-BB5E-4102-8CDD-215C750AC736}"/>
              </a:ext>
            </a:extLst>
          </p:cNvPr>
          <p:cNvSpPr/>
          <p:nvPr/>
        </p:nvSpPr>
        <p:spPr>
          <a:xfrm>
            <a:off x="472867" y="6621800"/>
            <a:ext cx="6752000" cy="246400"/>
          </a:xfrm>
          <a:prstGeom prst="rect">
            <a:avLst/>
          </a:prstGeom>
          <a:noFill/>
          <a:ln>
            <a:noFill/>
          </a:ln>
        </p:spPr>
        <p:txBody>
          <a:bodyPr spcFirstLastPara="1" wrap="square" lIns="0" tIns="60933" rIns="0" bIns="60933"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67" dirty="0">
                <a:solidFill>
                  <a:schemeClr val="bg1"/>
                </a:solidFill>
                <a:latin typeface="Montserrat" panose="00000500000000000000" pitchFamily="2" charset="0"/>
                <a:ea typeface="Montserrat Light"/>
                <a:cs typeface="Montserrat Light"/>
                <a:sym typeface="Montserrat Light"/>
              </a:rPr>
              <a:t>© </a:t>
            </a:r>
            <a:r>
              <a:rPr lang="en-US" sz="667" dirty="0">
                <a:solidFill>
                  <a:schemeClr val="bg1"/>
                </a:solidFill>
                <a:latin typeface="Montserrat" panose="00000500000000000000" pitchFamily="2" charset="0"/>
                <a:ea typeface="Montserrat Light"/>
                <a:cs typeface="Montserrat Light"/>
                <a:sym typeface="Montserrat Light"/>
              </a:rPr>
              <a:t>2023 Nielsen</a:t>
            </a:r>
            <a:r>
              <a:rPr lang="en" sz="667" dirty="0">
                <a:solidFill>
                  <a:schemeClr val="bg1"/>
                </a:solidFill>
                <a:latin typeface="Montserrat" panose="00000500000000000000" pitchFamily="2" charset="0"/>
                <a:ea typeface="Montserrat Light"/>
                <a:cs typeface="Montserrat Light"/>
                <a:sym typeface="Montserrat Light"/>
              </a:rPr>
              <a:t> Consumer LLC. All Rights Reserved.</a:t>
            </a:r>
            <a:endParaRPr sz="667" i="0" u="none" strike="noStrike" cap="none" dirty="0">
              <a:solidFill>
                <a:schemeClr val="bg1"/>
              </a:solidFill>
              <a:latin typeface="Montserrat" panose="00000500000000000000" pitchFamily="2" charset="0"/>
              <a:ea typeface="Montserrat Light"/>
              <a:cs typeface="Montserrat Light"/>
              <a:sym typeface="Montserrat Light"/>
            </a:endParaRPr>
          </a:p>
        </p:txBody>
      </p:sp>
      <p:sp>
        <p:nvSpPr>
          <p:cNvPr id="2" name="Title 1"/>
          <p:cNvSpPr>
            <a:spLocks noGrp="1"/>
          </p:cNvSpPr>
          <p:nvPr>
            <p:ph type="title" hasCustomPrompt="1"/>
          </p:nvPr>
        </p:nvSpPr>
        <p:spPr>
          <a:xfrm>
            <a:off x="475488" y="390144"/>
            <a:ext cx="11241024" cy="524256"/>
          </a:xfrm>
          <a:prstGeom prst="rect">
            <a:avLst/>
          </a:prstGeom>
        </p:spPr>
        <p:txBody>
          <a:bodyPr/>
          <a:lstStyle/>
          <a:p>
            <a:r>
              <a:rPr lang="en-US" dirty="0"/>
              <a:t>Click to add title</a:t>
            </a:r>
          </a:p>
        </p:txBody>
      </p:sp>
      <p:sp>
        <p:nvSpPr>
          <p:cNvPr id="10" name="Text Placeholder 9">
            <a:extLst>
              <a:ext uri="{FF2B5EF4-FFF2-40B4-BE49-F238E27FC236}">
                <a16:creationId xmlns:a16="http://schemas.microsoft.com/office/drawing/2014/main" id="{45FC9F91-5AE7-4A1B-AF40-EA52D844B995}"/>
              </a:ext>
            </a:extLst>
          </p:cNvPr>
          <p:cNvSpPr>
            <a:spLocks noGrp="1"/>
          </p:cNvSpPr>
          <p:nvPr>
            <p:ph type="body" sz="quarter" idx="10" hasCustomPrompt="1"/>
          </p:nvPr>
        </p:nvSpPr>
        <p:spPr>
          <a:xfrm>
            <a:off x="475488" y="829056"/>
            <a:ext cx="11241024" cy="512064"/>
          </a:xfrm>
          <a:prstGeom prst="rect">
            <a:avLst/>
          </a:prstGeom>
        </p:spPr>
        <p:txBody>
          <a:bodyPr tIns="91440"/>
          <a:lstStyle>
            <a:lvl1pPr marL="0" indent="0">
              <a:buNone/>
              <a:defRPr sz="1800">
                <a:solidFill>
                  <a:srgbClr val="000000"/>
                </a:solidFill>
                <a:latin typeface="+mj-lt"/>
              </a:defRPr>
            </a:lvl1pPr>
            <a:lvl2pPr marL="457178" indent="0">
              <a:buNone/>
              <a:defRPr>
                <a:latin typeface="Montserrat" panose="00000500000000000000" pitchFamily="2" charset="0"/>
              </a:defRPr>
            </a:lvl2pPr>
            <a:lvl3pPr marL="914354" indent="0">
              <a:buNone/>
              <a:defRPr>
                <a:latin typeface="Montserrat" panose="00000500000000000000" pitchFamily="2" charset="0"/>
              </a:defRPr>
            </a:lvl3pPr>
            <a:lvl4pPr marL="1371532" indent="0">
              <a:buNone/>
              <a:defRPr>
                <a:latin typeface="Montserrat" panose="00000500000000000000" pitchFamily="2" charset="0"/>
              </a:defRPr>
            </a:lvl4pPr>
            <a:lvl5pPr marL="1828709" indent="0">
              <a:buNone/>
              <a:defRPr>
                <a:latin typeface="Montserrat" panose="00000500000000000000" pitchFamily="2" charset="0"/>
              </a:defRPr>
            </a:lvl5pPr>
          </a:lstStyle>
          <a:p>
            <a:pPr lvl="0"/>
            <a:r>
              <a:rPr lang="en-US" dirty="0"/>
              <a:t>Click to add subtitle</a:t>
            </a:r>
          </a:p>
        </p:txBody>
      </p:sp>
      <p:sp>
        <p:nvSpPr>
          <p:cNvPr id="14" name="Google Shape;81;p10">
            <a:extLst>
              <a:ext uri="{FF2B5EF4-FFF2-40B4-BE49-F238E27FC236}">
                <a16:creationId xmlns:a16="http://schemas.microsoft.com/office/drawing/2014/main" id="{87435254-EDEF-4F12-9D28-5EEACE41FEC7}"/>
              </a:ext>
            </a:extLst>
          </p:cNvPr>
          <p:cNvSpPr txBox="1">
            <a:spLocks noGrp="1"/>
          </p:cNvSpPr>
          <p:nvPr>
            <p:ph type="subTitle" idx="2"/>
          </p:nvPr>
        </p:nvSpPr>
        <p:spPr>
          <a:xfrm>
            <a:off x="472867" y="6476016"/>
            <a:ext cx="10878800" cy="2464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chemeClr val="accent5"/>
              </a:buClr>
              <a:buSzPts val="600"/>
              <a:buNone/>
              <a:defRPr sz="800">
                <a:solidFill>
                  <a:srgbClr val="666666"/>
                </a:solidFill>
                <a:latin typeface="Montserrat" panose="00000500000000000000" pitchFamily="2" charset="0"/>
              </a:defRPr>
            </a:lvl1pPr>
            <a:lvl2pPr lvl="1" rtl="0">
              <a:lnSpc>
                <a:spcPct val="100000"/>
              </a:lnSpc>
              <a:spcBef>
                <a:spcPts val="0"/>
              </a:spcBef>
              <a:spcAft>
                <a:spcPts val="0"/>
              </a:spcAft>
              <a:buClr>
                <a:schemeClr val="accent5"/>
              </a:buClr>
              <a:buSzPts val="600"/>
              <a:buNone/>
              <a:defRPr sz="800">
                <a:solidFill>
                  <a:schemeClr val="accent5"/>
                </a:solidFill>
              </a:defRPr>
            </a:lvl2pPr>
            <a:lvl3pPr lvl="2" rtl="0">
              <a:lnSpc>
                <a:spcPct val="100000"/>
              </a:lnSpc>
              <a:spcBef>
                <a:spcPts val="0"/>
              </a:spcBef>
              <a:spcAft>
                <a:spcPts val="0"/>
              </a:spcAft>
              <a:buClr>
                <a:schemeClr val="accent5"/>
              </a:buClr>
              <a:buSzPts val="600"/>
              <a:buNone/>
              <a:defRPr sz="800">
                <a:solidFill>
                  <a:schemeClr val="accent5"/>
                </a:solidFill>
              </a:defRPr>
            </a:lvl3pPr>
            <a:lvl4pPr lvl="3" rtl="0">
              <a:lnSpc>
                <a:spcPct val="100000"/>
              </a:lnSpc>
              <a:spcBef>
                <a:spcPts val="0"/>
              </a:spcBef>
              <a:spcAft>
                <a:spcPts val="0"/>
              </a:spcAft>
              <a:buClr>
                <a:schemeClr val="accent5"/>
              </a:buClr>
              <a:buSzPts val="600"/>
              <a:buNone/>
              <a:defRPr sz="800">
                <a:solidFill>
                  <a:schemeClr val="accent5"/>
                </a:solidFill>
              </a:defRPr>
            </a:lvl4pPr>
            <a:lvl5pPr lvl="4" rtl="0">
              <a:lnSpc>
                <a:spcPct val="100000"/>
              </a:lnSpc>
              <a:spcBef>
                <a:spcPts val="0"/>
              </a:spcBef>
              <a:spcAft>
                <a:spcPts val="0"/>
              </a:spcAft>
              <a:buClr>
                <a:schemeClr val="accent5"/>
              </a:buClr>
              <a:buSzPts val="600"/>
              <a:buNone/>
              <a:defRPr sz="800">
                <a:solidFill>
                  <a:schemeClr val="accent5"/>
                </a:solidFill>
              </a:defRPr>
            </a:lvl5pPr>
            <a:lvl6pPr lvl="5" rtl="0">
              <a:lnSpc>
                <a:spcPct val="100000"/>
              </a:lnSpc>
              <a:spcBef>
                <a:spcPts val="0"/>
              </a:spcBef>
              <a:spcAft>
                <a:spcPts val="0"/>
              </a:spcAft>
              <a:buClr>
                <a:schemeClr val="accent5"/>
              </a:buClr>
              <a:buSzPts val="600"/>
              <a:buNone/>
              <a:defRPr sz="800">
                <a:solidFill>
                  <a:schemeClr val="accent5"/>
                </a:solidFill>
              </a:defRPr>
            </a:lvl6pPr>
            <a:lvl7pPr lvl="6" rtl="0">
              <a:lnSpc>
                <a:spcPct val="100000"/>
              </a:lnSpc>
              <a:spcBef>
                <a:spcPts val="0"/>
              </a:spcBef>
              <a:spcAft>
                <a:spcPts val="0"/>
              </a:spcAft>
              <a:buClr>
                <a:schemeClr val="accent5"/>
              </a:buClr>
              <a:buSzPts val="600"/>
              <a:buNone/>
              <a:defRPr sz="800">
                <a:solidFill>
                  <a:schemeClr val="accent5"/>
                </a:solidFill>
              </a:defRPr>
            </a:lvl7pPr>
            <a:lvl8pPr lvl="7" rtl="0">
              <a:lnSpc>
                <a:spcPct val="100000"/>
              </a:lnSpc>
              <a:spcBef>
                <a:spcPts val="0"/>
              </a:spcBef>
              <a:spcAft>
                <a:spcPts val="0"/>
              </a:spcAft>
              <a:buClr>
                <a:schemeClr val="accent5"/>
              </a:buClr>
              <a:buSzPts val="600"/>
              <a:buNone/>
              <a:defRPr sz="800">
                <a:solidFill>
                  <a:schemeClr val="accent5"/>
                </a:solidFill>
              </a:defRPr>
            </a:lvl8pPr>
            <a:lvl9pPr lvl="8" rtl="0">
              <a:lnSpc>
                <a:spcPct val="100000"/>
              </a:lnSpc>
              <a:spcBef>
                <a:spcPts val="0"/>
              </a:spcBef>
              <a:spcAft>
                <a:spcPts val="0"/>
              </a:spcAft>
              <a:buClr>
                <a:schemeClr val="accent5"/>
              </a:buClr>
              <a:buSzPts val="600"/>
              <a:buNone/>
              <a:defRPr sz="800">
                <a:solidFill>
                  <a:schemeClr val="accent5"/>
                </a:solidFill>
              </a:defRPr>
            </a:lvl9pPr>
          </a:lstStyle>
          <a:p>
            <a:r>
              <a:rPr lang="en-US"/>
              <a:t>Click to edit Master subtitle style</a:t>
            </a:r>
            <a:endParaRPr dirty="0"/>
          </a:p>
        </p:txBody>
      </p:sp>
      <p:sp>
        <p:nvSpPr>
          <p:cNvPr id="4" name="Text Placeholder 3">
            <a:extLst>
              <a:ext uri="{FF2B5EF4-FFF2-40B4-BE49-F238E27FC236}">
                <a16:creationId xmlns:a16="http://schemas.microsoft.com/office/drawing/2014/main" id="{7B4B3318-00BC-4947-8B69-2EA554F5D40B}"/>
              </a:ext>
            </a:extLst>
          </p:cNvPr>
          <p:cNvSpPr>
            <a:spLocks noGrp="1"/>
          </p:cNvSpPr>
          <p:nvPr>
            <p:ph type="body" sz="quarter" idx="11"/>
          </p:nvPr>
        </p:nvSpPr>
        <p:spPr>
          <a:xfrm>
            <a:off x="475488" y="1536192"/>
            <a:ext cx="11241024" cy="4559808"/>
          </a:xfrm>
          <a:prstGeom prst="rect">
            <a:avLst/>
          </a:prstGeom>
        </p:spPr>
        <p:txBody>
          <a:bodyPr lIns="0" tIns="91440" rIns="0" bIns="91440"/>
          <a:lstStyle/>
          <a:p>
            <a:pPr lvl="0"/>
            <a:r>
              <a:rPr lang="en-US"/>
              <a:t>Click to edit Master text styles</a:t>
            </a:r>
          </a:p>
          <a:p>
            <a:pPr lvl="1"/>
            <a:r>
              <a:rPr lang="en-US"/>
              <a:t>Second level</a:t>
            </a:r>
          </a:p>
        </p:txBody>
      </p:sp>
      <p:sp>
        <p:nvSpPr>
          <p:cNvPr id="23" name="TextBox 22">
            <a:extLst>
              <a:ext uri="{FF2B5EF4-FFF2-40B4-BE49-F238E27FC236}">
                <a16:creationId xmlns:a16="http://schemas.microsoft.com/office/drawing/2014/main" id="{683E1066-32C0-4BBA-9C52-F0655F5849BD}"/>
              </a:ext>
            </a:extLst>
          </p:cNvPr>
          <p:cNvSpPr txBox="1"/>
          <p:nvPr/>
        </p:nvSpPr>
        <p:spPr>
          <a:xfrm>
            <a:off x="11192256" y="6412992"/>
            <a:ext cx="524256" cy="365760"/>
          </a:xfrm>
          <a:prstGeom prst="rect">
            <a:avLst/>
          </a:prstGeom>
          <a:noFill/>
        </p:spPr>
        <p:txBody>
          <a:bodyPr wrap="none" lIns="0" rIns="0" rtlCol="0" anchor="ctr" anchorCtr="0">
            <a:noAutofit/>
          </a:bodyPr>
          <a:lstStyle/>
          <a:p>
            <a:pPr algn="r"/>
            <a:fld id="{37C1F608-86A9-439D-B359-AB29DD5A1486}" type="slidenum">
              <a:rPr lang="en-US" sz="1333" smtClean="0">
                <a:latin typeface="Montserrat" panose="00000500000000000000" pitchFamily="2" charset="0"/>
              </a:rPr>
              <a:pPr algn="r"/>
              <a:t>‹#›</a:t>
            </a:fld>
            <a:endParaRPr lang="en-US" sz="1333" dirty="0">
              <a:latin typeface="Montserrat" panose="00000500000000000000" pitchFamily="2" charset="0"/>
            </a:endParaRPr>
          </a:p>
        </p:txBody>
      </p:sp>
    </p:spTree>
    <p:extLst>
      <p:ext uri="{BB962C8B-B14F-4D97-AF65-F5344CB8AC3E}">
        <p14:creationId xmlns:p14="http://schemas.microsoft.com/office/powerpoint/2010/main" val="694365334"/>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Divider - Black/white radiant N" preserve="1">
  <p:cSld name="Divider - Black/white radiant N">
    <p:bg>
      <p:bgPr>
        <a:solidFill>
          <a:srgbClr val="000000"/>
        </a:solidFill>
        <a:effectLst/>
      </p:bgPr>
    </p:bg>
    <p:spTree>
      <p:nvGrpSpPr>
        <p:cNvPr id="1" name="Shape 188"/>
        <p:cNvGrpSpPr/>
        <p:nvPr/>
      </p:nvGrpSpPr>
      <p:grpSpPr>
        <a:xfrm>
          <a:off x="0" y="0"/>
          <a:ext cx="0" cy="0"/>
          <a:chOff x="0" y="0"/>
          <a:chExt cx="0" cy="0"/>
        </a:xfrm>
      </p:grpSpPr>
      <p:sp>
        <p:nvSpPr>
          <p:cNvPr id="11" name="Rectangle 10">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endParaRPr>
          </a:p>
        </p:txBody>
      </p:sp>
      <p:sp>
        <p:nvSpPr>
          <p:cNvPr id="195" name="Google Shape;195;p22"/>
          <p:cNvSpPr txBox="1">
            <a:spLocks noGrp="1"/>
          </p:cNvSpPr>
          <p:nvPr>
            <p:ph type="ctrTitle"/>
          </p:nvPr>
        </p:nvSpPr>
        <p:spPr>
          <a:xfrm>
            <a:off x="472867" y="1320800"/>
            <a:ext cx="4551600" cy="2104000"/>
          </a:xfrm>
          <a:prstGeom prst="rect">
            <a:avLst/>
          </a:prstGeom>
        </p:spPr>
        <p:txBody>
          <a:bodyPr spcFirstLastPara="1" wrap="square" lIns="0" tIns="91425" rIns="0" bIns="91425" anchor="b" anchorCtr="0">
            <a:noAutofit/>
          </a:bodyPr>
          <a:lstStyle>
            <a:lvl1pPr lvl="0" rtl="0">
              <a:spcBef>
                <a:spcPts val="0"/>
              </a:spcBef>
              <a:spcAft>
                <a:spcPts val="0"/>
              </a:spcAft>
              <a:buClr>
                <a:srgbClr val="FFFFFF"/>
              </a:buClr>
              <a:buSzPts val="3000"/>
              <a:buFont typeface="Montserrat"/>
              <a:buNone/>
              <a:defRPr sz="4000" b="1">
                <a:solidFill>
                  <a:srgbClr val="FFFFFF"/>
                </a:solidFill>
                <a:latin typeface="Montserrat" panose="00000500000000000000" pitchFamily="2" charset="0"/>
                <a:ea typeface="Montserrat" panose="00000500000000000000" pitchFamily="2" charset="0"/>
                <a:cs typeface="Montserrat" panose="00000500000000000000" pitchFamily="2" charset="0"/>
                <a:sym typeface="Montserrat"/>
              </a:defRPr>
            </a:lvl1pPr>
            <a:lvl2pPr lvl="1" algn="ctr" rtl="0">
              <a:spcBef>
                <a:spcPts val="0"/>
              </a:spcBef>
              <a:spcAft>
                <a:spcPts val="0"/>
              </a:spcAft>
              <a:buClr>
                <a:srgbClr val="FFFFFF"/>
              </a:buClr>
              <a:buSzPts val="5200"/>
              <a:buNone/>
              <a:defRPr sz="6933">
                <a:solidFill>
                  <a:srgbClr val="FFFFFF"/>
                </a:solidFill>
              </a:defRPr>
            </a:lvl2pPr>
            <a:lvl3pPr lvl="2" algn="ctr" rtl="0">
              <a:spcBef>
                <a:spcPts val="0"/>
              </a:spcBef>
              <a:spcAft>
                <a:spcPts val="0"/>
              </a:spcAft>
              <a:buClr>
                <a:srgbClr val="FFFFFF"/>
              </a:buClr>
              <a:buSzPts val="5200"/>
              <a:buNone/>
              <a:defRPr sz="6933">
                <a:solidFill>
                  <a:srgbClr val="FFFFFF"/>
                </a:solidFill>
              </a:defRPr>
            </a:lvl3pPr>
            <a:lvl4pPr lvl="3" algn="ctr" rtl="0">
              <a:spcBef>
                <a:spcPts val="0"/>
              </a:spcBef>
              <a:spcAft>
                <a:spcPts val="0"/>
              </a:spcAft>
              <a:buClr>
                <a:srgbClr val="FFFFFF"/>
              </a:buClr>
              <a:buSzPts val="5200"/>
              <a:buNone/>
              <a:defRPr sz="6933">
                <a:solidFill>
                  <a:srgbClr val="FFFFFF"/>
                </a:solidFill>
              </a:defRPr>
            </a:lvl4pPr>
            <a:lvl5pPr lvl="4" algn="ctr" rtl="0">
              <a:spcBef>
                <a:spcPts val="0"/>
              </a:spcBef>
              <a:spcAft>
                <a:spcPts val="0"/>
              </a:spcAft>
              <a:buClr>
                <a:srgbClr val="FFFFFF"/>
              </a:buClr>
              <a:buSzPts val="5200"/>
              <a:buNone/>
              <a:defRPr sz="6933">
                <a:solidFill>
                  <a:srgbClr val="FFFFFF"/>
                </a:solidFill>
              </a:defRPr>
            </a:lvl5pPr>
            <a:lvl6pPr lvl="5" algn="ctr" rtl="0">
              <a:spcBef>
                <a:spcPts val="0"/>
              </a:spcBef>
              <a:spcAft>
                <a:spcPts val="0"/>
              </a:spcAft>
              <a:buClr>
                <a:srgbClr val="FFFFFF"/>
              </a:buClr>
              <a:buSzPts val="5200"/>
              <a:buNone/>
              <a:defRPr sz="6933">
                <a:solidFill>
                  <a:srgbClr val="FFFFFF"/>
                </a:solidFill>
              </a:defRPr>
            </a:lvl6pPr>
            <a:lvl7pPr lvl="6" algn="ctr" rtl="0">
              <a:spcBef>
                <a:spcPts val="0"/>
              </a:spcBef>
              <a:spcAft>
                <a:spcPts val="0"/>
              </a:spcAft>
              <a:buClr>
                <a:srgbClr val="FFFFFF"/>
              </a:buClr>
              <a:buSzPts val="5200"/>
              <a:buNone/>
              <a:defRPr sz="6933">
                <a:solidFill>
                  <a:srgbClr val="FFFFFF"/>
                </a:solidFill>
              </a:defRPr>
            </a:lvl7pPr>
            <a:lvl8pPr lvl="7" algn="ctr" rtl="0">
              <a:spcBef>
                <a:spcPts val="0"/>
              </a:spcBef>
              <a:spcAft>
                <a:spcPts val="0"/>
              </a:spcAft>
              <a:buClr>
                <a:srgbClr val="FFFFFF"/>
              </a:buClr>
              <a:buSzPts val="5200"/>
              <a:buNone/>
              <a:defRPr sz="6933">
                <a:solidFill>
                  <a:srgbClr val="FFFFFF"/>
                </a:solidFill>
              </a:defRPr>
            </a:lvl8pPr>
            <a:lvl9pPr lvl="8" algn="ctr" rtl="0">
              <a:spcBef>
                <a:spcPts val="0"/>
              </a:spcBef>
              <a:spcAft>
                <a:spcPts val="0"/>
              </a:spcAft>
              <a:buClr>
                <a:srgbClr val="FFFFFF"/>
              </a:buClr>
              <a:buSzPts val="5200"/>
              <a:buNone/>
              <a:defRPr sz="6933">
                <a:solidFill>
                  <a:srgbClr val="FFFFFF"/>
                </a:solidFill>
              </a:defRPr>
            </a:lvl9pPr>
          </a:lstStyle>
          <a:p>
            <a:r>
              <a:rPr lang="en-US"/>
              <a:t>Click to edit Master title style</a:t>
            </a:r>
            <a:endParaRPr/>
          </a:p>
        </p:txBody>
      </p:sp>
      <p:sp>
        <p:nvSpPr>
          <p:cNvPr id="196" name="Google Shape;196;p22"/>
          <p:cNvSpPr txBox="1">
            <a:spLocks noGrp="1"/>
          </p:cNvSpPr>
          <p:nvPr>
            <p:ph type="subTitle" idx="1"/>
          </p:nvPr>
        </p:nvSpPr>
        <p:spPr>
          <a:xfrm>
            <a:off x="472867" y="3270833"/>
            <a:ext cx="4551600" cy="1056800"/>
          </a:xfrm>
          <a:prstGeom prst="rect">
            <a:avLst/>
          </a:prstGeom>
        </p:spPr>
        <p:txBody>
          <a:bodyPr spcFirstLastPara="1" wrap="square" lIns="0" tIns="91425" rIns="0" bIns="91425" anchor="t" anchorCtr="0">
            <a:noAutofit/>
          </a:bodyPr>
          <a:lstStyle>
            <a:lvl1pPr marL="0" lvl="0" indent="0" rtl="0">
              <a:lnSpc>
                <a:spcPct val="100000"/>
              </a:lnSpc>
              <a:spcBef>
                <a:spcPts val="0"/>
              </a:spcBef>
              <a:spcAft>
                <a:spcPts val="0"/>
              </a:spcAft>
              <a:buClr>
                <a:srgbClr val="666666"/>
              </a:buClr>
              <a:buSzPts val="1800"/>
              <a:buFont typeface="Montserrat"/>
              <a:buNone/>
              <a:tabLst/>
              <a:defRPr sz="2400">
                <a:solidFill>
                  <a:schemeClr val="bg1"/>
                </a:solidFill>
                <a:latin typeface="Montserrat" panose="00000500000000000000" pitchFamily="2" charset="0"/>
                <a:ea typeface="Montserrat" panose="00000500000000000000" pitchFamily="2" charset="0"/>
                <a:cs typeface="Montserrat" panose="00000500000000000000" pitchFamily="2" charset="0"/>
                <a:sym typeface="Montserrat"/>
              </a:defRPr>
            </a:lvl1pPr>
            <a:lvl2pPr lvl="1" rtl="0">
              <a:lnSpc>
                <a:spcPct val="100000"/>
              </a:lnSpc>
              <a:spcBef>
                <a:spcPts val="0"/>
              </a:spcBef>
              <a:spcAft>
                <a:spcPts val="0"/>
              </a:spcAft>
              <a:buClr>
                <a:srgbClr val="666666"/>
              </a:buClr>
              <a:buSzPts val="1800"/>
              <a:buFont typeface="Montserrat"/>
              <a:buNone/>
              <a:defRPr sz="2400">
                <a:solidFill>
                  <a:srgbClr val="666666"/>
                </a:solidFill>
                <a:latin typeface="Montserrat"/>
                <a:ea typeface="Montserrat"/>
                <a:cs typeface="Montserrat"/>
                <a:sym typeface="Montserrat"/>
              </a:defRPr>
            </a:lvl2pPr>
            <a:lvl3pPr lvl="2" rtl="0">
              <a:lnSpc>
                <a:spcPct val="100000"/>
              </a:lnSpc>
              <a:spcBef>
                <a:spcPts val="0"/>
              </a:spcBef>
              <a:spcAft>
                <a:spcPts val="0"/>
              </a:spcAft>
              <a:buClr>
                <a:srgbClr val="666666"/>
              </a:buClr>
              <a:buSzPts val="1800"/>
              <a:buFont typeface="Montserrat"/>
              <a:buNone/>
              <a:defRPr sz="2400">
                <a:solidFill>
                  <a:srgbClr val="666666"/>
                </a:solidFill>
                <a:latin typeface="Montserrat"/>
                <a:ea typeface="Montserrat"/>
                <a:cs typeface="Montserrat"/>
                <a:sym typeface="Montserrat"/>
              </a:defRPr>
            </a:lvl3pPr>
            <a:lvl4pPr lvl="3" rtl="0">
              <a:lnSpc>
                <a:spcPct val="100000"/>
              </a:lnSpc>
              <a:spcBef>
                <a:spcPts val="0"/>
              </a:spcBef>
              <a:spcAft>
                <a:spcPts val="0"/>
              </a:spcAft>
              <a:buClr>
                <a:srgbClr val="666666"/>
              </a:buClr>
              <a:buSzPts val="1800"/>
              <a:buFont typeface="Montserrat"/>
              <a:buNone/>
              <a:defRPr sz="2400">
                <a:solidFill>
                  <a:srgbClr val="666666"/>
                </a:solidFill>
                <a:latin typeface="Montserrat"/>
                <a:ea typeface="Montserrat"/>
                <a:cs typeface="Montserrat"/>
                <a:sym typeface="Montserrat"/>
              </a:defRPr>
            </a:lvl4pPr>
            <a:lvl5pPr lvl="4" rtl="0">
              <a:lnSpc>
                <a:spcPct val="100000"/>
              </a:lnSpc>
              <a:spcBef>
                <a:spcPts val="0"/>
              </a:spcBef>
              <a:spcAft>
                <a:spcPts val="0"/>
              </a:spcAft>
              <a:buClr>
                <a:srgbClr val="666666"/>
              </a:buClr>
              <a:buSzPts val="1800"/>
              <a:buFont typeface="Montserrat"/>
              <a:buNone/>
              <a:defRPr sz="2400">
                <a:solidFill>
                  <a:srgbClr val="666666"/>
                </a:solidFill>
                <a:latin typeface="Montserrat"/>
                <a:ea typeface="Montserrat"/>
                <a:cs typeface="Montserrat"/>
                <a:sym typeface="Montserrat"/>
              </a:defRPr>
            </a:lvl5pPr>
            <a:lvl6pPr lvl="5" rtl="0">
              <a:lnSpc>
                <a:spcPct val="100000"/>
              </a:lnSpc>
              <a:spcBef>
                <a:spcPts val="0"/>
              </a:spcBef>
              <a:spcAft>
                <a:spcPts val="0"/>
              </a:spcAft>
              <a:buClr>
                <a:srgbClr val="666666"/>
              </a:buClr>
              <a:buSzPts val="1800"/>
              <a:buFont typeface="Montserrat"/>
              <a:buNone/>
              <a:defRPr sz="2400">
                <a:solidFill>
                  <a:srgbClr val="666666"/>
                </a:solidFill>
                <a:latin typeface="Montserrat"/>
                <a:ea typeface="Montserrat"/>
                <a:cs typeface="Montserrat"/>
                <a:sym typeface="Montserrat"/>
              </a:defRPr>
            </a:lvl6pPr>
            <a:lvl7pPr lvl="6" rtl="0">
              <a:lnSpc>
                <a:spcPct val="100000"/>
              </a:lnSpc>
              <a:spcBef>
                <a:spcPts val="0"/>
              </a:spcBef>
              <a:spcAft>
                <a:spcPts val="0"/>
              </a:spcAft>
              <a:buClr>
                <a:srgbClr val="666666"/>
              </a:buClr>
              <a:buSzPts val="1800"/>
              <a:buFont typeface="Montserrat"/>
              <a:buNone/>
              <a:defRPr sz="2400">
                <a:solidFill>
                  <a:srgbClr val="666666"/>
                </a:solidFill>
                <a:latin typeface="Montserrat"/>
                <a:ea typeface="Montserrat"/>
                <a:cs typeface="Montserrat"/>
                <a:sym typeface="Montserrat"/>
              </a:defRPr>
            </a:lvl7pPr>
            <a:lvl8pPr lvl="7" rtl="0">
              <a:lnSpc>
                <a:spcPct val="100000"/>
              </a:lnSpc>
              <a:spcBef>
                <a:spcPts val="0"/>
              </a:spcBef>
              <a:spcAft>
                <a:spcPts val="0"/>
              </a:spcAft>
              <a:buClr>
                <a:srgbClr val="666666"/>
              </a:buClr>
              <a:buSzPts val="1800"/>
              <a:buFont typeface="Montserrat"/>
              <a:buNone/>
              <a:defRPr sz="2400">
                <a:solidFill>
                  <a:srgbClr val="666666"/>
                </a:solidFill>
                <a:latin typeface="Montserrat"/>
                <a:ea typeface="Montserrat"/>
                <a:cs typeface="Montserrat"/>
                <a:sym typeface="Montserrat"/>
              </a:defRPr>
            </a:lvl8pPr>
            <a:lvl9pPr lvl="8" rtl="0">
              <a:lnSpc>
                <a:spcPct val="100000"/>
              </a:lnSpc>
              <a:spcBef>
                <a:spcPts val="0"/>
              </a:spcBef>
              <a:spcAft>
                <a:spcPts val="0"/>
              </a:spcAft>
              <a:buClr>
                <a:srgbClr val="666666"/>
              </a:buClr>
              <a:buSzPts val="1800"/>
              <a:buFont typeface="Montserrat"/>
              <a:buNone/>
              <a:defRPr sz="2400">
                <a:solidFill>
                  <a:srgbClr val="666666"/>
                </a:solidFill>
                <a:latin typeface="Montserrat"/>
                <a:ea typeface="Montserrat"/>
                <a:cs typeface="Montserrat"/>
                <a:sym typeface="Montserrat"/>
              </a:defRPr>
            </a:lvl9pPr>
          </a:lstStyle>
          <a:p>
            <a:r>
              <a:rPr lang="en-US"/>
              <a:t>Click to edit Master subtitle style</a:t>
            </a:r>
            <a:endParaRPr dirty="0"/>
          </a:p>
        </p:txBody>
      </p:sp>
      <p:sp>
        <p:nvSpPr>
          <p:cNvPr id="12" name="Slide Number Placeholder 1">
            <a:extLst>
              <a:ext uri="{FF2B5EF4-FFF2-40B4-BE49-F238E27FC236}">
                <a16:creationId xmlns:a16="http://schemas.microsoft.com/office/drawing/2014/main" id="{47E3B85B-D674-4AA4-A57C-AEB94FFFB1E2}"/>
              </a:ext>
            </a:extLst>
          </p:cNvPr>
          <p:cNvSpPr txBox="1">
            <a:spLocks/>
          </p:cNvSpPr>
          <p:nvPr/>
        </p:nvSpPr>
        <p:spPr>
          <a:xfrm>
            <a:off x="8976067" y="6412499"/>
            <a:ext cx="2743200" cy="366183"/>
          </a:xfrm>
          <a:prstGeom prst="rect">
            <a:avLst/>
          </a:prstGeom>
        </p:spPr>
        <p:txBody>
          <a:bodyPr vert="horz" lIns="0" tIns="60960" rIns="0" bIns="6096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z="1333" smtClean="0">
                <a:solidFill>
                  <a:schemeClr val="bg1"/>
                </a:solidFill>
                <a:latin typeface="Montserrat" panose="00000500000000000000" pitchFamily="2" charset="0"/>
              </a:rPr>
              <a:pPr/>
              <a:t>‹#›</a:t>
            </a:fld>
            <a:endParaRPr lang="en-PH" sz="1333" dirty="0">
              <a:solidFill>
                <a:schemeClr val="bg1"/>
              </a:solidFill>
              <a:latin typeface="Montserrat" panose="00000500000000000000" pitchFamily="2" charset="0"/>
            </a:endParaRPr>
          </a:p>
        </p:txBody>
      </p:sp>
      <p:sp>
        <p:nvSpPr>
          <p:cNvPr id="10" name="TextBox 9">
            <a:extLst>
              <a:ext uri="{FF2B5EF4-FFF2-40B4-BE49-F238E27FC236}">
                <a16:creationId xmlns:a16="http://schemas.microsoft.com/office/drawing/2014/main" id="{7B60D9EE-C28D-6DB2-74C9-925C2BF28DFF}"/>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12491169"/>
      </p:ext>
    </p:extLst>
  </p:cSld>
  <p:clrMapOvr>
    <a:masterClrMapping/>
  </p:clrMapOvr>
  <p:hf hdr="0" ftr="0" dt="0"/>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Cover - black/photo right" preserve="1">
  <p:cSld name="Cover - black/photo right">
    <p:bg>
      <p:bgPr>
        <a:solidFill>
          <a:srgbClr val="000000"/>
        </a:solidFill>
        <a:effectLst/>
      </p:bgPr>
    </p:bg>
    <p:spTree>
      <p:nvGrpSpPr>
        <p:cNvPr id="1" name="Shape 81"/>
        <p:cNvGrpSpPr/>
        <p:nvPr/>
      </p:nvGrpSpPr>
      <p:grpSpPr>
        <a:xfrm>
          <a:off x="0" y="0"/>
          <a:ext cx="0" cy="0"/>
          <a:chOff x="0" y="0"/>
          <a:chExt cx="0" cy="0"/>
        </a:xfrm>
      </p:grpSpPr>
      <p:sp>
        <p:nvSpPr>
          <p:cNvPr id="11" name="Rectangle 10">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n-lt"/>
            </a:endParaRPr>
          </a:p>
        </p:txBody>
      </p:sp>
      <p:sp>
        <p:nvSpPr>
          <p:cNvPr id="88" name="Google Shape;88;p9"/>
          <p:cNvSpPr txBox="1">
            <a:spLocks noGrp="1"/>
          </p:cNvSpPr>
          <p:nvPr>
            <p:ph type="ctrTitle"/>
          </p:nvPr>
        </p:nvSpPr>
        <p:spPr>
          <a:xfrm>
            <a:off x="472867" y="1719100"/>
            <a:ext cx="5191600" cy="1518400"/>
          </a:xfrm>
          <a:prstGeom prst="rect">
            <a:avLst/>
          </a:prstGeom>
        </p:spPr>
        <p:txBody>
          <a:bodyPr spcFirstLastPara="1" wrap="square" lIns="0" tIns="91425" rIns="0" bIns="91425" anchor="b" anchorCtr="0">
            <a:noAutofit/>
          </a:bodyPr>
          <a:lstStyle>
            <a:lvl1pPr lvl="0" rtl="0">
              <a:spcBef>
                <a:spcPts val="0"/>
              </a:spcBef>
              <a:spcAft>
                <a:spcPts val="0"/>
              </a:spcAft>
              <a:buClr>
                <a:srgbClr val="FFFFFF"/>
              </a:buClr>
              <a:buSzPts val="2800"/>
              <a:buFont typeface="Montserrat"/>
              <a:buNone/>
              <a:defRPr sz="4400" b="1">
                <a:solidFill>
                  <a:srgbClr val="FFFFFF"/>
                </a:solidFill>
                <a:latin typeface="+mn-lt"/>
                <a:ea typeface="Montserrat"/>
                <a:cs typeface="Montserrat"/>
                <a:sym typeface="Montserrat"/>
              </a:defRPr>
            </a:lvl1pPr>
            <a:lvl2pPr lvl="1" algn="ctr" rtl="0">
              <a:spcBef>
                <a:spcPts val="0"/>
              </a:spcBef>
              <a:spcAft>
                <a:spcPts val="0"/>
              </a:spcAft>
              <a:buClr>
                <a:srgbClr val="FFFFFF"/>
              </a:buClr>
              <a:buSzPts val="5200"/>
              <a:buNone/>
              <a:defRPr sz="6933">
                <a:solidFill>
                  <a:srgbClr val="FFFFFF"/>
                </a:solidFill>
              </a:defRPr>
            </a:lvl2pPr>
            <a:lvl3pPr lvl="2" algn="ctr" rtl="0">
              <a:spcBef>
                <a:spcPts val="0"/>
              </a:spcBef>
              <a:spcAft>
                <a:spcPts val="0"/>
              </a:spcAft>
              <a:buClr>
                <a:srgbClr val="FFFFFF"/>
              </a:buClr>
              <a:buSzPts val="5200"/>
              <a:buNone/>
              <a:defRPr sz="6933">
                <a:solidFill>
                  <a:srgbClr val="FFFFFF"/>
                </a:solidFill>
              </a:defRPr>
            </a:lvl3pPr>
            <a:lvl4pPr lvl="3" algn="ctr" rtl="0">
              <a:spcBef>
                <a:spcPts val="0"/>
              </a:spcBef>
              <a:spcAft>
                <a:spcPts val="0"/>
              </a:spcAft>
              <a:buClr>
                <a:srgbClr val="FFFFFF"/>
              </a:buClr>
              <a:buSzPts val="5200"/>
              <a:buNone/>
              <a:defRPr sz="6933">
                <a:solidFill>
                  <a:srgbClr val="FFFFFF"/>
                </a:solidFill>
              </a:defRPr>
            </a:lvl4pPr>
            <a:lvl5pPr lvl="4" algn="ctr" rtl="0">
              <a:spcBef>
                <a:spcPts val="0"/>
              </a:spcBef>
              <a:spcAft>
                <a:spcPts val="0"/>
              </a:spcAft>
              <a:buClr>
                <a:srgbClr val="FFFFFF"/>
              </a:buClr>
              <a:buSzPts val="5200"/>
              <a:buNone/>
              <a:defRPr sz="6933">
                <a:solidFill>
                  <a:srgbClr val="FFFFFF"/>
                </a:solidFill>
              </a:defRPr>
            </a:lvl5pPr>
            <a:lvl6pPr lvl="5" algn="ctr" rtl="0">
              <a:spcBef>
                <a:spcPts val="0"/>
              </a:spcBef>
              <a:spcAft>
                <a:spcPts val="0"/>
              </a:spcAft>
              <a:buClr>
                <a:srgbClr val="FFFFFF"/>
              </a:buClr>
              <a:buSzPts val="5200"/>
              <a:buNone/>
              <a:defRPr sz="6933">
                <a:solidFill>
                  <a:srgbClr val="FFFFFF"/>
                </a:solidFill>
              </a:defRPr>
            </a:lvl6pPr>
            <a:lvl7pPr lvl="6" algn="ctr" rtl="0">
              <a:spcBef>
                <a:spcPts val="0"/>
              </a:spcBef>
              <a:spcAft>
                <a:spcPts val="0"/>
              </a:spcAft>
              <a:buClr>
                <a:srgbClr val="FFFFFF"/>
              </a:buClr>
              <a:buSzPts val="5200"/>
              <a:buNone/>
              <a:defRPr sz="6933">
                <a:solidFill>
                  <a:srgbClr val="FFFFFF"/>
                </a:solidFill>
              </a:defRPr>
            </a:lvl7pPr>
            <a:lvl8pPr lvl="7" algn="ctr" rtl="0">
              <a:spcBef>
                <a:spcPts val="0"/>
              </a:spcBef>
              <a:spcAft>
                <a:spcPts val="0"/>
              </a:spcAft>
              <a:buClr>
                <a:srgbClr val="FFFFFF"/>
              </a:buClr>
              <a:buSzPts val="5200"/>
              <a:buNone/>
              <a:defRPr sz="6933">
                <a:solidFill>
                  <a:srgbClr val="FFFFFF"/>
                </a:solidFill>
              </a:defRPr>
            </a:lvl8pPr>
            <a:lvl9pPr lvl="8" algn="ctr" rtl="0">
              <a:spcBef>
                <a:spcPts val="0"/>
              </a:spcBef>
              <a:spcAft>
                <a:spcPts val="0"/>
              </a:spcAft>
              <a:buClr>
                <a:srgbClr val="FFFFFF"/>
              </a:buClr>
              <a:buSzPts val="5200"/>
              <a:buNone/>
              <a:defRPr sz="6933">
                <a:solidFill>
                  <a:srgbClr val="FFFFFF"/>
                </a:solidFill>
              </a:defRPr>
            </a:lvl9pPr>
          </a:lstStyle>
          <a:p>
            <a:r>
              <a:rPr lang="en-US"/>
              <a:t>Click to edit Master title style</a:t>
            </a:r>
            <a:endParaRPr dirty="0"/>
          </a:p>
        </p:txBody>
      </p:sp>
      <p:sp>
        <p:nvSpPr>
          <p:cNvPr id="89" name="Google Shape;89;p9"/>
          <p:cNvSpPr txBox="1">
            <a:spLocks noGrp="1"/>
          </p:cNvSpPr>
          <p:nvPr>
            <p:ph type="subTitle" idx="1"/>
          </p:nvPr>
        </p:nvSpPr>
        <p:spPr>
          <a:xfrm>
            <a:off x="472867" y="3135900"/>
            <a:ext cx="5191600" cy="528800"/>
          </a:xfrm>
          <a:prstGeom prst="rect">
            <a:avLst/>
          </a:prstGeom>
        </p:spPr>
        <p:txBody>
          <a:bodyPr spcFirstLastPara="1" wrap="square" lIns="0" tIns="91425" rIns="0" bIns="91425" anchor="t" anchorCtr="0">
            <a:noAutofit/>
          </a:bodyPr>
          <a:lstStyle>
            <a:lvl1pPr lvl="0" rtl="0">
              <a:lnSpc>
                <a:spcPct val="100000"/>
              </a:lnSpc>
              <a:spcBef>
                <a:spcPts val="0"/>
              </a:spcBef>
              <a:spcAft>
                <a:spcPts val="0"/>
              </a:spcAft>
              <a:buClr>
                <a:srgbClr val="FFFFFF"/>
              </a:buClr>
              <a:buSzPts val="1600"/>
              <a:buFont typeface="Montserrat"/>
              <a:buNone/>
              <a:defRPr sz="2400">
                <a:solidFill>
                  <a:srgbClr val="FFFFFF"/>
                </a:solidFill>
                <a:latin typeface="+mn-lt"/>
                <a:ea typeface="Montserrat"/>
                <a:cs typeface="Montserrat"/>
                <a:sym typeface="Montserrat"/>
              </a:defRPr>
            </a:lvl1pPr>
            <a:lvl2pPr lvl="1"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2pPr>
            <a:lvl3pPr lvl="2"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3pPr>
            <a:lvl4pPr lvl="3"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4pPr>
            <a:lvl5pPr lvl="4"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5pPr>
            <a:lvl6pPr lvl="5"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6pPr>
            <a:lvl7pPr lvl="6"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7pPr>
            <a:lvl8pPr lvl="7"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8pPr>
            <a:lvl9pPr lvl="8"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9pPr>
          </a:lstStyle>
          <a:p>
            <a:r>
              <a:rPr lang="en-US"/>
              <a:t>Click to edit Master subtitle style</a:t>
            </a:r>
            <a:endParaRPr/>
          </a:p>
        </p:txBody>
      </p:sp>
      <p:sp>
        <p:nvSpPr>
          <p:cNvPr id="90" name="Google Shape;90;p9"/>
          <p:cNvSpPr txBox="1">
            <a:spLocks noGrp="1"/>
          </p:cNvSpPr>
          <p:nvPr>
            <p:ph type="subTitle" idx="2"/>
          </p:nvPr>
        </p:nvSpPr>
        <p:spPr>
          <a:xfrm>
            <a:off x="472867" y="5106800"/>
            <a:ext cx="5669200" cy="410000"/>
          </a:xfrm>
          <a:prstGeom prst="rect">
            <a:avLst/>
          </a:prstGeom>
        </p:spPr>
        <p:txBody>
          <a:bodyPr spcFirstLastPara="1" wrap="square" lIns="0" tIns="91425" rIns="0" bIns="91425" anchor="b" anchorCtr="0">
            <a:noAutofit/>
          </a:bodyPr>
          <a:lstStyle>
            <a:lvl1pPr lvl="0" rtl="0">
              <a:lnSpc>
                <a:spcPct val="100000"/>
              </a:lnSpc>
              <a:spcBef>
                <a:spcPts val="0"/>
              </a:spcBef>
              <a:spcAft>
                <a:spcPts val="0"/>
              </a:spcAft>
              <a:buClr>
                <a:srgbClr val="FFFFFF"/>
              </a:buClr>
              <a:buSzPts val="1200"/>
              <a:buNone/>
              <a:defRPr sz="1200" b="1">
                <a:solidFill>
                  <a:srgbClr val="FFFFFF"/>
                </a:solidFill>
                <a:latin typeface="+mn-lt"/>
              </a:defRPr>
            </a:lvl1pPr>
            <a:lvl2pPr lvl="1" rtl="0">
              <a:lnSpc>
                <a:spcPct val="100000"/>
              </a:lnSpc>
              <a:spcBef>
                <a:spcPts val="0"/>
              </a:spcBef>
              <a:spcAft>
                <a:spcPts val="0"/>
              </a:spcAft>
              <a:buClr>
                <a:srgbClr val="FFFFFF"/>
              </a:buClr>
              <a:buSzPts val="1800"/>
              <a:buNone/>
              <a:defRPr sz="2400" b="1">
                <a:solidFill>
                  <a:srgbClr val="FFFFFF"/>
                </a:solidFill>
              </a:defRPr>
            </a:lvl2pPr>
            <a:lvl3pPr lvl="2" rtl="0">
              <a:lnSpc>
                <a:spcPct val="100000"/>
              </a:lnSpc>
              <a:spcBef>
                <a:spcPts val="0"/>
              </a:spcBef>
              <a:spcAft>
                <a:spcPts val="0"/>
              </a:spcAft>
              <a:buClr>
                <a:srgbClr val="FFFFFF"/>
              </a:buClr>
              <a:buSzPts val="1800"/>
              <a:buNone/>
              <a:defRPr sz="2400" b="1">
                <a:solidFill>
                  <a:srgbClr val="FFFFFF"/>
                </a:solidFill>
              </a:defRPr>
            </a:lvl3pPr>
            <a:lvl4pPr lvl="3" rtl="0">
              <a:lnSpc>
                <a:spcPct val="100000"/>
              </a:lnSpc>
              <a:spcBef>
                <a:spcPts val="0"/>
              </a:spcBef>
              <a:spcAft>
                <a:spcPts val="0"/>
              </a:spcAft>
              <a:buClr>
                <a:srgbClr val="FFFFFF"/>
              </a:buClr>
              <a:buSzPts val="1800"/>
              <a:buNone/>
              <a:defRPr sz="2400" b="1">
                <a:solidFill>
                  <a:srgbClr val="FFFFFF"/>
                </a:solidFill>
              </a:defRPr>
            </a:lvl4pPr>
            <a:lvl5pPr lvl="4" rtl="0">
              <a:lnSpc>
                <a:spcPct val="100000"/>
              </a:lnSpc>
              <a:spcBef>
                <a:spcPts val="0"/>
              </a:spcBef>
              <a:spcAft>
                <a:spcPts val="0"/>
              </a:spcAft>
              <a:buClr>
                <a:srgbClr val="FFFFFF"/>
              </a:buClr>
              <a:buSzPts val="1800"/>
              <a:buNone/>
              <a:defRPr sz="2400" b="1">
                <a:solidFill>
                  <a:srgbClr val="FFFFFF"/>
                </a:solidFill>
              </a:defRPr>
            </a:lvl5pPr>
            <a:lvl6pPr lvl="5" rtl="0">
              <a:lnSpc>
                <a:spcPct val="100000"/>
              </a:lnSpc>
              <a:spcBef>
                <a:spcPts val="0"/>
              </a:spcBef>
              <a:spcAft>
                <a:spcPts val="0"/>
              </a:spcAft>
              <a:buClr>
                <a:srgbClr val="FFFFFF"/>
              </a:buClr>
              <a:buSzPts val="1800"/>
              <a:buNone/>
              <a:defRPr sz="2400" b="1">
                <a:solidFill>
                  <a:srgbClr val="FFFFFF"/>
                </a:solidFill>
              </a:defRPr>
            </a:lvl6pPr>
            <a:lvl7pPr lvl="6" rtl="0">
              <a:lnSpc>
                <a:spcPct val="100000"/>
              </a:lnSpc>
              <a:spcBef>
                <a:spcPts val="0"/>
              </a:spcBef>
              <a:spcAft>
                <a:spcPts val="0"/>
              </a:spcAft>
              <a:buClr>
                <a:srgbClr val="FFFFFF"/>
              </a:buClr>
              <a:buSzPts val="1800"/>
              <a:buNone/>
              <a:defRPr sz="2400" b="1">
                <a:solidFill>
                  <a:srgbClr val="FFFFFF"/>
                </a:solidFill>
              </a:defRPr>
            </a:lvl7pPr>
            <a:lvl8pPr lvl="7" rtl="0">
              <a:lnSpc>
                <a:spcPct val="100000"/>
              </a:lnSpc>
              <a:spcBef>
                <a:spcPts val="0"/>
              </a:spcBef>
              <a:spcAft>
                <a:spcPts val="0"/>
              </a:spcAft>
              <a:buClr>
                <a:srgbClr val="FFFFFF"/>
              </a:buClr>
              <a:buSzPts val="1800"/>
              <a:buNone/>
              <a:defRPr sz="2400" b="1">
                <a:solidFill>
                  <a:srgbClr val="FFFFFF"/>
                </a:solidFill>
              </a:defRPr>
            </a:lvl8pPr>
            <a:lvl9pPr lvl="8" rtl="0">
              <a:lnSpc>
                <a:spcPct val="100000"/>
              </a:lnSpc>
              <a:spcBef>
                <a:spcPts val="0"/>
              </a:spcBef>
              <a:spcAft>
                <a:spcPts val="0"/>
              </a:spcAft>
              <a:buClr>
                <a:srgbClr val="FFFFFF"/>
              </a:buClr>
              <a:buSzPts val="1800"/>
              <a:buNone/>
              <a:defRPr sz="2400" b="1">
                <a:solidFill>
                  <a:srgbClr val="FFFFFF"/>
                </a:solidFill>
              </a:defRPr>
            </a:lvl9pPr>
          </a:lstStyle>
          <a:p>
            <a:r>
              <a:rPr lang="en-US"/>
              <a:t>Click to edit Master subtitle style</a:t>
            </a:r>
            <a:endParaRPr dirty="0"/>
          </a:p>
        </p:txBody>
      </p:sp>
      <p:sp>
        <p:nvSpPr>
          <p:cNvPr id="91" name="Google Shape;91;p9"/>
          <p:cNvSpPr txBox="1">
            <a:spLocks noGrp="1"/>
          </p:cNvSpPr>
          <p:nvPr>
            <p:ph type="subTitle" idx="3"/>
          </p:nvPr>
        </p:nvSpPr>
        <p:spPr>
          <a:xfrm>
            <a:off x="472867" y="5313600"/>
            <a:ext cx="5669200" cy="410000"/>
          </a:xfrm>
          <a:prstGeom prst="rect">
            <a:avLst/>
          </a:prstGeom>
        </p:spPr>
        <p:txBody>
          <a:bodyPr spcFirstLastPara="1" wrap="square" lIns="0" tIns="91425" rIns="0" bIns="91425" anchor="t" anchorCtr="0">
            <a:noAutofit/>
          </a:bodyPr>
          <a:lstStyle>
            <a:lvl1pPr lvl="0" rtl="0">
              <a:lnSpc>
                <a:spcPct val="100000"/>
              </a:lnSpc>
              <a:spcBef>
                <a:spcPts val="0"/>
              </a:spcBef>
              <a:spcAft>
                <a:spcPts val="0"/>
              </a:spcAft>
              <a:buClr>
                <a:srgbClr val="FFFFFF"/>
              </a:buClr>
              <a:buSzPts val="1200"/>
              <a:buNone/>
              <a:defRPr sz="1200">
                <a:solidFill>
                  <a:srgbClr val="FFFFFF"/>
                </a:solidFill>
                <a:latin typeface="+mn-lt"/>
              </a:defRPr>
            </a:lvl1pPr>
            <a:lvl2pPr lvl="1" rtl="0">
              <a:lnSpc>
                <a:spcPct val="100000"/>
              </a:lnSpc>
              <a:spcBef>
                <a:spcPts val="0"/>
              </a:spcBef>
              <a:spcAft>
                <a:spcPts val="0"/>
              </a:spcAft>
              <a:buClr>
                <a:srgbClr val="FFFFFF"/>
              </a:buClr>
              <a:buSzPts val="1800"/>
              <a:buNone/>
              <a:defRPr sz="2400" b="1">
                <a:solidFill>
                  <a:srgbClr val="FFFFFF"/>
                </a:solidFill>
              </a:defRPr>
            </a:lvl2pPr>
            <a:lvl3pPr lvl="2" rtl="0">
              <a:lnSpc>
                <a:spcPct val="100000"/>
              </a:lnSpc>
              <a:spcBef>
                <a:spcPts val="0"/>
              </a:spcBef>
              <a:spcAft>
                <a:spcPts val="0"/>
              </a:spcAft>
              <a:buClr>
                <a:srgbClr val="FFFFFF"/>
              </a:buClr>
              <a:buSzPts val="1800"/>
              <a:buNone/>
              <a:defRPr sz="2400" b="1">
                <a:solidFill>
                  <a:srgbClr val="FFFFFF"/>
                </a:solidFill>
              </a:defRPr>
            </a:lvl3pPr>
            <a:lvl4pPr lvl="3" rtl="0">
              <a:lnSpc>
                <a:spcPct val="100000"/>
              </a:lnSpc>
              <a:spcBef>
                <a:spcPts val="0"/>
              </a:spcBef>
              <a:spcAft>
                <a:spcPts val="0"/>
              </a:spcAft>
              <a:buClr>
                <a:srgbClr val="FFFFFF"/>
              </a:buClr>
              <a:buSzPts val="1800"/>
              <a:buNone/>
              <a:defRPr sz="2400" b="1">
                <a:solidFill>
                  <a:srgbClr val="FFFFFF"/>
                </a:solidFill>
              </a:defRPr>
            </a:lvl4pPr>
            <a:lvl5pPr lvl="4" rtl="0">
              <a:lnSpc>
                <a:spcPct val="100000"/>
              </a:lnSpc>
              <a:spcBef>
                <a:spcPts val="0"/>
              </a:spcBef>
              <a:spcAft>
                <a:spcPts val="0"/>
              </a:spcAft>
              <a:buClr>
                <a:srgbClr val="FFFFFF"/>
              </a:buClr>
              <a:buSzPts val="1800"/>
              <a:buNone/>
              <a:defRPr sz="2400" b="1">
                <a:solidFill>
                  <a:srgbClr val="FFFFFF"/>
                </a:solidFill>
              </a:defRPr>
            </a:lvl5pPr>
            <a:lvl6pPr lvl="5" rtl="0">
              <a:lnSpc>
                <a:spcPct val="100000"/>
              </a:lnSpc>
              <a:spcBef>
                <a:spcPts val="0"/>
              </a:spcBef>
              <a:spcAft>
                <a:spcPts val="0"/>
              </a:spcAft>
              <a:buClr>
                <a:srgbClr val="FFFFFF"/>
              </a:buClr>
              <a:buSzPts val="1800"/>
              <a:buNone/>
              <a:defRPr sz="2400" b="1">
                <a:solidFill>
                  <a:srgbClr val="FFFFFF"/>
                </a:solidFill>
              </a:defRPr>
            </a:lvl6pPr>
            <a:lvl7pPr lvl="6" rtl="0">
              <a:lnSpc>
                <a:spcPct val="100000"/>
              </a:lnSpc>
              <a:spcBef>
                <a:spcPts val="0"/>
              </a:spcBef>
              <a:spcAft>
                <a:spcPts val="0"/>
              </a:spcAft>
              <a:buClr>
                <a:srgbClr val="FFFFFF"/>
              </a:buClr>
              <a:buSzPts val="1800"/>
              <a:buNone/>
              <a:defRPr sz="2400" b="1">
                <a:solidFill>
                  <a:srgbClr val="FFFFFF"/>
                </a:solidFill>
              </a:defRPr>
            </a:lvl7pPr>
            <a:lvl8pPr lvl="7" rtl="0">
              <a:lnSpc>
                <a:spcPct val="100000"/>
              </a:lnSpc>
              <a:spcBef>
                <a:spcPts val="0"/>
              </a:spcBef>
              <a:spcAft>
                <a:spcPts val="0"/>
              </a:spcAft>
              <a:buClr>
                <a:srgbClr val="FFFFFF"/>
              </a:buClr>
              <a:buSzPts val="1800"/>
              <a:buNone/>
              <a:defRPr sz="2400" b="1">
                <a:solidFill>
                  <a:srgbClr val="FFFFFF"/>
                </a:solidFill>
              </a:defRPr>
            </a:lvl8pPr>
            <a:lvl9pPr lvl="8" rtl="0">
              <a:lnSpc>
                <a:spcPct val="100000"/>
              </a:lnSpc>
              <a:spcBef>
                <a:spcPts val="0"/>
              </a:spcBef>
              <a:spcAft>
                <a:spcPts val="0"/>
              </a:spcAft>
              <a:buClr>
                <a:srgbClr val="FFFFFF"/>
              </a:buClr>
              <a:buSzPts val="1800"/>
              <a:buNone/>
              <a:defRPr sz="2400" b="1">
                <a:solidFill>
                  <a:srgbClr val="FFFFFF"/>
                </a:solidFill>
              </a:defRPr>
            </a:lvl9pPr>
          </a:lstStyle>
          <a:p>
            <a:r>
              <a:rPr lang="en-US"/>
              <a:t>Click to edit Master subtitle style</a:t>
            </a:r>
            <a:endParaRPr/>
          </a:p>
        </p:txBody>
      </p:sp>
      <p:sp>
        <p:nvSpPr>
          <p:cNvPr id="92" name="Google Shape;92;p9"/>
          <p:cNvSpPr txBox="1">
            <a:spLocks noGrp="1"/>
          </p:cNvSpPr>
          <p:nvPr>
            <p:ph type="subTitle" idx="4"/>
          </p:nvPr>
        </p:nvSpPr>
        <p:spPr>
          <a:xfrm>
            <a:off x="472867" y="5965900"/>
            <a:ext cx="5669200" cy="410000"/>
          </a:xfrm>
          <a:prstGeom prst="rect">
            <a:avLst/>
          </a:prstGeom>
        </p:spPr>
        <p:txBody>
          <a:bodyPr spcFirstLastPara="1" wrap="square" lIns="0" tIns="91425" rIns="0" bIns="91425" anchor="t" anchorCtr="0">
            <a:noAutofit/>
          </a:bodyPr>
          <a:lstStyle>
            <a:lvl1pPr lvl="0" rtl="0">
              <a:lnSpc>
                <a:spcPct val="100000"/>
              </a:lnSpc>
              <a:spcBef>
                <a:spcPts val="0"/>
              </a:spcBef>
              <a:spcAft>
                <a:spcPts val="0"/>
              </a:spcAft>
              <a:buClr>
                <a:srgbClr val="FFFFFF"/>
              </a:buClr>
              <a:buSzPts val="1000"/>
              <a:buNone/>
              <a:defRPr sz="1200">
                <a:solidFill>
                  <a:srgbClr val="FFFFFF"/>
                </a:solidFill>
                <a:latin typeface="+mn-lt"/>
              </a:defRPr>
            </a:lvl1pPr>
            <a:lvl2pPr lvl="1" rtl="0">
              <a:lnSpc>
                <a:spcPct val="100000"/>
              </a:lnSpc>
              <a:spcBef>
                <a:spcPts val="0"/>
              </a:spcBef>
              <a:spcAft>
                <a:spcPts val="0"/>
              </a:spcAft>
              <a:buClr>
                <a:srgbClr val="FFFFFF"/>
              </a:buClr>
              <a:buSzPts val="1000"/>
              <a:buNone/>
              <a:defRPr sz="1333" b="1">
                <a:solidFill>
                  <a:srgbClr val="FFFFFF"/>
                </a:solidFill>
              </a:defRPr>
            </a:lvl2pPr>
            <a:lvl3pPr lvl="2" rtl="0">
              <a:lnSpc>
                <a:spcPct val="100000"/>
              </a:lnSpc>
              <a:spcBef>
                <a:spcPts val="0"/>
              </a:spcBef>
              <a:spcAft>
                <a:spcPts val="0"/>
              </a:spcAft>
              <a:buClr>
                <a:srgbClr val="FFFFFF"/>
              </a:buClr>
              <a:buSzPts val="1000"/>
              <a:buNone/>
              <a:defRPr b="1">
                <a:solidFill>
                  <a:srgbClr val="FFFFFF"/>
                </a:solidFill>
              </a:defRPr>
            </a:lvl3pPr>
            <a:lvl4pPr lvl="3" rtl="0">
              <a:lnSpc>
                <a:spcPct val="100000"/>
              </a:lnSpc>
              <a:spcBef>
                <a:spcPts val="0"/>
              </a:spcBef>
              <a:spcAft>
                <a:spcPts val="0"/>
              </a:spcAft>
              <a:buClr>
                <a:srgbClr val="FFFFFF"/>
              </a:buClr>
              <a:buSzPts val="1000"/>
              <a:buNone/>
              <a:defRPr b="1">
                <a:solidFill>
                  <a:srgbClr val="FFFFFF"/>
                </a:solidFill>
              </a:defRPr>
            </a:lvl4pPr>
            <a:lvl5pPr lvl="4" rtl="0">
              <a:lnSpc>
                <a:spcPct val="100000"/>
              </a:lnSpc>
              <a:spcBef>
                <a:spcPts val="0"/>
              </a:spcBef>
              <a:spcAft>
                <a:spcPts val="0"/>
              </a:spcAft>
              <a:buClr>
                <a:srgbClr val="FFFFFF"/>
              </a:buClr>
              <a:buSzPts val="1000"/>
              <a:buNone/>
              <a:defRPr b="1">
                <a:solidFill>
                  <a:srgbClr val="FFFFFF"/>
                </a:solidFill>
              </a:defRPr>
            </a:lvl5pPr>
            <a:lvl6pPr lvl="5" rtl="0">
              <a:lnSpc>
                <a:spcPct val="100000"/>
              </a:lnSpc>
              <a:spcBef>
                <a:spcPts val="0"/>
              </a:spcBef>
              <a:spcAft>
                <a:spcPts val="0"/>
              </a:spcAft>
              <a:buClr>
                <a:srgbClr val="FFFFFF"/>
              </a:buClr>
              <a:buSzPts val="1000"/>
              <a:buNone/>
              <a:defRPr b="1">
                <a:solidFill>
                  <a:srgbClr val="FFFFFF"/>
                </a:solidFill>
              </a:defRPr>
            </a:lvl6pPr>
            <a:lvl7pPr lvl="6" rtl="0">
              <a:lnSpc>
                <a:spcPct val="100000"/>
              </a:lnSpc>
              <a:spcBef>
                <a:spcPts val="0"/>
              </a:spcBef>
              <a:spcAft>
                <a:spcPts val="0"/>
              </a:spcAft>
              <a:buClr>
                <a:srgbClr val="FFFFFF"/>
              </a:buClr>
              <a:buSzPts val="1000"/>
              <a:buNone/>
              <a:defRPr b="1">
                <a:solidFill>
                  <a:srgbClr val="FFFFFF"/>
                </a:solidFill>
              </a:defRPr>
            </a:lvl7pPr>
            <a:lvl8pPr lvl="7" rtl="0">
              <a:lnSpc>
                <a:spcPct val="100000"/>
              </a:lnSpc>
              <a:spcBef>
                <a:spcPts val="0"/>
              </a:spcBef>
              <a:spcAft>
                <a:spcPts val="0"/>
              </a:spcAft>
              <a:buClr>
                <a:srgbClr val="FFFFFF"/>
              </a:buClr>
              <a:buSzPts val="1000"/>
              <a:buNone/>
              <a:defRPr b="1">
                <a:solidFill>
                  <a:srgbClr val="FFFFFF"/>
                </a:solidFill>
              </a:defRPr>
            </a:lvl8pPr>
            <a:lvl9pPr lvl="8" rtl="0">
              <a:lnSpc>
                <a:spcPct val="100000"/>
              </a:lnSpc>
              <a:spcBef>
                <a:spcPts val="0"/>
              </a:spcBef>
              <a:spcAft>
                <a:spcPts val="0"/>
              </a:spcAft>
              <a:buClr>
                <a:srgbClr val="FFFFFF"/>
              </a:buClr>
              <a:buSzPts val="1000"/>
              <a:buNone/>
              <a:defRPr b="1">
                <a:solidFill>
                  <a:srgbClr val="FFFFFF"/>
                </a:solidFill>
              </a:defRPr>
            </a:lvl9pPr>
          </a:lstStyle>
          <a:p>
            <a:r>
              <a:rPr lang="en-US"/>
              <a:t>Click to edit Master subtitle style</a:t>
            </a:r>
            <a:endParaRPr/>
          </a:p>
        </p:txBody>
      </p:sp>
      <p:cxnSp>
        <p:nvCxnSpPr>
          <p:cNvPr id="12" name="Straight Connector 11">
            <a:extLst>
              <a:ext uri="{FF2B5EF4-FFF2-40B4-BE49-F238E27FC236}">
                <a16:creationId xmlns:a16="http://schemas.microsoft.com/office/drawing/2014/main" id="{429C2072-EE2B-A064-5CA2-6097546F935A}"/>
              </a:ext>
            </a:extLst>
          </p:cNvPr>
          <p:cNvCxnSpPr>
            <a:cxnSpLocks/>
          </p:cNvCxnSpPr>
          <p:nvPr/>
        </p:nvCxnSpPr>
        <p:spPr>
          <a:xfrm>
            <a:off x="278932" y="1364752"/>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descr="Logo, icon&#10;&#10;Description automatically generated">
            <a:extLst>
              <a:ext uri="{FF2B5EF4-FFF2-40B4-BE49-F238E27FC236}">
                <a16:creationId xmlns:a16="http://schemas.microsoft.com/office/drawing/2014/main" id="{13AD0A56-54F9-2F78-1258-F9610367319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4800" y="447040"/>
            <a:ext cx="1219200" cy="518808"/>
          </a:xfrm>
          <a:prstGeom prst="rect">
            <a:avLst/>
          </a:prstGeom>
        </p:spPr>
      </p:pic>
      <p:sp>
        <p:nvSpPr>
          <p:cNvPr id="14" name="TextBox 13">
            <a:extLst>
              <a:ext uri="{FF2B5EF4-FFF2-40B4-BE49-F238E27FC236}">
                <a16:creationId xmlns:a16="http://schemas.microsoft.com/office/drawing/2014/main" id="{D439B148-E719-27C3-3403-978BEDC13EC0}"/>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1748933902"/>
      </p:ext>
    </p:extLst>
  </p:cSld>
  <p:clrMapOvr>
    <a:masterClrMapping/>
  </p:clrMapOvr>
  <p:hf hdr="0" ftr="0" dt="0"/>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Divider - White/photo" preserve="1">
  <p:cSld name="Divider - White/photo">
    <p:bg>
      <p:bgPr>
        <a:solidFill>
          <a:srgbClr val="000000"/>
        </a:solidFill>
        <a:effectLst/>
      </p:bgPr>
    </p:bg>
    <p:spTree>
      <p:nvGrpSpPr>
        <p:cNvPr id="1" name="Shape 245"/>
        <p:cNvGrpSpPr/>
        <p:nvPr/>
      </p:nvGrpSpPr>
      <p:grpSpPr>
        <a:xfrm>
          <a:off x="0" y="0"/>
          <a:ext cx="0" cy="0"/>
          <a:chOff x="0" y="0"/>
          <a:chExt cx="0" cy="0"/>
        </a:xfrm>
      </p:grpSpPr>
      <p:sp>
        <p:nvSpPr>
          <p:cNvPr id="12" name="Rectangle 11">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n-lt"/>
            </a:endParaRPr>
          </a:p>
        </p:txBody>
      </p:sp>
      <p:pic>
        <p:nvPicPr>
          <p:cNvPr id="13" name="Picture 12" descr="A blue circle with a black background&#10;&#10;Description automatically generated with low confidence">
            <a:extLst>
              <a:ext uri="{FF2B5EF4-FFF2-40B4-BE49-F238E27FC236}">
                <a16:creationId xmlns:a16="http://schemas.microsoft.com/office/drawing/2014/main" id="{F38C2DDC-856C-BABD-2BD7-96A2897A3CA9}"/>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a:off x="0" y="28835"/>
            <a:ext cx="6289924" cy="6800329"/>
          </a:xfrm>
          <a:prstGeom prst="rect">
            <a:avLst/>
          </a:prstGeom>
        </p:spPr>
      </p:pic>
      <p:sp>
        <p:nvSpPr>
          <p:cNvPr id="249" name="Google Shape;249;p28"/>
          <p:cNvSpPr txBox="1">
            <a:spLocks noGrp="1"/>
          </p:cNvSpPr>
          <p:nvPr>
            <p:ph type="sldNum" idx="12"/>
          </p:nvPr>
        </p:nvSpPr>
        <p:spPr>
          <a:xfrm>
            <a:off x="11195011" y="6333189"/>
            <a:ext cx="731600" cy="524800"/>
          </a:xfrm>
          <a:prstGeom prst="rect">
            <a:avLst/>
          </a:prstGeom>
        </p:spPr>
        <p:txBody>
          <a:bodyPr spcFirstLastPara="1" wrap="square" lIns="91425" tIns="91425" rIns="91425" bIns="91425" anchor="ctr" anchorCtr="0">
            <a:noAutofit/>
          </a:bodyPr>
          <a:lstStyle>
            <a:lvl1pPr lvl="0" algn="r" rtl="0">
              <a:buNone/>
              <a:defRPr sz="1333">
                <a:solidFill>
                  <a:schemeClr val="bg1"/>
                </a:solidFill>
                <a:latin typeface="Avenir Next LT Pro" panose="020B0504020202020204" pitchFamily="34" charset="0"/>
                <a:ea typeface="Avenir Next LT Pro" panose="020B0504020202020204" pitchFamily="34" charset="0"/>
                <a:cs typeface="Avenir Next LT Pro" panose="020B0504020202020204" pitchFamily="34" charset="0"/>
                <a:sym typeface="Montserrat Light"/>
              </a:defRPr>
            </a:lvl1pPr>
            <a:lvl2pPr lvl="1" algn="r" rtl="0">
              <a:buNone/>
              <a:defRPr sz="1333">
                <a:latin typeface="Montserrat Light"/>
                <a:ea typeface="Montserrat Light"/>
                <a:cs typeface="Montserrat Light"/>
                <a:sym typeface="Montserrat Light"/>
              </a:defRPr>
            </a:lvl2pPr>
            <a:lvl3pPr lvl="2" algn="r" rtl="0">
              <a:buNone/>
              <a:defRPr sz="1333">
                <a:latin typeface="Montserrat Light"/>
                <a:ea typeface="Montserrat Light"/>
                <a:cs typeface="Montserrat Light"/>
                <a:sym typeface="Montserrat Light"/>
              </a:defRPr>
            </a:lvl3pPr>
            <a:lvl4pPr lvl="3" algn="r" rtl="0">
              <a:buNone/>
              <a:defRPr sz="1333">
                <a:latin typeface="Montserrat Light"/>
                <a:ea typeface="Montserrat Light"/>
                <a:cs typeface="Montserrat Light"/>
                <a:sym typeface="Montserrat Light"/>
              </a:defRPr>
            </a:lvl4pPr>
            <a:lvl5pPr lvl="4" algn="r" rtl="0">
              <a:buNone/>
              <a:defRPr sz="1333">
                <a:latin typeface="Montserrat Light"/>
                <a:ea typeface="Montserrat Light"/>
                <a:cs typeface="Montserrat Light"/>
                <a:sym typeface="Montserrat Light"/>
              </a:defRPr>
            </a:lvl5pPr>
            <a:lvl6pPr lvl="5" algn="r" rtl="0">
              <a:buNone/>
              <a:defRPr sz="1333">
                <a:latin typeface="Montserrat Light"/>
                <a:ea typeface="Montserrat Light"/>
                <a:cs typeface="Montserrat Light"/>
                <a:sym typeface="Montserrat Light"/>
              </a:defRPr>
            </a:lvl6pPr>
            <a:lvl7pPr lvl="6" algn="r" rtl="0">
              <a:buNone/>
              <a:defRPr sz="1333">
                <a:latin typeface="Montserrat Light"/>
                <a:ea typeface="Montserrat Light"/>
                <a:cs typeface="Montserrat Light"/>
                <a:sym typeface="Montserrat Light"/>
              </a:defRPr>
            </a:lvl7pPr>
            <a:lvl8pPr lvl="7" algn="r" rtl="0">
              <a:buNone/>
              <a:defRPr sz="1333">
                <a:latin typeface="Montserrat Light"/>
                <a:ea typeface="Montserrat Light"/>
                <a:cs typeface="Montserrat Light"/>
                <a:sym typeface="Montserrat Light"/>
              </a:defRPr>
            </a:lvl8pPr>
            <a:lvl9pPr lvl="8" algn="r" rtl="0">
              <a:buNone/>
              <a:defRPr sz="1333">
                <a:latin typeface="Montserrat Light"/>
                <a:ea typeface="Montserrat Light"/>
                <a:cs typeface="Montserrat Light"/>
                <a:sym typeface="Montserrat Light"/>
              </a:defRPr>
            </a:lvl9pPr>
          </a:lstStyle>
          <a:p>
            <a:fld id="{00000000-1234-1234-1234-123412341234}" type="slidenum">
              <a:rPr lang="en" smtClean="0"/>
              <a:pPr/>
              <a:t>‹#›</a:t>
            </a:fld>
            <a:endParaRPr lang="en"/>
          </a:p>
        </p:txBody>
      </p:sp>
      <p:sp>
        <p:nvSpPr>
          <p:cNvPr id="251" name="Google Shape;251;p28"/>
          <p:cNvSpPr txBox="1">
            <a:spLocks noGrp="1"/>
          </p:cNvSpPr>
          <p:nvPr>
            <p:ph type="ctrTitle"/>
          </p:nvPr>
        </p:nvSpPr>
        <p:spPr>
          <a:xfrm>
            <a:off x="472867" y="2159467"/>
            <a:ext cx="5255200" cy="2104000"/>
          </a:xfrm>
          <a:prstGeom prst="rect">
            <a:avLst/>
          </a:prstGeom>
        </p:spPr>
        <p:txBody>
          <a:bodyPr spcFirstLastPara="1" wrap="square" lIns="0" tIns="91425" rIns="0" bIns="91425" anchor="t" anchorCtr="0">
            <a:noAutofit/>
          </a:bodyPr>
          <a:lstStyle>
            <a:lvl1pPr lvl="0" rtl="0">
              <a:spcBef>
                <a:spcPts val="0"/>
              </a:spcBef>
              <a:spcAft>
                <a:spcPts val="0"/>
              </a:spcAft>
              <a:buClr>
                <a:srgbClr val="FFFFFF"/>
              </a:buClr>
              <a:buSzPts val="3000"/>
              <a:buFont typeface="Montserrat"/>
              <a:buNone/>
              <a:defRPr sz="4400" b="1">
                <a:solidFill>
                  <a:schemeClr val="bg1"/>
                </a:solidFill>
                <a:latin typeface="+mn-lt"/>
                <a:ea typeface="Avenir Next LT Pro" panose="020B0504020202020204" pitchFamily="34" charset="0"/>
                <a:cs typeface="Avenir Next LT Pro" panose="020B0504020202020204" pitchFamily="34" charset="0"/>
                <a:sym typeface="Montserrat"/>
              </a:defRPr>
            </a:lvl1pPr>
            <a:lvl2pPr lvl="1" algn="ctr" rtl="0">
              <a:spcBef>
                <a:spcPts val="0"/>
              </a:spcBef>
              <a:spcAft>
                <a:spcPts val="0"/>
              </a:spcAft>
              <a:buClr>
                <a:srgbClr val="FFFFFF"/>
              </a:buClr>
              <a:buSzPts val="3000"/>
              <a:buNone/>
              <a:defRPr sz="4000">
                <a:solidFill>
                  <a:srgbClr val="FFFFFF"/>
                </a:solidFill>
              </a:defRPr>
            </a:lvl2pPr>
            <a:lvl3pPr lvl="2" algn="ctr" rtl="0">
              <a:spcBef>
                <a:spcPts val="0"/>
              </a:spcBef>
              <a:spcAft>
                <a:spcPts val="0"/>
              </a:spcAft>
              <a:buClr>
                <a:srgbClr val="FFFFFF"/>
              </a:buClr>
              <a:buSzPts val="3000"/>
              <a:buNone/>
              <a:defRPr sz="4000">
                <a:solidFill>
                  <a:srgbClr val="FFFFFF"/>
                </a:solidFill>
              </a:defRPr>
            </a:lvl3pPr>
            <a:lvl4pPr lvl="3" algn="ctr" rtl="0">
              <a:spcBef>
                <a:spcPts val="0"/>
              </a:spcBef>
              <a:spcAft>
                <a:spcPts val="0"/>
              </a:spcAft>
              <a:buClr>
                <a:srgbClr val="FFFFFF"/>
              </a:buClr>
              <a:buSzPts val="3000"/>
              <a:buNone/>
              <a:defRPr sz="4000">
                <a:solidFill>
                  <a:srgbClr val="FFFFFF"/>
                </a:solidFill>
              </a:defRPr>
            </a:lvl4pPr>
            <a:lvl5pPr lvl="4" algn="ctr" rtl="0">
              <a:spcBef>
                <a:spcPts val="0"/>
              </a:spcBef>
              <a:spcAft>
                <a:spcPts val="0"/>
              </a:spcAft>
              <a:buClr>
                <a:srgbClr val="FFFFFF"/>
              </a:buClr>
              <a:buSzPts val="3000"/>
              <a:buNone/>
              <a:defRPr sz="4000">
                <a:solidFill>
                  <a:srgbClr val="FFFFFF"/>
                </a:solidFill>
              </a:defRPr>
            </a:lvl5pPr>
            <a:lvl6pPr lvl="5" algn="ctr" rtl="0">
              <a:spcBef>
                <a:spcPts val="0"/>
              </a:spcBef>
              <a:spcAft>
                <a:spcPts val="0"/>
              </a:spcAft>
              <a:buClr>
                <a:srgbClr val="FFFFFF"/>
              </a:buClr>
              <a:buSzPts val="3000"/>
              <a:buNone/>
              <a:defRPr sz="4000">
                <a:solidFill>
                  <a:srgbClr val="FFFFFF"/>
                </a:solidFill>
              </a:defRPr>
            </a:lvl6pPr>
            <a:lvl7pPr lvl="6" algn="ctr" rtl="0">
              <a:spcBef>
                <a:spcPts val="0"/>
              </a:spcBef>
              <a:spcAft>
                <a:spcPts val="0"/>
              </a:spcAft>
              <a:buClr>
                <a:srgbClr val="FFFFFF"/>
              </a:buClr>
              <a:buSzPts val="3000"/>
              <a:buNone/>
              <a:defRPr sz="4000">
                <a:solidFill>
                  <a:srgbClr val="FFFFFF"/>
                </a:solidFill>
              </a:defRPr>
            </a:lvl7pPr>
            <a:lvl8pPr lvl="7" algn="ctr" rtl="0">
              <a:spcBef>
                <a:spcPts val="0"/>
              </a:spcBef>
              <a:spcAft>
                <a:spcPts val="0"/>
              </a:spcAft>
              <a:buClr>
                <a:srgbClr val="FFFFFF"/>
              </a:buClr>
              <a:buSzPts val="3000"/>
              <a:buNone/>
              <a:defRPr sz="4000">
                <a:solidFill>
                  <a:srgbClr val="FFFFFF"/>
                </a:solidFill>
              </a:defRPr>
            </a:lvl8pPr>
            <a:lvl9pPr lvl="8" algn="ctr" rtl="0">
              <a:spcBef>
                <a:spcPts val="0"/>
              </a:spcBef>
              <a:spcAft>
                <a:spcPts val="0"/>
              </a:spcAft>
              <a:buClr>
                <a:srgbClr val="FFFFFF"/>
              </a:buClr>
              <a:buSzPts val="3000"/>
              <a:buNone/>
              <a:defRPr sz="4000">
                <a:solidFill>
                  <a:srgbClr val="FFFFFF"/>
                </a:solidFill>
              </a:defRPr>
            </a:lvl9pPr>
          </a:lstStyle>
          <a:p>
            <a:r>
              <a:rPr lang="en-US"/>
              <a:t>Click to edit Master title style</a:t>
            </a:r>
            <a:endParaRPr dirty="0"/>
          </a:p>
        </p:txBody>
      </p:sp>
      <p:cxnSp>
        <p:nvCxnSpPr>
          <p:cNvPr id="14" name="Straight Connector 13">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B60D9EE-C28D-6DB2-74C9-925C2BF28DFF}"/>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6" name="Picture 15">
            <a:extLst>
              <a:ext uri="{FF2B5EF4-FFF2-40B4-BE49-F238E27FC236}">
                <a16:creationId xmlns:a16="http://schemas.microsoft.com/office/drawing/2014/main" id="{CA06910C-3278-EC18-6D25-71265FCA2A6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3596282462"/>
      </p:ext>
    </p:extLst>
  </p:cSld>
  <p:clrMapOvr>
    <a:masterClrMapping/>
  </p:clrMapOvr>
  <p:hf hdr="0" ftr="0" dt="0"/>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Inside - Black/title/body text" preserve="1">
  <p:cSld name="Inside - Black/title/body text">
    <p:bg>
      <p:bgPr>
        <a:solidFill>
          <a:srgbClr val="000000"/>
        </a:solidFill>
        <a:effectLst/>
      </p:bgPr>
    </p:bg>
    <p:spTree>
      <p:nvGrpSpPr>
        <p:cNvPr id="1" name="Shape 73"/>
        <p:cNvGrpSpPr/>
        <p:nvPr/>
      </p:nvGrpSpPr>
      <p:grpSpPr>
        <a:xfrm>
          <a:off x="0" y="0"/>
          <a:ext cx="0" cy="0"/>
          <a:chOff x="0" y="0"/>
          <a:chExt cx="0" cy="0"/>
        </a:xfrm>
      </p:grpSpPr>
      <p:sp>
        <p:nvSpPr>
          <p:cNvPr id="9" name="Rectangle 8">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n-lt"/>
            </a:endParaRPr>
          </a:p>
        </p:txBody>
      </p:sp>
      <p:sp>
        <p:nvSpPr>
          <p:cNvPr id="75" name="Google Shape;75;p8"/>
          <p:cNvSpPr txBox="1">
            <a:spLocks noGrp="1"/>
          </p:cNvSpPr>
          <p:nvPr>
            <p:ph type="title"/>
          </p:nvPr>
        </p:nvSpPr>
        <p:spPr>
          <a:xfrm>
            <a:off x="472867" y="390167"/>
            <a:ext cx="11246400" cy="524800"/>
          </a:xfrm>
          <a:prstGeom prst="rect">
            <a:avLst/>
          </a:prstGeom>
        </p:spPr>
        <p:txBody>
          <a:bodyPr spcFirstLastPara="1" wrap="square" lIns="0" tIns="91425" rIns="0" bIns="91425" anchor="t" anchorCtr="0">
            <a:noAutofit/>
          </a:bodyPr>
          <a:lstStyle>
            <a:lvl1pPr lvl="0" rtl="0">
              <a:spcBef>
                <a:spcPts val="0"/>
              </a:spcBef>
              <a:spcAft>
                <a:spcPts val="0"/>
              </a:spcAft>
              <a:buClr>
                <a:srgbClr val="FFFFFF"/>
              </a:buClr>
              <a:buSzPts val="1900"/>
              <a:buNone/>
              <a:defRPr sz="2667">
                <a:solidFill>
                  <a:srgbClr val="FFFFFF"/>
                </a:solidFill>
                <a:latin typeface="+mn-lt"/>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r>
              <a:rPr lang="en-US"/>
              <a:t>Click to edit Master title style</a:t>
            </a:r>
            <a:endParaRPr dirty="0"/>
          </a:p>
        </p:txBody>
      </p:sp>
      <p:sp>
        <p:nvSpPr>
          <p:cNvPr id="76" name="Google Shape;76;p8"/>
          <p:cNvSpPr txBox="1">
            <a:spLocks noGrp="1"/>
          </p:cNvSpPr>
          <p:nvPr>
            <p:ph type="body" idx="1"/>
          </p:nvPr>
        </p:nvSpPr>
        <p:spPr>
          <a:xfrm>
            <a:off x="472867" y="1536633"/>
            <a:ext cx="11246400" cy="4555200"/>
          </a:xfrm>
          <a:prstGeom prst="rect">
            <a:avLst/>
          </a:prstGeom>
        </p:spPr>
        <p:txBody>
          <a:bodyPr spcFirstLastPara="1" wrap="square" lIns="0" tIns="91425" rIns="0" bIns="91425" anchor="t" anchorCtr="0">
            <a:noAutofit/>
          </a:bodyPr>
          <a:lstStyle>
            <a:lvl1pPr marL="365751" lvl="0" indent="-365751" rtl="0">
              <a:spcBef>
                <a:spcPts val="0"/>
              </a:spcBef>
              <a:spcAft>
                <a:spcPts val="0"/>
              </a:spcAft>
              <a:buClr>
                <a:srgbClr val="FFFFFF"/>
              </a:buClr>
              <a:buSzPts val="1300"/>
              <a:buChar char="■"/>
              <a:defRPr>
                <a:solidFill>
                  <a:srgbClr val="FFFFFF"/>
                </a:solidFill>
                <a:latin typeface="+mn-lt"/>
              </a:defRPr>
            </a:lvl1pPr>
            <a:lvl2pPr marL="1219170" lvl="1" indent="-406390" rtl="0">
              <a:spcBef>
                <a:spcPts val="2133"/>
              </a:spcBef>
              <a:spcAft>
                <a:spcPts val="0"/>
              </a:spcAft>
              <a:buClr>
                <a:srgbClr val="FFFFFF"/>
              </a:buClr>
              <a:buSzPts val="1200"/>
              <a:buChar char="⎼"/>
              <a:defRPr>
                <a:solidFill>
                  <a:srgbClr val="FFFFFF"/>
                </a:solidFill>
              </a:defRPr>
            </a:lvl2pPr>
            <a:lvl3pPr marL="1828754" lvl="2" indent="-389457" rtl="0">
              <a:spcBef>
                <a:spcPts val="2133"/>
              </a:spcBef>
              <a:spcAft>
                <a:spcPts val="0"/>
              </a:spcAft>
              <a:buClr>
                <a:srgbClr val="FFFFFF"/>
              </a:buClr>
              <a:buSzPts val="1000"/>
              <a:buChar char="○"/>
              <a:defRPr>
                <a:solidFill>
                  <a:srgbClr val="FFFFFF"/>
                </a:solidFill>
              </a:defRPr>
            </a:lvl3pPr>
            <a:lvl4pPr marL="2438339" lvl="3" indent="-389457" rtl="0">
              <a:spcBef>
                <a:spcPts val="2133"/>
              </a:spcBef>
              <a:spcAft>
                <a:spcPts val="0"/>
              </a:spcAft>
              <a:buClr>
                <a:srgbClr val="FFFFFF"/>
              </a:buClr>
              <a:buSzPts val="1000"/>
              <a:buChar char="■"/>
              <a:defRPr>
                <a:solidFill>
                  <a:srgbClr val="FFFFFF"/>
                </a:solidFill>
              </a:defRPr>
            </a:lvl4pPr>
            <a:lvl5pPr marL="3047924" lvl="4" indent="-389457" rtl="0">
              <a:spcBef>
                <a:spcPts val="2133"/>
              </a:spcBef>
              <a:spcAft>
                <a:spcPts val="0"/>
              </a:spcAft>
              <a:buClr>
                <a:srgbClr val="FFFFFF"/>
              </a:buClr>
              <a:buSzPts val="1000"/>
              <a:buChar char="⎼"/>
              <a:defRPr>
                <a:solidFill>
                  <a:srgbClr val="FFFFFF"/>
                </a:solidFill>
              </a:defRPr>
            </a:lvl5pPr>
            <a:lvl6pPr marL="3657509" lvl="5" indent="-389457" rtl="0">
              <a:spcBef>
                <a:spcPts val="2133"/>
              </a:spcBef>
              <a:spcAft>
                <a:spcPts val="0"/>
              </a:spcAft>
              <a:buClr>
                <a:srgbClr val="FFFFFF"/>
              </a:buClr>
              <a:buSzPts val="1000"/>
              <a:buChar char="○"/>
              <a:defRPr>
                <a:solidFill>
                  <a:srgbClr val="FFFFFF"/>
                </a:solidFill>
              </a:defRPr>
            </a:lvl6pPr>
            <a:lvl7pPr marL="4267093" lvl="6" indent="-389457" rtl="0">
              <a:spcBef>
                <a:spcPts val="2133"/>
              </a:spcBef>
              <a:spcAft>
                <a:spcPts val="0"/>
              </a:spcAft>
              <a:buClr>
                <a:srgbClr val="FFFFFF"/>
              </a:buClr>
              <a:buSzPts val="1000"/>
              <a:buChar char="■"/>
              <a:defRPr>
                <a:solidFill>
                  <a:srgbClr val="FFFFFF"/>
                </a:solidFill>
              </a:defRPr>
            </a:lvl7pPr>
            <a:lvl8pPr marL="4876678" lvl="7" indent="-389457" rtl="0">
              <a:spcBef>
                <a:spcPts val="2133"/>
              </a:spcBef>
              <a:spcAft>
                <a:spcPts val="0"/>
              </a:spcAft>
              <a:buClr>
                <a:srgbClr val="FFFFFF"/>
              </a:buClr>
              <a:buSzPts val="1000"/>
              <a:buChar char="⎼"/>
              <a:defRPr>
                <a:solidFill>
                  <a:srgbClr val="FFFFFF"/>
                </a:solidFill>
              </a:defRPr>
            </a:lvl8pPr>
            <a:lvl9pPr marL="5486263" lvl="8" indent="-389457" rtl="0">
              <a:spcBef>
                <a:spcPts val="2133"/>
              </a:spcBef>
              <a:spcAft>
                <a:spcPts val="2133"/>
              </a:spcAft>
              <a:buClr>
                <a:srgbClr val="FFFFFF"/>
              </a:buClr>
              <a:buSzPts val="1000"/>
              <a:buChar char="○"/>
              <a:defRPr>
                <a:solidFill>
                  <a:srgbClr val="FFFFFF"/>
                </a:solidFill>
              </a:defRPr>
            </a:lvl9pPr>
          </a:lstStyle>
          <a:p>
            <a:pPr lvl="0"/>
            <a:r>
              <a:rPr lang="en-US"/>
              <a:t>Click to edit Master text styles</a:t>
            </a:r>
          </a:p>
        </p:txBody>
      </p:sp>
      <p:sp>
        <p:nvSpPr>
          <p:cNvPr id="78" name="Google Shape;78;p8"/>
          <p:cNvSpPr txBox="1">
            <a:spLocks noGrp="1"/>
          </p:cNvSpPr>
          <p:nvPr>
            <p:ph type="subTitle" idx="2"/>
          </p:nvPr>
        </p:nvSpPr>
        <p:spPr>
          <a:xfrm>
            <a:off x="472867" y="827400"/>
            <a:ext cx="11246400" cy="512400"/>
          </a:xfrm>
          <a:prstGeom prst="rect">
            <a:avLst/>
          </a:prstGeom>
        </p:spPr>
        <p:txBody>
          <a:bodyPr spcFirstLastPara="1" wrap="square" lIns="0" tIns="91425" rIns="0" bIns="91425" anchor="t" anchorCtr="0">
            <a:noAutofit/>
          </a:bodyPr>
          <a:lstStyle>
            <a:lvl1pPr marL="414856" lvl="0" indent="-414856" rtl="0">
              <a:lnSpc>
                <a:spcPct val="100000"/>
              </a:lnSpc>
              <a:spcBef>
                <a:spcPts val="0"/>
              </a:spcBef>
              <a:spcAft>
                <a:spcPts val="0"/>
              </a:spcAft>
              <a:buClr>
                <a:schemeClr val="accent5"/>
              </a:buClr>
              <a:buSzPts val="1500"/>
              <a:buNone/>
              <a:defRPr sz="2000">
                <a:solidFill>
                  <a:schemeClr val="bg2">
                    <a:lumMod val="40000"/>
                    <a:lumOff val="60000"/>
                  </a:schemeClr>
                </a:solidFill>
                <a:latin typeface="+mn-lt"/>
              </a:defRPr>
            </a:lvl1pPr>
            <a:lvl2pPr lvl="1" rtl="0">
              <a:lnSpc>
                <a:spcPct val="100000"/>
              </a:lnSpc>
              <a:spcBef>
                <a:spcPts val="0"/>
              </a:spcBef>
              <a:spcAft>
                <a:spcPts val="0"/>
              </a:spcAft>
              <a:buClr>
                <a:schemeClr val="accent5"/>
              </a:buClr>
              <a:buSzPts val="1400"/>
              <a:buNone/>
              <a:defRPr sz="1867">
                <a:solidFill>
                  <a:schemeClr val="accent5"/>
                </a:solidFill>
              </a:defRPr>
            </a:lvl2pPr>
            <a:lvl3pPr lvl="2" rtl="0">
              <a:lnSpc>
                <a:spcPct val="100000"/>
              </a:lnSpc>
              <a:spcBef>
                <a:spcPts val="0"/>
              </a:spcBef>
              <a:spcAft>
                <a:spcPts val="0"/>
              </a:spcAft>
              <a:buClr>
                <a:schemeClr val="accent5"/>
              </a:buClr>
              <a:buSzPts val="1400"/>
              <a:buNone/>
              <a:defRPr sz="1867">
                <a:solidFill>
                  <a:schemeClr val="accent5"/>
                </a:solidFill>
              </a:defRPr>
            </a:lvl3pPr>
            <a:lvl4pPr lvl="3" rtl="0">
              <a:lnSpc>
                <a:spcPct val="100000"/>
              </a:lnSpc>
              <a:spcBef>
                <a:spcPts val="0"/>
              </a:spcBef>
              <a:spcAft>
                <a:spcPts val="0"/>
              </a:spcAft>
              <a:buClr>
                <a:schemeClr val="accent5"/>
              </a:buClr>
              <a:buSzPts val="1400"/>
              <a:buNone/>
              <a:defRPr sz="1867">
                <a:solidFill>
                  <a:schemeClr val="accent5"/>
                </a:solidFill>
              </a:defRPr>
            </a:lvl4pPr>
            <a:lvl5pPr lvl="4" rtl="0">
              <a:lnSpc>
                <a:spcPct val="100000"/>
              </a:lnSpc>
              <a:spcBef>
                <a:spcPts val="0"/>
              </a:spcBef>
              <a:spcAft>
                <a:spcPts val="0"/>
              </a:spcAft>
              <a:buClr>
                <a:schemeClr val="accent5"/>
              </a:buClr>
              <a:buSzPts val="1400"/>
              <a:buNone/>
              <a:defRPr sz="1867">
                <a:solidFill>
                  <a:schemeClr val="accent5"/>
                </a:solidFill>
              </a:defRPr>
            </a:lvl5pPr>
            <a:lvl6pPr lvl="5" rtl="0">
              <a:lnSpc>
                <a:spcPct val="100000"/>
              </a:lnSpc>
              <a:spcBef>
                <a:spcPts val="0"/>
              </a:spcBef>
              <a:spcAft>
                <a:spcPts val="0"/>
              </a:spcAft>
              <a:buClr>
                <a:schemeClr val="accent5"/>
              </a:buClr>
              <a:buSzPts val="1400"/>
              <a:buNone/>
              <a:defRPr sz="1867">
                <a:solidFill>
                  <a:schemeClr val="accent5"/>
                </a:solidFill>
              </a:defRPr>
            </a:lvl6pPr>
            <a:lvl7pPr lvl="6" rtl="0">
              <a:lnSpc>
                <a:spcPct val="100000"/>
              </a:lnSpc>
              <a:spcBef>
                <a:spcPts val="0"/>
              </a:spcBef>
              <a:spcAft>
                <a:spcPts val="0"/>
              </a:spcAft>
              <a:buClr>
                <a:schemeClr val="accent5"/>
              </a:buClr>
              <a:buSzPts val="1400"/>
              <a:buNone/>
              <a:defRPr sz="1867">
                <a:solidFill>
                  <a:schemeClr val="accent5"/>
                </a:solidFill>
              </a:defRPr>
            </a:lvl7pPr>
            <a:lvl8pPr lvl="7" rtl="0">
              <a:lnSpc>
                <a:spcPct val="100000"/>
              </a:lnSpc>
              <a:spcBef>
                <a:spcPts val="0"/>
              </a:spcBef>
              <a:spcAft>
                <a:spcPts val="0"/>
              </a:spcAft>
              <a:buClr>
                <a:schemeClr val="accent5"/>
              </a:buClr>
              <a:buSzPts val="1400"/>
              <a:buNone/>
              <a:defRPr sz="1867">
                <a:solidFill>
                  <a:schemeClr val="accent5"/>
                </a:solidFill>
              </a:defRPr>
            </a:lvl8pPr>
            <a:lvl9pPr lvl="8" rtl="0">
              <a:lnSpc>
                <a:spcPct val="100000"/>
              </a:lnSpc>
              <a:spcBef>
                <a:spcPts val="0"/>
              </a:spcBef>
              <a:spcAft>
                <a:spcPts val="0"/>
              </a:spcAft>
              <a:buClr>
                <a:schemeClr val="accent5"/>
              </a:buClr>
              <a:buSzPts val="1400"/>
              <a:buNone/>
              <a:defRPr sz="1867">
                <a:solidFill>
                  <a:schemeClr val="accent5"/>
                </a:solidFill>
              </a:defRPr>
            </a:lvl9pPr>
          </a:lstStyle>
          <a:p>
            <a:r>
              <a:rPr lang="en-US"/>
              <a:t>Click to edit Master subtitle style</a:t>
            </a:r>
            <a:endParaRPr/>
          </a:p>
        </p:txBody>
      </p:sp>
      <p:sp>
        <p:nvSpPr>
          <p:cNvPr id="80" name="Google Shape;80;p8"/>
          <p:cNvSpPr txBox="1">
            <a:spLocks noGrp="1"/>
          </p:cNvSpPr>
          <p:nvPr>
            <p:ph type="subTitle" idx="3"/>
          </p:nvPr>
        </p:nvSpPr>
        <p:spPr>
          <a:xfrm>
            <a:off x="472867" y="6476016"/>
            <a:ext cx="10878800" cy="2464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chemeClr val="accent5"/>
              </a:buClr>
              <a:buSzPts val="600"/>
              <a:buNone/>
              <a:defRPr sz="800">
                <a:solidFill>
                  <a:schemeClr val="accent5"/>
                </a:solidFill>
                <a:latin typeface="Avenir Next LT Pro" panose="020B0504020202020204" pitchFamily="34" charset="0"/>
              </a:defRPr>
            </a:lvl1pPr>
            <a:lvl2pPr lvl="1" rtl="0">
              <a:lnSpc>
                <a:spcPct val="100000"/>
              </a:lnSpc>
              <a:spcBef>
                <a:spcPts val="0"/>
              </a:spcBef>
              <a:spcAft>
                <a:spcPts val="0"/>
              </a:spcAft>
              <a:buClr>
                <a:schemeClr val="accent5"/>
              </a:buClr>
              <a:buSzPts val="600"/>
              <a:buNone/>
              <a:defRPr sz="800">
                <a:solidFill>
                  <a:schemeClr val="accent5"/>
                </a:solidFill>
              </a:defRPr>
            </a:lvl2pPr>
            <a:lvl3pPr lvl="2" rtl="0">
              <a:lnSpc>
                <a:spcPct val="100000"/>
              </a:lnSpc>
              <a:spcBef>
                <a:spcPts val="0"/>
              </a:spcBef>
              <a:spcAft>
                <a:spcPts val="0"/>
              </a:spcAft>
              <a:buClr>
                <a:schemeClr val="accent5"/>
              </a:buClr>
              <a:buSzPts val="600"/>
              <a:buNone/>
              <a:defRPr sz="800">
                <a:solidFill>
                  <a:schemeClr val="accent5"/>
                </a:solidFill>
              </a:defRPr>
            </a:lvl3pPr>
            <a:lvl4pPr lvl="3" rtl="0">
              <a:lnSpc>
                <a:spcPct val="100000"/>
              </a:lnSpc>
              <a:spcBef>
                <a:spcPts val="0"/>
              </a:spcBef>
              <a:spcAft>
                <a:spcPts val="0"/>
              </a:spcAft>
              <a:buClr>
                <a:schemeClr val="accent5"/>
              </a:buClr>
              <a:buSzPts val="600"/>
              <a:buNone/>
              <a:defRPr sz="800">
                <a:solidFill>
                  <a:schemeClr val="accent5"/>
                </a:solidFill>
              </a:defRPr>
            </a:lvl4pPr>
            <a:lvl5pPr lvl="4" rtl="0">
              <a:lnSpc>
                <a:spcPct val="100000"/>
              </a:lnSpc>
              <a:spcBef>
                <a:spcPts val="0"/>
              </a:spcBef>
              <a:spcAft>
                <a:spcPts val="0"/>
              </a:spcAft>
              <a:buClr>
                <a:schemeClr val="accent5"/>
              </a:buClr>
              <a:buSzPts val="600"/>
              <a:buNone/>
              <a:defRPr sz="800">
                <a:solidFill>
                  <a:schemeClr val="accent5"/>
                </a:solidFill>
              </a:defRPr>
            </a:lvl5pPr>
            <a:lvl6pPr lvl="5" rtl="0">
              <a:lnSpc>
                <a:spcPct val="100000"/>
              </a:lnSpc>
              <a:spcBef>
                <a:spcPts val="0"/>
              </a:spcBef>
              <a:spcAft>
                <a:spcPts val="0"/>
              </a:spcAft>
              <a:buClr>
                <a:schemeClr val="accent5"/>
              </a:buClr>
              <a:buSzPts val="600"/>
              <a:buNone/>
              <a:defRPr sz="800">
                <a:solidFill>
                  <a:schemeClr val="accent5"/>
                </a:solidFill>
              </a:defRPr>
            </a:lvl6pPr>
            <a:lvl7pPr lvl="6" rtl="0">
              <a:lnSpc>
                <a:spcPct val="100000"/>
              </a:lnSpc>
              <a:spcBef>
                <a:spcPts val="0"/>
              </a:spcBef>
              <a:spcAft>
                <a:spcPts val="0"/>
              </a:spcAft>
              <a:buClr>
                <a:schemeClr val="accent5"/>
              </a:buClr>
              <a:buSzPts val="600"/>
              <a:buNone/>
              <a:defRPr sz="800">
                <a:solidFill>
                  <a:schemeClr val="accent5"/>
                </a:solidFill>
              </a:defRPr>
            </a:lvl7pPr>
            <a:lvl8pPr lvl="7" rtl="0">
              <a:lnSpc>
                <a:spcPct val="100000"/>
              </a:lnSpc>
              <a:spcBef>
                <a:spcPts val="0"/>
              </a:spcBef>
              <a:spcAft>
                <a:spcPts val="0"/>
              </a:spcAft>
              <a:buClr>
                <a:schemeClr val="accent5"/>
              </a:buClr>
              <a:buSzPts val="600"/>
              <a:buNone/>
              <a:defRPr sz="800">
                <a:solidFill>
                  <a:schemeClr val="accent5"/>
                </a:solidFill>
              </a:defRPr>
            </a:lvl8pPr>
            <a:lvl9pPr lvl="8" rtl="0">
              <a:lnSpc>
                <a:spcPct val="100000"/>
              </a:lnSpc>
              <a:spcBef>
                <a:spcPts val="0"/>
              </a:spcBef>
              <a:spcAft>
                <a:spcPts val="0"/>
              </a:spcAft>
              <a:buClr>
                <a:schemeClr val="accent5"/>
              </a:buClr>
              <a:buSzPts val="600"/>
              <a:buNone/>
              <a:defRPr sz="800">
                <a:solidFill>
                  <a:schemeClr val="accent5"/>
                </a:solidFill>
              </a:defRPr>
            </a:lvl9pPr>
          </a:lstStyle>
          <a:p>
            <a:r>
              <a:rPr lang="en-US"/>
              <a:t>Click to edit Master subtitle style</a:t>
            </a:r>
            <a:endParaRPr/>
          </a:p>
        </p:txBody>
      </p:sp>
      <p:sp>
        <p:nvSpPr>
          <p:cNvPr id="10" name="Slide Number Placeholder 1">
            <a:extLst>
              <a:ext uri="{FF2B5EF4-FFF2-40B4-BE49-F238E27FC236}">
                <a16:creationId xmlns:a16="http://schemas.microsoft.com/office/drawing/2014/main" id="{4A5397F1-019C-45FF-B634-933D0BE78327}"/>
              </a:ext>
            </a:extLst>
          </p:cNvPr>
          <p:cNvSpPr txBox="1">
            <a:spLocks/>
          </p:cNvSpPr>
          <p:nvPr/>
        </p:nvSpPr>
        <p:spPr>
          <a:xfrm>
            <a:off x="8976067" y="6412498"/>
            <a:ext cx="2743200" cy="366183"/>
          </a:xfrm>
          <a:prstGeom prst="rect">
            <a:avLst/>
          </a:prstGeom>
        </p:spPr>
        <p:txBody>
          <a:bodyPr vert="horz" lIns="0" tIns="60960" rIns="0" bIns="6096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z="1333" smtClean="0">
                <a:solidFill>
                  <a:schemeClr val="bg1"/>
                </a:solidFill>
              </a:rPr>
              <a:pPr/>
              <a:t>‹#›</a:t>
            </a:fld>
            <a:endParaRPr lang="en-PH" sz="1333" dirty="0">
              <a:solidFill>
                <a:schemeClr val="bg1"/>
              </a:solidFill>
            </a:endParaRPr>
          </a:p>
        </p:txBody>
      </p:sp>
      <p:cxnSp>
        <p:nvCxnSpPr>
          <p:cNvPr id="11" name="Straight Connector 10">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B60D9EE-C28D-6DB2-74C9-925C2BF28DFF}"/>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3" name="Picture 12">
            <a:extLst>
              <a:ext uri="{FF2B5EF4-FFF2-40B4-BE49-F238E27FC236}">
                <a16:creationId xmlns:a16="http://schemas.microsoft.com/office/drawing/2014/main" id="{CA06910C-3278-EC18-6D25-71265FCA2A6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3350055726"/>
      </p:ext>
    </p:extLst>
  </p:cSld>
  <p:clrMapOvr>
    <a:masterClrMapping/>
  </p:clrMapOvr>
  <p:hf hdr="0" ftr="0" dt="0"/>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Inside - Black blank" preserve="1">
  <p:cSld name="Inside - Black blank">
    <p:bg>
      <p:bgPr>
        <a:solidFill>
          <a:srgbClr val="000000"/>
        </a:solidFill>
        <a:effectLst/>
      </p:bgPr>
    </p:bg>
    <p:spTree>
      <p:nvGrpSpPr>
        <p:cNvPr id="1" name="Shape 270"/>
        <p:cNvGrpSpPr/>
        <p:nvPr/>
      </p:nvGrpSpPr>
      <p:grpSpPr>
        <a:xfrm>
          <a:off x="0" y="0"/>
          <a:ext cx="0" cy="0"/>
          <a:chOff x="0" y="0"/>
          <a:chExt cx="0" cy="0"/>
        </a:xfrm>
      </p:grpSpPr>
      <p:sp>
        <p:nvSpPr>
          <p:cNvPr id="5" name="Rectangle 4">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n-lt"/>
            </a:endParaRPr>
          </a:p>
        </p:txBody>
      </p:sp>
      <p:sp>
        <p:nvSpPr>
          <p:cNvPr id="271" name="Google Shape;271;p31"/>
          <p:cNvSpPr txBox="1">
            <a:spLocks noGrp="1"/>
          </p:cNvSpPr>
          <p:nvPr>
            <p:ph type="sldNum" idx="12"/>
          </p:nvPr>
        </p:nvSpPr>
        <p:spPr>
          <a:xfrm>
            <a:off x="11195011" y="6333189"/>
            <a:ext cx="731600" cy="524800"/>
          </a:xfrm>
          <a:prstGeom prst="rect">
            <a:avLst/>
          </a:prstGeom>
        </p:spPr>
        <p:txBody>
          <a:bodyPr spcFirstLastPara="1" wrap="square" lIns="91425" tIns="91425" rIns="91425" bIns="91425" anchor="ctr" anchorCtr="0">
            <a:noAutofit/>
          </a:bodyPr>
          <a:lstStyle>
            <a:lvl1pPr lvl="0" rtl="0">
              <a:buNone/>
              <a:defRPr>
                <a:solidFill>
                  <a:srgbClr val="FFFFFF"/>
                </a:solidFill>
                <a:latin typeface="Avenir Next LT Pro" panose="020B0504020202020204" pitchFamily="34" charset="0"/>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fld id="{00000000-1234-1234-1234-123412341234}" type="slidenum">
              <a:rPr lang="en" smtClean="0"/>
              <a:pPr/>
              <a:t>‹#›</a:t>
            </a:fld>
            <a:endParaRPr lang="en">
              <a:latin typeface="Avenir Next LT Pro" panose="020B0504020202020204" pitchFamily="34" charset="0"/>
            </a:endParaRPr>
          </a:p>
        </p:txBody>
      </p:sp>
      <p:sp>
        <p:nvSpPr>
          <p:cNvPr id="273" name="Google Shape;273;p31"/>
          <p:cNvSpPr txBox="1">
            <a:spLocks noGrp="1"/>
          </p:cNvSpPr>
          <p:nvPr>
            <p:ph type="subTitle" idx="1"/>
          </p:nvPr>
        </p:nvSpPr>
        <p:spPr>
          <a:xfrm>
            <a:off x="472867" y="6476016"/>
            <a:ext cx="10878800" cy="2464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chemeClr val="accent5"/>
              </a:buClr>
              <a:buSzPts val="600"/>
              <a:buNone/>
              <a:defRPr sz="800">
                <a:solidFill>
                  <a:schemeClr val="accent5"/>
                </a:solidFill>
                <a:latin typeface="Avenir Next LT Pro" panose="020B0504020202020204" pitchFamily="34" charset="0"/>
              </a:defRPr>
            </a:lvl1pPr>
            <a:lvl2pPr lvl="1" rtl="0">
              <a:lnSpc>
                <a:spcPct val="100000"/>
              </a:lnSpc>
              <a:spcBef>
                <a:spcPts val="0"/>
              </a:spcBef>
              <a:spcAft>
                <a:spcPts val="0"/>
              </a:spcAft>
              <a:buClr>
                <a:schemeClr val="accent5"/>
              </a:buClr>
              <a:buSzPts val="600"/>
              <a:buNone/>
              <a:defRPr sz="800">
                <a:solidFill>
                  <a:schemeClr val="accent5"/>
                </a:solidFill>
              </a:defRPr>
            </a:lvl2pPr>
            <a:lvl3pPr lvl="2" rtl="0">
              <a:lnSpc>
                <a:spcPct val="100000"/>
              </a:lnSpc>
              <a:spcBef>
                <a:spcPts val="0"/>
              </a:spcBef>
              <a:spcAft>
                <a:spcPts val="0"/>
              </a:spcAft>
              <a:buClr>
                <a:schemeClr val="accent5"/>
              </a:buClr>
              <a:buSzPts val="600"/>
              <a:buNone/>
              <a:defRPr sz="800">
                <a:solidFill>
                  <a:schemeClr val="accent5"/>
                </a:solidFill>
              </a:defRPr>
            </a:lvl3pPr>
            <a:lvl4pPr lvl="3" rtl="0">
              <a:lnSpc>
                <a:spcPct val="100000"/>
              </a:lnSpc>
              <a:spcBef>
                <a:spcPts val="0"/>
              </a:spcBef>
              <a:spcAft>
                <a:spcPts val="0"/>
              </a:spcAft>
              <a:buClr>
                <a:schemeClr val="accent5"/>
              </a:buClr>
              <a:buSzPts val="600"/>
              <a:buNone/>
              <a:defRPr sz="800">
                <a:solidFill>
                  <a:schemeClr val="accent5"/>
                </a:solidFill>
              </a:defRPr>
            </a:lvl4pPr>
            <a:lvl5pPr lvl="4" rtl="0">
              <a:lnSpc>
                <a:spcPct val="100000"/>
              </a:lnSpc>
              <a:spcBef>
                <a:spcPts val="0"/>
              </a:spcBef>
              <a:spcAft>
                <a:spcPts val="0"/>
              </a:spcAft>
              <a:buClr>
                <a:schemeClr val="accent5"/>
              </a:buClr>
              <a:buSzPts val="600"/>
              <a:buNone/>
              <a:defRPr sz="800">
                <a:solidFill>
                  <a:schemeClr val="accent5"/>
                </a:solidFill>
              </a:defRPr>
            </a:lvl5pPr>
            <a:lvl6pPr lvl="5" rtl="0">
              <a:lnSpc>
                <a:spcPct val="100000"/>
              </a:lnSpc>
              <a:spcBef>
                <a:spcPts val="0"/>
              </a:spcBef>
              <a:spcAft>
                <a:spcPts val="0"/>
              </a:spcAft>
              <a:buClr>
                <a:schemeClr val="accent5"/>
              </a:buClr>
              <a:buSzPts val="600"/>
              <a:buNone/>
              <a:defRPr sz="800">
                <a:solidFill>
                  <a:schemeClr val="accent5"/>
                </a:solidFill>
              </a:defRPr>
            </a:lvl6pPr>
            <a:lvl7pPr lvl="6" rtl="0">
              <a:lnSpc>
                <a:spcPct val="100000"/>
              </a:lnSpc>
              <a:spcBef>
                <a:spcPts val="0"/>
              </a:spcBef>
              <a:spcAft>
                <a:spcPts val="0"/>
              </a:spcAft>
              <a:buClr>
                <a:schemeClr val="accent5"/>
              </a:buClr>
              <a:buSzPts val="600"/>
              <a:buNone/>
              <a:defRPr sz="800">
                <a:solidFill>
                  <a:schemeClr val="accent5"/>
                </a:solidFill>
              </a:defRPr>
            </a:lvl7pPr>
            <a:lvl8pPr lvl="7" rtl="0">
              <a:lnSpc>
                <a:spcPct val="100000"/>
              </a:lnSpc>
              <a:spcBef>
                <a:spcPts val="0"/>
              </a:spcBef>
              <a:spcAft>
                <a:spcPts val="0"/>
              </a:spcAft>
              <a:buClr>
                <a:schemeClr val="accent5"/>
              </a:buClr>
              <a:buSzPts val="600"/>
              <a:buNone/>
              <a:defRPr sz="800">
                <a:solidFill>
                  <a:schemeClr val="accent5"/>
                </a:solidFill>
              </a:defRPr>
            </a:lvl8pPr>
            <a:lvl9pPr lvl="8" rtl="0">
              <a:lnSpc>
                <a:spcPct val="100000"/>
              </a:lnSpc>
              <a:spcBef>
                <a:spcPts val="0"/>
              </a:spcBef>
              <a:spcAft>
                <a:spcPts val="0"/>
              </a:spcAft>
              <a:buClr>
                <a:schemeClr val="accent5"/>
              </a:buClr>
              <a:buSzPts val="600"/>
              <a:buNone/>
              <a:defRPr sz="800">
                <a:solidFill>
                  <a:schemeClr val="accent5"/>
                </a:solidFill>
              </a:defRPr>
            </a:lvl9pPr>
          </a:lstStyle>
          <a:p>
            <a:r>
              <a:rPr lang="en-US"/>
              <a:t>Click to edit Master subtitle style</a:t>
            </a:r>
            <a:endParaRPr dirty="0"/>
          </a:p>
        </p:txBody>
      </p:sp>
      <p:cxnSp>
        <p:nvCxnSpPr>
          <p:cNvPr id="6" name="Straight Connector 5">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7B60D9EE-C28D-6DB2-74C9-925C2BF28DFF}"/>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8" name="Picture 7">
            <a:extLst>
              <a:ext uri="{FF2B5EF4-FFF2-40B4-BE49-F238E27FC236}">
                <a16:creationId xmlns:a16="http://schemas.microsoft.com/office/drawing/2014/main" id="{CA06910C-3278-EC18-6D25-71265FCA2A6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1157917777"/>
      </p:ext>
    </p:extLst>
  </p:cSld>
  <p:clrMapOvr>
    <a:masterClrMapping/>
  </p:clrMapOvr>
  <p:hf hdr="0" ftr="0" dt="0"/>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Inside - Black/title only" preserve="1">
  <p:cSld name="Inside - Black/title only">
    <p:bg>
      <p:bgPr>
        <a:solidFill>
          <a:srgbClr val="000000"/>
        </a:solidFill>
        <a:effectLst/>
      </p:bgPr>
    </p:bg>
    <p:spTree>
      <p:nvGrpSpPr>
        <p:cNvPr id="1" name="Shape 89"/>
        <p:cNvGrpSpPr/>
        <p:nvPr/>
      </p:nvGrpSpPr>
      <p:grpSpPr>
        <a:xfrm>
          <a:off x="0" y="0"/>
          <a:ext cx="0" cy="0"/>
          <a:chOff x="0" y="0"/>
          <a:chExt cx="0" cy="0"/>
        </a:xfrm>
      </p:grpSpPr>
      <p:sp>
        <p:nvSpPr>
          <p:cNvPr id="7" name="Rectangle 6">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n-lt"/>
            </a:endParaRPr>
          </a:p>
        </p:txBody>
      </p:sp>
      <p:sp>
        <p:nvSpPr>
          <p:cNvPr id="93" name="Google Shape;93;p10"/>
          <p:cNvSpPr txBox="1">
            <a:spLocks noGrp="1"/>
          </p:cNvSpPr>
          <p:nvPr>
            <p:ph type="subTitle" idx="1"/>
          </p:nvPr>
        </p:nvSpPr>
        <p:spPr>
          <a:xfrm>
            <a:off x="472867" y="6476016"/>
            <a:ext cx="10878800" cy="2464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chemeClr val="accent5"/>
              </a:buClr>
              <a:buSzPts val="600"/>
              <a:buNone/>
              <a:defRPr sz="800">
                <a:solidFill>
                  <a:schemeClr val="accent5"/>
                </a:solidFill>
                <a:latin typeface="Avenir Next LT Pro" panose="020B0504020202020204" pitchFamily="34" charset="0"/>
              </a:defRPr>
            </a:lvl1pPr>
            <a:lvl2pPr lvl="1" rtl="0">
              <a:lnSpc>
                <a:spcPct val="100000"/>
              </a:lnSpc>
              <a:spcBef>
                <a:spcPts val="0"/>
              </a:spcBef>
              <a:spcAft>
                <a:spcPts val="0"/>
              </a:spcAft>
              <a:buClr>
                <a:schemeClr val="accent5"/>
              </a:buClr>
              <a:buSzPts val="600"/>
              <a:buNone/>
              <a:defRPr sz="800">
                <a:solidFill>
                  <a:schemeClr val="accent5"/>
                </a:solidFill>
              </a:defRPr>
            </a:lvl2pPr>
            <a:lvl3pPr lvl="2" rtl="0">
              <a:lnSpc>
                <a:spcPct val="100000"/>
              </a:lnSpc>
              <a:spcBef>
                <a:spcPts val="0"/>
              </a:spcBef>
              <a:spcAft>
                <a:spcPts val="0"/>
              </a:spcAft>
              <a:buClr>
                <a:schemeClr val="accent5"/>
              </a:buClr>
              <a:buSzPts val="600"/>
              <a:buNone/>
              <a:defRPr sz="800">
                <a:solidFill>
                  <a:schemeClr val="accent5"/>
                </a:solidFill>
              </a:defRPr>
            </a:lvl3pPr>
            <a:lvl4pPr lvl="3" rtl="0">
              <a:lnSpc>
                <a:spcPct val="100000"/>
              </a:lnSpc>
              <a:spcBef>
                <a:spcPts val="0"/>
              </a:spcBef>
              <a:spcAft>
                <a:spcPts val="0"/>
              </a:spcAft>
              <a:buClr>
                <a:schemeClr val="accent5"/>
              </a:buClr>
              <a:buSzPts val="600"/>
              <a:buNone/>
              <a:defRPr sz="800">
                <a:solidFill>
                  <a:schemeClr val="accent5"/>
                </a:solidFill>
              </a:defRPr>
            </a:lvl4pPr>
            <a:lvl5pPr lvl="4" rtl="0">
              <a:lnSpc>
                <a:spcPct val="100000"/>
              </a:lnSpc>
              <a:spcBef>
                <a:spcPts val="0"/>
              </a:spcBef>
              <a:spcAft>
                <a:spcPts val="0"/>
              </a:spcAft>
              <a:buClr>
                <a:schemeClr val="accent5"/>
              </a:buClr>
              <a:buSzPts val="600"/>
              <a:buNone/>
              <a:defRPr sz="800">
                <a:solidFill>
                  <a:schemeClr val="accent5"/>
                </a:solidFill>
              </a:defRPr>
            </a:lvl5pPr>
            <a:lvl6pPr lvl="5" rtl="0">
              <a:lnSpc>
                <a:spcPct val="100000"/>
              </a:lnSpc>
              <a:spcBef>
                <a:spcPts val="0"/>
              </a:spcBef>
              <a:spcAft>
                <a:spcPts val="0"/>
              </a:spcAft>
              <a:buClr>
                <a:schemeClr val="accent5"/>
              </a:buClr>
              <a:buSzPts val="600"/>
              <a:buNone/>
              <a:defRPr sz="800">
                <a:solidFill>
                  <a:schemeClr val="accent5"/>
                </a:solidFill>
              </a:defRPr>
            </a:lvl6pPr>
            <a:lvl7pPr lvl="6" rtl="0">
              <a:lnSpc>
                <a:spcPct val="100000"/>
              </a:lnSpc>
              <a:spcBef>
                <a:spcPts val="0"/>
              </a:spcBef>
              <a:spcAft>
                <a:spcPts val="0"/>
              </a:spcAft>
              <a:buClr>
                <a:schemeClr val="accent5"/>
              </a:buClr>
              <a:buSzPts val="600"/>
              <a:buNone/>
              <a:defRPr sz="800">
                <a:solidFill>
                  <a:schemeClr val="accent5"/>
                </a:solidFill>
              </a:defRPr>
            </a:lvl7pPr>
            <a:lvl8pPr lvl="7" rtl="0">
              <a:lnSpc>
                <a:spcPct val="100000"/>
              </a:lnSpc>
              <a:spcBef>
                <a:spcPts val="0"/>
              </a:spcBef>
              <a:spcAft>
                <a:spcPts val="0"/>
              </a:spcAft>
              <a:buClr>
                <a:schemeClr val="accent5"/>
              </a:buClr>
              <a:buSzPts val="600"/>
              <a:buNone/>
              <a:defRPr sz="800">
                <a:solidFill>
                  <a:schemeClr val="accent5"/>
                </a:solidFill>
              </a:defRPr>
            </a:lvl8pPr>
            <a:lvl9pPr lvl="8" rtl="0">
              <a:lnSpc>
                <a:spcPct val="100000"/>
              </a:lnSpc>
              <a:spcBef>
                <a:spcPts val="0"/>
              </a:spcBef>
              <a:spcAft>
                <a:spcPts val="0"/>
              </a:spcAft>
              <a:buClr>
                <a:schemeClr val="accent5"/>
              </a:buClr>
              <a:buSzPts val="600"/>
              <a:buNone/>
              <a:defRPr sz="800">
                <a:solidFill>
                  <a:schemeClr val="accent5"/>
                </a:solidFill>
              </a:defRPr>
            </a:lvl9pPr>
          </a:lstStyle>
          <a:p>
            <a:r>
              <a:rPr lang="en-US"/>
              <a:t>Click to edit Master subtitle style</a:t>
            </a:r>
            <a:endParaRPr dirty="0"/>
          </a:p>
        </p:txBody>
      </p:sp>
      <p:sp>
        <p:nvSpPr>
          <p:cNvPr id="94" name="Google Shape;94;p10"/>
          <p:cNvSpPr txBox="1">
            <a:spLocks noGrp="1"/>
          </p:cNvSpPr>
          <p:nvPr>
            <p:ph type="title"/>
          </p:nvPr>
        </p:nvSpPr>
        <p:spPr>
          <a:xfrm>
            <a:off x="472867" y="390167"/>
            <a:ext cx="11246400" cy="524800"/>
          </a:xfrm>
          <a:prstGeom prst="rect">
            <a:avLst/>
          </a:prstGeom>
        </p:spPr>
        <p:txBody>
          <a:bodyPr spcFirstLastPara="1" wrap="square" lIns="0" tIns="91425" rIns="0" bIns="91425" anchor="t" anchorCtr="0">
            <a:noAutofit/>
          </a:bodyPr>
          <a:lstStyle>
            <a:lvl1pPr lvl="0" rtl="0">
              <a:spcBef>
                <a:spcPts val="0"/>
              </a:spcBef>
              <a:spcAft>
                <a:spcPts val="0"/>
              </a:spcAft>
              <a:buClr>
                <a:srgbClr val="FFFFFF"/>
              </a:buClr>
              <a:buSzPts val="1900"/>
              <a:buNone/>
              <a:defRPr sz="2400">
                <a:solidFill>
                  <a:srgbClr val="FFFFFF"/>
                </a:solidFill>
                <a:latin typeface="+mn-lt"/>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r>
              <a:rPr lang="en-US"/>
              <a:t>Click to edit Master title style</a:t>
            </a:r>
            <a:endParaRPr dirty="0"/>
          </a:p>
        </p:txBody>
      </p:sp>
      <p:sp>
        <p:nvSpPr>
          <p:cNvPr id="9" name="Slide Number Placeholder 1">
            <a:extLst>
              <a:ext uri="{FF2B5EF4-FFF2-40B4-BE49-F238E27FC236}">
                <a16:creationId xmlns:a16="http://schemas.microsoft.com/office/drawing/2014/main" id="{000BDBC4-3F02-409D-A9BB-6FD11DAF8DC4}"/>
              </a:ext>
            </a:extLst>
          </p:cNvPr>
          <p:cNvSpPr txBox="1">
            <a:spLocks/>
          </p:cNvSpPr>
          <p:nvPr/>
        </p:nvSpPr>
        <p:spPr>
          <a:xfrm>
            <a:off x="8976067" y="6412498"/>
            <a:ext cx="2743200" cy="366183"/>
          </a:xfrm>
          <a:prstGeom prst="rect">
            <a:avLst/>
          </a:prstGeom>
        </p:spPr>
        <p:txBody>
          <a:bodyPr vert="horz" lIns="0" tIns="60960" rIns="0" bIns="6096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z="1333" smtClean="0">
                <a:solidFill>
                  <a:schemeClr val="bg1"/>
                </a:solidFill>
              </a:rPr>
              <a:pPr/>
              <a:t>‹#›</a:t>
            </a:fld>
            <a:endParaRPr lang="en-PH" sz="1333" dirty="0">
              <a:solidFill>
                <a:schemeClr val="bg1"/>
              </a:solidFill>
            </a:endParaRPr>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B60D9EE-C28D-6DB2-74C9-925C2BF28DFF}"/>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1" name="Picture 10">
            <a:extLst>
              <a:ext uri="{FF2B5EF4-FFF2-40B4-BE49-F238E27FC236}">
                <a16:creationId xmlns:a16="http://schemas.microsoft.com/office/drawing/2014/main" id="{CA06910C-3278-EC18-6D25-71265FCA2A6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1137361592"/>
      </p:ext>
    </p:extLst>
  </p:cSld>
  <p:clrMapOvr>
    <a:masterClrMapping/>
  </p:clrMapOvr>
  <p:hf hdr="0" ftr="0" dt="0"/>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Inside - black w/ chart" preserve="1">
  <p:cSld name="Inside - black w/ chart">
    <p:bg>
      <p:bgPr>
        <a:solidFill>
          <a:srgbClr val="000000"/>
        </a:solidFill>
        <a:effectLst/>
      </p:bgPr>
    </p:bg>
    <p:spTree>
      <p:nvGrpSpPr>
        <p:cNvPr id="1" name="Shape 29"/>
        <p:cNvGrpSpPr/>
        <p:nvPr/>
      </p:nvGrpSpPr>
      <p:grpSpPr>
        <a:xfrm>
          <a:off x="0" y="0"/>
          <a:ext cx="0" cy="0"/>
          <a:chOff x="0" y="0"/>
          <a:chExt cx="0" cy="0"/>
        </a:xfrm>
      </p:grpSpPr>
      <p:sp>
        <p:nvSpPr>
          <p:cNvPr id="10" name="Rectangle 9">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n-lt"/>
            </a:endParaRPr>
          </a:p>
        </p:txBody>
      </p:sp>
      <p:sp>
        <p:nvSpPr>
          <p:cNvPr id="31" name="Google Shape;31;p3"/>
          <p:cNvSpPr txBox="1">
            <a:spLocks noGrp="1"/>
          </p:cNvSpPr>
          <p:nvPr>
            <p:ph type="ctrTitle"/>
          </p:nvPr>
        </p:nvSpPr>
        <p:spPr>
          <a:xfrm>
            <a:off x="458167" y="458433"/>
            <a:ext cx="11275200" cy="4584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2000"/>
              <a:buFont typeface="Montserrat"/>
              <a:buNone/>
              <a:defRPr sz="2400" b="1">
                <a:solidFill>
                  <a:schemeClr val="lt1"/>
                </a:solidFill>
                <a:latin typeface="+mn-lt"/>
                <a:ea typeface="Avenir"/>
                <a:cs typeface="Avenir"/>
                <a:sym typeface="Avenir"/>
              </a:defRPr>
            </a:lvl1pPr>
            <a:lvl2pPr lvl="1" algn="ctr">
              <a:lnSpc>
                <a:spcPct val="100000"/>
              </a:lnSpc>
              <a:spcBef>
                <a:spcPts val="0"/>
              </a:spcBef>
              <a:spcAft>
                <a:spcPts val="0"/>
              </a:spcAft>
              <a:buClr>
                <a:schemeClr val="lt1"/>
              </a:buClr>
              <a:buSzPts val="2000"/>
              <a:buNone/>
              <a:defRPr sz="2667">
                <a:solidFill>
                  <a:schemeClr val="lt1"/>
                </a:solidFill>
              </a:defRPr>
            </a:lvl2pPr>
            <a:lvl3pPr lvl="2" algn="ctr">
              <a:lnSpc>
                <a:spcPct val="100000"/>
              </a:lnSpc>
              <a:spcBef>
                <a:spcPts val="0"/>
              </a:spcBef>
              <a:spcAft>
                <a:spcPts val="0"/>
              </a:spcAft>
              <a:buClr>
                <a:schemeClr val="lt1"/>
              </a:buClr>
              <a:buSzPts val="2000"/>
              <a:buNone/>
              <a:defRPr sz="2667">
                <a:solidFill>
                  <a:schemeClr val="lt1"/>
                </a:solidFill>
              </a:defRPr>
            </a:lvl3pPr>
            <a:lvl4pPr lvl="3" algn="ctr">
              <a:lnSpc>
                <a:spcPct val="100000"/>
              </a:lnSpc>
              <a:spcBef>
                <a:spcPts val="0"/>
              </a:spcBef>
              <a:spcAft>
                <a:spcPts val="0"/>
              </a:spcAft>
              <a:buClr>
                <a:schemeClr val="lt1"/>
              </a:buClr>
              <a:buSzPts val="2000"/>
              <a:buNone/>
              <a:defRPr sz="2667">
                <a:solidFill>
                  <a:schemeClr val="lt1"/>
                </a:solidFill>
              </a:defRPr>
            </a:lvl4pPr>
            <a:lvl5pPr lvl="4" algn="ctr">
              <a:lnSpc>
                <a:spcPct val="100000"/>
              </a:lnSpc>
              <a:spcBef>
                <a:spcPts val="0"/>
              </a:spcBef>
              <a:spcAft>
                <a:spcPts val="0"/>
              </a:spcAft>
              <a:buClr>
                <a:schemeClr val="lt1"/>
              </a:buClr>
              <a:buSzPts val="2000"/>
              <a:buNone/>
              <a:defRPr sz="2667">
                <a:solidFill>
                  <a:schemeClr val="lt1"/>
                </a:solidFill>
              </a:defRPr>
            </a:lvl5pPr>
            <a:lvl6pPr lvl="5" algn="ctr">
              <a:lnSpc>
                <a:spcPct val="100000"/>
              </a:lnSpc>
              <a:spcBef>
                <a:spcPts val="0"/>
              </a:spcBef>
              <a:spcAft>
                <a:spcPts val="0"/>
              </a:spcAft>
              <a:buClr>
                <a:schemeClr val="lt1"/>
              </a:buClr>
              <a:buSzPts val="2000"/>
              <a:buNone/>
              <a:defRPr sz="2667">
                <a:solidFill>
                  <a:schemeClr val="lt1"/>
                </a:solidFill>
              </a:defRPr>
            </a:lvl6pPr>
            <a:lvl7pPr lvl="6" algn="ctr">
              <a:lnSpc>
                <a:spcPct val="100000"/>
              </a:lnSpc>
              <a:spcBef>
                <a:spcPts val="0"/>
              </a:spcBef>
              <a:spcAft>
                <a:spcPts val="0"/>
              </a:spcAft>
              <a:buClr>
                <a:schemeClr val="lt1"/>
              </a:buClr>
              <a:buSzPts val="2000"/>
              <a:buNone/>
              <a:defRPr sz="2667">
                <a:solidFill>
                  <a:schemeClr val="lt1"/>
                </a:solidFill>
              </a:defRPr>
            </a:lvl7pPr>
            <a:lvl8pPr lvl="7" algn="ctr">
              <a:lnSpc>
                <a:spcPct val="100000"/>
              </a:lnSpc>
              <a:spcBef>
                <a:spcPts val="0"/>
              </a:spcBef>
              <a:spcAft>
                <a:spcPts val="0"/>
              </a:spcAft>
              <a:buClr>
                <a:schemeClr val="lt1"/>
              </a:buClr>
              <a:buSzPts val="2000"/>
              <a:buNone/>
              <a:defRPr sz="2667">
                <a:solidFill>
                  <a:schemeClr val="lt1"/>
                </a:solidFill>
              </a:defRPr>
            </a:lvl8pPr>
            <a:lvl9pPr lvl="8" algn="ctr">
              <a:lnSpc>
                <a:spcPct val="100000"/>
              </a:lnSpc>
              <a:spcBef>
                <a:spcPts val="0"/>
              </a:spcBef>
              <a:spcAft>
                <a:spcPts val="0"/>
              </a:spcAft>
              <a:buClr>
                <a:schemeClr val="lt1"/>
              </a:buClr>
              <a:buSzPts val="2000"/>
              <a:buNone/>
              <a:defRPr sz="2667">
                <a:solidFill>
                  <a:schemeClr val="lt1"/>
                </a:solidFill>
              </a:defRPr>
            </a:lvl9pPr>
          </a:lstStyle>
          <a:p>
            <a:r>
              <a:rPr lang="en-US"/>
              <a:t>Click to edit Master title style</a:t>
            </a:r>
            <a:endParaRPr dirty="0"/>
          </a:p>
        </p:txBody>
      </p:sp>
      <p:sp>
        <p:nvSpPr>
          <p:cNvPr id="35" name="Google Shape;35;p3"/>
          <p:cNvSpPr txBox="1">
            <a:spLocks noGrp="1"/>
          </p:cNvSpPr>
          <p:nvPr>
            <p:ph type="subTitle" idx="1"/>
          </p:nvPr>
        </p:nvSpPr>
        <p:spPr>
          <a:xfrm>
            <a:off x="458167" y="811800"/>
            <a:ext cx="11275200" cy="528000"/>
          </a:xfrm>
          <a:prstGeom prst="rect">
            <a:avLst/>
          </a:prstGeom>
          <a:noFill/>
          <a:ln>
            <a:noFill/>
          </a:ln>
        </p:spPr>
        <p:txBody>
          <a:bodyPr spcFirstLastPara="1" wrap="square" lIns="0" tIns="91425" rIns="0" bIns="91425" anchor="t" anchorCtr="0">
            <a:noAutofit/>
          </a:bodyPr>
          <a:lstStyle>
            <a:lvl1pPr lvl="0" algn="l">
              <a:lnSpc>
                <a:spcPct val="100000"/>
              </a:lnSpc>
              <a:spcBef>
                <a:spcPts val="0"/>
              </a:spcBef>
              <a:spcAft>
                <a:spcPts val="0"/>
              </a:spcAft>
              <a:buClr>
                <a:srgbClr val="666666"/>
              </a:buClr>
              <a:buSzPts val="1400"/>
              <a:buNone/>
              <a:defRPr sz="1800">
                <a:solidFill>
                  <a:schemeClr val="bg1"/>
                </a:solidFill>
                <a:latin typeface="+mn-lt"/>
                <a:ea typeface="Avenir"/>
                <a:cs typeface="Avenir"/>
                <a:sym typeface="Avenir"/>
              </a:defRPr>
            </a:lvl1pPr>
            <a:lvl2pPr lvl="1" algn="l">
              <a:lnSpc>
                <a:spcPct val="100000"/>
              </a:lnSpc>
              <a:spcBef>
                <a:spcPts val="2133"/>
              </a:spcBef>
              <a:spcAft>
                <a:spcPts val="0"/>
              </a:spcAft>
              <a:buClr>
                <a:srgbClr val="666666"/>
              </a:buClr>
              <a:buSzPts val="1400"/>
              <a:buNone/>
              <a:defRPr sz="1867">
                <a:solidFill>
                  <a:srgbClr val="666666"/>
                </a:solidFill>
              </a:defRPr>
            </a:lvl2pPr>
            <a:lvl3pPr lvl="2" algn="l">
              <a:lnSpc>
                <a:spcPct val="100000"/>
              </a:lnSpc>
              <a:spcBef>
                <a:spcPts val="2133"/>
              </a:spcBef>
              <a:spcAft>
                <a:spcPts val="0"/>
              </a:spcAft>
              <a:buClr>
                <a:srgbClr val="666666"/>
              </a:buClr>
              <a:buSzPts val="1400"/>
              <a:buNone/>
              <a:defRPr sz="1867">
                <a:solidFill>
                  <a:srgbClr val="666666"/>
                </a:solidFill>
              </a:defRPr>
            </a:lvl3pPr>
            <a:lvl4pPr lvl="3" algn="l">
              <a:lnSpc>
                <a:spcPct val="100000"/>
              </a:lnSpc>
              <a:spcBef>
                <a:spcPts val="2133"/>
              </a:spcBef>
              <a:spcAft>
                <a:spcPts val="0"/>
              </a:spcAft>
              <a:buClr>
                <a:srgbClr val="666666"/>
              </a:buClr>
              <a:buSzPts val="1400"/>
              <a:buNone/>
              <a:defRPr sz="1867">
                <a:solidFill>
                  <a:srgbClr val="666666"/>
                </a:solidFill>
              </a:defRPr>
            </a:lvl4pPr>
            <a:lvl5pPr lvl="4" algn="l">
              <a:lnSpc>
                <a:spcPct val="100000"/>
              </a:lnSpc>
              <a:spcBef>
                <a:spcPts val="2133"/>
              </a:spcBef>
              <a:spcAft>
                <a:spcPts val="0"/>
              </a:spcAft>
              <a:buClr>
                <a:srgbClr val="666666"/>
              </a:buClr>
              <a:buSzPts val="1400"/>
              <a:buNone/>
              <a:defRPr sz="1867">
                <a:solidFill>
                  <a:srgbClr val="666666"/>
                </a:solidFill>
              </a:defRPr>
            </a:lvl5pPr>
            <a:lvl6pPr lvl="5" algn="l">
              <a:lnSpc>
                <a:spcPct val="100000"/>
              </a:lnSpc>
              <a:spcBef>
                <a:spcPts val="2133"/>
              </a:spcBef>
              <a:spcAft>
                <a:spcPts val="0"/>
              </a:spcAft>
              <a:buClr>
                <a:srgbClr val="666666"/>
              </a:buClr>
              <a:buSzPts val="1400"/>
              <a:buNone/>
              <a:defRPr sz="1867">
                <a:solidFill>
                  <a:srgbClr val="666666"/>
                </a:solidFill>
              </a:defRPr>
            </a:lvl6pPr>
            <a:lvl7pPr lvl="6" algn="l">
              <a:lnSpc>
                <a:spcPct val="100000"/>
              </a:lnSpc>
              <a:spcBef>
                <a:spcPts val="2133"/>
              </a:spcBef>
              <a:spcAft>
                <a:spcPts val="0"/>
              </a:spcAft>
              <a:buClr>
                <a:srgbClr val="666666"/>
              </a:buClr>
              <a:buSzPts val="1400"/>
              <a:buNone/>
              <a:defRPr sz="1867">
                <a:solidFill>
                  <a:srgbClr val="666666"/>
                </a:solidFill>
              </a:defRPr>
            </a:lvl7pPr>
            <a:lvl8pPr lvl="7" algn="l">
              <a:lnSpc>
                <a:spcPct val="100000"/>
              </a:lnSpc>
              <a:spcBef>
                <a:spcPts val="2133"/>
              </a:spcBef>
              <a:spcAft>
                <a:spcPts val="0"/>
              </a:spcAft>
              <a:buClr>
                <a:srgbClr val="666666"/>
              </a:buClr>
              <a:buSzPts val="1400"/>
              <a:buNone/>
              <a:defRPr sz="1867">
                <a:solidFill>
                  <a:srgbClr val="666666"/>
                </a:solidFill>
              </a:defRPr>
            </a:lvl8pPr>
            <a:lvl9pPr lvl="8" algn="l">
              <a:lnSpc>
                <a:spcPct val="100000"/>
              </a:lnSpc>
              <a:spcBef>
                <a:spcPts val="2133"/>
              </a:spcBef>
              <a:spcAft>
                <a:spcPts val="2133"/>
              </a:spcAft>
              <a:buClr>
                <a:srgbClr val="666666"/>
              </a:buClr>
              <a:buSzPts val="1400"/>
              <a:buNone/>
              <a:defRPr sz="1867">
                <a:solidFill>
                  <a:srgbClr val="666666"/>
                </a:solidFill>
              </a:defRPr>
            </a:lvl9pPr>
          </a:lstStyle>
          <a:p>
            <a:r>
              <a:rPr lang="en-US"/>
              <a:t>Click to edit Master subtitle style</a:t>
            </a:r>
            <a:endParaRPr/>
          </a:p>
        </p:txBody>
      </p:sp>
      <p:sp>
        <p:nvSpPr>
          <p:cNvPr id="36" name="Google Shape;36;p3"/>
          <p:cNvSpPr txBox="1">
            <a:spLocks noGrp="1"/>
          </p:cNvSpPr>
          <p:nvPr>
            <p:ph type="subTitle" idx="2"/>
          </p:nvPr>
        </p:nvSpPr>
        <p:spPr>
          <a:xfrm>
            <a:off x="4288233" y="5986933"/>
            <a:ext cx="7445600" cy="5280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rgbClr val="FFFFFF"/>
              </a:buClr>
              <a:buSzPts val="1200"/>
              <a:buNone/>
              <a:defRPr sz="1600" b="1">
                <a:solidFill>
                  <a:srgbClr val="FFFFFF"/>
                </a:solidFill>
                <a:latin typeface="+mn-lt"/>
                <a:ea typeface="Avenir"/>
                <a:cs typeface="Avenir"/>
                <a:sym typeface="Avenir"/>
              </a:defRPr>
            </a:lvl1pPr>
            <a:lvl2pPr lvl="1" algn="l">
              <a:lnSpc>
                <a:spcPct val="100000"/>
              </a:lnSpc>
              <a:spcBef>
                <a:spcPts val="0"/>
              </a:spcBef>
              <a:spcAft>
                <a:spcPts val="0"/>
              </a:spcAft>
              <a:buClr>
                <a:srgbClr val="FFFFFF"/>
              </a:buClr>
              <a:buSzPts val="1200"/>
              <a:buNone/>
              <a:defRPr sz="1600" b="1">
                <a:solidFill>
                  <a:srgbClr val="FFFFFF"/>
                </a:solidFill>
              </a:defRPr>
            </a:lvl2pPr>
            <a:lvl3pPr lvl="2" algn="l">
              <a:lnSpc>
                <a:spcPct val="100000"/>
              </a:lnSpc>
              <a:spcBef>
                <a:spcPts val="0"/>
              </a:spcBef>
              <a:spcAft>
                <a:spcPts val="0"/>
              </a:spcAft>
              <a:buClr>
                <a:srgbClr val="FFFFFF"/>
              </a:buClr>
              <a:buSzPts val="1200"/>
              <a:buNone/>
              <a:defRPr sz="1600" b="1">
                <a:solidFill>
                  <a:srgbClr val="FFFFFF"/>
                </a:solidFill>
              </a:defRPr>
            </a:lvl3pPr>
            <a:lvl4pPr lvl="3" algn="l">
              <a:lnSpc>
                <a:spcPct val="100000"/>
              </a:lnSpc>
              <a:spcBef>
                <a:spcPts val="0"/>
              </a:spcBef>
              <a:spcAft>
                <a:spcPts val="0"/>
              </a:spcAft>
              <a:buClr>
                <a:srgbClr val="FFFFFF"/>
              </a:buClr>
              <a:buSzPts val="1200"/>
              <a:buNone/>
              <a:defRPr sz="1600" b="1">
                <a:solidFill>
                  <a:srgbClr val="FFFFFF"/>
                </a:solidFill>
              </a:defRPr>
            </a:lvl4pPr>
            <a:lvl5pPr lvl="4" algn="l">
              <a:lnSpc>
                <a:spcPct val="100000"/>
              </a:lnSpc>
              <a:spcBef>
                <a:spcPts val="0"/>
              </a:spcBef>
              <a:spcAft>
                <a:spcPts val="0"/>
              </a:spcAft>
              <a:buClr>
                <a:srgbClr val="FFFFFF"/>
              </a:buClr>
              <a:buSzPts val="1200"/>
              <a:buNone/>
              <a:defRPr sz="1600" b="1">
                <a:solidFill>
                  <a:srgbClr val="FFFFFF"/>
                </a:solidFill>
              </a:defRPr>
            </a:lvl5pPr>
            <a:lvl6pPr lvl="5" algn="l">
              <a:lnSpc>
                <a:spcPct val="100000"/>
              </a:lnSpc>
              <a:spcBef>
                <a:spcPts val="0"/>
              </a:spcBef>
              <a:spcAft>
                <a:spcPts val="0"/>
              </a:spcAft>
              <a:buClr>
                <a:srgbClr val="FFFFFF"/>
              </a:buClr>
              <a:buSzPts val="1200"/>
              <a:buNone/>
              <a:defRPr sz="1600" b="1">
                <a:solidFill>
                  <a:srgbClr val="FFFFFF"/>
                </a:solidFill>
              </a:defRPr>
            </a:lvl6pPr>
            <a:lvl7pPr lvl="6" algn="l">
              <a:lnSpc>
                <a:spcPct val="100000"/>
              </a:lnSpc>
              <a:spcBef>
                <a:spcPts val="0"/>
              </a:spcBef>
              <a:spcAft>
                <a:spcPts val="0"/>
              </a:spcAft>
              <a:buClr>
                <a:srgbClr val="FFFFFF"/>
              </a:buClr>
              <a:buSzPts val="1200"/>
              <a:buNone/>
              <a:defRPr sz="1600" b="1">
                <a:solidFill>
                  <a:srgbClr val="FFFFFF"/>
                </a:solidFill>
              </a:defRPr>
            </a:lvl7pPr>
            <a:lvl8pPr lvl="7" algn="l">
              <a:lnSpc>
                <a:spcPct val="100000"/>
              </a:lnSpc>
              <a:spcBef>
                <a:spcPts val="0"/>
              </a:spcBef>
              <a:spcAft>
                <a:spcPts val="0"/>
              </a:spcAft>
              <a:buClr>
                <a:srgbClr val="FFFFFF"/>
              </a:buClr>
              <a:buSzPts val="1200"/>
              <a:buNone/>
              <a:defRPr sz="1600" b="1">
                <a:solidFill>
                  <a:srgbClr val="FFFFFF"/>
                </a:solidFill>
              </a:defRPr>
            </a:lvl8pPr>
            <a:lvl9pPr lvl="8" algn="l">
              <a:lnSpc>
                <a:spcPct val="100000"/>
              </a:lnSpc>
              <a:spcBef>
                <a:spcPts val="0"/>
              </a:spcBef>
              <a:spcAft>
                <a:spcPts val="0"/>
              </a:spcAft>
              <a:buClr>
                <a:srgbClr val="FFFFFF"/>
              </a:buClr>
              <a:buSzPts val="1200"/>
              <a:buNone/>
              <a:defRPr sz="1600" b="1">
                <a:solidFill>
                  <a:srgbClr val="FFFFFF"/>
                </a:solidFill>
              </a:defRPr>
            </a:lvl9pPr>
          </a:lstStyle>
          <a:p>
            <a:r>
              <a:rPr lang="en-US"/>
              <a:t>Click to edit Master subtitle style</a:t>
            </a:r>
            <a:endParaRPr/>
          </a:p>
        </p:txBody>
      </p:sp>
      <p:sp>
        <p:nvSpPr>
          <p:cNvPr id="37" name="Google Shape;37;p3"/>
          <p:cNvSpPr txBox="1">
            <a:spLocks noGrp="1"/>
          </p:cNvSpPr>
          <p:nvPr>
            <p:ph type="body" idx="3"/>
          </p:nvPr>
        </p:nvSpPr>
        <p:spPr>
          <a:xfrm>
            <a:off x="458167" y="1668600"/>
            <a:ext cx="3375987" cy="4674000"/>
          </a:xfrm>
          <a:prstGeom prst="rect">
            <a:avLst/>
          </a:prstGeom>
          <a:noFill/>
          <a:ln>
            <a:noFill/>
          </a:ln>
        </p:spPr>
        <p:txBody>
          <a:bodyPr spcFirstLastPara="1" wrap="square" lIns="0" tIns="0" rIns="0" bIns="0" anchor="t" anchorCtr="0">
            <a:noAutofit/>
          </a:bodyPr>
          <a:lstStyle>
            <a:lvl1pPr marL="609585" lvl="0" indent="-380990" algn="l">
              <a:lnSpc>
                <a:spcPct val="100000"/>
              </a:lnSpc>
              <a:spcBef>
                <a:spcPts val="0"/>
              </a:spcBef>
              <a:spcAft>
                <a:spcPts val="0"/>
              </a:spcAft>
              <a:buClr>
                <a:srgbClr val="FFFFFF"/>
              </a:buClr>
              <a:buSzPts val="900"/>
              <a:buChar char="■"/>
              <a:defRPr sz="1200">
                <a:solidFill>
                  <a:srgbClr val="FFFFFF"/>
                </a:solidFill>
                <a:latin typeface="+mn-lt"/>
                <a:ea typeface="Avenir"/>
                <a:cs typeface="Avenir"/>
                <a:sym typeface="Avenir"/>
              </a:defRPr>
            </a:lvl1pPr>
            <a:lvl2pPr marL="1219170" lvl="1" indent="-380990" algn="l">
              <a:lnSpc>
                <a:spcPct val="100000"/>
              </a:lnSpc>
              <a:spcBef>
                <a:spcPts val="1067"/>
              </a:spcBef>
              <a:spcAft>
                <a:spcPts val="0"/>
              </a:spcAft>
              <a:buClr>
                <a:srgbClr val="FFFFFF"/>
              </a:buClr>
              <a:buSzPts val="900"/>
              <a:buChar char="⎼"/>
              <a:defRPr sz="1200">
                <a:solidFill>
                  <a:srgbClr val="FFFFFF"/>
                </a:solidFill>
              </a:defRPr>
            </a:lvl2pPr>
            <a:lvl3pPr marL="1828754" lvl="2" indent="-380990" algn="l">
              <a:lnSpc>
                <a:spcPct val="100000"/>
              </a:lnSpc>
              <a:spcBef>
                <a:spcPts val="1067"/>
              </a:spcBef>
              <a:spcAft>
                <a:spcPts val="0"/>
              </a:spcAft>
              <a:buClr>
                <a:srgbClr val="FFFFFF"/>
              </a:buClr>
              <a:buSzPts val="900"/>
              <a:buChar char="○"/>
              <a:defRPr sz="1200">
                <a:solidFill>
                  <a:srgbClr val="FFFFFF"/>
                </a:solidFill>
              </a:defRPr>
            </a:lvl3pPr>
            <a:lvl4pPr marL="2438339" lvl="3" indent="-380990" algn="l">
              <a:lnSpc>
                <a:spcPct val="100000"/>
              </a:lnSpc>
              <a:spcBef>
                <a:spcPts val="1067"/>
              </a:spcBef>
              <a:spcAft>
                <a:spcPts val="0"/>
              </a:spcAft>
              <a:buClr>
                <a:srgbClr val="FFFFFF"/>
              </a:buClr>
              <a:buSzPts val="900"/>
              <a:buChar char="■"/>
              <a:defRPr sz="1200">
                <a:solidFill>
                  <a:srgbClr val="FFFFFF"/>
                </a:solidFill>
              </a:defRPr>
            </a:lvl4pPr>
            <a:lvl5pPr marL="3047924" lvl="4" indent="-380990" algn="l">
              <a:lnSpc>
                <a:spcPct val="100000"/>
              </a:lnSpc>
              <a:spcBef>
                <a:spcPts val="1067"/>
              </a:spcBef>
              <a:spcAft>
                <a:spcPts val="0"/>
              </a:spcAft>
              <a:buClr>
                <a:srgbClr val="FFFFFF"/>
              </a:buClr>
              <a:buSzPts val="900"/>
              <a:buChar char="⎼"/>
              <a:defRPr sz="1200">
                <a:solidFill>
                  <a:srgbClr val="FFFFFF"/>
                </a:solidFill>
              </a:defRPr>
            </a:lvl5pPr>
            <a:lvl6pPr marL="3657509" lvl="5" indent="-380990" algn="l">
              <a:lnSpc>
                <a:spcPct val="100000"/>
              </a:lnSpc>
              <a:spcBef>
                <a:spcPts val="1067"/>
              </a:spcBef>
              <a:spcAft>
                <a:spcPts val="0"/>
              </a:spcAft>
              <a:buClr>
                <a:srgbClr val="FFFFFF"/>
              </a:buClr>
              <a:buSzPts val="900"/>
              <a:buChar char="○"/>
              <a:defRPr sz="1200">
                <a:solidFill>
                  <a:srgbClr val="FFFFFF"/>
                </a:solidFill>
              </a:defRPr>
            </a:lvl6pPr>
            <a:lvl7pPr marL="4267093" lvl="6" indent="-380990" algn="l">
              <a:lnSpc>
                <a:spcPct val="100000"/>
              </a:lnSpc>
              <a:spcBef>
                <a:spcPts val="1067"/>
              </a:spcBef>
              <a:spcAft>
                <a:spcPts val="0"/>
              </a:spcAft>
              <a:buClr>
                <a:srgbClr val="FFFFFF"/>
              </a:buClr>
              <a:buSzPts val="900"/>
              <a:buChar char="■"/>
              <a:defRPr sz="1200">
                <a:solidFill>
                  <a:srgbClr val="FFFFFF"/>
                </a:solidFill>
              </a:defRPr>
            </a:lvl7pPr>
            <a:lvl8pPr marL="4876678" lvl="7" indent="-380990" algn="l">
              <a:lnSpc>
                <a:spcPct val="100000"/>
              </a:lnSpc>
              <a:spcBef>
                <a:spcPts val="1067"/>
              </a:spcBef>
              <a:spcAft>
                <a:spcPts val="0"/>
              </a:spcAft>
              <a:buClr>
                <a:srgbClr val="FFFFFF"/>
              </a:buClr>
              <a:buSzPts val="900"/>
              <a:buChar char="⎼"/>
              <a:defRPr sz="1200">
                <a:solidFill>
                  <a:srgbClr val="FFFFFF"/>
                </a:solidFill>
              </a:defRPr>
            </a:lvl8pPr>
            <a:lvl9pPr marL="5486263" lvl="8" indent="-380990" algn="l">
              <a:lnSpc>
                <a:spcPct val="100000"/>
              </a:lnSpc>
              <a:spcBef>
                <a:spcPts val="1067"/>
              </a:spcBef>
              <a:spcAft>
                <a:spcPts val="1067"/>
              </a:spcAft>
              <a:buClr>
                <a:srgbClr val="FFFFFF"/>
              </a:buClr>
              <a:buSzPts val="900"/>
              <a:buChar char="○"/>
              <a:defRPr sz="1200">
                <a:solidFill>
                  <a:srgbClr val="FFFFFF"/>
                </a:solidFill>
              </a:defRPr>
            </a:lvl9pPr>
          </a:lstStyle>
          <a:p>
            <a:pPr lvl="0"/>
            <a:r>
              <a:rPr lang="en-US"/>
              <a:t>Click to edit Master text styles</a:t>
            </a:r>
          </a:p>
        </p:txBody>
      </p:sp>
      <p:sp>
        <p:nvSpPr>
          <p:cNvPr id="38" name="Google Shape;38;p3"/>
          <p:cNvSpPr txBox="1">
            <a:spLocks noGrp="1"/>
          </p:cNvSpPr>
          <p:nvPr>
            <p:ph type="subTitle" idx="4"/>
          </p:nvPr>
        </p:nvSpPr>
        <p:spPr>
          <a:xfrm>
            <a:off x="4288233" y="1606255"/>
            <a:ext cx="7445600" cy="2464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1100"/>
              <a:buNone/>
              <a:defRPr b="1">
                <a:solidFill>
                  <a:srgbClr val="FFFFFF"/>
                </a:solidFill>
                <a:latin typeface="+mn-lt"/>
                <a:ea typeface="Avenir"/>
                <a:cs typeface="Avenir"/>
                <a:sym typeface="Avenir"/>
              </a:defRPr>
            </a:lvl1pPr>
            <a:lvl2pPr lvl="1" algn="l">
              <a:lnSpc>
                <a:spcPct val="100000"/>
              </a:lnSpc>
              <a:spcBef>
                <a:spcPts val="0"/>
              </a:spcBef>
              <a:spcAft>
                <a:spcPts val="0"/>
              </a:spcAft>
              <a:buClr>
                <a:srgbClr val="FFFFFF"/>
              </a:buClr>
              <a:buSzPts val="1100"/>
              <a:buNone/>
              <a:defRPr sz="1467" b="1">
                <a:solidFill>
                  <a:srgbClr val="FFFFFF"/>
                </a:solidFill>
              </a:defRPr>
            </a:lvl2pPr>
            <a:lvl3pPr lvl="2" algn="l">
              <a:lnSpc>
                <a:spcPct val="100000"/>
              </a:lnSpc>
              <a:spcBef>
                <a:spcPts val="0"/>
              </a:spcBef>
              <a:spcAft>
                <a:spcPts val="0"/>
              </a:spcAft>
              <a:buClr>
                <a:srgbClr val="FFFFFF"/>
              </a:buClr>
              <a:buSzPts val="1100"/>
              <a:buNone/>
              <a:defRPr sz="1467" b="1">
                <a:solidFill>
                  <a:srgbClr val="FFFFFF"/>
                </a:solidFill>
              </a:defRPr>
            </a:lvl3pPr>
            <a:lvl4pPr lvl="3" algn="l">
              <a:lnSpc>
                <a:spcPct val="100000"/>
              </a:lnSpc>
              <a:spcBef>
                <a:spcPts val="0"/>
              </a:spcBef>
              <a:spcAft>
                <a:spcPts val="0"/>
              </a:spcAft>
              <a:buClr>
                <a:srgbClr val="FFFFFF"/>
              </a:buClr>
              <a:buSzPts val="1100"/>
              <a:buNone/>
              <a:defRPr sz="1467" b="1">
                <a:solidFill>
                  <a:srgbClr val="FFFFFF"/>
                </a:solidFill>
              </a:defRPr>
            </a:lvl4pPr>
            <a:lvl5pPr lvl="4" algn="l">
              <a:lnSpc>
                <a:spcPct val="100000"/>
              </a:lnSpc>
              <a:spcBef>
                <a:spcPts val="0"/>
              </a:spcBef>
              <a:spcAft>
                <a:spcPts val="0"/>
              </a:spcAft>
              <a:buClr>
                <a:srgbClr val="FFFFFF"/>
              </a:buClr>
              <a:buSzPts val="1100"/>
              <a:buNone/>
              <a:defRPr sz="1467" b="1">
                <a:solidFill>
                  <a:srgbClr val="FFFFFF"/>
                </a:solidFill>
              </a:defRPr>
            </a:lvl5pPr>
            <a:lvl6pPr lvl="5" algn="l">
              <a:lnSpc>
                <a:spcPct val="100000"/>
              </a:lnSpc>
              <a:spcBef>
                <a:spcPts val="0"/>
              </a:spcBef>
              <a:spcAft>
                <a:spcPts val="0"/>
              </a:spcAft>
              <a:buClr>
                <a:srgbClr val="FFFFFF"/>
              </a:buClr>
              <a:buSzPts val="1100"/>
              <a:buNone/>
              <a:defRPr sz="1467" b="1">
                <a:solidFill>
                  <a:srgbClr val="FFFFFF"/>
                </a:solidFill>
              </a:defRPr>
            </a:lvl6pPr>
            <a:lvl7pPr lvl="6" algn="l">
              <a:lnSpc>
                <a:spcPct val="100000"/>
              </a:lnSpc>
              <a:spcBef>
                <a:spcPts val="0"/>
              </a:spcBef>
              <a:spcAft>
                <a:spcPts val="0"/>
              </a:spcAft>
              <a:buClr>
                <a:srgbClr val="FFFFFF"/>
              </a:buClr>
              <a:buSzPts val="1100"/>
              <a:buNone/>
              <a:defRPr sz="1467" b="1">
                <a:solidFill>
                  <a:srgbClr val="FFFFFF"/>
                </a:solidFill>
              </a:defRPr>
            </a:lvl7pPr>
            <a:lvl8pPr lvl="7" algn="l">
              <a:lnSpc>
                <a:spcPct val="100000"/>
              </a:lnSpc>
              <a:spcBef>
                <a:spcPts val="0"/>
              </a:spcBef>
              <a:spcAft>
                <a:spcPts val="0"/>
              </a:spcAft>
              <a:buClr>
                <a:srgbClr val="FFFFFF"/>
              </a:buClr>
              <a:buSzPts val="1100"/>
              <a:buNone/>
              <a:defRPr sz="1467" b="1">
                <a:solidFill>
                  <a:srgbClr val="FFFFFF"/>
                </a:solidFill>
              </a:defRPr>
            </a:lvl8pPr>
            <a:lvl9pPr lvl="8" algn="l">
              <a:lnSpc>
                <a:spcPct val="100000"/>
              </a:lnSpc>
              <a:spcBef>
                <a:spcPts val="0"/>
              </a:spcBef>
              <a:spcAft>
                <a:spcPts val="0"/>
              </a:spcAft>
              <a:buClr>
                <a:srgbClr val="FFFFFF"/>
              </a:buClr>
              <a:buSzPts val="1100"/>
              <a:buNone/>
              <a:defRPr sz="1467" b="1">
                <a:solidFill>
                  <a:srgbClr val="FFFFFF"/>
                </a:solidFill>
              </a:defRPr>
            </a:lvl9pPr>
          </a:lstStyle>
          <a:p>
            <a:r>
              <a:rPr lang="en-US"/>
              <a:t>Click to edit Master subtitle style</a:t>
            </a:r>
            <a:endParaRPr/>
          </a:p>
        </p:txBody>
      </p:sp>
      <p:cxnSp>
        <p:nvCxnSpPr>
          <p:cNvPr id="11" name="Straight Connector 10">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B60D9EE-C28D-6DB2-74C9-925C2BF28DFF}"/>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3" name="Picture 12">
            <a:extLst>
              <a:ext uri="{FF2B5EF4-FFF2-40B4-BE49-F238E27FC236}">
                <a16:creationId xmlns:a16="http://schemas.microsoft.com/office/drawing/2014/main" id="{CA06910C-3278-EC18-6D25-71265FCA2A6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2191768163"/>
      </p:ext>
    </p:extLst>
  </p:cSld>
  <p:clrMapOvr>
    <a:masterClrMapping/>
  </p:clrMapOvr>
  <p:hf hdr="0" ftr="0" dt="0"/>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8_left_title_and_content_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54AF76-AD3D-99EA-BB6C-F380750B8D51}"/>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18F88F4-971A-A6B1-1A27-9CE89013B620}"/>
              </a:ext>
            </a:extLst>
          </p:cNvPr>
          <p:cNvSpPr/>
          <p:nvPr userDrawn="1"/>
        </p:nvSpPr>
        <p:spPr>
          <a:xfrm>
            <a:off x="0" y="0"/>
            <a:ext cx="40023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4290932" y="1671355"/>
            <a:ext cx="7595265" cy="399040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a:xfrm>
            <a:off x="10985326" y="6435203"/>
            <a:ext cx="901874" cy="365125"/>
          </a:xfrm>
          <a:prstGeom prst="rect">
            <a:avLst/>
          </a:prstGeom>
        </p:spPr>
        <p:txBody>
          <a:bodyPr/>
          <a:lstStyle/>
          <a:p>
            <a:fld id="{403EF4E2-7A7A-0548-85F1-5479B7C9E1B2}" type="slidenum">
              <a:rPr lang="en-US" smtClean="0"/>
              <a:t>‹#›</a:t>
            </a:fld>
            <a:endParaRPr lang="en-US" dirty="0"/>
          </a:p>
        </p:txBody>
      </p:sp>
      <p:sp>
        <p:nvSpPr>
          <p:cNvPr id="13" name="Title 1">
            <a:extLst>
              <a:ext uri="{FF2B5EF4-FFF2-40B4-BE49-F238E27FC236}">
                <a16:creationId xmlns:a16="http://schemas.microsoft.com/office/drawing/2014/main" id="{C9E80DB3-397B-6246-0042-983989BBFF67}"/>
              </a:ext>
            </a:extLst>
          </p:cNvPr>
          <p:cNvSpPr>
            <a:spLocks noGrp="1"/>
          </p:cNvSpPr>
          <p:nvPr>
            <p:ph type="ctrTitle" hasCustomPrompt="1"/>
          </p:nvPr>
        </p:nvSpPr>
        <p:spPr>
          <a:xfrm>
            <a:off x="288559" y="1111525"/>
            <a:ext cx="3503952" cy="2390972"/>
          </a:xfrm>
          <a:prstGeom prst="rect">
            <a:avLst/>
          </a:prstGeom>
        </p:spPr>
        <p:txBody>
          <a:bodyPr anchor="b" anchorCtr="0">
            <a:noAutofit/>
          </a:bodyPr>
          <a:lstStyle>
            <a:lvl1pPr algn="l">
              <a:defRPr sz="3600">
                <a:solidFill>
                  <a:schemeClr val="bg1"/>
                </a:solidFill>
              </a:defRPr>
            </a:lvl1pPr>
          </a:lstStyle>
          <a:p>
            <a:r>
              <a:rPr lang="en-US"/>
              <a:t>Insert your slide title here maximum of four lines</a:t>
            </a:r>
          </a:p>
        </p:txBody>
      </p:sp>
      <p:sp>
        <p:nvSpPr>
          <p:cNvPr id="14" name="Subtitle 2">
            <a:extLst>
              <a:ext uri="{FF2B5EF4-FFF2-40B4-BE49-F238E27FC236}">
                <a16:creationId xmlns:a16="http://schemas.microsoft.com/office/drawing/2014/main" id="{B088BB5C-5C7B-0E3F-0629-E297953C56D2}"/>
              </a:ext>
            </a:extLst>
          </p:cNvPr>
          <p:cNvSpPr>
            <a:spLocks noGrp="1"/>
          </p:cNvSpPr>
          <p:nvPr>
            <p:ph type="subTitle" idx="13" hasCustomPrompt="1"/>
          </p:nvPr>
        </p:nvSpPr>
        <p:spPr>
          <a:xfrm>
            <a:off x="288558" y="3515514"/>
            <a:ext cx="3503953" cy="436210"/>
          </a:xfrm>
          <a:prstGeom prst="rect">
            <a:avLst/>
          </a:prstGeo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divider subtitle</a:t>
            </a:r>
          </a:p>
        </p:txBody>
      </p:sp>
      <p:sp>
        <p:nvSpPr>
          <p:cNvPr id="15" name="Text Placeholder 10">
            <a:extLst>
              <a:ext uri="{FF2B5EF4-FFF2-40B4-BE49-F238E27FC236}">
                <a16:creationId xmlns:a16="http://schemas.microsoft.com/office/drawing/2014/main" id="{54422616-9A6B-BD2A-EEE6-5D4F31127FD9}"/>
              </a:ext>
            </a:extLst>
          </p:cNvPr>
          <p:cNvSpPr>
            <a:spLocks noGrp="1"/>
          </p:cNvSpPr>
          <p:nvPr>
            <p:ph type="body" sz="quarter" idx="14" hasCustomPrompt="1"/>
          </p:nvPr>
        </p:nvSpPr>
        <p:spPr>
          <a:xfrm>
            <a:off x="4290932" y="5985327"/>
            <a:ext cx="7595265" cy="365125"/>
          </a:xfrm>
          <a:prstGeom prst="rect">
            <a:avLst/>
          </a:prstGeo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Source, footnote</a:t>
            </a:r>
          </a:p>
        </p:txBody>
      </p:sp>
      <p:sp>
        <p:nvSpPr>
          <p:cNvPr id="2" name="TextBox 1">
            <a:extLst>
              <a:ext uri="{FF2B5EF4-FFF2-40B4-BE49-F238E27FC236}">
                <a16:creationId xmlns:a16="http://schemas.microsoft.com/office/drawing/2014/main" id="{1EEFBF9E-4FE0-0A25-6DCB-576724D4AD4C}"/>
              </a:ext>
            </a:extLst>
          </p:cNvPr>
          <p:cNvSpPr txBox="1"/>
          <p:nvPr userDrawn="1"/>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335719315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2_divider_deep_blue">
    <p:bg>
      <p:bgPr>
        <a:solidFill>
          <a:schemeClr val="tx2"/>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bg1"/>
                </a:solidFill>
              </a:defRPr>
            </a:lvl1pPr>
          </a:lstStyle>
          <a:p>
            <a:fld id="{403EF4E2-7A7A-0548-85F1-5479B7C9E1B2}" type="slidenum">
              <a:rPr lang="en-US" smtClean="0"/>
              <a:pPr/>
              <a:t>‹#›</a:t>
            </a:fld>
            <a:endParaRPr lang="en-US" dirty="0"/>
          </a:p>
        </p:txBody>
      </p:sp>
      <p:sp>
        <p:nvSpPr>
          <p:cNvPr id="4" name="Title 1">
            <a:extLst>
              <a:ext uri="{FF2B5EF4-FFF2-40B4-BE49-F238E27FC236}">
                <a16:creationId xmlns:a16="http://schemas.microsoft.com/office/drawing/2014/main" id="{7D1AC422-8E8F-2A1A-877E-F8C5FD147D3C}"/>
              </a:ext>
            </a:extLst>
          </p:cNvPr>
          <p:cNvSpPr>
            <a:spLocks noGrp="1"/>
          </p:cNvSpPr>
          <p:nvPr>
            <p:ph type="ctrTitle" hasCustomPrompt="1"/>
          </p:nvPr>
        </p:nvSpPr>
        <p:spPr>
          <a:xfrm>
            <a:off x="288558" y="1671355"/>
            <a:ext cx="6679401" cy="2387600"/>
          </a:xfrm>
          <a:prstGeom prst="rect">
            <a:avLst/>
          </a:prstGeom>
        </p:spPr>
        <p:txBody>
          <a:bodyPr anchor="b">
            <a:noAutofit/>
          </a:bodyPr>
          <a:lstStyle>
            <a:lvl1pPr algn="l">
              <a:defRPr sz="4400">
                <a:solidFill>
                  <a:schemeClr val="bg1"/>
                </a:solidFill>
              </a:defRPr>
            </a:lvl1pPr>
          </a:lstStyle>
          <a:p>
            <a:r>
              <a:rPr lang="en-US"/>
              <a:t>Insert your presentation title here maximum of three lines</a:t>
            </a:r>
          </a:p>
        </p:txBody>
      </p:sp>
      <p:sp>
        <p:nvSpPr>
          <p:cNvPr id="7" name="Subtitle 2">
            <a:extLst>
              <a:ext uri="{FF2B5EF4-FFF2-40B4-BE49-F238E27FC236}">
                <a16:creationId xmlns:a16="http://schemas.microsoft.com/office/drawing/2014/main" id="{E9CE78BA-5246-2FFE-D60D-98A0C5608686}"/>
              </a:ext>
            </a:extLst>
          </p:cNvPr>
          <p:cNvSpPr>
            <a:spLocks noGrp="1"/>
          </p:cNvSpPr>
          <p:nvPr>
            <p:ph type="subTitle" idx="1"/>
          </p:nvPr>
        </p:nvSpPr>
        <p:spPr>
          <a:xfrm>
            <a:off x="288558" y="4151030"/>
            <a:ext cx="6679401" cy="837882"/>
          </a:xfrm>
          <a:prstGeom prst="rect">
            <a:avLst/>
          </a:prstGeo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 name="TextBox 1">
            <a:extLst>
              <a:ext uri="{FF2B5EF4-FFF2-40B4-BE49-F238E27FC236}">
                <a16:creationId xmlns:a16="http://schemas.microsoft.com/office/drawing/2014/main" id="{96FAE4D6-0FBC-D546-E065-843A050CC164}"/>
              </a:ext>
            </a:extLst>
          </p:cNvPr>
          <p:cNvSpPr txBox="1"/>
          <p:nvPr userDrawn="1"/>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1418493824"/>
      </p:ext>
    </p:extLst>
  </p:cSld>
  <p:clrMapOvr>
    <a:overrideClrMapping bg1="lt1" tx1="dk1" bg2="lt2" tx2="dk2" accent1="accent1" accent2="accent2" accent3="accent3" accent4="accent4" accent5="accent5" accent6="accent6" hlink="hlink" folHlink="folHlink"/>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13_sidebar_blue_circle">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41013006-A4C4-8E9B-582A-F881CD2B33EB}"/>
              </a:ext>
            </a:extLst>
          </p:cNvPr>
          <p:cNvSpPr/>
          <p:nvPr userDrawn="1"/>
        </p:nvSpPr>
        <p:spPr>
          <a:xfrm>
            <a:off x="7450680" y="306967"/>
            <a:ext cx="4942461" cy="4942461"/>
          </a:xfrm>
          <a:prstGeom prst="ellipse">
            <a:avLst/>
          </a:prstGeom>
          <a:solidFill>
            <a:schemeClr val="bg1"/>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a:xfrm>
            <a:off x="10985326" y="6435203"/>
            <a:ext cx="901874" cy="365125"/>
          </a:xfrm>
          <a:prstGeom prst="rect">
            <a:avLst/>
          </a:prstGeom>
        </p:spPr>
        <p:txBody>
          <a:bodyPr/>
          <a:lstStyle/>
          <a:p>
            <a:fld id="{403EF4E2-7A7A-0548-85F1-5479B7C9E1B2}" type="slidenum">
              <a:rPr lang="en-US" smtClean="0"/>
              <a:t>‹#›</a:t>
            </a:fld>
            <a:endParaRPr lang="en-US" dirty="0"/>
          </a:p>
        </p:txBody>
      </p:sp>
      <p:sp>
        <p:nvSpPr>
          <p:cNvPr id="7" name="Content Placeholder 2">
            <a:extLst>
              <a:ext uri="{FF2B5EF4-FFF2-40B4-BE49-F238E27FC236}">
                <a16:creationId xmlns:a16="http://schemas.microsoft.com/office/drawing/2014/main" id="{18E1557B-C916-3D4A-06A3-5841A72F546D}"/>
              </a:ext>
            </a:extLst>
          </p:cNvPr>
          <p:cNvSpPr>
            <a:spLocks noGrp="1"/>
          </p:cNvSpPr>
          <p:nvPr>
            <p:ph idx="13"/>
          </p:nvPr>
        </p:nvSpPr>
        <p:spPr>
          <a:xfrm>
            <a:off x="288559" y="1825625"/>
            <a:ext cx="5527626" cy="38361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a:extLst>
              <a:ext uri="{FF2B5EF4-FFF2-40B4-BE49-F238E27FC236}">
                <a16:creationId xmlns:a16="http://schemas.microsoft.com/office/drawing/2014/main" id="{B22CCE7A-44FB-F660-8825-197D91082D19}"/>
              </a:ext>
            </a:extLst>
          </p:cNvPr>
          <p:cNvSpPr>
            <a:spLocks noGrp="1"/>
          </p:cNvSpPr>
          <p:nvPr>
            <p:ph type="body" sz="quarter" idx="14" hasCustomPrompt="1"/>
          </p:nvPr>
        </p:nvSpPr>
        <p:spPr>
          <a:xfrm>
            <a:off x="7974767" y="1564553"/>
            <a:ext cx="3912433" cy="2427287"/>
          </a:xfrm>
          <a:prstGeom prst="rect">
            <a:avLst/>
          </a:prstGeom>
        </p:spPr>
        <p:txBody>
          <a:bodyPr anchor="ctr" anchorCtr="0"/>
          <a:lstStyle>
            <a:lvl1pPr marL="0" indent="0" algn="ctr">
              <a:buNone/>
              <a:defRPr sz="3200" b="1">
                <a:solidFill>
                  <a:schemeClr val="bg2"/>
                </a:solidFill>
              </a:defRPr>
            </a:lvl1pPr>
            <a:lvl2pPr marL="457200" indent="0">
              <a:buNone/>
              <a:defRPr sz="3600"/>
            </a:lvl2pPr>
            <a:lvl3pPr marL="914400" indent="0">
              <a:buNone/>
              <a:defRPr sz="3600"/>
            </a:lvl3pPr>
            <a:lvl4pPr marL="1371600" indent="0">
              <a:buNone/>
              <a:defRPr sz="3600"/>
            </a:lvl4pPr>
            <a:lvl5pPr marL="1828800" indent="0">
              <a:buNone/>
              <a:defRPr sz="3600"/>
            </a:lvl5pPr>
          </a:lstStyle>
          <a:p>
            <a:pPr lvl="0"/>
            <a:r>
              <a:rPr lang="en-US"/>
              <a:t>Insert key takeaway/stat</a:t>
            </a:r>
          </a:p>
        </p:txBody>
      </p:sp>
      <p:sp>
        <p:nvSpPr>
          <p:cNvPr id="5" name="Text Placeholder 10">
            <a:extLst>
              <a:ext uri="{FF2B5EF4-FFF2-40B4-BE49-F238E27FC236}">
                <a16:creationId xmlns:a16="http://schemas.microsoft.com/office/drawing/2014/main" id="{D2655EB8-0E52-0105-D411-F08941B5D9BB}"/>
              </a:ext>
            </a:extLst>
          </p:cNvPr>
          <p:cNvSpPr>
            <a:spLocks noGrp="1"/>
          </p:cNvSpPr>
          <p:nvPr>
            <p:ph type="body" sz="quarter" idx="17" hasCustomPrompt="1"/>
          </p:nvPr>
        </p:nvSpPr>
        <p:spPr>
          <a:xfrm>
            <a:off x="288558" y="5985327"/>
            <a:ext cx="11582399" cy="365125"/>
          </a:xfrm>
          <a:prstGeom prst="rect">
            <a:avLst/>
          </a:prstGeo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Source, footnote</a:t>
            </a:r>
          </a:p>
        </p:txBody>
      </p:sp>
      <p:sp>
        <p:nvSpPr>
          <p:cNvPr id="11" name="Text Placeholder 6">
            <a:extLst>
              <a:ext uri="{FF2B5EF4-FFF2-40B4-BE49-F238E27FC236}">
                <a16:creationId xmlns:a16="http://schemas.microsoft.com/office/drawing/2014/main" id="{3706A59F-423E-C7F6-F3F9-0F492E0C021E}"/>
              </a:ext>
            </a:extLst>
          </p:cNvPr>
          <p:cNvSpPr>
            <a:spLocks noGrp="1"/>
          </p:cNvSpPr>
          <p:nvPr>
            <p:ph type="body" sz="quarter" idx="18" hasCustomPrompt="1"/>
          </p:nvPr>
        </p:nvSpPr>
        <p:spPr>
          <a:xfrm>
            <a:off x="288558" y="579495"/>
            <a:ext cx="5527626" cy="436542"/>
          </a:xfrm>
          <a:prstGeom prst="rect">
            <a:avLst/>
          </a:prstGeo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a:t>Insert your subtitle in Arial 16pt</a:t>
            </a:r>
          </a:p>
        </p:txBody>
      </p:sp>
      <p:sp>
        <p:nvSpPr>
          <p:cNvPr id="12" name="Title 1">
            <a:extLst>
              <a:ext uri="{FF2B5EF4-FFF2-40B4-BE49-F238E27FC236}">
                <a16:creationId xmlns:a16="http://schemas.microsoft.com/office/drawing/2014/main" id="{FE496856-C6F1-1A20-F1E8-67C9E51E6EEA}"/>
              </a:ext>
            </a:extLst>
          </p:cNvPr>
          <p:cNvSpPr>
            <a:spLocks noGrp="1"/>
          </p:cNvSpPr>
          <p:nvPr>
            <p:ph type="title" hasCustomPrompt="1"/>
          </p:nvPr>
        </p:nvSpPr>
        <p:spPr>
          <a:xfrm>
            <a:off x="288558" y="178971"/>
            <a:ext cx="5527626" cy="397352"/>
          </a:xfrm>
          <a:prstGeom prst="rect">
            <a:avLst/>
          </a:prstGeom>
        </p:spPr>
        <p:txBody>
          <a:bodyPr anchor="ctr"/>
          <a:lstStyle>
            <a:lvl1pPr>
              <a:defRPr sz="2000"/>
            </a:lvl1pPr>
          </a:lstStyle>
          <a:p>
            <a:r>
              <a:rPr lang="en-US"/>
              <a:t>Insert your slide title in Arial bold 20pt</a:t>
            </a:r>
          </a:p>
        </p:txBody>
      </p:sp>
    </p:spTree>
    <p:extLst>
      <p:ext uri="{BB962C8B-B14F-4D97-AF65-F5344CB8AC3E}">
        <p14:creationId xmlns:p14="http://schemas.microsoft.com/office/powerpoint/2010/main" val="413960891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7_left_title_and_content_deep_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54AF76-AD3D-99EA-BB6C-F380750B8D51}"/>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18F88F4-971A-A6B1-1A27-9CE89013B620}"/>
              </a:ext>
            </a:extLst>
          </p:cNvPr>
          <p:cNvSpPr/>
          <p:nvPr userDrawn="1"/>
        </p:nvSpPr>
        <p:spPr>
          <a:xfrm>
            <a:off x="0" y="0"/>
            <a:ext cx="400237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4290932" y="1671355"/>
            <a:ext cx="7595265" cy="399040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a:xfrm>
            <a:off x="10985326" y="6435203"/>
            <a:ext cx="901874" cy="365125"/>
          </a:xfrm>
          <a:prstGeom prst="rect">
            <a:avLst/>
          </a:prstGeom>
        </p:spPr>
        <p:txBody>
          <a:bodyPr/>
          <a:lstStyle/>
          <a:p>
            <a:fld id="{403EF4E2-7A7A-0548-85F1-5479B7C9E1B2}" type="slidenum">
              <a:rPr lang="en-US" smtClean="0"/>
              <a:t>‹#›</a:t>
            </a:fld>
            <a:endParaRPr lang="en-US" dirty="0"/>
          </a:p>
        </p:txBody>
      </p:sp>
      <p:sp>
        <p:nvSpPr>
          <p:cNvPr id="13" name="Title 1">
            <a:extLst>
              <a:ext uri="{FF2B5EF4-FFF2-40B4-BE49-F238E27FC236}">
                <a16:creationId xmlns:a16="http://schemas.microsoft.com/office/drawing/2014/main" id="{C9E80DB3-397B-6246-0042-983989BBFF67}"/>
              </a:ext>
            </a:extLst>
          </p:cNvPr>
          <p:cNvSpPr>
            <a:spLocks noGrp="1"/>
          </p:cNvSpPr>
          <p:nvPr>
            <p:ph type="ctrTitle" hasCustomPrompt="1"/>
          </p:nvPr>
        </p:nvSpPr>
        <p:spPr>
          <a:xfrm>
            <a:off x="288559" y="1111525"/>
            <a:ext cx="3503952" cy="2390972"/>
          </a:xfrm>
          <a:prstGeom prst="rect">
            <a:avLst/>
          </a:prstGeom>
        </p:spPr>
        <p:txBody>
          <a:bodyPr anchor="b" anchorCtr="0">
            <a:noAutofit/>
          </a:bodyPr>
          <a:lstStyle>
            <a:lvl1pPr algn="l">
              <a:defRPr sz="3600">
                <a:solidFill>
                  <a:schemeClr val="bg1"/>
                </a:solidFill>
              </a:defRPr>
            </a:lvl1pPr>
          </a:lstStyle>
          <a:p>
            <a:r>
              <a:rPr lang="en-US"/>
              <a:t>Insert your slide title here maximum of four lines</a:t>
            </a:r>
          </a:p>
        </p:txBody>
      </p:sp>
      <p:sp>
        <p:nvSpPr>
          <p:cNvPr id="14" name="Subtitle 2">
            <a:extLst>
              <a:ext uri="{FF2B5EF4-FFF2-40B4-BE49-F238E27FC236}">
                <a16:creationId xmlns:a16="http://schemas.microsoft.com/office/drawing/2014/main" id="{B088BB5C-5C7B-0E3F-0629-E297953C56D2}"/>
              </a:ext>
            </a:extLst>
          </p:cNvPr>
          <p:cNvSpPr>
            <a:spLocks noGrp="1"/>
          </p:cNvSpPr>
          <p:nvPr>
            <p:ph type="subTitle" idx="13" hasCustomPrompt="1"/>
          </p:nvPr>
        </p:nvSpPr>
        <p:spPr>
          <a:xfrm>
            <a:off x="288558" y="3515514"/>
            <a:ext cx="3503953" cy="436210"/>
          </a:xfrm>
          <a:prstGeom prst="rect">
            <a:avLst/>
          </a:prstGeo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divider subtitle</a:t>
            </a:r>
          </a:p>
        </p:txBody>
      </p:sp>
      <p:sp>
        <p:nvSpPr>
          <p:cNvPr id="15" name="Text Placeholder 10">
            <a:extLst>
              <a:ext uri="{FF2B5EF4-FFF2-40B4-BE49-F238E27FC236}">
                <a16:creationId xmlns:a16="http://schemas.microsoft.com/office/drawing/2014/main" id="{54422616-9A6B-BD2A-EEE6-5D4F31127FD9}"/>
              </a:ext>
            </a:extLst>
          </p:cNvPr>
          <p:cNvSpPr>
            <a:spLocks noGrp="1"/>
          </p:cNvSpPr>
          <p:nvPr>
            <p:ph type="body" sz="quarter" idx="14" hasCustomPrompt="1"/>
          </p:nvPr>
        </p:nvSpPr>
        <p:spPr>
          <a:xfrm>
            <a:off x="4290932" y="5985327"/>
            <a:ext cx="7595265" cy="365125"/>
          </a:xfrm>
          <a:prstGeom prst="rect">
            <a:avLst/>
          </a:prstGeo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Source, footnote</a:t>
            </a:r>
          </a:p>
        </p:txBody>
      </p:sp>
      <p:sp>
        <p:nvSpPr>
          <p:cNvPr id="4" name="TextBox 3">
            <a:extLst>
              <a:ext uri="{FF2B5EF4-FFF2-40B4-BE49-F238E27FC236}">
                <a16:creationId xmlns:a16="http://schemas.microsoft.com/office/drawing/2014/main" id="{7C94C076-1CD8-CF76-1E98-52F5EBB5C1F2}"/>
              </a:ext>
            </a:extLst>
          </p:cNvPr>
          <p:cNvSpPr txBox="1"/>
          <p:nvPr userDrawn="1"/>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1304278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Quote Whit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n-lt"/>
            </a:endParaRPr>
          </a:p>
        </p:txBody>
      </p:sp>
      <p:sp>
        <p:nvSpPr>
          <p:cNvPr id="9" name="Title 1"/>
          <p:cNvSpPr>
            <a:spLocks noGrp="1"/>
          </p:cNvSpPr>
          <p:nvPr>
            <p:ph type="title" hasCustomPrompt="1"/>
          </p:nvPr>
        </p:nvSpPr>
        <p:spPr>
          <a:xfrm>
            <a:off x="2639271" y="2650067"/>
            <a:ext cx="9305080" cy="585216"/>
          </a:xfrm>
          <a:prstGeom prst="rect">
            <a:avLst/>
          </a:prstGeom>
        </p:spPr>
        <p:txBody>
          <a:bodyPr wrap="square" anchor="t">
            <a:noAutofit/>
          </a:bodyPr>
          <a:lstStyle>
            <a:lvl1pPr algn="l">
              <a:defRPr sz="4400" b="1" cap="all">
                <a:solidFill>
                  <a:schemeClr val="bg1"/>
                </a:solidFill>
                <a:latin typeface="+mn-lt"/>
              </a:defRPr>
            </a:lvl1pPr>
          </a:lstStyle>
          <a:p>
            <a:r>
              <a:rPr lang="en-US" dirty="0"/>
              <a:t>Click to add title</a:t>
            </a:r>
          </a:p>
        </p:txBody>
      </p:sp>
      <p:sp>
        <p:nvSpPr>
          <p:cNvPr id="10" name="Text Placeholder 5"/>
          <p:cNvSpPr>
            <a:spLocks noGrp="1"/>
          </p:cNvSpPr>
          <p:nvPr>
            <p:ph type="body" sz="quarter" idx="10" hasCustomPrompt="1"/>
          </p:nvPr>
        </p:nvSpPr>
        <p:spPr>
          <a:xfrm>
            <a:off x="2641600" y="4116320"/>
            <a:ext cx="9302496" cy="711200"/>
          </a:xfrm>
          <a:prstGeom prst="rect">
            <a:avLst/>
          </a:prstGeom>
        </p:spPr>
        <p:txBody>
          <a:bodyPr/>
          <a:lstStyle>
            <a:lvl1pPr marL="0" indent="0">
              <a:buNone/>
              <a:defRPr sz="2000" b="0" baseline="0">
                <a:solidFill>
                  <a:schemeClr val="bg1"/>
                </a:solidFill>
                <a:latin typeface="+mn-lt"/>
              </a:defRPr>
            </a:lvl1pPr>
            <a:lvl2pPr marL="601089" indent="0">
              <a:buNone/>
              <a:defRPr/>
            </a:lvl2pPr>
            <a:lvl3pPr marL="1219110" indent="0">
              <a:buNone/>
              <a:defRPr/>
            </a:lvl3pPr>
            <a:lvl4pPr marL="1828664" indent="0">
              <a:buNone/>
              <a:defRPr/>
            </a:lvl4pPr>
            <a:lvl5pPr marL="2438218" indent="0">
              <a:buNone/>
              <a:defRPr/>
            </a:lvl5pPr>
          </a:lstStyle>
          <a:p>
            <a:pPr lvl="0"/>
            <a:r>
              <a:rPr lang="en-US" dirty="0"/>
              <a:t>Click to add Subtitle</a:t>
            </a:r>
          </a:p>
        </p:txBody>
      </p:sp>
      <p:sp>
        <p:nvSpPr>
          <p:cNvPr id="7" name="Slide Number Placeholder 5">
            <a:extLst>
              <a:ext uri="{FF2B5EF4-FFF2-40B4-BE49-F238E27FC236}">
                <a16:creationId xmlns:a16="http://schemas.microsoft.com/office/drawing/2014/main" id="{D0DB4F35-9ADE-ED35-28B3-71F80807EF03}"/>
              </a:ext>
            </a:extLst>
          </p:cNvPr>
          <p:cNvSpPr>
            <a:spLocks noGrp="1"/>
          </p:cNvSpPr>
          <p:nvPr>
            <p:ph type="sldNum" sz="quarter" idx="11"/>
          </p:nvPr>
        </p:nvSpPr>
        <p:spPr>
          <a:xfrm>
            <a:off x="10985325" y="6435204"/>
            <a:ext cx="901875" cy="365125"/>
          </a:xfrm>
          <a:prstGeom prst="rect">
            <a:avLst/>
          </a:prstGeom>
        </p:spPr>
        <p:txBody>
          <a:bodyPr vert="horz" lIns="0" tIns="45720" rIns="0" bIns="45720" rtlCol="0" anchor="ctr"/>
          <a:lstStyle>
            <a:lvl1pPr algn="r">
              <a:defRPr sz="1000">
                <a:solidFill>
                  <a:schemeClr val="bg1"/>
                </a:solidFill>
              </a:defRPr>
            </a:lvl1pPr>
          </a:lstStyle>
          <a:p>
            <a:fld id="{403EF4E2-7A7A-0548-85F1-5479B7C9E1B2}" type="slidenum">
              <a:rPr lang="en-US" smtClean="0"/>
              <a:pPr/>
              <a:t>‹#›</a:t>
            </a:fld>
            <a:endParaRPr lang="en-US" dirty="0"/>
          </a:p>
        </p:txBody>
      </p:sp>
      <p:sp>
        <p:nvSpPr>
          <p:cNvPr id="13" name="TextBox 12">
            <a:extLst>
              <a:ext uri="{FF2B5EF4-FFF2-40B4-BE49-F238E27FC236}">
                <a16:creationId xmlns:a16="http://schemas.microsoft.com/office/drawing/2014/main" id="{7B60D9EE-C28D-6DB2-74C9-925C2BF28DFF}"/>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952986002"/>
      </p:ext>
    </p:extLst>
  </p:cSld>
  <p:clrMapOvr>
    <a:masterClrMapping/>
  </p:clrMapOvr>
  <p:hf hdr="0" ftr="0" dt="0"/>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4_four_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288559" y="1825625"/>
            <a:ext cx="2706889" cy="38361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a:xfrm>
            <a:off x="10985326" y="6435203"/>
            <a:ext cx="901874" cy="365125"/>
          </a:xfrm>
          <a:prstGeom prst="rect">
            <a:avLst/>
          </a:prstGeom>
        </p:spPr>
        <p:txBody>
          <a:bodyPr/>
          <a:lstStyle/>
          <a:p>
            <a:fld id="{403EF4E2-7A7A-0548-85F1-5479B7C9E1B2}" type="slidenum">
              <a:rPr lang="en-US" smtClean="0"/>
              <a:t>‹#›</a:t>
            </a:fld>
            <a:endParaRPr lang="en-US" dirty="0"/>
          </a:p>
        </p:txBody>
      </p:sp>
      <p:sp>
        <p:nvSpPr>
          <p:cNvPr id="12" name="Text Placeholder 6">
            <a:extLst>
              <a:ext uri="{FF2B5EF4-FFF2-40B4-BE49-F238E27FC236}">
                <a16:creationId xmlns:a16="http://schemas.microsoft.com/office/drawing/2014/main" id="{90678F05-80CC-A3DE-FAE5-0A6E66AB8B9B}"/>
              </a:ext>
            </a:extLst>
          </p:cNvPr>
          <p:cNvSpPr>
            <a:spLocks noGrp="1"/>
          </p:cNvSpPr>
          <p:nvPr>
            <p:ph type="body" sz="quarter" idx="16" hasCustomPrompt="1"/>
          </p:nvPr>
        </p:nvSpPr>
        <p:spPr>
          <a:xfrm>
            <a:off x="288558" y="1351231"/>
            <a:ext cx="2706889" cy="436542"/>
          </a:xfrm>
          <a:prstGeom prst="rect">
            <a:avLst/>
          </a:prstGeom>
        </p:spPr>
        <p:txBody>
          <a:bodyPr anchor="b"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 column header</a:t>
            </a:r>
          </a:p>
        </p:txBody>
      </p:sp>
      <p:sp>
        <p:nvSpPr>
          <p:cNvPr id="8" name="Content Placeholder 2">
            <a:extLst>
              <a:ext uri="{FF2B5EF4-FFF2-40B4-BE49-F238E27FC236}">
                <a16:creationId xmlns:a16="http://schemas.microsoft.com/office/drawing/2014/main" id="{723B6A2A-2C2E-7735-F6AF-C9EBC41827D7}"/>
              </a:ext>
            </a:extLst>
          </p:cNvPr>
          <p:cNvSpPr>
            <a:spLocks noGrp="1"/>
          </p:cNvSpPr>
          <p:nvPr>
            <p:ph idx="17"/>
          </p:nvPr>
        </p:nvSpPr>
        <p:spPr>
          <a:xfrm>
            <a:off x="3252476" y="1825625"/>
            <a:ext cx="2706889" cy="38361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6">
            <a:extLst>
              <a:ext uri="{FF2B5EF4-FFF2-40B4-BE49-F238E27FC236}">
                <a16:creationId xmlns:a16="http://schemas.microsoft.com/office/drawing/2014/main" id="{390CEB3B-329E-7CFB-C82C-196F404D94D0}"/>
              </a:ext>
            </a:extLst>
          </p:cNvPr>
          <p:cNvSpPr>
            <a:spLocks noGrp="1"/>
          </p:cNvSpPr>
          <p:nvPr>
            <p:ph type="body" sz="quarter" idx="18" hasCustomPrompt="1"/>
          </p:nvPr>
        </p:nvSpPr>
        <p:spPr>
          <a:xfrm>
            <a:off x="3252475" y="1351231"/>
            <a:ext cx="2706889" cy="436542"/>
          </a:xfrm>
          <a:prstGeom prst="rect">
            <a:avLst/>
          </a:prstGeom>
        </p:spPr>
        <p:txBody>
          <a:bodyPr anchor="b"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 column header</a:t>
            </a:r>
          </a:p>
        </p:txBody>
      </p:sp>
      <p:sp>
        <p:nvSpPr>
          <p:cNvPr id="15" name="Content Placeholder 2">
            <a:extLst>
              <a:ext uri="{FF2B5EF4-FFF2-40B4-BE49-F238E27FC236}">
                <a16:creationId xmlns:a16="http://schemas.microsoft.com/office/drawing/2014/main" id="{BE267DF4-9717-0259-6B0E-DAD8B209CF46}"/>
              </a:ext>
            </a:extLst>
          </p:cNvPr>
          <p:cNvSpPr>
            <a:spLocks noGrp="1"/>
          </p:cNvSpPr>
          <p:nvPr>
            <p:ph idx="19"/>
          </p:nvPr>
        </p:nvSpPr>
        <p:spPr>
          <a:xfrm>
            <a:off x="6216393" y="1825625"/>
            <a:ext cx="2706889" cy="38361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6">
            <a:extLst>
              <a:ext uri="{FF2B5EF4-FFF2-40B4-BE49-F238E27FC236}">
                <a16:creationId xmlns:a16="http://schemas.microsoft.com/office/drawing/2014/main" id="{3638A4D9-F985-A57C-CB8F-B5BE0F172727}"/>
              </a:ext>
            </a:extLst>
          </p:cNvPr>
          <p:cNvSpPr>
            <a:spLocks noGrp="1"/>
          </p:cNvSpPr>
          <p:nvPr>
            <p:ph type="body" sz="quarter" idx="20" hasCustomPrompt="1"/>
          </p:nvPr>
        </p:nvSpPr>
        <p:spPr>
          <a:xfrm>
            <a:off x="6216392" y="1351231"/>
            <a:ext cx="2706889" cy="436542"/>
          </a:xfrm>
          <a:prstGeom prst="rect">
            <a:avLst/>
          </a:prstGeom>
        </p:spPr>
        <p:txBody>
          <a:bodyPr anchor="b"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 column header</a:t>
            </a:r>
          </a:p>
        </p:txBody>
      </p:sp>
      <p:sp>
        <p:nvSpPr>
          <p:cNvPr id="17" name="Content Placeholder 2">
            <a:extLst>
              <a:ext uri="{FF2B5EF4-FFF2-40B4-BE49-F238E27FC236}">
                <a16:creationId xmlns:a16="http://schemas.microsoft.com/office/drawing/2014/main" id="{B48447AD-132B-DD45-8F26-5684D33A864A}"/>
              </a:ext>
            </a:extLst>
          </p:cNvPr>
          <p:cNvSpPr>
            <a:spLocks noGrp="1"/>
          </p:cNvSpPr>
          <p:nvPr>
            <p:ph idx="21"/>
          </p:nvPr>
        </p:nvSpPr>
        <p:spPr>
          <a:xfrm>
            <a:off x="9180311" y="1825625"/>
            <a:ext cx="2706889" cy="38361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6">
            <a:extLst>
              <a:ext uri="{FF2B5EF4-FFF2-40B4-BE49-F238E27FC236}">
                <a16:creationId xmlns:a16="http://schemas.microsoft.com/office/drawing/2014/main" id="{93012D8C-6A00-0751-CA0A-B3A4D6620527}"/>
              </a:ext>
            </a:extLst>
          </p:cNvPr>
          <p:cNvSpPr>
            <a:spLocks noGrp="1"/>
          </p:cNvSpPr>
          <p:nvPr>
            <p:ph type="body" sz="quarter" idx="22" hasCustomPrompt="1"/>
          </p:nvPr>
        </p:nvSpPr>
        <p:spPr>
          <a:xfrm>
            <a:off x="9180310" y="1351231"/>
            <a:ext cx="2706889" cy="436542"/>
          </a:xfrm>
          <a:prstGeom prst="rect">
            <a:avLst/>
          </a:prstGeom>
        </p:spPr>
        <p:txBody>
          <a:bodyPr anchor="b"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 column header</a:t>
            </a:r>
          </a:p>
        </p:txBody>
      </p:sp>
      <p:sp>
        <p:nvSpPr>
          <p:cNvPr id="4" name="Text Placeholder 10">
            <a:extLst>
              <a:ext uri="{FF2B5EF4-FFF2-40B4-BE49-F238E27FC236}">
                <a16:creationId xmlns:a16="http://schemas.microsoft.com/office/drawing/2014/main" id="{197E1BA7-6018-F8DC-5B98-E01D1FCACAE1}"/>
              </a:ext>
            </a:extLst>
          </p:cNvPr>
          <p:cNvSpPr>
            <a:spLocks noGrp="1"/>
          </p:cNvSpPr>
          <p:nvPr>
            <p:ph type="body" sz="quarter" idx="23" hasCustomPrompt="1"/>
          </p:nvPr>
        </p:nvSpPr>
        <p:spPr>
          <a:xfrm>
            <a:off x="288558" y="5985327"/>
            <a:ext cx="11582399" cy="365125"/>
          </a:xfrm>
          <a:prstGeom prst="rect">
            <a:avLst/>
          </a:prstGeo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Source, footnote</a:t>
            </a:r>
          </a:p>
        </p:txBody>
      </p:sp>
      <p:sp>
        <p:nvSpPr>
          <p:cNvPr id="5" name="Text Placeholder 6">
            <a:extLst>
              <a:ext uri="{FF2B5EF4-FFF2-40B4-BE49-F238E27FC236}">
                <a16:creationId xmlns:a16="http://schemas.microsoft.com/office/drawing/2014/main" id="{6842BA1B-CE76-92EE-3BB8-577F1D85B407}"/>
              </a:ext>
            </a:extLst>
          </p:cNvPr>
          <p:cNvSpPr>
            <a:spLocks noGrp="1"/>
          </p:cNvSpPr>
          <p:nvPr>
            <p:ph type="body" sz="quarter" idx="13" hasCustomPrompt="1"/>
          </p:nvPr>
        </p:nvSpPr>
        <p:spPr>
          <a:xfrm>
            <a:off x="288558" y="579495"/>
            <a:ext cx="11582400" cy="436542"/>
          </a:xfrm>
          <a:prstGeom prst="rect">
            <a:avLst/>
          </a:prstGeo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a:t>Insert your subtitle in Arial 16pt</a:t>
            </a:r>
          </a:p>
        </p:txBody>
      </p:sp>
      <p:sp>
        <p:nvSpPr>
          <p:cNvPr id="10" name="Title 1">
            <a:extLst>
              <a:ext uri="{FF2B5EF4-FFF2-40B4-BE49-F238E27FC236}">
                <a16:creationId xmlns:a16="http://schemas.microsoft.com/office/drawing/2014/main" id="{DADCE05C-530C-E715-3EE9-A5165AEC29C3}"/>
              </a:ext>
            </a:extLst>
          </p:cNvPr>
          <p:cNvSpPr>
            <a:spLocks noGrp="1"/>
          </p:cNvSpPr>
          <p:nvPr>
            <p:ph type="title" hasCustomPrompt="1"/>
          </p:nvPr>
        </p:nvSpPr>
        <p:spPr>
          <a:xfrm>
            <a:off x="288558" y="178971"/>
            <a:ext cx="11582400" cy="397352"/>
          </a:xfrm>
          <a:prstGeom prst="rect">
            <a:avLst/>
          </a:prstGeom>
        </p:spPr>
        <p:txBody>
          <a:bodyPr anchor="ctr"/>
          <a:lstStyle>
            <a:lvl1pPr>
              <a:defRPr sz="2000"/>
            </a:lvl1pPr>
          </a:lstStyle>
          <a:p>
            <a:r>
              <a:rPr lang="en-US"/>
              <a:t>Insert your slide title in Arial bold 20pt</a:t>
            </a:r>
          </a:p>
        </p:txBody>
      </p:sp>
    </p:spTree>
    <p:extLst>
      <p:ext uri="{BB962C8B-B14F-4D97-AF65-F5344CB8AC3E}">
        <p14:creationId xmlns:p14="http://schemas.microsoft.com/office/powerpoint/2010/main" val="80020311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1_title_and_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288558" y="1825625"/>
            <a:ext cx="11597639" cy="38361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a:xfrm>
            <a:off x="10985326" y="6435203"/>
            <a:ext cx="901874" cy="365125"/>
          </a:xfrm>
          <a:prstGeom prst="rect">
            <a:avLst/>
          </a:prstGeom>
        </p:spPr>
        <p:txBody>
          <a:bodyPr/>
          <a:lstStyle/>
          <a:p>
            <a:fld id="{403EF4E2-7A7A-0548-85F1-5479B7C9E1B2}" type="slidenum">
              <a:rPr lang="en-US" smtClean="0"/>
              <a:t>‹#›</a:t>
            </a:fld>
            <a:endParaRPr lang="en-US" dirty="0"/>
          </a:p>
        </p:txBody>
      </p:sp>
      <p:sp>
        <p:nvSpPr>
          <p:cNvPr id="7" name="Text Placeholder 6">
            <a:extLst>
              <a:ext uri="{FF2B5EF4-FFF2-40B4-BE49-F238E27FC236}">
                <a16:creationId xmlns:a16="http://schemas.microsoft.com/office/drawing/2014/main" id="{47F7929F-4D80-0F4F-EFFB-21D9B3A08195}"/>
              </a:ext>
            </a:extLst>
          </p:cNvPr>
          <p:cNvSpPr>
            <a:spLocks noGrp="1"/>
          </p:cNvSpPr>
          <p:nvPr>
            <p:ph type="body" sz="quarter" idx="13" hasCustomPrompt="1"/>
          </p:nvPr>
        </p:nvSpPr>
        <p:spPr>
          <a:xfrm>
            <a:off x="288558" y="579495"/>
            <a:ext cx="11582400" cy="436542"/>
          </a:xfrm>
          <a:prstGeom prst="rect">
            <a:avLst/>
          </a:prstGeo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a:t>Insert your subtitle in Arial 16pt</a:t>
            </a:r>
          </a:p>
        </p:txBody>
      </p:sp>
      <p:sp>
        <p:nvSpPr>
          <p:cNvPr id="4" name="Text Placeholder 10">
            <a:extLst>
              <a:ext uri="{FF2B5EF4-FFF2-40B4-BE49-F238E27FC236}">
                <a16:creationId xmlns:a16="http://schemas.microsoft.com/office/drawing/2014/main" id="{C3AEC9DB-EF68-1F30-2273-B2160550D684}"/>
              </a:ext>
            </a:extLst>
          </p:cNvPr>
          <p:cNvSpPr>
            <a:spLocks noGrp="1"/>
          </p:cNvSpPr>
          <p:nvPr>
            <p:ph type="body" sz="quarter" idx="17" hasCustomPrompt="1"/>
          </p:nvPr>
        </p:nvSpPr>
        <p:spPr>
          <a:xfrm>
            <a:off x="288558" y="5985327"/>
            <a:ext cx="11582399" cy="365125"/>
          </a:xfrm>
          <a:prstGeom prst="rect">
            <a:avLst/>
          </a:prstGeo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Source, footnote</a:t>
            </a:r>
          </a:p>
        </p:txBody>
      </p:sp>
      <p:sp>
        <p:nvSpPr>
          <p:cNvPr id="5" name="Title 1">
            <a:extLst>
              <a:ext uri="{FF2B5EF4-FFF2-40B4-BE49-F238E27FC236}">
                <a16:creationId xmlns:a16="http://schemas.microsoft.com/office/drawing/2014/main" id="{B30F50A8-F4AB-8F41-DE7A-B921DA46B4A5}"/>
              </a:ext>
            </a:extLst>
          </p:cNvPr>
          <p:cNvSpPr>
            <a:spLocks noGrp="1"/>
          </p:cNvSpPr>
          <p:nvPr>
            <p:ph type="title" hasCustomPrompt="1"/>
          </p:nvPr>
        </p:nvSpPr>
        <p:spPr>
          <a:xfrm>
            <a:off x="288558" y="178971"/>
            <a:ext cx="11582400" cy="397352"/>
          </a:xfrm>
          <a:prstGeom prst="rect">
            <a:avLst/>
          </a:prstGeom>
        </p:spPr>
        <p:txBody>
          <a:bodyPr anchor="ctr"/>
          <a:lstStyle>
            <a:lvl1pPr>
              <a:defRPr sz="2000"/>
            </a:lvl1pPr>
          </a:lstStyle>
          <a:p>
            <a:r>
              <a:rPr lang="en-US"/>
              <a:t>Insert your slide title in Arial bold 20pt</a:t>
            </a:r>
          </a:p>
        </p:txBody>
      </p:sp>
    </p:spTree>
    <p:extLst>
      <p:ext uri="{BB962C8B-B14F-4D97-AF65-F5344CB8AC3E}">
        <p14:creationId xmlns:p14="http://schemas.microsoft.com/office/powerpoint/2010/main" val="274196294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5_three_columns_photo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288559" y="3976451"/>
            <a:ext cx="3684352" cy="166292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a:xfrm>
            <a:off x="10985326" y="6435203"/>
            <a:ext cx="901874" cy="365125"/>
          </a:xfrm>
          <a:prstGeom prst="rect">
            <a:avLst/>
          </a:prstGeom>
        </p:spPr>
        <p:txBody>
          <a:bodyPr/>
          <a:lstStyle/>
          <a:p>
            <a:fld id="{403EF4E2-7A7A-0548-85F1-5479B7C9E1B2}" type="slidenum">
              <a:rPr lang="en-US" smtClean="0"/>
              <a:t>‹#›</a:t>
            </a:fld>
            <a:endParaRPr lang="en-US" dirty="0"/>
          </a:p>
        </p:txBody>
      </p:sp>
      <p:sp>
        <p:nvSpPr>
          <p:cNvPr id="10" name="Content Placeholder 2">
            <a:extLst>
              <a:ext uri="{FF2B5EF4-FFF2-40B4-BE49-F238E27FC236}">
                <a16:creationId xmlns:a16="http://schemas.microsoft.com/office/drawing/2014/main" id="{505D1794-3A67-EC85-D51D-19CC621969E3}"/>
              </a:ext>
            </a:extLst>
          </p:cNvPr>
          <p:cNvSpPr>
            <a:spLocks noGrp="1"/>
          </p:cNvSpPr>
          <p:nvPr>
            <p:ph idx="14"/>
          </p:nvPr>
        </p:nvSpPr>
        <p:spPr>
          <a:xfrm>
            <a:off x="4237582" y="3976451"/>
            <a:ext cx="3684352" cy="166292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a:extLst>
              <a:ext uri="{FF2B5EF4-FFF2-40B4-BE49-F238E27FC236}">
                <a16:creationId xmlns:a16="http://schemas.microsoft.com/office/drawing/2014/main" id="{C1A58A57-9AA2-995B-F17B-EF0CC5FF39C5}"/>
              </a:ext>
            </a:extLst>
          </p:cNvPr>
          <p:cNvSpPr>
            <a:spLocks noGrp="1"/>
          </p:cNvSpPr>
          <p:nvPr>
            <p:ph idx="15"/>
          </p:nvPr>
        </p:nvSpPr>
        <p:spPr>
          <a:xfrm>
            <a:off x="8186606" y="3976451"/>
            <a:ext cx="3684352" cy="166292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4">
            <a:extLst>
              <a:ext uri="{FF2B5EF4-FFF2-40B4-BE49-F238E27FC236}">
                <a16:creationId xmlns:a16="http://schemas.microsoft.com/office/drawing/2014/main" id="{B58AD49D-3D55-5878-EB23-9434406607F0}"/>
              </a:ext>
            </a:extLst>
          </p:cNvPr>
          <p:cNvSpPr>
            <a:spLocks noGrp="1"/>
          </p:cNvSpPr>
          <p:nvPr>
            <p:ph type="pic" sz="quarter" idx="20" hasCustomPrompt="1"/>
          </p:nvPr>
        </p:nvSpPr>
        <p:spPr>
          <a:xfrm>
            <a:off x="288559" y="1418538"/>
            <a:ext cx="3684352" cy="2041112"/>
          </a:xfrm>
          <a:prstGeom prst="rect">
            <a:avLst/>
          </a:prstGeom>
        </p:spPr>
        <p:txBody>
          <a:bodyPr/>
          <a:lstStyle>
            <a:lvl1pPr marL="0" indent="0" algn="ctr">
              <a:buNone/>
              <a:defRPr/>
            </a:lvl1pPr>
          </a:lstStyle>
          <a:p>
            <a:r>
              <a:rPr lang="en-US" dirty="0"/>
              <a:t>Click picture icon to add photo</a:t>
            </a:r>
          </a:p>
        </p:txBody>
      </p:sp>
      <p:sp>
        <p:nvSpPr>
          <p:cNvPr id="8" name="Picture Placeholder 4">
            <a:extLst>
              <a:ext uri="{FF2B5EF4-FFF2-40B4-BE49-F238E27FC236}">
                <a16:creationId xmlns:a16="http://schemas.microsoft.com/office/drawing/2014/main" id="{C1ADFA53-A93C-9C6B-577B-EE3F3CE8E8B8}"/>
              </a:ext>
            </a:extLst>
          </p:cNvPr>
          <p:cNvSpPr>
            <a:spLocks noGrp="1"/>
          </p:cNvSpPr>
          <p:nvPr>
            <p:ph type="pic" sz="quarter" idx="21" hasCustomPrompt="1"/>
          </p:nvPr>
        </p:nvSpPr>
        <p:spPr>
          <a:xfrm>
            <a:off x="4237582" y="1418538"/>
            <a:ext cx="3684352" cy="2041112"/>
          </a:xfrm>
          <a:prstGeom prst="rect">
            <a:avLst/>
          </a:prstGeom>
        </p:spPr>
        <p:txBody>
          <a:bodyPr/>
          <a:lstStyle>
            <a:lvl1pPr marL="0" indent="0" algn="ctr">
              <a:buNone/>
              <a:defRPr/>
            </a:lvl1pPr>
          </a:lstStyle>
          <a:p>
            <a:r>
              <a:rPr lang="en-US" dirty="0"/>
              <a:t>Click picture icon to add photo</a:t>
            </a:r>
          </a:p>
        </p:txBody>
      </p:sp>
      <p:sp>
        <p:nvSpPr>
          <p:cNvPr id="9" name="Picture Placeholder 4">
            <a:extLst>
              <a:ext uri="{FF2B5EF4-FFF2-40B4-BE49-F238E27FC236}">
                <a16:creationId xmlns:a16="http://schemas.microsoft.com/office/drawing/2014/main" id="{DC82AF9B-6879-D477-6076-E176F56AE37A}"/>
              </a:ext>
            </a:extLst>
          </p:cNvPr>
          <p:cNvSpPr>
            <a:spLocks noGrp="1"/>
          </p:cNvSpPr>
          <p:nvPr>
            <p:ph type="pic" sz="quarter" idx="22" hasCustomPrompt="1"/>
          </p:nvPr>
        </p:nvSpPr>
        <p:spPr>
          <a:xfrm>
            <a:off x="8186605" y="1418538"/>
            <a:ext cx="3684352" cy="2041112"/>
          </a:xfrm>
          <a:prstGeom prst="rect">
            <a:avLst/>
          </a:prstGeom>
        </p:spPr>
        <p:txBody>
          <a:bodyPr/>
          <a:lstStyle>
            <a:lvl1pPr marL="0" indent="0" algn="ctr">
              <a:buNone/>
              <a:defRPr/>
            </a:lvl1pPr>
          </a:lstStyle>
          <a:p>
            <a:r>
              <a:rPr lang="en-US" dirty="0"/>
              <a:t>Click picture icon to add photo</a:t>
            </a:r>
          </a:p>
        </p:txBody>
      </p:sp>
      <p:sp>
        <p:nvSpPr>
          <p:cNvPr id="4" name="Text Placeholder 10">
            <a:extLst>
              <a:ext uri="{FF2B5EF4-FFF2-40B4-BE49-F238E27FC236}">
                <a16:creationId xmlns:a16="http://schemas.microsoft.com/office/drawing/2014/main" id="{B15A4DB1-EF34-E503-B556-530B7CAC3EBE}"/>
              </a:ext>
            </a:extLst>
          </p:cNvPr>
          <p:cNvSpPr>
            <a:spLocks noGrp="1"/>
          </p:cNvSpPr>
          <p:nvPr>
            <p:ph type="body" sz="quarter" idx="17" hasCustomPrompt="1"/>
          </p:nvPr>
        </p:nvSpPr>
        <p:spPr>
          <a:xfrm>
            <a:off x="288558" y="5985327"/>
            <a:ext cx="11582399" cy="365125"/>
          </a:xfrm>
          <a:prstGeom prst="rect">
            <a:avLst/>
          </a:prstGeo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Source, footnote</a:t>
            </a:r>
          </a:p>
        </p:txBody>
      </p:sp>
      <p:sp>
        <p:nvSpPr>
          <p:cNvPr id="12" name="Text Placeholder 6">
            <a:extLst>
              <a:ext uri="{FF2B5EF4-FFF2-40B4-BE49-F238E27FC236}">
                <a16:creationId xmlns:a16="http://schemas.microsoft.com/office/drawing/2014/main" id="{A9C3871F-6DE1-0E51-4666-C634F339A563}"/>
              </a:ext>
            </a:extLst>
          </p:cNvPr>
          <p:cNvSpPr>
            <a:spLocks noGrp="1"/>
          </p:cNvSpPr>
          <p:nvPr>
            <p:ph type="body" sz="quarter" idx="13" hasCustomPrompt="1"/>
          </p:nvPr>
        </p:nvSpPr>
        <p:spPr>
          <a:xfrm>
            <a:off x="288558" y="579495"/>
            <a:ext cx="11582400" cy="436542"/>
          </a:xfrm>
          <a:prstGeom prst="rect">
            <a:avLst/>
          </a:prstGeo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a:t>Insert your subtitle in Arial 16pt</a:t>
            </a:r>
          </a:p>
        </p:txBody>
      </p:sp>
      <p:sp>
        <p:nvSpPr>
          <p:cNvPr id="13" name="Title 1">
            <a:extLst>
              <a:ext uri="{FF2B5EF4-FFF2-40B4-BE49-F238E27FC236}">
                <a16:creationId xmlns:a16="http://schemas.microsoft.com/office/drawing/2014/main" id="{30385D10-C453-B58A-D9F1-B1AA1DD202DD}"/>
              </a:ext>
            </a:extLst>
          </p:cNvPr>
          <p:cNvSpPr>
            <a:spLocks noGrp="1"/>
          </p:cNvSpPr>
          <p:nvPr>
            <p:ph type="title" hasCustomPrompt="1"/>
          </p:nvPr>
        </p:nvSpPr>
        <p:spPr>
          <a:xfrm>
            <a:off x="288558" y="178971"/>
            <a:ext cx="11582400" cy="397352"/>
          </a:xfrm>
          <a:prstGeom prst="rect">
            <a:avLst/>
          </a:prstGeom>
        </p:spPr>
        <p:txBody>
          <a:bodyPr anchor="ctr"/>
          <a:lstStyle>
            <a:lvl1pPr>
              <a:defRPr sz="2000"/>
            </a:lvl1pPr>
          </a:lstStyle>
          <a:p>
            <a:r>
              <a:rPr lang="en-US"/>
              <a:t>Insert your slide title in Arial bold 20pt</a:t>
            </a:r>
          </a:p>
        </p:txBody>
      </p:sp>
      <p:sp>
        <p:nvSpPr>
          <p:cNvPr id="2" name="Text Placeholder 6">
            <a:extLst>
              <a:ext uri="{FF2B5EF4-FFF2-40B4-BE49-F238E27FC236}">
                <a16:creationId xmlns:a16="http://schemas.microsoft.com/office/drawing/2014/main" id="{9A94D145-81FE-C360-0297-4502383F5A55}"/>
              </a:ext>
            </a:extLst>
          </p:cNvPr>
          <p:cNvSpPr>
            <a:spLocks noGrp="1"/>
          </p:cNvSpPr>
          <p:nvPr>
            <p:ph type="body" sz="quarter" idx="16" hasCustomPrompt="1"/>
          </p:nvPr>
        </p:nvSpPr>
        <p:spPr>
          <a:xfrm>
            <a:off x="288558" y="3539909"/>
            <a:ext cx="3684352" cy="436542"/>
          </a:xfrm>
          <a:prstGeom prst="rect">
            <a:avLst/>
          </a:prstGeom>
        </p:spPr>
        <p:txBody>
          <a:bodyPr anchor="ctr" anchorCtr="0"/>
          <a:lstStyle>
            <a:lvl1pPr marL="0" indent="0">
              <a:spcBef>
                <a:spcPts val="0"/>
              </a:spcBef>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 column header</a:t>
            </a:r>
          </a:p>
        </p:txBody>
      </p:sp>
      <p:sp>
        <p:nvSpPr>
          <p:cNvPr id="7" name="Text Placeholder 6">
            <a:extLst>
              <a:ext uri="{FF2B5EF4-FFF2-40B4-BE49-F238E27FC236}">
                <a16:creationId xmlns:a16="http://schemas.microsoft.com/office/drawing/2014/main" id="{B0DECDC5-9AD9-7CB6-F638-0E39B0577747}"/>
              </a:ext>
            </a:extLst>
          </p:cNvPr>
          <p:cNvSpPr>
            <a:spLocks noGrp="1"/>
          </p:cNvSpPr>
          <p:nvPr>
            <p:ph type="body" sz="quarter" idx="23" hasCustomPrompt="1"/>
          </p:nvPr>
        </p:nvSpPr>
        <p:spPr>
          <a:xfrm>
            <a:off x="4237582" y="3539909"/>
            <a:ext cx="3684352" cy="436542"/>
          </a:xfrm>
          <a:prstGeom prst="rect">
            <a:avLst/>
          </a:prstGeom>
        </p:spPr>
        <p:txBody>
          <a:bodyPr anchor="ctr" anchorCtr="0"/>
          <a:lstStyle>
            <a:lvl1pPr marL="0" indent="0">
              <a:spcBef>
                <a:spcPts val="0"/>
              </a:spcBef>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 column header</a:t>
            </a:r>
          </a:p>
        </p:txBody>
      </p:sp>
      <p:sp>
        <p:nvSpPr>
          <p:cNvPr id="14" name="Text Placeholder 6">
            <a:extLst>
              <a:ext uri="{FF2B5EF4-FFF2-40B4-BE49-F238E27FC236}">
                <a16:creationId xmlns:a16="http://schemas.microsoft.com/office/drawing/2014/main" id="{BB555AD3-4EA2-7E24-5C90-4B64C7002D15}"/>
              </a:ext>
            </a:extLst>
          </p:cNvPr>
          <p:cNvSpPr>
            <a:spLocks noGrp="1"/>
          </p:cNvSpPr>
          <p:nvPr>
            <p:ph type="body" sz="quarter" idx="18" hasCustomPrompt="1"/>
          </p:nvPr>
        </p:nvSpPr>
        <p:spPr>
          <a:xfrm>
            <a:off x="8186605" y="3539909"/>
            <a:ext cx="3684352" cy="436542"/>
          </a:xfrm>
          <a:prstGeom prst="rect">
            <a:avLst/>
          </a:prstGeom>
        </p:spPr>
        <p:txBody>
          <a:bodyPr anchor="ctr" anchorCtr="0"/>
          <a:lstStyle>
            <a:lvl1pPr marL="0" indent="0">
              <a:spcBef>
                <a:spcPts val="0"/>
              </a:spcBef>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 column header</a:t>
            </a:r>
          </a:p>
        </p:txBody>
      </p:sp>
    </p:spTree>
    <p:extLst>
      <p:ext uri="{BB962C8B-B14F-4D97-AF65-F5344CB8AC3E}">
        <p14:creationId xmlns:p14="http://schemas.microsoft.com/office/powerpoint/2010/main" val="74972217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13_divider_deep_violet">
    <p:bg>
      <p:bgRef idx="1001">
        <a:schemeClr val="bg2"/>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EC7A27B-9C75-06B8-163E-687EF3BAFAB0}"/>
              </a:ext>
            </a:extLst>
          </p:cNvPr>
          <p:cNvSpPr/>
          <p:nvPr userDrawn="1"/>
        </p:nvSpPr>
        <p:spPr>
          <a:xfrm>
            <a:off x="5825811" y="0"/>
            <a:ext cx="636618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spcAft>
                <a:spcPts val="600"/>
              </a:spcAft>
            </a:pPr>
            <a:endParaRPr lang="en-US" sz="1600" dirty="0"/>
          </a:p>
        </p:txBody>
      </p:sp>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tx1"/>
                </a:solidFill>
              </a:defRPr>
            </a:lvl1pPr>
          </a:lstStyle>
          <a:p>
            <a:fld id="{403EF4E2-7A7A-0548-85F1-5479B7C9E1B2}" type="slidenum">
              <a:rPr lang="en-US" smtClean="0"/>
              <a:pPr/>
              <a:t>‹#›</a:t>
            </a:fld>
            <a:endParaRPr lang="en-US" dirty="0"/>
          </a:p>
        </p:txBody>
      </p:sp>
      <p:sp>
        <p:nvSpPr>
          <p:cNvPr id="9" name="TextBox 8">
            <a:extLst>
              <a:ext uri="{FF2B5EF4-FFF2-40B4-BE49-F238E27FC236}">
                <a16:creationId xmlns:a16="http://schemas.microsoft.com/office/drawing/2014/main" id="{2BF749EA-836B-83E3-C743-0FC08B6657F8}"/>
              </a:ext>
            </a:extLst>
          </p:cNvPr>
          <p:cNvSpPr txBox="1"/>
          <p:nvPr userDrawn="1"/>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solidFill>
              </a:rPr>
              <a:t>© 2023 Nielsen Consumer LLC. All Rights Reserved.</a:t>
            </a:r>
          </a:p>
        </p:txBody>
      </p:sp>
      <p:sp>
        <p:nvSpPr>
          <p:cNvPr id="12" name="TextBox 11">
            <a:extLst>
              <a:ext uri="{FF2B5EF4-FFF2-40B4-BE49-F238E27FC236}">
                <a16:creationId xmlns:a16="http://schemas.microsoft.com/office/drawing/2014/main" id="{65E85384-E091-2082-FCBB-160F82D46D2B}"/>
              </a:ext>
            </a:extLst>
          </p:cNvPr>
          <p:cNvSpPr txBox="1"/>
          <p:nvPr userDrawn="1"/>
        </p:nvSpPr>
        <p:spPr>
          <a:xfrm>
            <a:off x="-1115568" y="3474720"/>
            <a:ext cx="0" cy="0"/>
          </a:xfrm>
          <a:prstGeom prst="rect">
            <a:avLst/>
          </a:prstGeom>
          <a:noFill/>
        </p:spPr>
        <p:txBody>
          <a:bodyPr wrap="none" lIns="0" rIns="0" rtlCol="0">
            <a:noAutofit/>
          </a:bodyPr>
          <a:lstStyle/>
          <a:p>
            <a:pPr algn="l">
              <a:spcAft>
                <a:spcPts val="600"/>
              </a:spcAft>
            </a:pPr>
            <a:endParaRPr lang="en-US" sz="1600" dirty="0"/>
          </a:p>
        </p:txBody>
      </p:sp>
      <p:sp>
        <p:nvSpPr>
          <p:cNvPr id="16" name="TextBox 15">
            <a:extLst>
              <a:ext uri="{FF2B5EF4-FFF2-40B4-BE49-F238E27FC236}">
                <a16:creationId xmlns:a16="http://schemas.microsoft.com/office/drawing/2014/main" id="{6D822119-F72B-5E64-6ABF-EC783D188977}"/>
              </a:ext>
            </a:extLst>
          </p:cNvPr>
          <p:cNvSpPr txBox="1"/>
          <p:nvPr userDrawn="1"/>
        </p:nvSpPr>
        <p:spPr>
          <a:xfrm>
            <a:off x="2628900" y="-271463"/>
            <a:ext cx="0" cy="0"/>
          </a:xfrm>
          <a:prstGeom prst="rect">
            <a:avLst/>
          </a:prstGeom>
          <a:noFill/>
        </p:spPr>
        <p:txBody>
          <a:bodyPr wrap="none" lIns="0" rIns="0" rtlCol="0">
            <a:noAutofit/>
          </a:bodyPr>
          <a:lstStyle/>
          <a:p>
            <a:pPr algn="l">
              <a:spcAft>
                <a:spcPts val="600"/>
              </a:spcAft>
            </a:pPr>
            <a:endParaRPr lang="en-US" sz="1600" dirty="0"/>
          </a:p>
        </p:txBody>
      </p:sp>
    </p:spTree>
    <p:extLst>
      <p:ext uri="{BB962C8B-B14F-4D97-AF65-F5344CB8AC3E}">
        <p14:creationId xmlns:p14="http://schemas.microsoft.com/office/powerpoint/2010/main" val="3147533694"/>
      </p:ext>
    </p:extLst>
  </p:cSld>
  <p:clrMapOvr>
    <a:overrideClrMapping bg1="dk1" tx1="lt1" bg2="dk2" tx2="lt2" accent1="accent1" accent2="accent2" accent3="accent3" accent4="accent4" accent5="accent5" accent6="accent6" hlink="hlink" folHlink="folHlink"/>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10_left_title_and_content_lt_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54AF76-AD3D-99EA-BB6C-F380750B8D51}"/>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18F88F4-971A-A6B1-1A27-9CE89013B620}"/>
              </a:ext>
            </a:extLst>
          </p:cNvPr>
          <p:cNvSpPr/>
          <p:nvPr userDrawn="1"/>
        </p:nvSpPr>
        <p:spPr>
          <a:xfrm>
            <a:off x="0" y="0"/>
            <a:ext cx="4002374" cy="6858000"/>
          </a:xfrm>
          <a:prstGeom prst="rect">
            <a:avLst/>
          </a:prstGeom>
          <a:solidFill>
            <a:srgbClr val="AC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4290932" y="1671355"/>
            <a:ext cx="7595265" cy="399040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a:xfrm>
            <a:off x="10985326" y="6435203"/>
            <a:ext cx="901874" cy="365125"/>
          </a:xfrm>
          <a:prstGeom prst="rect">
            <a:avLst/>
          </a:prstGeom>
        </p:spPr>
        <p:txBody>
          <a:bodyPr/>
          <a:lstStyle/>
          <a:p>
            <a:fld id="{403EF4E2-7A7A-0548-85F1-5479B7C9E1B2}" type="slidenum">
              <a:rPr lang="en-US" smtClean="0"/>
              <a:t>‹#›</a:t>
            </a:fld>
            <a:endParaRPr lang="en-US" dirty="0"/>
          </a:p>
        </p:txBody>
      </p:sp>
      <p:sp>
        <p:nvSpPr>
          <p:cNvPr id="13" name="Title 1">
            <a:extLst>
              <a:ext uri="{FF2B5EF4-FFF2-40B4-BE49-F238E27FC236}">
                <a16:creationId xmlns:a16="http://schemas.microsoft.com/office/drawing/2014/main" id="{C9E80DB3-397B-6246-0042-983989BBFF67}"/>
              </a:ext>
            </a:extLst>
          </p:cNvPr>
          <p:cNvSpPr>
            <a:spLocks noGrp="1"/>
          </p:cNvSpPr>
          <p:nvPr>
            <p:ph type="ctrTitle" hasCustomPrompt="1"/>
          </p:nvPr>
        </p:nvSpPr>
        <p:spPr>
          <a:xfrm>
            <a:off x="288559" y="1111525"/>
            <a:ext cx="3503952" cy="2390972"/>
          </a:xfrm>
          <a:prstGeom prst="rect">
            <a:avLst/>
          </a:prstGeom>
        </p:spPr>
        <p:txBody>
          <a:bodyPr anchor="b" anchorCtr="0">
            <a:noAutofit/>
          </a:bodyPr>
          <a:lstStyle>
            <a:lvl1pPr algn="l">
              <a:defRPr sz="3600">
                <a:solidFill>
                  <a:schemeClr val="tx1"/>
                </a:solidFill>
              </a:defRPr>
            </a:lvl1pPr>
          </a:lstStyle>
          <a:p>
            <a:r>
              <a:rPr lang="en-US"/>
              <a:t>Insert your slide title here maximum of four lines</a:t>
            </a:r>
          </a:p>
        </p:txBody>
      </p:sp>
      <p:sp>
        <p:nvSpPr>
          <p:cNvPr id="14" name="Subtitle 2">
            <a:extLst>
              <a:ext uri="{FF2B5EF4-FFF2-40B4-BE49-F238E27FC236}">
                <a16:creationId xmlns:a16="http://schemas.microsoft.com/office/drawing/2014/main" id="{B088BB5C-5C7B-0E3F-0629-E297953C56D2}"/>
              </a:ext>
            </a:extLst>
          </p:cNvPr>
          <p:cNvSpPr>
            <a:spLocks noGrp="1"/>
          </p:cNvSpPr>
          <p:nvPr>
            <p:ph type="subTitle" idx="13" hasCustomPrompt="1"/>
          </p:nvPr>
        </p:nvSpPr>
        <p:spPr>
          <a:xfrm>
            <a:off x="288558" y="3515514"/>
            <a:ext cx="3503953" cy="436210"/>
          </a:xfrm>
          <a:prstGeom prst="rect">
            <a:avLst/>
          </a:prstGeo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divider subtitle</a:t>
            </a:r>
          </a:p>
        </p:txBody>
      </p:sp>
      <p:sp>
        <p:nvSpPr>
          <p:cNvPr id="4" name="Text Placeholder 10">
            <a:extLst>
              <a:ext uri="{FF2B5EF4-FFF2-40B4-BE49-F238E27FC236}">
                <a16:creationId xmlns:a16="http://schemas.microsoft.com/office/drawing/2014/main" id="{D62B1CA4-6399-9468-76D4-CF80E740A3D9}"/>
              </a:ext>
            </a:extLst>
          </p:cNvPr>
          <p:cNvSpPr>
            <a:spLocks noGrp="1"/>
          </p:cNvSpPr>
          <p:nvPr>
            <p:ph type="body" sz="quarter" idx="14" hasCustomPrompt="1"/>
          </p:nvPr>
        </p:nvSpPr>
        <p:spPr>
          <a:xfrm>
            <a:off x="4290932" y="5985327"/>
            <a:ext cx="7595265" cy="365125"/>
          </a:xfrm>
          <a:prstGeom prst="rect">
            <a:avLst/>
          </a:prstGeo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Source, footnote</a:t>
            </a:r>
          </a:p>
        </p:txBody>
      </p:sp>
      <p:sp>
        <p:nvSpPr>
          <p:cNvPr id="5" name="TextBox 4">
            <a:extLst>
              <a:ext uri="{FF2B5EF4-FFF2-40B4-BE49-F238E27FC236}">
                <a16:creationId xmlns:a16="http://schemas.microsoft.com/office/drawing/2014/main" id="{30F64AAA-3A96-5193-121E-E855EC74B587}"/>
              </a:ext>
            </a:extLst>
          </p:cNvPr>
          <p:cNvSpPr txBox="1"/>
          <p:nvPr userDrawn="1"/>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249849123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3yp_left_title_and_content_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54AF76-AD3D-99EA-BB6C-F380750B8D51}"/>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18F88F4-971A-A6B1-1A27-9CE89013B620}"/>
              </a:ext>
            </a:extLst>
          </p:cNvPr>
          <p:cNvSpPr/>
          <p:nvPr userDrawn="1"/>
        </p:nvSpPr>
        <p:spPr>
          <a:xfrm>
            <a:off x="0" y="0"/>
            <a:ext cx="40023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4290932" y="1671355"/>
            <a:ext cx="7595265" cy="399040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a:xfrm>
            <a:off x="10985326" y="6435203"/>
            <a:ext cx="901874" cy="365125"/>
          </a:xfrm>
          <a:prstGeom prst="rect">
            <a:avLst/>
          </a:prstGeom>
        </p:spPr>
        <p:txBody>
          <a:bodyPr/>
          <a:lstStyle/>
          <a:p>
            <a:fld id="{403EF4E2-7A7A-0548-85F1-5479B7C9E1B2}" type="slidenum">
              <a:rPr lang="en-US" smtClean="0"/>
              <a:t>‹#›</a:t>
            </a:fld>
            <a:endParaRPr lang="en-US" dirty="0"/>
          </a:p>
        </p:txBody>
      </p:sp>
      <p:sp>
        <p:nvSpPr>
          <p:cNvPr id="13" name="Title 1">
            <a:extLst>
              <a:ext uri="{FF2B5EF4-FFF2-40B4-BE49-F238E27FC236}">
                <a16:creationId xmlns:a16="http://schemas.microsoft.com/office/drawing/2014/main" id="{C9E80DB3-397B-6246-0042-983989BBFF67}"/>
              </a:ext>
            </a:extLst>
          </p:cNvPr>
          <p:cNvSpPr>
            <a:spLocks noGrp="1"/>
          </p:cNvSpPr>
          <p:nvPr>
            <p:ph type="ctrTitle" hasCustomPrompt="1"/>
          </p:nvPr>
        </p:nvSpPr>
        <p:spPr>
          <a:xfrm>
            <a:off x="288559" y="1111525"/>
            <a:ext cx="3503952" cy="2390972"/>
          </a:xfrm>
          <a:prstGeom prst="rect">
            <a:avLst/>
          </a:prstGeom>
        </p:spPr>
        <p:txBody>
          <a:bodyPr anchor="b" anchorCtr="0">
            <a:noAutofit/>
          </a:bodyPr>
          <a:lstStyle>
            <a:lvl1pPr algn="l">
              <a:defRPr sz="3600">
                <a:solidFill>
                  <a:schemeClr val="bg1"/>
                </a:solidFill>
              </a:defRPr>
            </a:lvl1pPr>
          </a:lstStyle>
          <a:p>
            <a:r>
              <a:rPr lang="en-US"/>
              <a:t>Insert your slide title here maximum of four lines</a:t>
            </a:r>
          </a:p>
        </p:txBody>
      </p:sp>
      <p:sp>
        <p:nvSpPr>
          <p:cNvPr id="14" name="Subtitle 2">
            <a:extLst>
              <a:ext uri="{FF2B5EF4-FFF2-40B4-BE49-F238E27FC236}">
                <a16:creationId xmlns:a16="http://schemas.microsoft.com/office/drawing/2014/main" id="{B088BB5C-5C7B-0E3F-0629-E297953C56D2}"/>
              </a:ext>
            </a:extLst>
          </p:cNvPr>
          <p:cNvSpPr>
            <a:spLocks noGrp="1"/>
          </p:cNvSpPr>
          <p:nvPr>
            <p:ph type="subTitle" idx="13" hasCustomPrompt="1"/>
          </p:nvPr>
        </p:nvSpPr>
        <p:spPr>
          <a:xfrm>
            <a:off x="288558" y="3515514"/>
            <a:ext cx="3503953" cy="436210"/>
          </a:xfrm>
          <a:prstGeom prst="rect">
            <a:avLst/>
          </a:prstGeo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divider subtitle</a:t>
            </a:r>
          </a:p>
        </p:txBody>
      </p:sp>
      <p:sp>
        <p:nvSpPr>
          <p:cNvPr id="15" name="Text Placeholder 10">
            <a:extLst>
              <a:ext uri="{FF2B5EF4-FFF2-40B4-BE49-F238E27FC236}">
                <a16:creationId xmlns:a16="http://schemas.microsoft.com/office/drawing/2014/main" id="{54422616-9A6B-BD2A-EEE6-5D4F31127FD9}"/>
              </a:ext>
            </a:extLst>
          </p:cNvPr>
          <p:cNvSpPr>
            <a:spLocks noGrp="1"/>
          </p:cNvSpPr>
          <p:nvPr>
            <p:ph type="body" sz="quarter" idx="14" hasCustomPrompt="1"/>
          </p:nvPr>
        </p:nvSpPr>
        <p:spPr>
          <a:xfrm>
            <a:off x="4290932" y="5985327"/>
            <a:ext cx="7595265" cy="365125"/>
          </a:xfrm>
          <a:prstGeom prst="rect">
            <a:avLst/>
          </a:prstGeo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Source, footnote</a:t>
            </a:r>
          </a:p>
        </p:txBody>
      </p:sp>
      <p:sp>
        <p:nvSpPr>
          <p:cNvPr id="4" name="TextBox 3">
            <a:extLst>
              <a:ext uri="{FF2B5EF4-FFF2-40B4-BE49-F238E27FC236}">
                <a16:creationId xmlns:a16="http://schemas.microsoft.com/office/drawing/2014/main" id="{0174E624-3EAC-7468-3A1E-B592623A7CE9}"/>
              </a:ext>
            </a:extLst>
          </p:cNvPr>
          <p:cNvSpPr txBox="1"/>
          <p:nvPr userDrawn="1"/>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
        <p:nvSpPr>
          <p:cNvPr id="2" name="Text Placeholder 6">
            <a:extLst>
              <a:ext uri="{FF2B5EF4-FFF2-40B4-BE49-F238E27FC236}">
                <a16:creationId xmlns:a16="http://schemas.microsoft.com/office/drawing/2014/main" id="{61C79840-3403-A742-3277-345AD86F5844}"/>
              </a:ext>
            </a:extLst>
          </p:cNvPr>
          <p:cNvSpPr>
            <a:spLocks noGrp="1" noChangeAspect="1"/>
          </p:cNvSpPr>
          <p:nvPr>
            <p:ph type="body" sz="quarter" idx="16" hasCustomPrompt="1"/>
          </p:nvPr>
        </p:nvSpPr>
        <p:spPr>
          <a:xfrm>
            <a:off x="4275692" y="788545"/>
            <a:ext cx="7595266" cy="677108"/>
          </a:xfrm>
          <a:prstGeom prst="rect">
            <a:avLst/>
          </a:prstGeom>
          <a:solidFill>
            <a:schemeClr val="tx2"/>
          </a:solidFill>
        </p:spPr>
        <p:txBody>
          <a:bodyPr lIns="91440" tIns="91440" rIns="91440" bIns="91440" anchor="ctr" anchorCtr="0">
            <a:noAutofit/>
          </a:bodyPr>
          <a:lstStyle>
            <a:lvl1pPr marL="0" indent="0" algn="l">
              <a:spcBef>
                <a:spcPts val="0"/>
              </a:spcBef>
              <a:spcAft>
                <a:spcPts val="0"/>
              </a:spcAft>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 your subtitle in Arial 16pt</a:t>
            </a:r>
          </a:p>
          <a:p>
            <a:pPr lvl="0"/>
            <a:r>
              <a:rPr lang="en-US"/>
              <a:t>Maximum of two lines</a:t>
            </a:r>
          </a:p>
        </p:txBody>
      </p:sp>
    </p:spTree>
    <p:extLst>
      <p:ext uri="{BB962C8B-B14F-4D97-AF65-F5344CB8AC3E}">
        <p14:creationId xmlns:p14="http://schemas.microsoft.com/office/powerpoint/2010/main" val="410445800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8_divider_blue">
    <p:bg>
      <p:bgPr>
        <a:solidFill>
          <a:srgbClr val="0C3440"/>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1550EA2-3CEF-F177-CDE5-F705D0B58CC8}"/>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9" y="1671355"/>
            <a:ext cx="4481562" cy="1757645"/>
          </a:xfrm>
          <a:prstGeom prst="rect">
            <a:avLst/>
          </a:prstGeom>
        </p:spPr>
        <p:txBody>
          <a:bodyPr anchor="b" anchorCtr="0">
            <a:noAutofit/>
          </a:bodyPr>
          <a:lstStyle>
            <a:lvl1pPr algn="l">
              <a:defRPr sz="3600">
                <a:solidFill>
                  <a:schemeClr val="bg1"/>
                </a:solidFill>
              </a:defRPr>
            </a:lvl1pPr>
          </a:lstStyle>
          <a:p>
            <a:r>
              <a:rPr lang="en-US"/>
              <a:t>Insert your divider title here maximum of three lines</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hasCustomPrompt="1"/>
          </p:nvPr>
        </p:nvSpPr>
        <p:spPr>
          <a:xfrm>
            <a:off x="288558" y="3492349"/>
            <a:ext cx="4481563" cy="436210"/>
          </a:xfrm>
          <a:prstGeom prst="rect">
            <a:avLst/>
          </a:prstGeo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divider subtitle</a:t>
            </a:r>
          </a:p>
        </p:txBody>
      </p:sp>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bg1"/>
                </a:solidFill>
              </a:defRPr>
            </a:lvl1pPr>
          </a:lstStyle>
          <a:p>
            <a:fld id="{403EF4E2-7A7A-0548-85F1-5479B7C9E1B2}" type="slidenum">
              <a:rPr lang="en-US" smtClean="0"/>
              <a:pPr/>
              <a:t>‹#›</a:t>
            </a:fld>
            <a:endParaRPr lang="en-US" dirty="0"/>
          </a:p>
        </p:txBody>
      </p:sp>
      <p:sp>
        <p:nvSpPr>
          <p:cNvPr id="7" name="TextBox 6">
            <a:extLst>
              <a:ext uri="{FF2B5EF4-FFF2-40B4-BE49-F238E27FC236}">
                <a16:creationId xmlns:a16="http://schemas.microsoft.com/office/drawing/2014/main" id="{6D7BA225-5FF4-D496-34D1-564C267F133E}"/>
              </a:ext>
            </a:extLst>
          </p:cNvPr>
          <p:cNvSpPr txBox="1"/>
          <p:nvPr userDrawn="1"/>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1317532447"/>
      </p:ext>
    </p:extLst>
  </p:cSld>
  <p:clrMapOvr>
    <a:overrideClrMapping bg1="lt1" tx1="dk1" bg2="lt2" tx2="dk2" accent1="accent1" accent2="accent2" accent3="accent3" accent4="accent4" accent5="accent5" accent6="accent6" hlink="hlink" folHlink="folHlink"/>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2_divider_deep_blue">
    <p:bg>
      <p:bgPr>
        <a:solidFill>
          <a:schemeClr val="tx2"/>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bg1"/>
                </a:solidFill>
              </a:defRPr>
            </a:lvl1pPr>
          </a:lstStyle>
          <a:p>
            <a:fld id="{403EF4E2-7A7A-0548-85F1-5479B7C9E1B2}" type="slidenum">
              <a:rPr lang="en-US" smtClean="0"/>
              <a:pPr/>
              <a:t>‹#›</a:t>
            </a:fld>
            <a:endParaRPr lang="en-US" dirty="0"/>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7D1AC422-8E8F-2A1A-877E-F8C5FD147D3C}"/>
              </a:ext>
            </a:extLst>
          </p:cNvPr>
          <p:cNvSpPr>
            <a:spLocks noGrp="1"/>
          </p:cNvSpPr>
          <p:nvPr>
            <p:ph type="ctrTitle" hasCustomPrompt="1"/>
          </p:nvPr>
        </p:nvSpPr>
        <p:spPr>
          <a:xfrm>
            <a:off x="288558" y="1671355"/>
            <a:ext cx="6679401" cy="2387600"/>
          </a:xfrm>
        </p:spPr>
        <p:txBody>
          <a:bodyPr anchor="b">
            <a:noAutofit/>
          </a:bodyPr>
          <a:lstStyle>
            <a:lvl1pPr algn="l">
              <a:defRPr sz="4400">
                <a:solidFill>
                  <a:schemeClr val="bg1"/>
                </a:solidFill>
              </a:defRPr>
            </a:lvl1pPr>
          </a:lstStyle>
          <a:p>
            <a:r>
              <a:rPr lang="en-US" dirty="0"/>
              <a:t>Insert your presentation title here maximum of three lines</a:t>
            </a:r>
          </a:p>
        </p:txBody>
      </p:sp>
      <p:sp>
        <p:nvSpPr>
          <p:cNvPr id="7" name="Subtitle 2">
            <a:extLst>
              <a:ext uri="{FF2B5EF4-FFF2-40B4-BE49-F238E27FC236}">
                <a16:creationId xmlns:a16="http://schemas.microsoft.com/office/drawing/2014/main" id="{E9CE78BA-5246-2FFE-D60D-98A0C5608686}"/>
              </a:ext>
            </a:extLst>
          </p:cNvPr>
          <p:cNvSpPr>
            <a:spLocks noGrp="1"/>
          </p:cNvSpPr>
          <p:nvPr>
            <p:ph type="subTitle" idx="1"/>
          </p:nvPr>
        </p:nvSpPr>
        <p:spPr>
          <a:xfrm>
            <a:off x="288558" y="4151030"/>
            <a:ext cx="6679401" cy="837882"/>
          </a:xfr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TextBox 1">
            <a:extLst>
              <a:ext uri="{FF2B5EF4-FFF2-40B4-BE49-F238E27FC236}">
                <a16:creationId xmlns:a16="http://schemas.microsoft.com/office/drawing/2014/main" id="{96FAE4D6-0FBC-D546-E065-843A050CC164}"/>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3" name="Picture 2">
            <a:extLst>
              <a:ext uri="{FF2B5EF4-FFF2-40B4-BE49-F238E27FC236}">
                <a16:creationId xmlns:a16="http://schemas.microsoft.com/office/drawing/2014/main" id="{21901150-267C-0CB6-0970-C8AA9D74E62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2395928562"/>
      </p:ext>
    </p:extLst>
  </p:cSld>
  <p:clrMapOvr>
    <a:overrideClrMapping bg1="lt1" tx1="dk1" bg2="lt2" tx2="dk2" accent1="accent1" accent2="accent2" accent3="accent3" accent4="accent4" accent5="accent5" accent6="accent6" hlink="hlink" folHlink="folHlink"/>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3_divider_lt_blue">
    <p:bg>
      <p:bgPr>
        <a:solidFill>
          <a:schemeClr val="accent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bg1"/>
                </a:solidFill>
              </a:defRPr>
            </a:lvl1pPr>
          </a:lstStyle>
          <a:p>
            <a:fld id="{403EF4E2-7A7A-0548-85F1-5479B7C9E1B2}" type="slidenum">
              <a:rPr lang="en-US" smtClean="0"/>
              <a:pPr/>
              <a:t>‹#›</a:t>
            </a:fld>
            <a:endParaRPr lang="en-US" dirty="0"/>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7D1AC422-8E8F-2A1A-877E-F8C5FD147D3C}"/>
              </a:ext>
            </a:extLst>
          </p:cNvPr>
          <p:cNvSpPr>
            <a:spLocks noGrp="1"/>
          </p:cNvSpPr>
          <p:nvPr>
            <p:ph type="ctrTitle" hasCustomPrompt="1"/>
          </p:nvPr>
        </p:nvSpPr>
        <p:spPr>
          <a:xfrm>
            <a:off x="288558" y="1671355"/>
            <a:ext cx="6679401" cy="2387600"/>
          </a:xfrm>
        </p:spPr>
        <p:txBody>
          <a:bodyPr anchor="b">
            <a:noAutofit/>
          </a:bodyPr>
          <a:lstStyle>
            <a:lvl1pPr algn="l">
              <a:defRPr sz="4400">
                <a:solidFill>
                  <a:schemeClr val="tx2"/>
                </a:solidFill>
              </a:defRPr>
            </a:lvl1pPr>
          </a:lstStyle>
          <a:p>
            <a:r>
              <a:rPr lang="en-US" dirty="0"/>
              <a:t>Insert your presentation title here maximum of three lines</a:t>
            </a:r>
          </a:p>
        </p:txBody>
      </p:sp>
      <p:sp>
        <p:nvSpPr>
          <p:cNvPr id="7" name="Subtitle 2">
            <a:extLst>
              <a:ext uri="{FF2B5EF4-FFF2-40B4-BE49-F238E27FC236}">
                <a16:creationId xmlns:a16="http://schemas.microsoft.com/office/drawing/2014/main" id="{E9CE78BA-5246-2FFE-D60D-98A0C5608686}"/>
              </a:ext>
            </a:extLst>
          </p:cNvPr>
          <p:cNvSpPr>
            <a:spLocks noGrp="1"/>
          </p:cNvSpPr>
          <p:nvPr>
            <p:ph type="subTitle" idx="1"/>
          </p:nvPr>
        </p:nvSpPr>
        <p:spPr>
          <a:xfrm>
            <a:off x="288558" y="4151030"/>
            <a:ext cx="6679401" cy="837882"/>
          </a:xfrm>
        </p:spPr>
        <p:txBody>
          <a:bodyPr>
            <a:noAutofit/>
          </a:bodyPr>
          <a:lstStyle>
            <a:lvl1pPr marL="0" indent="0" algn="l">
              <a:spcBef>
                <a:spcPts val="0"/>
              </a:spcBef>
              <a:spcAft>
                <a:spcPts val="0"/>
              </a:spcAft>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TextBox 1">
            <a:extLst>
              <a:ext uri="{FF2B5EF4-FFF2-40B4-BE49-F238E27FC236}">
                <a16:creationId xmlns:a16="http://schemas.microsoft.com/office/drawing/2014/main" id="{C1B2951F-358B-E079-C0A6-9038C3D0702A}"/>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9" name="Picture 8">
            <a:extLst>
              <a:ext uri="{FF2B5EF4-FFF2-40B4-BE49-F238E27FC236}">
                <a16:creationId xmlns:a16="http://schemas.microsoft.com/office/drawing/2014/main" id="{3182C3F4-5D1B-AFA6-7C40-F198DA1257E9}"/>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535"/>
            <a:ext cx="644652" cy="273455"/>
          </a:xfrm>
          <a:prstGeom prst="rect">
            <a:avLst/>
          </a:prstGeom>
        </p:spPr>
      </p:pic>
    </p:spTree>
    <p:extLst>
      <p:ext uri="{BB962C8B-B14F-4D97-AF65-F5344CB8AC3E}">
        <p14:creationId xmlns:p14="http://schemas.microsoft.com/office/powerpoint/2010/main" val="689412288"/>
      </p:ext>
    </p:extLst>
  </p:cSld>
  <p:clrMapOvr>
    <a:overrideClrMapping bg1="lt1" tx1="dk1" bg2="lt2" tx2="dk2" accent1="accent1" accent2="accent2" accent3="accent3" accent4="accent4" accent5="accent5" accent6="accent6" hlink="hlink" folHlink="folHlink"/>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4_divider_orange">
    <p:bg>
      <p:bgPr>
        <a:solidFill>
          <a:schemeClr val="accent2"/>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bg1"/>
                </a:solidFill>
              </a:defRPr>
            </a:lvl1pPr>
          </a:lstStyle>
          <a:p>
            <a:fld id="{403EF4E2-7A7A-0548-85F1-5479B7C9E1B2}" type="slidenum">
              <a:rPr lang="en-US" smtClean="0"/>
              <a:pPr/>
              <a:t>‹#›</a:t>
            </a:fld>
            <a:endParaRPr lang="en-US" dirty="0"/>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7D1AC422-8E8F-2A1A-877E-F8C5FD147D3C}"/>
              </a:ext>
            </a:extLst>
          </p:cNvPr>
          <p:cNvSpPr>
            <a:spLocks noGrp="1"/>
          </p:cNvSpPr>
          <p:nvPr>
            <p:ph type="ctrTitle" hasCustomPrompt="1"/>
          </p:nvPr>
        </p:nvSpPr>
        <p:spPr>
          <a:xfrm>
            <a:off x="288558" y="1671355"/>
            <a:ext cx="6679401" cy="2387600"/>
          </a:xfrm>
        </p:spPr>
        <p:txBody>
          <a:bodyPr anchor="b">
            <a:noAutofit/>
          </a:bodyPr>
          <a:lstStyle>
            <a:lvl1pPr algn="l">
              <a:defRPr sz="4400">
                <a:solidFill>
                  <a:schemeClr val="bg1"/>
                </a:solidFill>
              </a:defRPr>
            </a:lvl1pPr>
          </a:lstStyle>
          <a:p>
            <a:r>
              <a:rPr lang="en-US" dirty="0"/>
              <a:t>Insert your presentation title here maximum of three lines</a:t>
            </a:r>
          </a:p>
        </p:txBody>
      </p:sp>
      <p:sp>
        <p:nvSpPr>
          <p:cNvPr id="7" name="Subtitle 2">
            <a:extLst>
              <a:ext uri="{FF2B5EF4-FFF2-40B4-BE49-F238E27FC236}">
                <a16:creationId xmlns:a16="http://schemas.microsoft.com/office/drawing/2014/main" id="{E9CE78BA-5246-2FFE-D60D-98A0C5608686}"/>
              </a:ext>
            </a:extLst>
          </p:cNvPr>
          <p:cNvSpPr>
            <a:spLocks noGrp="1"/>
          </p:cNvSpPr>
          <p:nvPr>
            <p:ph type="subTitle" idx="1"/>
          </p:nvPr>
        </p:nvSpPr>
        <p:spPr>
          <a:xfrm>
            <a:off x="288558" y="4151030"/>
            <a:ext cx="6679401" cy="837882"/>
          </a:xfr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extBox 8">
            <a:extLst>
              <a:ext uri="{FF2B5EF4-FFF2-40B4-BE49-F238E27FC236}">
                <a16:creationId xmlns:a16="http://schemas.microsoft.com/office/drawing/2014/main" id="{5408F108-E005-1A2A-0097-54905854A471}"/>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0" name="Picture 9">
            <a:extLst>
              <a:ext uri="{FF2B5EF4-FFF2-40B4-BE49-F238E27FC236}">
                <a16:creationId xmlns:a16="http://schemas.microsoft.com/office/drawing/2014/main" id="{ED539F00-B70C-05CA-94AF-D9454EC0AF6C}"/>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1144" y="6495535"/>
            <a:ext cx="642619" cy="273455"/>
          </a:xfrm>
          <a:prstGeom prst="rect">
            <a:avLst/>
          </a:prstGeom>
        </p:spPr>
      </p:pic>
    </p:spTree>
    <p:extLst>
      <p:ext uri="{BB962C8B-B14F-4D97-AF65-F5344CB8AC3E}">
        <p14:creationId xmlns:p14="http://schemas.microsoft.com/office/powerpoint/2010/main" val="931882665"/>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ver - black" preserve="1">
  <p:cSld name="1_Cover - black">
    <p:bg>
      <p:bgPr>
        <a:solidFill>
          <a:schemeClr val="accent1"/>
        </a:solidFill>
        <a:effectLst/>
      </p:bgPr>
    </p:bg>
    <p:spTree>
      <p:nvGrpSpPr>
        <p:cNvPr id="1" name="Shape 9"/>
        <p:cNvGrpSpPr/>
        <p:nvPr/>
      </p:nvGrpSpPr>
      <p:grpSpPr>
        <a:xfrm>
          <a:off x="0" y="0"/>
          <a:ext cx="0" cy="0"/>
          <a:chOff x="0" y="0"/>
          <a:chExt cx="0" cy="0"/>
        </a:xfrm>
      </p:grpSpPr>
      <p:sp>
        <p:nvSpPr>
          <p:cNvPr id="2" name="Rectangle 1">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n-lt"/>
            </a:endParaRPr>
          </a:p>
        </p:txBody>
      </p:sp>
      <p:sp>
        <p:nvSpPr>
          <p:cNvPr id="4" name="Slide Number Placeholder 5">
            <a:extLst>
              <a:ext uri="{FF2B5EF4-FFF2-40B4-BE49-F238E27FC236}">
                <a16:creationId xmlns:a16="http://schemas.microsoft.com/office/drawing/2014/main" id="{D0DB4F35-9ADE-ED35-28B3-71F80807EF03}"/>
              </a:ext>
            </a:extLst>
          </p:cNvPr>
          <p:cNvSpPr>
            <a:spLocks noGrp="1"/>
          </p:cNvSpPr>
          <p:nvPr>
            <p:ph type="sldNum" sz="quarter" idx="10"/>
          </p:nvPr>
        </p:nvSpPr>
        <p:spPr>
          <a:xfrm>
            <a:off x="10985325" y="6435204"/>
            <a:ext cx="901875" cy="365125"/>
          </a:xfrm>
          <a:prstGeom prst="rect">
            <a:avLst/>
          </a:prstGeom>
        </p:spPr>
        <p:txBody>
          <a:bodyPr vert="horz" lIns="0" tIns="45720" rIns="0" bIns="45720" rtlCol="0" anchor="ctr"/>
          <a:lstStyle>
            <a:lvl1pPr algn="r">
              <a:defRPr sz="1000">
                <a:solidFill>
                  <a:schemeClr val="bg1"/>
                </a:solidFill>
              </a:defRPr>
            </a:lvl1pPr>
          </a:lstStyle>
          <a:p>
            <a:fld id="{403EF4E2-7A7A-0548-85F1-5479B7C9E1B2}" type="slidenum">
              <a:rPr lang="en-US" smtClean="0"/>
              <a:pPr/>
              <a:t>‹#›</a:t>
            </a:fld>
            <a:endParaRPr lang="en-US" dirty="0"/>
          </a:p>
        </p:txBody>
      </p:sp>
      <p:sp>
        <p:nvSpPr>
          <p:cNvPr id="7" name="Google Shape;104;p13"/>
          <p:cNvSpPr txBox="1">
            <a:spLocks noGrp="1"/>
          </p:cNvSpPr>
          <p:nvPr>
            <p:ph type="ctrTitle"/>
          </p:nvPr>
        </p:nvSpPr>
        <p:spPr>
          <a:xfrm>
            <a:off x="655067" y="442767"/>
            <a:ext cx="6570000" cy="1852400"/>
          </a:xfrm>
          <a:prstGeom prst="rect">
            <a:avLst/>
          </a:prstGeom>
        </p:spPr>
        <p:txBody>
          <a:bodyPr spcFirstLastPara="1" wrap="square" lIns="0" tIns="91425" rIns="0" bIns="91425" anchor="t" anchorCtr="0">
            <a:noAutofit/>
          </a:bodyPr>
          <a:lstStyle>
            <a:lvl1pPr lvl="0" rtl="0">
              <a:spcBef>
                <a:spcPts val="0"/>
              </a:spcBef>
              <a:spcAft>
                <a:spcPts val="0"/>
              </a:spcAft>
              <a:buClr>
                <a:srgbClr val="FFFFFF"/>
              </a:buClr>
              <a:buSzPts val="3000"/>
              <a:buFont typeface="Montserrat"/>
              <a:buNone/>
              <a:defRPr sz="4400" b="1">
                <a:solidFill>
                  <a:srgbClr val="FFFFFF"/>
                </a:solidFill>
                <a:latin typeface="+mj-lt"/>
                <a:ea typeface="Montserrat"/>
                <a:cs typeface="Montserrat"/>
                <a:sym typeface="Montserrat"/>
              </a:defRPr>
            </a:lvl1pPr>
            <a:lvl2pPr lvl="1" algn="ctr" rtl="0">
              <a:spcBef>
                <a:spcPts val="0"/>
              </a:spcBef>
              <a:spcAft>
                <a:spcPts val="0"/>
              </a:spcAft>
              <a:buClr>
                <a:srgbClr val="FFFFFF"/>
              </a:buClr>
              <a:buSzPts val="5200"/>
              <a:buNone/>
              <a:defRPr sz="6933">
                <a:solidFill>
                  <a:srgbClr val="FFFFFF"/>
                </a:solidFill>
              </a:defRPr>
            </a:lvl2pPr>
            <a:lvl3pPr lvl="2" algn="ctr" rtl="0">
              <a:spcBef>
                <a:spcPts val="0"/>
              </a:spcBef>
              <a:spcAft>
                <a:spcPts val="0"/>
              </a:spcAft>
              <a:buClr>
                <a:srgbClr val="FFFFFF"/>
              </a:buClr>
              <a:buSzPts val="5200"/>
              <a:buNone/>
              <a:defRPr sz="6933">
                <a:solidFill>
                  <a:srgbClr val="FFFFFF"/>
                </a:solidFill>
              </a:defRPr>
            </a:lvl3pPr>
            <a:lvl4pPr lvl="3" algn="ctr" rtl="0">
              <a:spcBef>
                <a:spcPts val="0"/>
              </a:spcBef>
              <a:spcAft>
                <a:spcPts val="0"/>
              </a:spcAft>
              <a:buClr>
                <a:srgbClr val="FFFFFF"/>
              </a:buClr>
              <a:buSzPts val="5200"/>
              <a:buNone/>
              <a:defRPr sz="6933">
                <a:solidFill>
                  <a:srgbClr val="FFFFFF"/>
                </a:solidFill>
              </a:defRPr>
            </a:lvl4pPr>
            <a:lvl5pPr lvl="4" algn="ctr" rtl="0">
              <a:spcBef>
                <a:spcPts val="0"/>
              </a:spcBef>
              <a:spcAft>
                <a:spcPts val="0"/>
              </a:spcAft>
              <a:buClr>
                <a:srgbClr val="FFFFFF"/>
              </a:buClr>
              <a:buSzPts val="5200"/>
              <a:buNone/>
              <a:defRPr sz="6933">
                <a:solidFill>
                  <a:srgbClr val="FFFFFF"/>
                </a:solidFill>
              </a:defRPr>
            </a:lvl5pPr>
            <a:lvl6pPr lvl="5" algn="ctr" rtl="0">
              <a:spcBef>
                <a:spcPts val="0"/>
              </a:spcBef>
              <a:spcAft>
                <a:spcPts val="0"/>
              </a:spcAft>
              <a:buClr>
                <a:srgbClr val="FFFFFF"/>
              </a:buClr>
              <a:buSzPts val="5200"/>
              <a:buNone/>
              <a:defRPr sz="6933">
                <a:solidFill>
                  <a:srgbClr val="FFFFFF"/>
                </a:solidFill>
              </a:defRPr>
            </a:lvl6pPr>
            <a:lvl7pPr lvl="6" algn="ctr" rtl="0">
              <a:spcBef>
                <a:spcPts val="0"/>
              </a:spcBef>
              <a:spcAft>
                <a:spcPts val="0"/>
              </a:spcAft>
              <a:buClr>
                <a:srgbClr val="FFFFFF"/>
              </a:buClr>
              <a:buSzPts val="5200"/>
              <a:buNone/>
              <a:defRPr sz="6933">
                <a:solidFill>
                  <a:srgbClr val="FFFFFF"/>
                </a:solidFill>
              </a:defRPr>
            </a:lvl7pPr>
            <a:lvl8pPr lvl="7" algn="ctr" rtl="0">
              <a:spcBef>
                <a:spcPts val="0"/>
              </a:spcBef>
              <a:spcAft>
                <a:spcPts val="0"/>
              </a:spcAft>
              <a:buClr>
                <a:srgbClr val="FFFFFF"/>
              </a:buClr>
              <a:buSzPts val="5200"/>
              <a:buNone/>
              <a:defRPr sz="6933">
                <a:solidFill>
                  <a:srgbClr val="FFFFFF"/>
                </a:solidFill>
              </a:defRPr>
            </a:lvl8pPr>
            <a:lvl9pPr lvl="8" algn="ctr" rtl="0">
              <a:spcBef>
                <a:spcPts val="0"/>
              </a:spcBef>
              <a:spcAft>
                <a:spcPts val="0"/>
              </a:spcAft>
              <a:buClr>
                <a:srgbClr val="FFFFFF"/>
              </a:buClr>
              <a:buSzPts val="5200"/>
              <a:buNone/>
              <a:defRPr sz="6933">
                <a:solidFill>
                  <a:srgbClr val="FFFFFF"/>
                </a:solidFill>
              </a:defRPr>
            </a:lvl9pPr>
          </a:lstStyle>
          <a:p>
            <a:r>
              <a:rPr lang="en-US"/>
              <a:t>Click to edit Master title style</a:t>
            </a:r>
            <a:endParaRPr dirty="0"/>
          </a:p>
        </p:txBody>
      </p:sp>
      <p:sp>
        <p:nvSpPr>
          <p:cNvPr id="8" name="Google Shape;105;p13"/>
          <p:cNvSpPr txBox="1">
            <a:spLocks noGrp="1"/>
          </p:cNvSpPr>
          <p:nvPr>
            <p:ph type="subTitle" idx="1"/>
          </p:nvPr>
        </p:nvSpPr>
        <p:spPr>
          <a:xfrm>
            <a:off x="655068" y="3172800"/>
            <a:ext cx="6570000" cy="512400"/>
          </a:xfrm>
          <a:prstGeom prst="rect">
            <a:avLst/>
          </a:prstGeom>
        </p:spPr>
        <p:txBody>
          <a:bodyPr spcFirstLastPara="1" wrap="square" lIns="0" tIns="91425" rIns="0" bIns="91425" anchor="t" anchorCtr="0">
            <a:noAutofit/>
          </a:bodyPr>
          <a:lstStyle>
            <a:lvl1pPr marL="0" lvl="0" indent="0" rtl="0">
              <a:lnSpc>
                <a:spcPct val="100000"/>
              </a:lnSpc>
              <a:spcBef>
                <a:spcPts val="0"/>
              </a:spcBef>
              <a:spcAft>
                <a:spcPts val="0"/>
              </a:spcAft>
              <a:buClr>
                <a:schemeClr val="accent5"/>
              </a:buClr>
              <a:buSzPts val="1500"/>
              <a:buNone/>
              <a:defRPr sz="2000">
                <a:solidFill>
                  <a:schemeClr val="bg1"/>
                </a:solidFill>
              </a:defRPr>
            </a:lvl1pPr>
            <a:lvl2pPr lvl="1" rtl="0">
              <a:lnSpc>
                <a:spcPct val="100000"/>
              </a:lnSpc>
              <a:spcBef>
                <a:spcPts val="0"/>
              </a:spcBef>
              <a:spcAft>
                <a:spcPts val="0"/>
              </a:spcAft>
              <a:buClr>
                <a:schemeClr val="accent5"/>
              </a:buClr>
              <a:buSzPts val="1400"/>
              <a:buNone/>
              <a:defRPr sz="1867">
                <a:solidFill>
                  <a:schemeClr val="accent5"/>
                </a:solidFill>
              </a:defRPr>
            </a:lvl2pPr>
            <a:lvl3pPr lvl="2" rtl="0">
              <a:lnSpc>
                <a:spcPct val="100000"/>
              </a:lnSpc>
              <a:spcBef>
                <a:spcPts val="0"/>
              </a:spcBef>
              <a:spcAft>
                <a:spcPts val="0"/>
              </a:spcAft>
              <a:buClr>
                <a:schemeClr val="accent5"/>
              </a:buClr>
              <a:buSzPts val="1400"/>
              <a:buNone/>
              <a:defRPr sz="1867">
                <a:solidFill>
                  <a:schemeClr val="accent5"/>
                </a:solidFill>
              </a:defRPr>
            </a:lvl3pPr>
            <a:lvl4pPr lvl="3" rtl="0">
              <a:lnSpc>
                <a:spcPct val="100000"/>
              </a:lnSpc>
              <a:spcBef>
                <a:spcPts val="0"/>
              </a:spcBef>
              <a:spcAft>
                <a:spcPts val="0"/>
              </a:spcAft>
              <a:buClr>
                <a:schemeClr val="accent5"/>
              </a:buClr>
              <a:buSzPts val="1400"/>
              <a:buNone/>
              <a:defRPr sz="1867">
                <a:solidFill>
                  <a:schemeClr val="accent5"/>
                </a:solidFill>
              </a:defRPr>
            </a:lvl4pPr>
            <a:lvl5pPr lvl="4" rtl="0">
              <a:lnSpc>
                <a:spcPct val="100000"/>
              </a:lnSpc>
              <a:spcBef>
                <a:spcPts val="0"/>
              </a:spcBef>
              <a:spcAft>
                <a:spcPts val="0"/>
              </a:spcAft>
              <a:buClr>
                <a:schemeClr val="accent5"/>
              </a:buClr>
              <a:buSzPts val="1400"/>
              <a:buNone/>
              <a:defRPr sz="1867">
                <a:solidFill>
                  <a:schemeClr val="accent5"/>
                </a:solidFill>
              </a:defRPr>
            </a:lvl5pPr>
            <a:lvl6pPr lvl="5" rtl="0">
              <a:lnSpc>
                <a:spcPct val="100000"/>
              </a:lnSpc>
              <a:spcBef>
                <a:spcPts val="0"/>
              </a:spcBef>
              <a:spcAft>
                <a:spcPts val="0"/>
              </a:spcAft>
              <a:buClr>
                <a:schemeClr val="accent5"/>
              </a:buClr>
              <a:buSzPts val="1400"/>
              <a:buNone/>
              <a:defRPr sz="1867">
                <a:solidFill>
                  <a:schemeClr val="accent5"/>
                </a:solidFill>
              </a:defRPr>
            </a:lvl6pPr>
            <a:lvl7pPr lvl="6" rtl="0">
              <a:lnSpc>
                <a:spcPct val="100000"/>
              </a:lnSpc>
              <a:spcBef>
                <a:spcPts val="0"/>
              </a:spcBef>
              <a:spcAft>
                <a:spcPts val="0"/>
              </a:spcAft>
              <a:buClr>
                <a:schemeClr val="accent5"/>
              </a:buClr>
              <a:buSzPts val="1400"/>
              <a:buNone/>
              <a:defRPr sz="1867">
                <a:solidFill>
                  <a:schemeClr val="accent5"/>
                </a:solidFill>
              </a:defRPr>
            </a:lvl7pPr>
            <a:lvl8pPr lvl="7" rtl="0">
              <a:lnSpc>
                <a:spcPct val="100000"/>
              </a:lnSpc>
              <a:spcBef>
                <a:spcPts val="0"/>
              </a:spcBef>
              <a:spcAft>
                <a:spcPts val="0"/>
              </a:spcAft>
              <a:buClr>
                <a:schemeClr val="accent5"/>
              </a:buClr>
              <a:buSzPts val="1400"/>
              <a:buNone/>
              <a:defRPr sz="1867">
                <a:solidFill>
                  <a:schemeClr val="accent5"/>
                </a:solidFill>
              </a:defRPr>
            </a:lvl8pPr>
            <a:lvl9pPr lvl="8" rtl="0">
              <a:lnSpc>
                <a:spcPct val="100000"/>
              </a:lnSpc>
              <a:spcBef>
                <a:spcPts val="0"/>
              </a:spcBef>
              <a:spcAft>
                <a:spcPts val="0"/>
              </a:spcAft>
              <a:buClr>
                <a:schemeClr val="accent5"/>
              </a:buClr>
              <a:buSzPts val="1400"/>
              <a:buNone/>
              <a:defRPr sz="1867">
                <a:solidFill>
                  <a:schemeClr val="accent5"/>
                </a:solidFill>
              </a:defRPr>
            </a:lvl9pPr>
          </a:lstStyle>
          <a:p>
            <a:r>
              <a:rPr lang="en-US"/>
              <a:t>Click to edit Master subtitle style</a:t>
            </a:r>
            <a:endParaRPr dirty="0"/>
          </a:p>
        </p:txBody>
      </p:sp>
      <p:sp>
        <p:nvSpPr>
          <p:cNvPr id="10" name="TextBox 9">
            <a:extLst>
              <a:ext uri="{FF2B5EF4-FFF2-40B4-BE49-F238E27FC236}">
                <a16:creationId xmlns:a16="http://schemas.microsoft.com/office/drawing/2014/main" id="{7B60D9EE-C28D-6DB2-74C9-925C2BF28DFF}"/>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293766868"/>
      </p:ext>
    </p:extLst>
  </p:cSld>
  <p:clrMapOvr>
    <a:masterClrMapping/>
  </p:clrMapOvr>
  <p:hf hdr="0" ftr="0" dt="0"/>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5_divider_violet">
    <p:bg>
      <p:bgPr>
        <a:solidFill>
          <a:schemeClr val="accent3"/>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bg1"/>
                </a:solidFill>
              </a:defRPr>
            </a:lvl1pPr>
          </a:lstStyle>
          <a:p>
            <a:fld id="{403EF4E2-7A7A-0548-85F1-5479B7C9E1B2}" type="slidenum">
              <a:rPr lang="en-US" smtClean="0"/>
              <a:pPr/>
              <a:t>‹#›</a:t>
            </a:fld>
            <a:endParaRPr lang="en-US" dirty="0"/>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7D1AC422-8E8F-2A1A-877E-F8C5FD147D3C}"/>
              </a:ext>
            </a:extLst>
          </p:cNvPr>
          <p:cNvSpPr>
            <a:spLocks noGrp="1"/>
          </p:cNvSpPr>
          <p:nvPr>
            <p:ph type="ctrTitle" hasCustomPrompt="1"/>
          </p:nvPr>
        </p:nvSpPr>
        <p:spPr>
          <a:xfrm>
            <a:off x="288558" y="1671355"/>
            <a:ext cx="6679401" cy="2387600"/>
          </a:xfrm>
        </p:spPr>
        <p:txBody>
          <a:bodyPr anchor="b">
            <a:noAutofit/>
          </a:bodyPr>
          <a:lstStyle>
            <a:lvl1pPr algn="l">
              <a:defRPr sz="4400">
                <a:solidFill>
                  <a:schemeClr val="tx2"/>
                </a:solidFill>
              </a:defRPr>
            </a:lvl1pPr>
          </a:lstStyle>
          <a:p>
            <a:r>
              <a:rPr lang="en-US" dirty="0"/>
              <a:t>Insert your presentation title here maximum of three lines</a:t>
            </a:r>
          </a:p>
        </p:txBody>
      </p:sp>
      <p:sp>
        <p:nvSpPr>
          <p:cNvPr id="7" name="Subtitle 2">
            <a:extLst>
              <a:ext uri="{FF2B5EF4-FFF2-40B4-BE49-F238E27FC236}">
                <a16:creationId xmlns:a16="http://schemas.microsoft.com/office/drawing/2014/main" id="{E9CE78BA-5246-2FFE-D60D-98A0C5608686}"/>
              </a:ext>
            </a:extLst>
          </p:cNvPr>
          <p:cNvSpPr>
            <a:spLocks noGrp="1"/>
          </p:cNvSpPr>
          <p:nvPr>
            <p:ph type="subTitle" idx="1"/>
          </p:nvPr>
        </p:nvSpPr>
        <p:spPr>
          <a:xfrm>
            <a:off x="288558" y="4151030"/>
            <a:ext cx="6679401" cy="837882"/>
          </a:xfrm>
        </p:spPr>
        <p:txBody>
          <a:bodyPr>
            <a:noAutofit/>
          </a:bodyPr>
          <a:lstStyle>
            <a:lvl1pPr marL="0" indent="0" algn="l">
              <a:spcBef>
                <a:spcPts val="0"/>
              </a:spcBef>
              <a:spcAft>
                <a:spcPts val="0"/>
              </a:spcAft>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TextBox 1">
            <a:extLst>
              <a:ext uri="{FF2B5EF4-FFF2-40B4-BE49-F238E27FC236}">
                <a16:creationId xmlns:a16="http://schemas.microsoft.com/office/drawing/2014/main" id="{7F9A3DC9-EEEF-C28D-D3EA-38058BEE6753}"/>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9" name="Picture 8">
            <a:extLst>
              <a:ext uri="{FF2B5EF4-FFF2-40B4-BE49-F238E27FC236}">
                <a16:creationId xmlns:a16="http://schemas.microsoft.com/office/drawing/2014/main" id="{16329EE3-73E6-54F2-1656-7880EF603DF7}"/>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535"/>
            <a:ext cx="644652" cy="273455"/>
          </a:xfrm>
          <a:prstGeom prst="rect">
            <a:avLst/>
          </a:prstGeom>
        </p:spPr>
      </p:pic>
    </p:spTree>
    <p:extLst>
      <p:ext uri="{BB962C8B-B14F-4D97-AF65-F5344CB8AC3E}">
        <p14:creationId xmlns:p14="http://schemas.microsoft.com/office/powerpoint/2010/main" val="1718531142"/>
      </p:ext>
    </p:extLst>
  </p:cSld>
  <p:clrMapOvr>
    <a:overrideClrMapping bg1="lt1" tx1="dk1" bg2="lt2" tx2="dk2" accent1="accent1" accent2="accent2" accent3="accent3" accent4="accent4" accent5="accent5" accent6="accent6" hlink="hlink" folHlink="folHlink"/>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6_divider_deep_violet">
    <p:bg>
      <p:bgPr>
        <a:solidFill>
          <a:schemeClr val="accent4"/>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bg1"/>
                </a:solidFill>
              </a:defRPr>
            </a:lvl1pPr>
          </a:lstStyle>
          <a:p>
            <a:fld id="{403EF4E2-7A7A-0548-85F1-5479B7C9E1B2}" type="slidenum">
              <a:rPr lang="en-US" smtClean="0"/>
              <a:pPr/>
              <a:t>‹#›</a:t>
            </a:fld>
            <a:endParaRPr lang="en-US" dirty="0"/>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7D1AC422-8E8F-2A1A-877E-F8C5FD147D3C}"/>
              </a:ext>
            </a:extLst>
          </p:cNvPr>
          <p:cNvSpPr>
            <a:spLocks noGrp="1"/>
          </p:cNvSpPr>
          <p:nvPr>
            <p:ph type="ctrTitle" hasCustomPrompt="1"/>
          </p:nvPr>
        </p:nvSpPr>
        <p:spPr>
          <a:xfrm>
            <a:off x="288558" y="1671355"/>
            <a:ext cx="6679401" cy="2387600"/>
          </a:xfrm>
        </p:spPr>
        <p:txBody>
          <a:bodyPr anchor="b">
            <a:noAutofit/>
          </a:bodyPr>
          <a:lstStyle>
            <a:lvl1pPr algn="l">
              <a:defRPr sz="4400">
                <a:solidFill>
                  <a:schemeClr val="bg1"/>
                </a:solidFill>
              </a:defRPr>
            </a:lvl1pPr>
          </a:lstStyle>
          <a:p>
            <a:r>
              <a:rPr lang="en-US" dirty="0"/>
              <a:t>Insert your presentation title here maximum of three lines</a:t>
            </a:r>
          </a:p>
        </p:txBody>
      </p:sp>
      <p:sp>
        <p:nvSpPr>
          <p:cNvPr id="7" name="Subtitle 2">
            <a:extLst>
              <a:ext uri="{FF2B5EF4-FFF2-40B4-BE49-F238E27FC236}">
                <a16:creationId xmlns:a16="http://schemas.microsoft.com/office/drawing/2014/main" id="{E9CE78BA-5246-2FFE-D60D-98A0C5608686}"/>
              </a:ext>
            </a:extLst>
          </p:cNvPr>
          <p:cNvSpPr>
            <a:spLocks noGrp="1"/>
          </p:cNvSpPr>
          <p:nvPr>
            <p:ph type="subTitle" idx="1"/>
          </p:nvPr>
        </p:nvSpPr>
        <p:spPr>
          <a:xfrm>
            <a:off x="288558" y="4151030"/>
            <a:ext cx="6679401" cy="837882"/>
          </a:xfr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extBox 8">
            <a:extLst>
              <a:ext uri="{FF2B5EF4-FFF2-40B4-BE49-F238E27FC236}">
                <a16:creationId xmlns:a16="http://schemas.microsoft.com/office/drawing/2014/main" id="{2BF749EA-836B-83E3-C743-0FC08B6657F8}"/>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0" name="Picture 9">
            <a:extLst>
              <a:ext uri="{FF2B5EF4-FFF2-40B4-BE49-F238E27FC236}">
                <a16:creationId xmlns:a16="http://schemas.microsoft.com/office/drawing/2014/main" id="{AA994047-62B7-6144-8451-CFF471986DB5}"/>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1144" y="6495535"/>
            <a:ext cx="642619" cy="273455"/>
          </a:xfrm>
          <a:prstGeom prst="rect">
            <a:avLst/>
          </a:prstGeom>
        </p:spPr>
      </p:pic>
    </p:spTree>
    <p:extLst>
      <p:ext uri="{BB962C8B-B14F-4D97-AF65-F5344CB8AC3E}">
        <p14:creationId xmlns:p14="http://schemas.microsoft.com/office/powerpoint/2010/main" val="1824877264"/>
      </p:ext>
    </p:extLst>
  </p:cSld>
  <p:clrMapOvr>
    <a:overrideClrMapping bg1="lt1" tx1="dk1" bg2="lt2" tx2="dk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7_divider_white">
    <p:bg>
      <p:bgRef idx="1001">
        <a:schemeClr val="bg1"/>
      </p:bgRef>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1550EA2-3CEF-F177-CDE5-F705D0B58CC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Shape, circle&#10;&#10;Description automatically generated">
            <a:extLst>
              <a:ext uri="{FF2B5EF4-FFF2-40B4-BE49-F238E27FC236}">
                <a16:creationId xmlns:a16="http://schemas.microsoft.com/office/drawing/2014/main" id="{AE3F521A-60F1-72FB-2B10-CA78E2F93C8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1" y="-1"/>
            <a:ext cx="6305159" cy="6825131"/>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9" y="1671355"/>
            <a:ext cx="4481562" cy="1757645"/>
          </a:xfrm>
        </p:spPr>
        <p:txBody>
          <a:bodyPr anchor="b" anchorCtr="0">
            <a:noAutofit/>
          </a:bodyPr>
          <a:lstStyle>
            <a:lvl1pPr algn="l">
              <a:defRPr sz="3600">
                <a:solidFill>
                  <a:schemeClr val="bg1"/>
                </a:solidFill>
              </a:defRPr>
            </a:lvl1pPr>
          </a:lstStyle>
          <a:p>
            <a:r>
              <a:rPr lang="en-US" dirty="0"/>
              <a:t>Insert your divider title here maximum of three lines</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hasCustomPrompt="1"/>
          </p:nvPr>
        </p:nvSpPr>
        <p:spPr>
          <a:xfrm>
            <a:off x="288558" y="3492349"/>
            <a:ext cx="4481563" cy="436210"/>
          </a:xfr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tx1"/>
                </a:solidFill>
              </a:defRPr>
            </a:lvl1pPr>
          </a:lstStyle>
          <a:p>
            <a:fld id="{403EF4E2-7A7A-0548-85F1-5479B7C9E1B2}" type="slidenum">
              <a:rPr lang="en-US" smtClean="0"/>
              <a:pPr/>
              <a:t>‹#›</a:t>
            </a:fld>
            <a:endParaRPr lang="en-US" dirty="0"/>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0BDC489B-A4DB-E5A6-B175-9690631EDD08}"/>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7" name="Picture 6">
            <a:extLst>
              <a:ext uri="{FF2B5EF4-FFF2-40B4-BE49-F238E27FC236}">
                <a16:creationId xmlns:a16="http://schemas.microsoft.com/office/drawing/2014/main" id="{F4091A94-5191-5296-450B-1F3CD6A56BC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1474340560"/>
      </p:ext>
    </p:extLst>
  </p:cSld>
  <p:clrMapOvr>
    <a:overrideClrMapping bg1="lt1" tx1="dk1" bg2="lt2" tx2="dk2" accent1="accent1" accent2="accent2" accent3="accent3" accent4="accent4" accent5="accent5" accent6="accent6" hlink="hlink" folHlink="folHlink"/>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8_divider_blue">
    <p:bg>
      <p:bgPr>
        <a:solidFill>
          <a:srgbClr val="0C3440"/>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1550EA2-3CEF-F177-CDE5-F705D0B58CC8}"/>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blue circle with a black background&#10;&#10;Description automatically generated with low confidence">
            <a:extLst>
              <a:ext uri="{FF2B5EF4-FFF2-40B4-BE49-F238E27FC236}">
                <a16:creationId xmlns:a16="http://schemas.microsoft.com/office/drawing/2014/main" id="{FE2460AD-71E3-F863-3332-2D91ADCA0385}"/>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a:off x="-19251" y="-2"/>
            <a:ext cx="6289924" cy="6800329"/>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9" y="1671355"/>
            <a:ext cx="4481562" cy="1757645"/>
          </a:xfrm>
        </p:spPr>
        <p:txBody>
          <a:bodyPr anchor="b" anchorCtr="0">
            <a:noAutofit/>
          </a:bodyPr>
          <a:lstStyle>
            <a:lvl1pPr algn="l">
              <a:defRPr sz="3600">
                <a:solidFill>
                  <a:schemeClr val="bg1"/>
                </a:solidFill>
              </a:defRPr>
            </a:lvl1pPr>
          </a:lstStyle>
          <a:p>
            <a:r>
              <a:rPr lang="en-US" dirty="0"/>
              <a:t>Insert your divider title here maximum of three lines</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hasCustomPrompt="1"/>
          </p:nvPr>
        </p:nvSpPr>
        <p:spPr>
          <a:xfrm>
            <a:off x="288558" y="3492349"/>
            <a:ext cx="4481563" cy="436210"/>
          </a:xfr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bg1"/>
                </a:solidFill>
              </a:defRPr>
            </a:lvl1pPr>
          </a:lstStyle>
          <a:p>
            <a:fld id="{403EF4E2-7A7A-0548-85F1-5479B7C9E1B2}" type="slidenum">
              <a:rPr lang="en-US" smtClean="0"/>
              <a:pPr/>
              <a:t>‹#›</a:t>
            </a:fld>
            <a:endParaRPr lang="en-US" dirty="0"/>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6D7BA225-5FF4-D496-34D1-564C267F133E}"/>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0" name="Picture 9">
            <a:extLst>
              <a:ext uri="{FF2B5EF4-FFF2-40B4-BE49-F238E27FC236}">
                <a16:creationId xmlns:a16="http://schemas.microsoft.com/office/drawing/2014/main" id="{E0FE4F64-CDE3-E6AC-B94F-5B61F05C3226}"/>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91144" y="6495535"/>
            <a:ext cx="642619" cy="273455"/>
          </a:xfrm>
          <a:prstGeom prst="rect">
            <a:avLst/>
          </a:prstGeom>
        </p:spPr>
      </p:pic>
    </p:spTree>
    <p:extLst>
      <p:ext uri="{BB962C8B-B14F-4D97-AF65-F5344CB8AC3E}">
        <p14:creationId xmlns:p14="http://schemas.microsoft.com/office/powerpoint/2010/main" val="3209735003"/>
      </p:ext>
    </p:extLst>
  </p:cSld>
  <p:clrMapOvr>
    <a:overrideClrMapping bg1="lt1" tx1="dk1" bg2="lt2" tx2="dk2" accent1="accent1" accent2="accent2" accent3="accent3" accent4="accent4" accent5="accent5" accent6="accent6" hlink="hlink" folHlink="folHlink"/>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9_divider_lt_blue">
    <p:bg>
      <p:bgPr>
        <a:solidFill>
          <a:srgbClr val="0C3440"/>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1550EA2-3CEF-F177-CDE5-F705D0B58CC8}"/>
              </a:ext>
            </a:extLst>
          </p:cNvPr>
          <p:cNvSpPr/>
          <p:nvPr/>
        </p:nvSpPr>
        <p:spPr>
          <a:xfrm>
            <a:off x="0" y="0"/>
            <a:ext cx="12192000" cy="6858000"/>
          </a:xfrm>
          <a:prstGeom prst="rect">
            <a:avLst/>
          </a:prstGeom>
          <a:solidFill>
            <a:srgbClr val="0C34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Shape, circle&#10;&#10;Description automatically generated">
            <a:extLst>
              <a:ext uri="{FF2B5EF4-FFF2-40B4-BE49-F238E27FC236}">
                <a16:creationId xmlns:a16="http://schemas.microsoft.com/office/drawing/2014/main" id="{1898865F-F6D2-DB89-44A2-152129981AB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9251" y="-1"/>
            <a:ext cx="6289924" cy="6800329"/>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9" y="1671355"/>
            <a:ext cx="4481562" cy="1757645"/>
          </a:xfrm>
        </p:spPr>
        <p:txBody>
          <a:bodyPr anchor="b" anchorCtr="0">
            <a:noAutofit/>
          </a:bodyPr>
          <a:lstStyle>
            <a:lvl1pPr algn="l">
              <a:defRPr sz="3600">
                <a:solidFill>
                  <a:schemeClr val="bg1"/>
                </a:solidFill>
              </a:defRPr>
            </a:lvl1pPr>
          </a:lstStyle>
          <a:p>
            <a:r>
              <a:rPr lang="en-US" dirty="0"/>
              <a:t>Insert your divider title here maximum of three lines</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hasCustomPrompt="1"/>
          </p:nvPr>
        </p:nvSpPr>
        <p:spPr>
          <a:xfrm>
            <a:off x="288558" y="3492349"/>
            <a:ext cx="4481563" cy="436210"/>
          </a:xfr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bg1"/>
                </a:solidFill>
              </a:defRPr>
            </a:lvl1pPr>
          </a:lstStyle>
          <a:p>
            <a:fld id="{403EF4E2-7A7A-0548-85F1-5479B7C9E1B2}" type="slidenum">
              <a:rPr lang="en-US" smtClean="0"/>
              <a:pPr/>
              <a:t>‹#›</a:t>
            </a:fld>
            <a:endParaRPr lang="en-US" dirty="0"/>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25C32D7-C729-3011-FEFB-46C3D0B902FF}"/>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7" name="Picture 6">
            <a:extLst>
              <a:ext uri="{FF2B5EF4-FFF2-40B4-BE49-F238E27FC236}">
                <a16:creationId xmlns:a16="http://schemas.microsoft.com/office/drawing/2014/main" id="{C50D7612-FA3F-4420-3220-A5BFCB9C064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91144" y="6495535"/>
            <a:ext cx="642619" cy="273455"/>
          </a:xfrm>
          <a:prstGeom prst="rect">
            <a:avLst/>
          </a:prstGeom>
        </p:spPr>
      </p:pic>
    </p:spTree>
    <p:extLst>
      <p:ext uri="{BB962C8B-B14F-4D97-AF65-F5344CB8AC3E}">
        <p14:creationId xmlns:p14="http://schemas.microsoft.com/office/powerpoint/2010/main" val="2937751416"/>
      </p:ext>
    </p:extLst>
  </p:cSld>
  <p:clrMapOvr>
    <a:overrideClrMapping bg1="lt1" tx1="dk1" bg2="lt2" tx2="dk2" accent1="accent1" accent2="accent2" accent3="accent3" accent4="accent4" accent5="accent5" accent6="accent6" hlink="hlink" folHlink="folHlink"/>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10_divider_orange">
    <p:bg>
      <p:bgPr>
        <a:solidFill>
          <a:srgbClr val="3C1806"/>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0C5EA78-CDC0-1240-0F66-EED1BFA819E9}"/>
              </a:ext>
            </a:extLst>
          </p:cNvPr>
          <p:cNvSpPr/>
          <p:nvPr/>
        </p:nvSpPr>
        <p:spPr>
          <a:xfrm>
            <a:off x="0" y="0"/>
            <a:ext cx="12192000" cy="6858000"/>
          </a:xfrm>
          <a:prstGeom prst="rect">
            <a:avLst/>
          </a:prstGeom>
          <a:solidFill>
            <a:srgbClr val="3C18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Icon&#10;&#10;Description automatically generated">
            <a:extLst>
              <a:ext uri="{FF2B5EF4-FFF2-40B4-BE49-F238E27FC236}">
                <a16:creationId xmlns:a16="http://schemas.microsoft.com/office/drawing/2014/main" id="{B1E79715-2C31-D769-1270-E4A53A9E61F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557"/>
          <a:stretch/>
        </p:blipFill>
        <p:spPr>
          <a:xfrm>
            <a:off x="-19253" y="0"/>
            <a:ext cx="6583339" cy="6825342"/>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9" y="1671355"/>
            <a:ext cx="4481562" cy="1757645"/>
          </a:xfrm>
        </p:spPr>
        <p:txBody>
          <a:bodyPr anchor="b" anchorCtr="0">
            <a:noAutofit/>
          </a:bodyPr>
          <a:lstStyle>
            <a:lvl1pPr algn="l">
              <a:defRPr sz="3600">
                <a:solidFill>
                  <a:schemeClr val="bg1"/>
                </a:solidFill>
              </a:defRPr>
            </a:lvl1pPr>
          </a:lstStyle>
          <a:p>
            <a:r>
              <a:rPr lang="en-US" dirty="0"/>
              <a:t>Insert your divider title here maximum of three lines</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hasCustomPrompt="1"/>
          </p:nvPr>
        </p:nvSpPr>
        <p:spPr>
          <a:xfrm>
            <a:off x="288558" y="3492349"/>
            <a:ext cx="4481563" cy="436210"/>
          </a:xfr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bg1"/>
                </a:solidFill>
              </a:defRPr>
            </a:lvl1pPr>
          </a:lstStyle>
          <a:p>
            <a:fld id="{403EF4E2-7A7A-0548-85F1-5479B7C9E1B2}" type="slidenum">
              <a:rPr lang="en-US" smtClean="0"/>
              <a:pPr/>
              <a:t>‹#›</a:t>
            </a:fld>
            <a:endParaRPr lang="en-US" dirty="0"/>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046D5945-92E2-21F9-E630-7D1BAA17B71A}"/>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0" name="Picture 9">
            <a:extLst>
              <a:ext uri="{FF2B5EF4-FFF2-40B4-BE49-F238E27FC236}">
                <a16:creationId xmlns:a16="http://schemas.microsoft.com/office/drawing/2014/main" id="{5BB685F0-42BF-350C-86D9-06FCE4B9DDAF}"/>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91144" y="6495535"/>
            <a:ext cx="642619" cy="273455"/>
          </a:xfrm>
          <a:prstGeom prst="rect">
            <a:avLst/>
          </a:prstGeom>
        </p:spPr>
      </p:pic>
    </p:spTree>
    <p:extLst>
      <p:ext uri="{BB962C8B-B14F-4D97-AF65-F5344CB8AC3E}">
        <p14:creationId xmlns:p14="http://schemas.microsoft.com/office/powerpoint/2010/main" val="1127559356"/>
      </p:ext>
    </p:extLst>
  </p:cSld>
  <p:clrMapOvr>
    <a:overrideClrMapping bg1="lt1" tx1="dk1" bg2="lt2" tx2="dk2" accent1="accent1" accent2="accent2" accent3="accent3" accent4="accent4" accent5="accent5" accent6="accent6" hlink="hlink" folHlink="folHlink"/>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11_divider_violet">
    <p:bg>
      <p:bgRef idx="1001">
        <a:schemeClr val="bg1"/>
      </p:bgRef>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1550EA2-3CEF-F177-CDE5-F705D0B58CC8}"/>
              </a:ext>
            </a:extLst>
          </p:cNvPr>
          <p:cNvSpPr/>
          <p:nvPr/>
        </p:nvSpPr>
        <p:spPr>
          <a:xfrm>
            <a:off x="0" y="0"/>
            <a:ext cx="12192000" cy="6858000"/>
          </a:xfrm>
          <a:prstGeom prst="rect">
            <a:avLst/>
          </a:prstGeom>
          <a:solidFill>
            <a:srgbClr val="292A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Shape, circle&#10;&#10;Description automatically generated">
            <a:extLst>
              <a:ext uri="{FF2B5EF4-FFF2-40B4-BE49-F238E27FC236}">
                <a16:creationId xmlns:a16="http://schemas.microsoft.com/office/drawing/2014/main" id="{E8A429FF-DA58-2C20-7EA0-A4BB5260614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2137" b="-632"/>
          <a:stretch/>
        </p:blipFill>
        <p:spPr>
          <a:xfrm>
            <a:off x="0" y="0"/>
            <a:ext cx="6431280" cy="6858000"/>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9" y="1671355"/>
            <a:ext cx="4481562" cy="1757645"/>
          </a:xfrm>
        </p:spPr>
        <p:txBody>
          <a:bodyPr anchor="b" anchorCtr="0">
            <a:noAutofit/>
          </a:bodyPr>
          <a:lstStyle>
            <a:lvl1pPr algn="l">
              <a:defRPr sz="3600">
                <a:solidFill>
                  <a:schemeClr val="bg1"/>
                </a:solidFill>
              </a:defRPr>
            </a:lvl1pPr>
          </a:lstStyle>
          <a:p>
            <a:r>
              <a:rPr lang="en-US" dirty="0"/>
              <a:t>Insert your divider title here maximum of three lines</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hasCustomPrompt="1"/>
          </p:nvPr>
        </p:nvSpPr>
        <p:spPr>
          <a:xfrm>
            <a:off x="288558" y="3492349"/>
            <a:ext cx="4481563" cy="436210"/>
          </a:xfr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bg1"/>
                </a:solidFill>
              </a:defRPr>
            </a:lvl1pPr>
          </a:lstStyle>
          <a:p>
            <a:fld id="{403EF4E2-7A7A-0548-85F1-5479B7C9E1B2}" type="slidenum">
              <a:rPr lang="en-US" smtClean="0"/>
              <a:pPr/>
              <a:t>‹#›</a:t>
            </a:fld>
            <a:endParaRPr lang="en-US" dirty="0"/>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75FE918E-7F33-33FB-4F73-7AE94E0BCDF2}"/>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0" name="Picture 9">
            <a:extLst>
              <a:ext uri="{FF2B5EF4-FFF2-40B4-BE49-F238E27FC236}">
                <a16:creationId xmlns:a16="http://schemas.microsoft.com/office/drawing/2014/main" id="{6476F9A6-7DD9-B6E9-46E0-945536CB1CE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91144" y="6495535"/>
            <a:ext cx="642619" cy="273455"/>
          </a:xfrm>
          <a:prstGeom prst="rect">
            <a:avLst/>
          </a:prstGeom>
        </p:spPr>
      </p:pic>
    </p:spTree>
    <p:extLst>
      <p:ext uri="{BB962C8B-B14F-4D97-AF65-F5344CB8AC3E}">
        <p14:creationId xmlns:p14="http://schemas.microsoft.com/office/powerpoint/2010/main" val="3135934891"/>
      </p:ext>
    </p:extLst>
  </p:cSld>
  <p:clrMapOvr>
    <a:overrideClrMapping bg1="lt1" tx1="dk1" bg2="lt2" tx2="dk2" accent1="accent1" accent2="accent2" accent3="accent3" accent4="accent4" accent5="accent5" accent6="accent6" hlink="hlink" folHlink="folHlink"/>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12_divider_photo_blue">
    <p:bg>
      <p:bgRef idx="1001">
        <a:schemeClr val="bg1"/>
      </p:bgRef>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1550EA2-3CEF-F177-CDE5-F705D0B58CC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descr="Shape, circle&#10;&#10;Description automatically generated">
            <a:extLst>
              <a:ext uri="{FF2B5EF4-FFF2-40B4-BE49-F238E27FC236}">
                <a16:creationId xmlns:a16="http://schemas.microsoft.com/office/drawing/2014/main" id="{4DA16C0B-8D0E-4A1F-7479-5E5654617AC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6274678" cy="6821040"/>
          </a:xfrm>
          <a:prstGeom prst="rect">
            <a:avLst/>
          </a:prstGeom>
        </p:spPr>
      </p:pic>
      <p:pic>
        <p:nvPicPr>
          <p:cNvPr id="11" name="Picture 10" descr="Shape, circle&#10;&#10;Description automatically generated">
            <a:extLst>
              <a:ext uri="{FF2B5EF4-FFF2-40B4-BE49-F238E27FC236}">
                <a16:creationId xmlns:a16="http://schemas.microsoft.com/office/drawing/2014/main" id="{53B6FBA4-069C-6C71-1FE3-FA51704AAE1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
            <a:ext cx="5242326" cy="5778421"/>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9" y="1671355"/>
            <a:ext cx="4481562" cy="1757645"/>
          </a:xfrm>
        </p:spPr>
        <p:txBody>
          <a:bodyPr anchor="b" anchorCtr="0">
            <a:noAutofit/>
          </a:bodyPr>
          <a:lstStyle>
            <a:lvl1pPr algn="l">
              <a:defRPr sz="3600">
                <a:solidFill>
                  <a:schemeClr val="bg2"/>
                </a:solidFill>
              </a:defRPr>
            </a:lvl1pPr>
          </a:lstStyle>
          <a:p>
            <a:r>
              <a:rPr lang="en-US" dirty="0"/>
              <a:t>Insert your divider title here maximum of three lines</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hasCustomPrompt="1"/>
          </p:nvPr>
        </p:nvSpPr>
        <p:spPr>
          <a:xfrm>
            <a:off x="288558" y="3492349"/>
            <a:ext cx="4481563" cy="436210"/>
          </a:xfr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tx1"/>
                </a:solidFill>
              </a:defRPr>
            </a:lvl1pPr>
          </a:lstStyle>
          <a:p>
            <a:fld id="{403EF4E2-7A7A-0548-85F1-5479B7C9E1B2}" type="slidenum">
              <a:rPr lang="en-US" smtClean="0"/>
              <a:pPr/>
              <a:t>‹#›</a:t>
            </a:fld>
            <a:endParaRPr lang="en-US" dirty="0"/>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Picture Placeholder 3">
            <a:extLst>
              <a:ext uri="{FF2B5EF4-FFF2-40B4-BE49-F238E27FC236}">
                <a16:creationId xmlns:a16="http://schemas.microsoft.com/office/drawing/2014/main" id="{3E74CEF5-5EBA-D435-D737-930D08C0F363}"/>
              </a:ext>
            </a:extLst>
          </p:cNvPr>
          <p:cNvSpPr>
            <a:spLocks noGrp="1"/>
          </p:cNvSpPr>
          <p:nvPr>
            <p:ph type="pic" sz="quarter" idx="10" hasCustomPrompt="1"/>
          </p:nvPr>
        </p:nvSpPr>
        <p:spPr>
          <a:xfrm>
            <a:off x="5770564" y="-5427"/>
            <a:ext cx="6405671" cy="5331227"/>
          </a:xfrm>
          <a:custGeom>
            <a:avLst/>
            <a:gdLst>
              <a:gd name="connsiteX0" fmla="*/ 415328 w 6405671"/>
              <a:gd name="connsiteY0" fmla="*/ 0 h 5331227"/>
              <a:gd name="connsiteX1" fmla="*/ 6405671 w 6405671"/>
              <a:gd name="connsiteY1" fmla="*/ 0 h 5331227"/>
              <a:gd name="connsiteX2" fmla="*/ 6405671 w 6405671"/>
              <a:gd name="connsiteY2" fmla="*/ 4061829 h 5331227"/>
              <a:gd name="connsiteX3" fmla="*/ 6222234 w 6405671"/>
              <a:gd name="connsiteY3" fmla="*/ 4263661 h 5331227"/>
              <a:gd name="connsiteX4" fmla="*/ 3644900 w 6405671"/>
              <a:gd name="connsiteY4" fmla="*/ 5331227 h 5331227"/>
              <a:gd name="connsiteX5" fmla="*/ 0 w 6405671"/>
              <a:gd name="connsiteY5" fmla="*/ 1686327 h 5331227"/>
              <a:gd name="connsiteX6" fmla="*/ 286435 w 6405671"/>
              <a:gd name="connsiteY6" fmla="*/ 267567 h 5331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05671" h="5331227">
                <a:moveTo>
                  <a:pt x="415328" y="0"/>
                </a:moveTo>
                <a:lnTo>
                  <a:pt x="6405671" y="0"/>
                </a:lnTo>
                <a:lnTo>
                  <a:pt x="6405671" y="4061829"/>
                </a:lnTo>
                <a:lnTo>
                  <a:pt x="6222234" y="4263661"/>
                </a:lnTo>
                <a:cubicBezTo>
                  <a:pt x="5562637" y="4923258"/>
                  <a:pt x="4651412" y="5331227"/>
                  <a:pt x="3644900" y="5331227"/>
                </a:cubicBezTo>
                <a:cubicBezTo>
                  <a:pt x="1631877" y="5331227"/>
                  <a:pt x="0" y="3699350"/>
                  <a:pt x="0" y="1686327"/>
                </a:cubicBezTo>
                <a:cubicBezTo>
                  <a:pt x="0" y="1183071"/>
                  <a:pt x="101993" y="703637"/>
                  <a:pt x="286435" y="267567"/>
                </a:cubicBezTo>
                <a:close/>
              </a:path>
            </a:pathLst>
          </a:custGeom>
          <a:solidFill>
            <a:schemeClr val="tx1"/>
          </a:solidFill>
        </p:spPr>
        <p:txBody>
          <a:bodyPr wrap="square" anchor="ctr">
            <a:noAutofit/>
          </a:bodyPr>
          <a:lstStyle>
            <a:lvl1pPr marL="0" indent="0" algn="ctr">
              <a:buNone/>
              <a:defRPr>
                <a:solidFill>
                  <a:schemeClr val="bg1"/>
                </a:solidFill>
              </a:defRPr>
            </a:lvl1pPr>
          </a:lstStyle>
          <a:p>
            <a:r>
              <a:rPr lang="en-US" dirty="0"/>
              <a:t>Click picture icon to insert photo</a:t>
            </a:r>
          </a:p>
        </p:txBody>
      </p:sp>
      <p:sp>
        <p:nvSpPr>
          <p:cNvPr id="7" name="TextBox 6">
            <a:extLst>
              <a:ext uri="{FF2B5EF4-FFF2-40B4-BE49-F238E27FC236}">
                <a16:creationId xmlns:a16="http://schemas.microsoft.com/office/drawing/2014/main" id="{EDD55CDD-CFED-569A-29E4-7E9156415735}"/>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0" name="Picture 9">
            <a:extLst>
              <a:ext uri="{FF2B5EF4-FFF2-40B4-BE49-F238E27FC236}">
                <a16:creationId xmlns:a16="http://schemas.microsoft.com/office/drawing/2014/main" id="{EDF3A933-687E-7CB7-3D3B-E76C7E08DD4E}"/>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1816308329"/>
      </p:ext>
    </p:extLst>
  </p:cSld>
  <p:clrMapOvr>
    <a:overrideClrMapping bg1="lt1" tx1="dk1" bg2="lt2" tx2="dk2" accent1="accent1" accent2="accent2" accent3="accent3" accent4="accent4" accent5="accent5" accent6="accent6" hlink="hlink" folHlink="folHlink"/>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13_divider_photo_lt_blue">
    <p:bg>
      <p:bgRef idx="1001">
        <a:schemeClr val="bg1"/>
      </p:bgRef>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1550EA2-3CEF-F177-CDE5-F705D0B58CC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descr="Shape, circle&#10;&#10;Description automatically generated">
            <a:extLst>
              <a:ext uri="{FF2B5EF4-FFF2-40B4-BE49-F238E27FC236}">
                <a16:creationId xmlns:a16="http://schemas.microsoft.com/office/drawing/2014/main" id="{4DA16C0B-8D0E-4A1F-7479-5E5654617AC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6274678" cy="6821040"/>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9" y="1671355"/>
            <a:ext cx="4481562" cy="1757645"/>
          </a:xfrm>
        </p:spPr>
        <p:txBody>
          <a:bodyPr anchor="b" anchorCtr="0">
            <a:noAutofit/>
          </a:bodyPr>
          <a:lstStyle>
            <a:lvl1pPr algn="l">
              <a:defRPr sz="3600">
                <a:solidFill>
                  <a:schemeClr val="bg2"/>
                </a:solidFill>
              </a:defRPr>
            </a:lvl1pPr>
          </a:lstStyle>
          <a:p>
            <a:r>
              <a:rPr lang="en-US" dirty="0"/>
              <a:t>Insert your divider title here maximum of three lines</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hasCustomPrompt="1"/>
          </p:nvPr>
        </p:nvSpPr>
        <p:spPr>
          <a:xfrm>
            <a:off x="288558" y="3492349"/>
            <a:ext cx="4481563" cy="436210"/>
          </a:xfr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tx1"/>
                </a:solidFill>
              </a:defRPr>
            </a:lvl1pPr>
          </a:lstStyle>
          <a:p>
            <a:fld id="{403EF4E2-7A7A-0548-85F1-5479B7C9E1B2}" type="slidenum">
              <a:rPr lang="en-US" smtClean="0"/>
              <a:pPr/>
              <a:t>‹#›</a:t>
            </a:fld>
            <a:endParaRPr lang="en-US" dirty="0"/>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Picture 17" descr="Shape, circle&#10;&#10;Description automatically generated">
            <a:extLst>
              <a:ext uri="{FF2B5EF4-FFF2-40B4-BE49-F238E27FC236}">
                <a16:creationId xmlns:a16="http://schemas.microsoft.com/office/drawing/2014/main" id="{20A8DDDA-2F22-4E65-A3E7-C7534F57132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5242326" cy="5778420"/>
          </a:xfrm>
          <a:prstGeom prst="rect">
            <a:avLst/>
          </a:prstGeom>
        </p:spPr>
      </p:pic>
      <p:sp>
        <p:nvSpPr>
          <p:cNvPr id="4" name="Picture Placeholder 3">
            <a:extLst>
              <a:ext uri="{FF2B5EF4-FFF2-40B4-BE49-F238E27FC236}">
                <a16:creationId xmlns:a16="http://schemas.microsoft.com/office/drawing/2014/main" id="{6C175E13-62E5-9D96-1959-3CAE6647730A}"/>
              </a:ext>
            </a:extLst>
          </p:cNvPr>
          <p:cNvSpPr>
            <a:spLocks noGrp="1"/>
          </p:cNvSpPr>
          <p:nvPr>
            <p:ph type="pic" sz="quarter" idx="10" hasCustomPrompt="1"/>
          </p:nvPr>
        </p:nvSpPr>
        <p:spPr>
          <a:xfrm>
            <a:off x="5770564" y="-5427"/>
            <a:ext cx="6405671" cy="5331227"/>
          </a:xfrm>
          <a:custGeom>
            <a:avLst/>
            <a:gdLst>
              <a:gd name="connsiteX0" fmla="*/ 415328 w 6405671"/>
              <a:gd name="connsiteY0" fmla="*/ 0 h 5331227"/>
              <a:gd name="connsiteX1" fmla="*/ 6405671 w 6405671"/>
              <a:gd name="connsiteY1" fmla="*/ 0 h 5331227"/>
              <a:gd name="connsiteX2" fmla="*/ 6405671 w 6405671"/>
              <a:gd name="connsiteY2" fmla="*/ 4061829 h 5331227"/>
              <a:gd name="connsiteX3" fmla="*/ 6222234 w 6405671"/>
              <a:gd name="connsiteY3" fmla="*/ 4263661 h 5331227"/>
              <a:gd name="connsiteX4" fmla="*/ 3644900 w 6405671"/>
              <a:gd name="connsiteY4" fmla="*/ 5331227 h 5331227"/>
              <a:gd name="connsiteX5" fmla="*/ 0 w 6405671"/>
              <a:gd name="connsiteY5" fmla="*/ 1686327 h 5331227"/>
              <a:gd name="connsiteX6" fmla="*/ 286435 w 6405671"/>
              <a:gd name="connsiteY6" fmla="*/ 267567 h 5331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05671" h="5331227">
                <a:moveTo>
                  <a:pt x="415328" y="0"/>
                </a:moveTo>
                <a:lnTo>
                  <a:pt x="6405671" y="0"/>
                </a:lnTo>
                <a:lnTo>
                  <a:pt x="6405671" y="4061829"/>
                </a:lnTo>
                <a:lnTo>
                  <a:pt x="6222234" y="4263661"/>
                </a:lnTo>
                <a:cubicBezTo>
                  <a:pt x="5562637" y="4923258"/>
                  <a:pt x="4651412" y="5331227"/>
                  <a:pt x="3644900" y="5331227"/>
                </a:cubicBezTo>
                <a:cubicBezTo>
                  <a:pt x="1631877" y="5331227"/>
                  <a:pt x="0" y="3699350"/>
                  <a:pt x="0" y="1686327"/>
                </a:cubicBezTo>
                <a:cubicBezTo>
                  <a:pt x="0" y="1183071"/>
                  <a:pt x="101993" y="703637"/>
                  <a:pt x="286435" y="267567"/>
                </a:cubicBezTo>
                <a:close/>
              </a:path>
            </a:pathLst>
          </a:custGeom>
          <a:solidFill>
            <a:schemeClr val="tx1"/>
          </a:solidFill>
        </p:spPr>
        <p:txBody>
          <a:bodyPr wrap="square" anchor="ctr">
            <a:noAutofit/>
          </a:bodyPr>
          <a:lstStyle>
            <a:lvl1pPr marL="0" indent="0" algn="ctr">
              <a:buNone/>
              <a:defRPr>
                <a:solidFill>
                  <a:schemeClr val="bg1"/>
                </a:solidFill>
              </a:defRPr>
            </a:lvl1pPr>
          </a:lstStyle>
          <a:p>
            <a:r>
              <a:rPr lang="en-US" dirty="0"/>
              <a:t>Click picture icon to insert photo</a:t>
            </a:r>
          </a:p>
        </p:txBody>
      </p:sp>
      <p:sp>
        <p:nvSpPr>
          <p:cNvPr id="7" name="TextBox 6">
            <a:extLst>
              <a:ext uri="{FF2B5EF4-FFF2-40B4-BE49-F238E27FC236}">
                <a16:creationId xmlns:a16="http://schemas.microsoft.com/office/drawing/2014/main" id="{C781F283-CADF-DF62-9AA2-1236DF5561F4}"/>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0" name="Picture 9">
            <a:extLst>
              <a:ext uri="{FF2B5EF4-FFF2-40B4-BE49-F238E27FC236}">
                <a16:creationId xmlns:a16="http://schemas.microsoft.com/office/drawing/2014/main" id="{302E379E-AB82-51C6-2E05-EAA69ECC97DE}"/>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2897550172"/>
      </p:ext>
    </p:extLst>
  </p:cSld>
  <p:clrMapOvr>
    <a:overrideClrMapping bg1="lt1" tx1="dk1" bg2="lt2" tx2="dk2" accent1="accent1" accent2="accent2" accent3="accent3" accent4="accent4" accent5="accent5" accent6="accent6" hlink="hlink" folHlink="folHlink"/>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14_divider_photo_orange">
    <p:bg>
      <p:bgRef idx="1001">
        <a:schemeClr val="bg1"/>
      </p:bgRef>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1550EA2-3CEF-F177-CDE5-F705D0B58CC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descr="Shape, circle&#10;&#10;Description automatically generated">
            <a:extLst>
              <a:ext uri="{FF2B5EF4-FFF2-40B4-BE49-F238E27FC236}">
                <a16:creationId xmlns:a16="http://schemas.microsoft.com/office/drawing/2014/main" id="{4DA16C0B-8D0E-4A1F-7479-5E5654617AC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6274678" cy="6821040"/>
          </a:xfrm>
          <a:prstGeom prst="rect">
            <a:avLst/>
          </a:prstGeom>
        </p:spPr>
      </p:pic>
      <p:pic>
        <p:nvPicPr>
          <p:cNvPr id="7" name="Picture 6" descr="Shape, circle&#10;&#10;Description automatically generated">
            <a:extLst>
              <a:ext uri="{FF2B5EF4-FFF2-40B4-BE49-F238E27FC236}">
                <a16:creationId xmlns:a16="http://schemas.microsoft.com/office/drawing/2014/main" id="{B195DA4C-5BB6-3B99-069C-6208F8864F5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746"/>
            <a:ext cx="5242326" cy="5779166"/>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9" y="1671355"/>
            <a:ext cx="4481562" cy="1757645"/>
          </a:xfrm>
        </p:spPr>
        <p:txBody>
          <a:bodyPr anchor="b" anchorCtr="0">
            <a:noAutofit/>
          </a:bodyPr>
          <a:lstStyle>
            <a:lvl1pPr algn="l">
              <a:defRPr sz="3600">
                <a:solidFill>
                  <a:schemeClr val="bg2"/>
                </a:solidFill>
              </a:defRPr>
            </a:lvl1pPr>
          </a:lstStyle>
          <a:p>
            <a:r>
              <a:rPr lang="en-US" dirty="0"/>
              <a:t>Insert your divider title here maximum of three lines</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hasCustomPrompt="1"/>
          </p:nvPr>
        </p:nvSpPr>
        <p:spPr>
          <a:xfrm>
            <a:off x="288558" y="3492349"/>
            <a:ext cx="4481563" cy="436210"/>
          </a:xfr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tx1"/>
                </a:solidFill>
              </a:defRPr>
            </a:lvl1pPr>
          </a:lstStyle>
          <a:p>
            <a:fld id="{403EF4E2-7A7A-0548-85F1-5479B7C9E1B2}" type="slidenum">
              <a:rPr lang="en-US" smtClean="0"/>
              <a:pPr/>
              <a:t>‹#›</a:t>
            </a:fld>
            <a:endParaRPr lang="en-US" dirty="0"/>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Picture Placeholder 3">
            <a:extLst>
              <a:ext uri="{FF2B5EF4-FFF2-40B4-BE49-F238E27FC236}">
                <a16:creationId xmlns:a16="http://schemas.microsoft.com/office/drawing/2014/main" id="{F67CCB69-B575-EB4B-74FD-2F4FA7E30528}"/>
              </a:ext>
            </a:extLst>
          </p:cNvPr>
          <p:cNvSpPr>
            <a:spLocks noGrp="1"/>
          </p:cNvSpPr>
          <p:nvPr>
            <p:ph type="pic" sz="quarter" idx="10" hasCustomPrompt="1"/>
          </p:nvPr>
        </p:nvSpPr>
        <p:spPr>
          <a:xfrm>
            <a:off x="5770564" y="-5427"/>
            <a:ext cx="6405671" cy="5331227"/>
          </a:xfrm>
          <a:custGeom>
            <a:avLst/>
            <a:gdLst>
              <a:gd name="connsiteX0" fmla="*/ 415328 w 6405671"/>
              <a:gd name="connsiteY0" fmla="*/ 0 h 5331227"/>
              <a:gd name="connsiteX1" fmla="*/ 6405671 w 6405671"/>
              <a:gd name="connsiteY1" fmla="*/ 0 h 5331227"/>
              <a:gd name="connsiteX2" fmla="*/ 6405671 w 6405671"/>
              <a:gd name="connsiteY2" fmla="*/ 4061829 h 5331227"/>
              <a:gd name="connsiteX3" fmla="*/ 6222234 w 6405671"/>
              <a:gd name="connsiteY3" fmla="*/ 4263661 h 5331227"/>
              <a:gd name="connsiteX4" fmla="*/ 3644900 w 6405671"/>
              <a:gd name="connsiteY4" fmla="*/ 5331227 h 5331227"/>
              <a:gd name="connsiteX5" fmla="*/ 0 w 6405671"/>
              <a:gd name="connsiteY5" fmla="*/ 1686327 h 5331227"/>
              <a:gd name="connsiteX6" fmla="*/ 286435 w 6405671"/>
              <a:gd name="connsiteY6" fmla="*/ 267567 h 5331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05671" h="5331227">
                <a:moveTo>
                  <a:pt x="415328" y="0"/>
                </a:moveTo>
                <a:lnTo>
                  <a:pt x="6405671" y="0"/>
                </a:lnTo>
                <a:lnTo>
                  <a:pt x="6405671" y="4061829"/>
                </a:lnTo>
                <a:lnTo>
                  <a:pt x="6222234" y="4263661"/>
                </a:lnTo>
                <a:cubicBezTo>
                  <a:pt x="5562637" y="4923258"/>
                  <a:pt x="4651412" y="5331227"/>
                  <a:pt x="3644900" y="5331227"/>
                </a:cubicBezTo>
                <a:cubicBezTo>
                  <a:pt x="1631877" y="5331227"/>
                  <a:pt x="0" y="3699350"/>
                  <a:pt x="0" y="1686327"/>
                </a:cubicBezTo>
                <a:cubicBezTo>
                  <a:pt x="0" y="1183071"/>
                  <a:pt x="101993" y="703637"/>
                  <a:pt x="286435" y="267567"/>
                </a:cubicBezTo>
                <a:close/>
              </a:path>
            </a:pathLst>
          </a:custGeom>
          <a:solidFill>
            <a:schemeClr val="tx1"/>
          </a:solidFill>
        </p:spPr>
        <p:txBody>
          <a:bodyPr wrap="square" anchor="ctr">
            <a:noAutofit/>
          </a:bodyPr>
          <a:lstStyle>
            <a:lvl1pPr marL="0" indent="0" algn="ctr">
              <a:buNone/>
              <a:defRPr>
                <a:solidFill>
                  <a:schemeClr val="bg1"/>
                </a:solidFill>
              </a:defRPr>
            </a:lvl1pPr>
          </a:lstStyle>
          <a:p>
            <a:r>
              <a:rPr lang="en-US" dirty="0"/>
              <a:t>Click picture icon to insert photo</a:t>
            </a:r>
          </a:p>
        </p:txBody>
      </p:sp>
      <p:sp>
        <p:nvSpPr>
          <p:cNvPr id="10" name="TextBox 9">
            <a:extLst>
              <a:ext uri="{FF2B5EF4-FFF2-40B4-BE49-F238E27FC236}">
                <a16:creationId xmlns:a16="http://schemas.microsoft.com/office/drawing/2014/main" id="{80D98D6D-3B9C-1B93-53B8-C1E5A114F0A3}"/>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1" name="Picture 10">
            <a:extLst>
              <a:ext uri="{FF2B5EF4-FFF2-40B4-BE49-F238E27FC236}">
                <a16:creationId xmlns:a16="http://schemas.microsoft.com/office/drawing/2014/main" id="{FD32F3E5-17C7-93CE-1619-A8CF612C641A}"/>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317591157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9.xml"/><Relationship Id="rId18" Type="http://schemas.openxmlformats.org/officeDocument/2006/relationships/slideLayout" Target="../slideLayouts/slideLayout44.xml"/><Relationship Id="rId26" Type="http://schemas.openxmlformats.org/officeDocument/2006/relationships/slideLayout" Target="../slideLayouts/slideLayout52.xml"/><Relationship Id="rId39" Type="http://schemas.openxmlformats.org/officeDocument/2006/relationships/slideLayout" Target="../slideLayouts/slideLayout65.xml"/><Relationship Id="rId21" Type="http://schemas.openxmlformats.org/officeDocument/2006/relationships/slideLayout" Target="../slideLayouts/slideLayout47.xml"/><Relationship Id="rId34" Type="http://schemas.openxmlformats.org/officeDocument/2006/relationships/slideLayout" Target="../slideLayouts/slideLayout60.xml"/><Relationship Id="rId42" Type="http://schemas.openxmlformats.org/officeDocument/2006/relationships/slideLayout" Target="../slideLayouts/slideLayout68.xml"/><Relationship Id="rId47" Type="http://schemas.openxmlformats.org/officeDocument/2006/relationships/slideLayout" Target="../slideLayouts/slideLayout73.xml"/><Relationship Id="rId50" Type="http://schemas.openxmlformats.org/officeDocument/2006/relationships/slideLayout" Target="../slideLayouts/slideLayout76.xml"/><Relationship Id="rId55" Type="http://schemas.openxmlformats.org/officeDocument/2006/relationships/slideLayout" Target="../slideLayouts/slideLayout81.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29" Type="http://schemas.openxmlformats.org/officeDocument/2006/relationships/slideLayout" Target="../slideLayouts/slideLayout55.xml"/><Relationship Id="rId41" Type="http://schemas.openxmlformats.org/officeDocument/2006/relationships/slideLayout" Target="../slideLayouts/slideLayout67.xml"/><Relationship Id="rId54" Type="http://schemas.openxmlformats.org/officeDocument/2006/relationships/slideLayout" Target="../slideLayouts/slideLayout80.xml"/><Relationship Id="rId62" Type="http://schemas.openxmlformats.org/officeDocument/2006/relationships/image" Target="../media/image1.png"/><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slideLayout" Target="../slideLayouts/slideLayout50.xml"/><Relationship Id="rId32" Type="http://schemas.openxmlformats.org/officeDocument/2006/relationships/slideLayout" Target="../slideLayouts/slideLayout58.xml"/><Relationship Id="rId37" Type="http://schemas.openxmlformats.org/officeDocument/2006/relationships/slideLayout" Target="../slideLayouts/slideLayout63.xml"/><Relationship Id="rId40" Type="http://schemas.openxmlformats.org/officeDocument/2006/relationships/slideLayout" Target="../slideLayouts/slideLayout66.xml"/><Relationship Id="rId45" Type="http://schemas.openxmlformats.org/officeDocument/2006/relationships/slideLayout" Target="../slideLayouts/slideLayout71.xml"/><Relationship Id="rId53" Type="http://schemas.openxmlformats.org/officeDocument/2006/relationships/slideLayout" Target="../slideLayouts/slideLayout79.xml"/><Relationship Id="rId58" Type="http://schemas.openxmlformats.org/officeDocument/2006/relationships/slideLayout" Target="../slideLayouts/slideLayout84.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slideLayout" Target="../slideLayouts/slideLayout49.xml"/><Relationship Id="rId28" Type="http://schemas.openxmlformats.org/officeDocument/2006/relationships/slideLayout" Target="../slideLayouts/slideLayout54.xml"/><Relationship Id="rId36" Type="http://schemas.openxmlformats.org/officeDocument/2006/relationships/slideLayout" Target="../slideLayouts/slideLayout62.xml"/><Relationship Id="rId49" Type="http://schemas.openxmlformats.org/officeDocument/2006/relationships/slideLayout" Target="../slideLayouts/slideLayout75.xml"/><Relationship Id="rId57" Type="http://schemas.openxmlformats.org/officeDocument/2006/relationships/slideLayout" Target="../slideLayouts/slideLayout83.xml"/><Relationship Id="rId61" Type="http://schemas.openxmlformats.org/officeDocument/2006/relationships/theme" Target="../theme/theme2.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31" Type="http://schemas.openxmlformats.org/officeDocument/2006/relationships/slideLayout" Target="../slideLayouts/slideLayout57.xml"/><Relationship Id="rId44" Type="http://schemas.openxmlformats.org/officeDocument/2006/relationships/slideLayout" Target="../slideLayouts/slideLayout70.xml"/><Relationship Id="rId52" Type="http://schemas.openxmlformats.org/officeDocument/2006/relationships/slideLayout" Target="../slideLayouts/slideLayout78.xml"/><Relationship Id="rId60" Type="http://schemas.openxmlformats.org/officeDocument/2006/relationships/slideLayout" Target="../slideLayouts/slideLayout8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slideLayout" Target="../slideLayouts/slideLayout48.xml"/><Relationship Id="rId27" Type="http://schemas.openxmlformats.org/officeDocument/2006/relationships/slideLayout" Target="../slideLayouts/slideLayout53.xml"/><Relationship Id="rId30" Type="http://schemas.openxmlformats.org/officeDocument/2006/relationships/slideLayout" Target="../slideLayouts/slideLayout56.xml"/><Relationship Id="rId35" Type="http://schemas.openxmlformats.org/officeDocument/2006/relationships/slideLayout" Target="../slideLayouts/slideLayout61.xml"/><Relationship Id="rId43" Type="http://schemas.openxmlformats.org/officeDocument/2006/relationships/slideLayout" Target="../slideLayouts/slideLayout69.xml"/><Relationship Id="rId48" Type="http://schemas.openxmlformats.org/officeDocument/2006/relationships/slideLayout" Target="../slideLayouts/slideLayout74.xml"/><Relationship Id="rId56" Type="http://schemas.openxmlformats.org/officeDocument/2006/relationships/slideLayout" Target="../slideLayouts/slideLayout82.xml"/><Relationship Id="rId8" Type="http://schemas.openxmlformats.org/officeDocument/2006/relationships/slideLayout" Target="../slideLayouts/slideLayout34.xml"/><Relationship Id="rId51" Type="http://schemas.openxmlformats.org/officeDocument/2006/relationships/slideLayout" Target="../slideLayouts/slideLayout77.xml"/><Relationship Id="rId3" Type="http://schemas.openxmlformats.org/officeDocument/2006/relationships/slideLayout" Target="../slideLayouts/slideLayout29.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5" Type="http://schemas.openxmlformats.org/officeDocument/2006/relationships/slideLayout" Target="../slideLayouts/slideLayout51.xml"/><Relationship Id="rId33" Type="http://schemas.openxmlformats.org/officeDocument/2006/relationships/slideLayout" Target="../slideLayouts/slideLayout59.xml"/><Relationship Id="rId38" Type="http://schemas.openxmlformats.org/officeDocument/2006/relationships/slideLayout" Target="../slideLayouts/slideLayout64.xml"/><Relationship Id="rId46" Type="http://schemas.openxmlformats.org/officeDocument/2006/relationships/slideLayout" Target="../slideLayouts/slideLayout72.xml"/><Relationship Id="rId59" Type="http://schemas.openxmlformats.org/officeDocument/2006/relationships/slideLayout" Target="../slideLayouts/slideLayout8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94.xml"/><Relationship Id="rId13" Type="http://schemas.openxmlformats.org/officeDocument/2006/relationships/slideLayout" Target="../slideLayouts/slideLayout99.xml"/><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slideLayout" Target="../slideLayouts/slideLayout98.xml"/><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5" Type="http://schemas.openxmlformats.org/officeDocument/2006/relationships/theme" Target="../theme/theme3.xml"/><Relationship Id="rId10" Type="http://schemas.openxmlformats.org/officeDocument/2006/relationships/slideLayout" Target="../slideLayouts/slideLayout96.xml"/><Relationship Id="rId4" Type="http://schemas.openxmlformats.org/officeDocument/2006/relationships/slideLayout" Target="../slideLayouts/slideLayout90.xml"/><Relationship Id="rId9" Type="http://schemas.openxmlformats.org/officeDocument/2006/relationships/slideLayout" Target="../slideLayouts/slideLayout95.xml"/><Relationship Id="rId14" Type="http://schemas.openxmlformats.org/officeDocument/2006/relationships/slideLayout" Target="../slideLayouts/slideLayout10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slideLayout" Target="../slideLayouts/slideLayout113.xml"/><Relationship Id="rId18" Type="http://schemas.openxmlformats.org/officeDocument/2006/relationships/slideLayout" Target="../slideLayouts/slideLayout118.xml"/><Relationship Id="rId26" Type="http://schemas.openxmlformats.org/officeDocument/2006/relationships/slideLayout" Target="../slideLayouts/slideLayout126.xml"/><Relationship Id="rId3" Type="http://schemas.openxmlformats.org/officeDocument/2006/relationships/slideLayout" Target="../slideLayouts/slideLayout103.xml"/><Relationship Id="rId21" Type="http://schemas.openxmlformats.org/officeDocument/2006/relationships/slideLayout" Target="../slideLayouts/slideLayout121.xml"/><Relationship Id="rId7" Type="http://schemas.openxmlformats.org/officeDocument/2006/relationships/slideLayout" Target="../slideLayouts/slideLayout107.xml"/><Relationship Id="rId12" Type="http://schemas.openxmlformats.org/officeDocument/2006/relationships/slideLayout" Target="../slideLayouts/slideLayout112.xml"/><Relationship Id="rId17" Type="http://schemas.openxmlformats.org/officeDocument/2006/relationships/slideLayout" Target="../slideLayouts/slideLayout117.xml"/><Relationship Id="rId25" Type="http://schemas.openxmlformats.org/officeDocument/2006/relationships/slideLayout" Target="../slideLayouts/slideLayout125.xml"/><Relationship Id="rId2" Type="http://schemas.openxmlformats.org/officeDocument/2006/relationships/slideLayout" Target="../slideLayouts/slideLayout102.xml"/><Relationship Id="rId16" Type="http://schemas.openxmlformats.org/officeDocument/2006/relationships/slideLayout" Target="../slideLayouts/slideLayout116.xml"/><Relationship Id="rId20" Type="http://schemas.openxmlformats.org/officeDocument/2006/relationships/slideLayout" Target="../slideLayouts/slideLayout120.xml"/><Relationship Id="rId29" Type="http://schemas.openxmlformats.org/officeDocument/2006/relationships/slideLayout" Target="../slideLayouts/slideLayout129.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24" Type="http://schemas.openxmlformats.org/officeDocument/2006/relationships/slideLayout" Target="../slideLayouts/slideLayout124.xml"/><Relationship Id="rId5" Type="http://schemas.openxmlformats.org/officeDocument/2006/relationships/slideLayout" Target="../slideLayouts/slideLayout105.xml"/><Relationship Id="rId15" Type="http://schemas.openxmlformats.org/officeDocument/2006/relationships/slideLayout" Target="../slideLayouts/slideLayout115.xml"/><Relationship Id="rId23" Type="http://schemas.openxmlformats.org/officeDocument/2006/relationships/slideLayout" Target="../slideLayouts/slideLayout123.xml"/><Relationship Id="rId28" Type="http://schemas.openxmlformats.org/officeDocument/2006/relationships/slideLayout" Target="../slideLayouts/slideLayout128.xml"/><Relationship Id="rId10" Type="http://schemas.openxmlformats.org/officeDocument/2006/relationships/slideLayout" Target="../slideLayouts/slideLayout110.xml"/><Relationship Id="rId19" Type="http://schemas.openxmlformats.org/officeDocument/2006/relationships/slideLayout" Target="../slideLayouts/slideLayout119.xml"/><Relationship Id="rId31" Type="http://schemas.openxmlformats.org/officeDocument/2006/relationships/image" Target="../media/image1.png"/><Relationship Id="rId4" Type="http://schemas.openxmlformats.org/officeDocument/2006/relationships/slideLayout" Target="../slideLayouts/slideLayout104.xml"/><Relationship Id="rId9" Type="http://schemas.openxmlformats.org/officeDocument/2006/relationships/slideLayout" Target="../slideLayouts/slideLayout109.xml"/><Relationship Id="rId14" Type="http://schemas.openxmlformats.org/officeDocument/2006/relationships/slideLayout" Target="../slideLayouts/slideLayout114.xml"/><Relationship Id="rId22" Type="http://schemas.openxmlformats.org/officeDocument/2006/relationships/slideLayout" Target="../slideLayouts/slideLayout122.xml"/><Relationship Id="rId27" Type="http://schemas.openxmlformats.org/officeDocument/2006/relationships/slideLayout" Target="../slideLayouts/slideLayout127.xml"/><Relationship Id="rId30"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32.xml"/><Relationship Id="rId2" Type="http://schemas.openxmlformats.org/officeDocument/2006/relationships/slideLayout" Target="../slideLayouts/slideLayout131.xml"/><Relationship Id="rId1" Type="http://schemas.openxmlformats.org/officeDocument/2006/relationships/slideLayout" Target="../slideLayouts/slideLayout130.xml"/><Relationship Id="rId6" Type="http://schemas.openxmlformats.org/officeDocument/2006/relationships/image" Target="../media/image1.png"/><Relationship Id="rId5" Type="http://schemas.openxmlformats.org/officeDocument/2006/relationships/theme" Target="../theme/theme5.xml"/><Relationship Id="rId4" Type="http://schemas.openxmlformats.org/officeDocument/2006/relationships/slideLayout" Target="../slideLayouts/slideLayout133.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4"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slideLayout" Target="../slideLayouts/slideLayout148.xml"/><Relationship Id="rId18" Type="http://schemas.openxmlformats.org/officeDocument/2006/relationships/slideLayout" Target="../slideLayouts/slideLayout15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slideLayout" Target="../slideLayouts/slideLayout147.xml"/><Relationship Id="rId17" Type="http://schemas.openxmlformats.org/officeDocument/2006/relationships/slideLayout" Target="../slideLayouts/slideLayout152.xml"/><Relationship Id="rId2" Type="http://schemas.openxmlformats.org/officeDocument/2006/relationships/slideLayout" Target="../slideLayouts/slideLayout137.xml"/><Relationship Id="rId16" Type="http://schemas.openxmlformats.org/officeDocument/2006/relationships/slideLayout" Target="../slideLayouts/slideLayout151.xml"/><Relationship Id="rId20" Type="http://schemas.openxmlformats.org/officeDocument/2006/relationships/image" Target="../media/image1.png"/><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5" Type="http://schemas.openxmlformats.org/officeDocument/2006/relationships/slideLayout" Target="../slideLayouts/slideLayout150.xml"/><Relationship Id="rId10" Type="http://schemas.openxmlformats.org/officeDocument/2006/relationships/slideLayout" Target="../slideLayouts/slideLayout145.xml"/><Relationship Id="rId19" Type="http://schemas.openxmlformats.org/officeDocument/2006/relationships/theme" Target="../theme/theme7.xml"/><Relationship Id="rId4" Type="http://schemas.openxmlformats.org/officeDocument/2006/relationships/slideLayout" Target="../slideLayouts/slideLayout139.xml"/><Relationship Id="rId9" Type="http://schemas.openxmlformats.org/officeDocument/2006/relationships/slideLayout" Target="../slideLayouts/slideLayout144.xml"/><Relationship Id="rId14" Type="http://schemas.openxmlformats.org/officeDocument/2006/relationships/slideLayout" Target="../slideLayouts/slideLayout14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61.xml"/><Relationship Id="rId13" Type="http://schemas.openxmlformats.org/officeDocument/2006/relationships/slideLayout" Target="../slideLayouts/slideLayout166.xml"/><Relationship Id="rId18" Type="http://schemas.openxmlformats.org/officeDocument/2006/relationships/slideLayout" Target="../slideLayouts/slideLayout171.xml"/><Relationship Id="rId26" Type="http://schemas.openxmlformats.org/officeDocument/2006/relationships/slideLayout" Target="../slideLayouts/slideLayout179.xml"/><Relationship Id="rId39" Type="http://schemas.openxmlformats.org/officeDocument/2006/relationships/slideLayout" Target="../slideLayouts/slideLayout192.xml"/><Relationship Id="rId3" Type="http://schemas.openxmlformats.org/officeDocument/2006/relationships/slideLayout" Target="../slideLayouts/slideLayout156.xml"/><Relationship Id="rId21" Type="http://schemas.openxmlformats.org/officeDocument/2006/relationships/slideLayout" Target="../slideLayouts/slideLayout174.xml"/><Relationship Id="rId34" Type="http://schemas.openxmlformats.org/officeDocument/2006/relationships/slideLayout" Target="../slideLayouts/slideLayout187.xml"/><Relationship Id="rId42" Type="http://schemas.openxmlformats.org/officeDocument/2006/relationships/slideLayout" Target="../slideLayouts/slideLayout195.xml"/><Relationship Id="rId7" Type="http://schemas.openxmlformats.org/officeDocument/2006/relationships/slideLayout" Target="../slideLayouts/slideLayout160.xml"/><Relationship Id="rId12" Type="http://schemas.openxmlformats.org/officeDocument/2006/relationships/slideLayout" Target="../slideLayouts/slideLayout165.xml"/><Relationship Id="rId17" Type="http://schemas.openxmlformats.org/officeDocument/2006/relationships/slideLayout" Target="../slideLayouts/slideLayout170.xml"/><Relationship Id="rId25" Type="http://schemas.openxmlformats.org/officeDocument/2006/relationships/slideLayout" Target="../slideLayouts/slideLayout178.xml"/><Relationship Id="rId33" Type="http://schemas.openxmlformats.org/officeDocument/2006/relationships/slideLayout" Target="../slideLayouts/slideLayout186.xml"/><Relationship Id="rId38" Type="http://schemas.openxmlformats.org/officeDocument/2006/relationships/slideLayout" Target="../slideLayouts/slideLayout191.xml"/><Relationship Id="rId2" Type="http://schemas.openxmlformats.org/officeDocument/2006/relationships/slideLayout" Target="../slideLayouts/slideLayout155.xml"/><Relationship Id="rId16" Type="http://schemas.openxmlformats.org/officeDocument/2006/relationships/slideLayout" Target="../slideLayouts/slideLayout169.xml"/><Relationship Id="rId20" Type="http://schemas.openxmlformats.org/officeDocument/2006/relationships/slideLayout" Target="../slideLayouts/slideLayout173.xml"/><Relationship Id="rId29" Type="http://schemas.openxmlformats.org/officeDocument/2006/relationships/slideLayout" Target="../slideLayouts/slideLayout182.xml"/><Relationship Id="rId41" Type="http://schemas.openxmlformats.org/officeDocument/2006/relationships/slideLayout" Target="../slideLayouts/slideLayout194.xml"/><Relationship Id="rId1" Type="http://schemas.openxmlformats.org/officeDocument/2006/relationships/slideLayout" Target="../slideLayouts/slideLayout154.xml"/><Relationship Id="rId6" Type="http://schemas.openxmlformats.org/officeDocument/2006/relationships/slideLayout" Target="../slideLayouts/slideLayout159.xml"/><Relationship Id="rId11" Type="http://schemas.openxmlformats.org/officeDocument/2006/relationships/slideLayout" Target="../slideLayouts/slideLayout164.xml"/><Relationship Id="rId24" Type="http://schemas.openxmlformats.org/officeDocument/2006/relationships/slideLayout" Target="../slideLayouts/slideLayout177.xml"/><Relationship Id="rId32" Type="http://schemas.openxmlformats.org/officeDocument/2006/relationships/slideLayout" Target="../slideLayouts/slideLayout185.xml"/><Relationship Id="rId37" Type="http://schemas.openxmlformats.org/officeDocument/2006/relationships/slideLayout" Target="../slideLayouts/slideLayout190.xml"/><Relationship Id="rId40" Type="http://schemas.openxmlformats.org/officeDocument/2006/relationships/slideLayout" Target="../slideLayouts/slideLayout193.xml"/><Relationship Id="rId45" Type="http://schemas.openxmlformats.org/officeDocument/2006/relationships/image" Target="../media/image1.png"/><Relationship Id="rId5" Type="http://schemas.openxmlformats.org/officeDocument/2006/relationships/slideLayout" Target="../slideLayouts/slideLayout158.xml"/><Relationship Id="rId15" Type="http://schemas.openxmlformats.org/officeDocument/2006/relationships/slideLayout" Target="../slideLayouts/slideLayout168.xml"/><Relationship Id="rId23" Type="http://schemas.openxmlformats.org/officeDocument/2006/relationships/slideLayout" Target="../slideLayouts/slideLayout176.xml"/><Relationship Id="rId28" Type="http://schemas.openxmlformats.org/officeDocument/2006/relationships/slideLayout" Target="../slideLayouts/slideLayout181.xml"/><Relationship Id="rId36" Type="http://schemas.openxmlformats.org/officeDocument/2006/relationships/slideLayout" Target="../slideLayouts/slideLayout189.xml"/><Relationship Id="rId10" Type="http://schemas.openxmlformats.org/officeDocument/2006/relationships/slideLayout" Target="../slideLayouts/slideLayout163.xml"/><Relationship Id="rId19" Type="http://schemas.openxmlformats.org/officeDocument/2006/relationships/slideLayout" Target="../slideLayouts/slideLayout172.xml"/><Relationship Id="rId31" Type="http://schemas.openxmlformats.org/officeDocument/2006/relationships/slideLayout" Target="../slideLayouts/slideLayout184.xml"/><Relationship Id="rId44" Type="http://schemas.openxmlformats.org/officeDocument/2006/relationships/theme" Target="../theme/theme8.xml"/><Relationship Id="rId4" Type="http://schemas.openxmlformats.org/officeDocument/2006/relationships/slideLayout" Target="../slideLayouts/slideLayout157.xml"/><Relationship Id="rId9" Type="http://schemas.openxmlformats.org/officeDocument/2006/relationships/slideLayout" Target="../slideLayouts/slideLayout162.xml"/><Relationship Id="rId14" Type="http://schemas.openxmlformats.org/officeDocument/2006/relationships/slideLayout" Target="../slideLayouts/slideLayout167.xml"/><Relationship Id="rId22" Type="http://schemas.openxmlformats.org/officeDocument/2006/relationships/slideLayout" Target="../slideLayouts/slideLayout175.xml"/><Relationship Id="rId27" Type="http://schemas.openxmlformats.org/officeDocument/2006/relationships/slideLayout" Target="../slideLayouts/slideLayout180.xml"/><Relationship Id="rId30" Type="http://schemas.openxmlformats.org/officeDocument/2006/relationships/slideLayout" Target="../slideLayouts/slideLayout183.xml"/><Relationship Id="rId35" Type="http://schemas.openxmlformats.org/officeDocument/2006/relationships/slideLayout" Target="../slideLayouts/slideLayout188.xml"/><Relationship Id="rId43" Type="http://schemas.openxmlformats.org/officeDocument/2006/relationships/slideLayout" Target="../slideLayouts/slideLayout19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5038869"/>
      </p:ext>
    </p:extLst>
  </p:cSld>
  <p:clrMap bg1="lt1" tx1="dk1" bg2="lt2" tx2="dk2" accent1="accent1" accent2="accent2" accent3="accent3" accent4="accent4" accent5="accent5" accent6="accent6" hlink="hlink" folHlink="folHlink"/>
  <p:sldLayoutIdLst>
    <p:sldLayoutId id="2147484149" r:id="rId1"/>
    <p:sldLayoutId id="2147484153" r:id="rId2"/>
    <p:sldLayoutId id="2147484157" r:id="rId3"/>
    <p:sldLayoutId id="2147484161" r:id="rId4"/>
    <p:sldLayoutId id="2147484165" r:id="rId5"/>
    <p:sldLayoutId id="2147484169" r:id="rId6"/>
    <p:sldLayoutId id="2147484173" r:id="rId7"/>
    <p:sldLayoutId id="2147484177" r:id="rId8"/>
    <p:sldLayoutId id="2147484181" r:id="rId9"/>
    <p:sldLayoutId id="2147484185" r:id="rId10"/>
    <p:sldLayoutId id="2147484189" r:id="rId11"/>
    <p:sldLayoutId id="2147484193" r:id="rId12"/>
    <p:sldLayoutId id="2147484196" r:id="rId13"/>
    <p:sldLayoutId id="2147484198" r:id="rId14"/>
    <p:sldLayoutId id="2147484200" r:id="rId15"/>
    <p:sldLayoutId id="2147484202" r:id="rId16"/>
    <p:sldLayoutId id="2147484204" r:id="rId17"/>
    <p:sldLayoutId id="2147484206" r:id="rId18"/>
    <p:sldLayoutId id="2147483667" r:id="rId19"/>
    <p:sldLayoutId id="2147483705" r:id="rId20"/>
    <p:sldLayoutId id="2147484269" r:id="rId21"/>
    <p:sldLayoutId id="2147484270" r:id="rId22"/>
    <p:sldLayoutId id="2147484271" r:id="rId23"/>
    <p:sldLayoutId id="2147484272" r:id="rId24"/>
    <p:sldLayoutId id="2147484273" r:id="rId25"/>
    <p:sldLayoutId id="2147484274" r:id="rId26"/>
  </p:sldLayoutIdLst>
  <p:hf hdr="0" ftr="0" dt="0"/>
  <p:txStyles>
    <p:titleStyle>
      <a:lvl1pPr algn="l" defTabSz="914400" rtl="0" eaLnBrk="1" latinLnBrk="0" hangingPunct="1">
        <a:lnSpc>
          <a:spcPct val="100000"/>
        </a:lnSpc>
        <a:spcBef>
          <a:spcPct val="0"/>
        </a:spcBef>
        <a:buNone/>
        <a:defRPr sz="20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SzPct val="100000"/>
        <a:buFont typeface="System Font Regular"/>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160" userDrawn="1">
          <p15:clr>
            <a:srgbClr val="F26B43"/>
          </p15:clr>
        </p15:guide>
        <p15:guide id="4"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653F65-BA9C-1740-A28B-B1DAA4DD9CA1}"/>
              </a:ext>
            </a:extLst>
          </p:cNvPr>
          <p:cNvSpPr>
            <a:spLocks noGrp="1"/>
          </p:cNvSpPr>
          <p:nvPr>
            <p:ph type="title"/>
          </p:nvPr>
        </p:nvSpPr>
        <p:spPr>
          <a:xfrm>
            <a:off x="288558" y="175951"/>
            <a:ext cx="11582400" cy="436541"/>
          </a:xfrm>
          <a:prstGeom prst="rect">
            <a:avLst/>
          </a:prstGeom>
        </p:spPr>
        <p:txBody>
          <a:bodyPr vert="horz" lIns="0" tIns="45720" rIns="0" bIns="45720" rtlCol="0" anchor="ctr">
            <a:noAutofit/>
          </a:bodyPr>
          <a:lstStyle/>
          <a:p>
            <a:r>
              <a:rPr lang="en-US" dirty="0"/>
              <a:t>Insert your slide title in Arial bold 20pt</a:t>
            </a:r>
          </a:p>
        </p:txBody>
      </p:sp>
      <p:sp>
        <p:nvSpPr>
          <p:cNvPr id="3" name="Text Placeholder 2">
            <a:extLst>
              <a:ext uri="{FF2B5EF4-FFF2-40B4-BE49-F238E27FC236}">
                <a16:creationId xmlns:a16="http://schemas.microsoft.com/office/drawing/2014/main" id="{24B979C3-6A0F-BF4F-B648-934820FFA018}"/>
              </a:ext>
            </a:extLst>
          </p:cNvPr>
          <p:cNvSpPr>
            <a:spLocks noGrp="1"/>
          </p:cNvSpPr>
          <p:nvPr>
            <p:ph type="body" idx="1"/>
          </p:nvPr>
        </p:nvSpPr>
        <p:spPr>
          <a:xfrm>
            <a:off x="288558" y="1825625"/>
            <a:ext cx="11597639" cy="3836139"/>
          </a:xfrm>
          <a:prstGeom prst="rect">
            <a:avLst/>
          </a:prstGeom>
        </p:spPr>
        <p:txBody>
          <a:bodyPr vert="horz" lIns="0" tIns="45720" rIns="0" bIns="45720" rtlCol="0">
            <a:noAutofit/>
          </a:bodyPr>
          <a:lstStyle/>
          <a:p>
            <a:pPr lvl="0"/>
            <a:r>
              <a:rPr lang="en-US" dirty="0"/>
              <a:t>Insert your copy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0C11DF5-A807-A249-BC11-866DFE18866A}"/>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tx1"/>
                </a:solidFill>
              </a:defRPr>
            </a:lvl1pPr>
          </a:lstStyle>
          <a:p>
            <a:fld id="{403EF4E2-7A7A-0548-85F1-5479B7C9E1B2}" type="slidenum">
              <a:rPr lang="en-US" smtClean="0"/>
              <a:pPr/>
              <a:t>‹#›</a:t>
            </a:fld>
            <a:endParaRPr lang="en-US" dirty="0"/>
          </a:p>
        </p:txBody>
      </p:sp>
      <p:cxnSp>
        <p:nvCxnSpPr>
          <p:cNvPr id="15" name="Straight Connector 14">
            <a:extLst>
              <a:ext uri="{FF2B5EF4-FFF2-40B4-BE49-F238E27FC236}">
                <a16:creationId xmlns:a16="http://schemas.microsoft.com/office/drawing/2014/main" id="{01AEB538-380C-AB5A-CF46-BE17C122D67C}"/>
              </a:ext>
            </a:extLst>
          </p:cNvPr>
          <p:cNvCxnSpPr>
            <a:cxnSpLocks/>
          </p:cNvCxnSpPr>
          <p:nvPr/>
        </p:nvCxnSpPr>
        <p:spPr>
          <a:xfrm>
            <a:off x="278932" y="6395755"/>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CA4AA68-4701-9381-97E1-D2141CD1A433}"/>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5" name="Picture 4">
            <a:extLst>
              <a:ext uri="{FF2B5EF4-FFF2-40B4-BE49-F238E27FC236}">
                <a16:creationId xmlns:a16="http://schemas.microsoft.com/office/drawing/2014/main" id="{881A7956-2F7F-0C2D-A635-4DDDC2981061}"/>
              </a:ext>
            </a:extLst>
          </p:cNvPr>
          <p:cNvPicPr>
            <a:picLocks noChangeAspect="1"/>
          </p:cNvPicPr>
          <p:nvPr/>
        </p:nvPicPr>
        <p:blipFill>
          <a:blip r:embed="rId6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67729225"/>
      </p:ext>
    </p:extLst>
  </p:cSld>
  <p:clrMap bg1="lt1" tx1="dk1" bg2="lt2" tx2="dk2" accent1="accent1" accent2="accent2" accent3="accent3" accent4="accent4" accent5="accent5" accent6="accent6" hlink="hlink" folHlink="folHlink"/>
  <p:sldLayoutIdLst>
    <p:sldLayoutId id="2147484276" r:id="rId1"/>
    <p:sldLayoutId id="2147484277" r:id="rId2"/>
    <p:sldLayoutId id="2147484278" r:id="rId3"/>
    <p:sldLayoutId id="2147484279" r:id="rId4"/>
    <p:sldLayoutId id="2147484280" r:id="rId5"/>
    <p:sldLayoutId id="2147484281" r:id="rId6"/>
    <p:sldLayoutId id="2147484282" r:id="rId7"/>
    <p:sldLayoutId id="2147484283" r:id="rId8"/>
    <p:sldLayoutId id="2147484284" r:id="rId9"/>
    <p:sldLayoutId id="2147484285" r:id="rId10"/>
    <p:sldLayoutId id="2147484286" r:id="rId11"/>
    <p:sldLayoutId id="2147484287" r:id="rId12"/>
    <p:sldLayoutId id="2147484288" r:id="rId13"/>
    <p:sldLayoutId id="2147484289" r:id="rId14"/>
    <p:sldLayoutId id="2147484290" r:id="rId15"/>
    <p:sldLayoutId id="2147484291" r:id="rId16"/>
    <p:sldLayoutId id="2147484292" r:id="rId17"/>
    <p:sldLayoutId id="2147484293" r:id="rId18"/>
    <p:sldLayoutId id="2147484294" r:id="rId19"/>
    <p:sldLayoutId id="2147484295" r:id="rId20"/>
    <p:sldLayoutId id="2147484296" r:id="rId21"/>
    <p:sldLayoutId id="2147484297" r:id="rId22"/>
    <p:sldLayoutId id="2147484298" r:id="rId23"/>
    <p:sldLayoutId id="2147484299" r:id="rId24"/>
    <p:sldLayoutId id="2147484300" r:id="rId25"/>
    <p:sldLayoutId id="2147484301" r:id="rId26"/>
    <p:sldLayoutId id="2147484302" r:id="rId27"/>
    <p:sldLayoutId id="2147484303" r:id="rId28"/>
    <p:sldLayoutId id="2147484304" r:id="rId29"/>
    <p:sldLayoutId id="2147484305" r:id="rId30"/>
    <p:sldLayoutId id="2147484306" r:id="rId31"/>
    <p:sldLayoutId id="2147484307" r:id="rId32"/>
    <p:sldLayoutId id="2147484308" r:id="rId33"/>
    <p:sldLayoutId id="2147484309" r:id="rId34"/>
    <p:sldLayoutId id="2147484310" r:id="rId35"/>
    <p:sldLayoutId id="2147484311" r:id="rId36"/>
    <p:sldLayoutId id="2147484312" r:id="rId37"/>
    <p:sldLayoutId id="2147484313" r:id="rId38"/>
    <p:sldLayoutId id="2147484314" r:id="rId39"/>
    <p:sldLayoutId id="2147484315" r:id="rId40"/>
    <p:sldLayoutId id="2147484316" r:id="rId41"/>
    <p:sldLayoutId id="2147484317" r:id="rId42"/>
    <p:sldLayoutId id="2147484318" r:id="rId43"/>
    <p:sldLayoutId id="2147484319" r:id="rId44"/>
    <p:sldLayoutId id="2147484320" r:id="rId45"/>
    <p:sldLayoutId id="2147484321" r:id="rId46"/>
    <p:sldLayoutId id="2147484322" r:id="rId47"/>
    <p:sldLayoutId id="2147484323" r:id="rId48"/>
    <p:sldLayoutId id="2147484324" r:id="rId49"/>
    <p:sldLayoutId id="2147484325" r:id="rId50"/>
    <p:sldLayoutId id="2147484326" r:id="rId51"/>
    <p:sldLayoutId id="2147484328" r:id="rId52"/>
    <p:sldLayoutId id="2147484329" r:id="rId53"/>
    <p:sldLayoutId id="2147484330" r:id="rId54"/>
    <p:sldLayoutId id="2147484331" r:id="rId55"/>
    <p:sldLayoutId id="2147484332" r:id="rId56"/>
    <p:sldLayoutId id="2147484333" r:id="rId57"/>
    <p:sldLayoutId id="2147484334" r:id="rId58"/>
    <p:sldLayoutId id="2147484335" r:id="rId59"/>
    <p:sldLayoutId id="2147484336" r:id="rId60"/>
  </p:sldLayoutIdLst>
  <p:hf hdr="0" ftr="0" dt="0"/>
  <p:txStyles>
    <p:titleStyle>
      <a:lvl1pPr algn="l" defTabSz="914400" rtl="0" eaLnBrk="1" latinLnBrk="0" hangingPunct="1">
        <a:lnSpc>
          <a:spcPct val="100000"/>
        </a:lnSpc>
        <a:spcBef>
          <a:spcPct val="0"/>
        </a:spcBef>
        <a:buNone/>
        <a:defRPr sz="20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SzPct val="100000"/>
        <a:buFont typeface="System Font Regular"/>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160" userDrawn="1">
          <p15:clr>
            <a:srgbClr val="F26B43"/>
          </p15:clr>
        </p15:guide>
        <p15:guide id="4" pos="384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653F65-BA9C-1740-A28B-B1DAA4DD9CA1}"/>
              </a:ext>
            </a:extLst>
          </p:cNvPr>
          <p:cNvSpPr>
            <a:spLocks noGrp="1"/>
          </p:cNvSpPr>
          <p:nvPr>
            <p:ph type="title"/>
          </p:nvPr>
        </p:nvSpPr>
        <p:spPr>
          <a:xfrm>
            <a:off x="288558" y="175951"/>
            <a:ext cx="11582400" cy="436541"/>
          </a:xfrm>
          <a:prstGeom prst="rect">
            <a:avLst/>
          </a:prstGeom>
        </p:spPr>
        <p:txBody>
          <a:bodyPr vert="horz" lIns="0" tIns="45720" rIns="0" bIns="45720" rtlCol="0" anchor="ctr">
            <a:noAutofit/>
          </a:bodyPr>
          <a:lstStyle/>
          <a:p>
            <a:r>
              <a:rPr lang="en-US" dirty="0"/>
              <a:t>Insert your slide title in Arial bold 20pt</a:t>
            </a:r>
          </a:p>
        </p:txBody>
      </p:sp>
      <p:sp>
        <p:nvSpPr>
          <p:cNvPr id="3" name="Text Placeholder 2">
            <a:extLst>
              <a:ext uri="{FF2B5EF4-FFF2-40B4-BE49-F238E27FC236}">
                <a16:creationId xmlns:a16="http://schemas.microsoft.com/office/drawing/2014/main" id="{24B979C3-6A0F-BF4F-B648-934820FFA018}"/>
              </a:ext>
            </a:extLst>
          </p:cNvPr>
          <p:cNvSpPr>
            <a:spLocks noGrp="1"/>
          </p:cNvSpPr>
          <p:nvPr>
            <p:ph type="body" idx="1"/>
          </p:nvPr>
        </p:nvSpPr>
        <p:spPr>
          <a:xfrm>
            <a:off x="288558" y="1825625"/>
            <a:ext cx="11597639" cy="3836139"/>
          </a:xfrm>
          <a:prstGeom prst="rect">
            <a:avLst/>
          </a:prstGeom>
        </p:spPr>
        <p:txBody>
          <a:bodyPr vert="horz" lIns="0" tIns="45720" rIns="0" bIns="45720" rtlCol="0">
            <a:noAutofit/>
          </a:bodyPr>
          <a:lstStyle/>
          <a:p>
            <a:pPr lvl="0"/>
            <a:r>
              <a:rPr lang="en-US" dirty="0"/>
              <a:t>Insert your copy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0C11DF5-A807-A249-BC11-866DFE18866A}"/>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tx1"/>
                </a:solidFill>
              </a:defRPr>
            </a:lvl1pPr>
          </a:lstStyle>
          <a:p>
            <a:fld id="{403EF4E2-7A7A-0548-85F1-5479B7C9E1B2}" type="slidenum">
              <a:rPr lang="en-US" smtClean="0"/>
              <a:pPr/>
              <a:t>‹#›</a:t>
            </a:fld>
            <a:endParaRPr lang="en-US" dirty="0"/>
          </a:p>
        </p:txBody>
      </p:sp>
      <p:cxnSp>
        <p:nvCxnSpPr>
          <p:cNvPr id="15" name="Straight Connector 14">
            <a:extLst>
              <a:ext uri="{FF2B5EF4-FFF2-40B4-BE49-F238E27FC236}">
                <a16:creationId xmlns:a16="http://schemas.microsoft.com/office/drawing/2014/main" id="{01AEB538-380C-AB5A-CF46-BE17C122D67C}"/>
              </a:ext>
            </a:extLst>
          </p:cNvPr>
          <p:cNvCxnSpPr>
            <a:cxnSpLocks/>
          </p:cNvCxnSpPr>
          <p:nvPr/>
        </p:nvCxnSpPr>
        <p:spPr>
          <a:xfrm>
            <a:off x="278932" y="6395755"/>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8652324"/>
      </p:ext>
    </p:extLst>
  </p:cSld>
  <p:clrMap bg1="lt1" tx1="dk1" bg2="lt2" tx2="dk2" accent1="accent1" accent2="accent2" accent3="accent3" accent4="accent4" accent5="accent5" accent6="accent6" hlink="hlink" folHlink="folHlink"/>
  <p:sldLayoutIdLst>
    <p:sldLayoutId id="2147484338" r:id="rId1"/>
    <p:sldLayoutId id="2147484339" r:id="rId2"/>
    <p:sldLayoutId id="2147484340" r:id="rId3"/>
    <p:sldLayoutId id="2147484341" r:id="rId4"/>
    <p:sldLayoutId id="2147484342" r:id="rId5"/>
    <p:sldLayoutId id="2147484343" r:id="rId6"/>
    <p:sldLayoutId id="2147484344" r:id="rId7"/>
    <p:sldLayoutId id="2147484345" r:id="rId8"/>
    <p:sldLayoutId id="2147484346" r:id="rId9"/>
    <p:sldLayoutId id="2147484347" r:id="rId10"/>
    <p:sldLayoutId id="2147484348" r:id="rId11"/>
    <p:sldLayoutId id="2147484349" r:id="rId12"/>
    <p:sldLayoutId id="2147484350" r:id="rId13"/>
    <p:sldLayoutId id="2147484351" r:id="rId14"/>
  </p:sldLayoutIdLst>
  <p:hf hdr="0" ftr="0" dt="0"/>
  <p:txStyles>
    <p:titleStyle>
      <a:lvl1pPr algn="l" defTabSz="914400" rtl="0" eaLnBrk="1" latinLnBrk="0" hangingPunct="1">
        <a:lnSpc>
          <a:spcPct val="100000"/>
        </a:lnSpc>
        <a:spcBef>
          <a:spcPct val="0"/>
        </a:spcBef>
        <a:buNone/>
        <a:defRPr sz="20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SzPct val="100000"/>
        <a:buFont typeface="System Font Regular"/>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653F65-BA9C-1740-A28B-B1DAA4DD9CA1}"/>
              </a:ext>
            </a:extLst>
          </p:cNvPr>
          <p:cNvSpPr>
            <a:spLocks noGrp="1"/>
          </p:cNvSpPr>
          <p:nvPr>
            <p:ph type="title"/>
          </p:nvPr>
        </p:nvSpPr>
        <p:spPr>
          <a:xfrm>
            <a:off x="288558" y="175951"/>
            <a:ext cx="11582400" cy="436541"/>
          </a:xfrm>
          <a:prstGeom prst="rect">
            <a:avLst/>
          </a:prstGeom>
        </p:spPr>
        <p:txBody>
          <a:bodyPr vert="horz" lIns="0" tIns="45720" rIns="0" bIns="45720" rtlCol="0" anchor="ctr">
            <a:noAutofit/>
          </a:bodyPr>
          <a:lstStyle/>
          <a:p>
            <a:r>
              <a:rPr lang="en-US" dirty="0"/>
              <a:t>Insert your slide title in Arial bold 20pt</a:t>
            </a:r>
          </a:p>
        </p:txBody>
      </p:sp>
      <p:sp>
        <p:nvSpPr>
          <p:cNvPr id="3" name="Text Placeholder 2">
            <a:extLst>
              <a:ext uri="{FF2B5EF4-FFF2-40B4-BE49-F238E27FC236}">
                <a16:creationId xmlns:a16="http://schemas.microsoft.com/office/drawing/2014/main" id="{24B979C3-6A0F-BF4F-B648-934820FFA018}"/>
              </a:ext>
            </a:extLst>
          </p:cNvPr>
          <p:cNvSpPr>
            <a:spLocks noGrp="1"/>
          </p:cNvSpPr>
          <p:nvPr>
            <p:ph type="body" idx="1"/>
          </p:nvPr>
        </p:nvSpPr>
        <p:spPr>
          <a:xfrm>
            <a:off x="288558" y="1825625"/>
            <a:ext cx="11597639" cy="3836139"/>
          </a:xfrm>
          <a:prstGeom prst="rect">
            <a:avLst/>
          </a:prstGeom>
        </p:spPr>
        <p:txBody>
          <a:bodyPr vert="horz" lIns="0" tIns="45720" rIns="0" bIns="45720" rtlCol="0">
            <a:noAutofit/>
          </a:bodyPr>
          <a:lstStyle/>
          <a:p>
            <a:pPr lvl="0"/>
            <a:r>
              <a:rPr lang="en-US" dirty="0"/>
              <a:t>Insert your copy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0C11DF5-A807-A249-BC11-866DFE18866A}"/>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tx1"/>
                </a:solidFill>
              </a:defRPr>
            </a:lvl1pPr>
          </a:lstStyle>
          <a:p>
            <a:fld id="{403EF4E2-7A7A-0548-85F1-5479B7C9E1B2}" type="slidenum">
              <a:rPr lang="en-US" smtClean="0"/>
              <a:pPr/>
              <a:t>‹#›</a:t>
            </a:fld>
            <a:endParaRPr lang="en-US" dirty="0"/>
          </a:p>
        </p:txBody>
      </p:sp>
      <p:cxnSp>
        <p:nvCxnSpPr>
          <p:cNvPr id="15" name="Straight Connector 14">
            <a:extLst>
              <a:ext uri="{FF2B5EF4-FFF2-40B4-BE49-F238E27FC236}">
                <a16:creationId xmlns:a16="http://schemas.microsoft.com/office/drawing/2014/main" id="{01AEB538-380C-AB5A-CF46-BE17C122D67C}"/>
              </a:ext>
            </a:extLst>
          </p:cNvPr>
          <p:cNvCxnSpPr>
            <a:cxnSpLocks/>
          </p:cNvCxnSpPr>
          <p:nvPr/>
        </p:nvCxnSpPr>
        <p:spPr>
          <a:xfrm>
            <a:off x="278932" y="6395755"/>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87725D1A-C062-68AE-5D1A-DF162B10E713}"/>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5" name="Picture 4">
            <a:extLst>
              <a:ext uri="{FF2B5EF4-FFF2-40B4-BE49-F238E27FC236}">
                <a16:creationId xmlns:a16="http://schemas.microsoft.com/office/drawing/2014/main" id="{6140DCC3-C184-E296-80E1-52E3FDD9938B}"/>
              </a:ext>
            </a:extLst>
          </p:cNvPr>
          <p:cNvPicPr>
            <a:picLocks noChangeAspect="1"/>
          </p:cNvPicPr>
          <p:nvPr/>
        </p:nvPicPr>
        <p:blipFill>
          <a:blip r:embed="rId31"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30688223"/>
      </p:ext>
    </p:extLst>
  </p:cSld>
  <p:clrMap bg1="lt1" tx1="dk1" bg2="lt2" tx2="dk2" accent1="accent1" accent2="accent2" accent3="accent3" accent4="accent4" accent5="accent5" accent6="accent6" hlink="hlink" folHlink="folHlink"/>
  <p:sldLayoutIdLst>
    <p:sldLayoutId id="2147484353" r:id="rId1"/>
    <p:sldLayoutId id="2147484354" r:id="rId2"/>
    <p:sldLayoutId id="2147484355" r:id="rId3"/>
    <p:sldLayoutId id="2147484356" r:id="rId4"/>
    <p:sldLayoutId id="2147484357" r:id="rId5"/>
    <p:sldLayoutId id="2147484358" r:id="rId6"/>
    <p:sldLayoutId id="2147484359" r:id="rId7"/>
    <p:sldLayoutId id="2147484360" r:id="rId8"/>
    <p:sldLayoutId id="2147484361" r:id="rId9"/>
    <p:sldLayoutId id="2147484362" r:id="rId10"/>
    <p:sldLayoutId id="2147484363" r:id="rId11"/>
    <p:sldLayoutId id="2147484364" r:id="rId12"/>
    <p:sldLayoutId id="2147484365" r:id="rId13"/>
    <p:sldLayoutId id="2147484366" r:id="rId14"/>
    <p:sldLayoutId id="2147484367" r:id="rId15"/>
    <p:sldLayoutId id="2147484368" r:id="rId16"/>
    <p:sldLayoutId id="2147484369" r:id="rId17"/>
    <p:sldLayoutId id="2147484370" r:id="rId18"/>
    <p:sldLayoutId id="2147484371" r:id="rId19"/>
    <p:sldLayoutId id="2147484372" r:id="rId20"/>
    <p:sldLayoutId id="2147484373" r:id="rId21"/>
    <p:sldLayoutId id="2147484374" r:id="rId22"/>
    <p:sldLayoutId id="2147484375" r:id="rId23"/>
    <p:sldLayoutId id="2147484376" r:id="rId24"/>
    <p:sldLayoutId id="2147484377" r:id="rId25"/>
    <p:sldLayoutId id="2147484378" r:id="rId26"/>
    <p:sldLayoutId id="2147484379" r:id="rId27"/>
    <p:sldLayoutId id="2147484380" r:id="rId28"/>
    <p:sldLayoutId id="2147484381" r:id="rId29"/>
  </p:sldLayoutIdLst>
  <p:hf hdr="0" ftr="0" dt="0"/>
  <p:txStyles>
    <p:titleStyle>
      <a:lvl1pPr algn="l" defTabSz="914400" rtl="0" eaLnBrk="1" latinLnBrk="0" hangingPunct="1">
        <a:lnSpc>
          <a:spcPct val="100000"/>
        </a:lnSpc>
        <a:spcBef>
          <a:spcPct val="0"/>
        </a:spcBef>
        <a:buNone/>
        <a:defRPr sz="20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SzPct val="100000"/>
        <a:buFont typeface="System Font Regular"/>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653F65-BA9C-1740-A28B-B1DAA4DD9CA1}"/>
              </a:ext>
            </a:extLst>
          </p:cNvPr>
          <p:cNvSpPr>
            <a:spLocks noGrp="1"/>
          </p:cNvSpPr>
          <p:nvPr>
            <p:ph type="title"/>
          </p:nvPr>
        </p:nvSpPr>
        <p:spPr>
          <a:xfrm>
            <a:off x="288558" y="175950"/>
            <a:ext cx="11582400" cy="436541"/>
          </a:xfrm>
          <a:prstGeom prst="rect">
            <a:avLst/>
          </a:prstGeom>
        </p:spPr>
        <p:txBody>
          <a:bodyPr vert="horz" lIns="0" tIns="45720" rIns="0" bIns="45720" rtlCol="0" anchor="ctr">
            <a:noAutofit/>
          </a:bodyPr>
          <a:lstStyle/>
          <a:p>
            <a:r>
              <a:rPr lang="en-US" dirty="0"/>
              <a:t>Insert your slide title in Arial bold 20pt</a:t>
            </a:r>
          </a:p>
        </p:txBody>
      </p:sp>
      <p:sp>
        <p:nvSpPr>
          <p:cNvPr id="3" name="Text Placeholder 2">
            <a:extLst>
              <a:ext uri="{FF2B5EF4-FFF2-40B4-BE49-F238E27FC236}">
                <a16:creationId xmlns:a16="http://schemas.microsoft.com/office/drawing/2014/main" id="{24B979C3-6A0F-BF4F-B648-934820FFA018}"/>
              </a:ext>
            </a:extLst>
          </p:cNvPr>
          <p:cNvSpPr>
            <a:spLocks noGrp="1"/>
          </p:cNvSpPr>
          <p:nvPr>
            <p:ph type="body" idx="1"/>
          </p:nvPr>
        </p:nvSpPr>
        <p:spPr>
          <a:xfrm>
            <a:off x="288558" y="1825625"/>
            <a:ext cx="11597639" cy="3836139"/>
          </a:xfrm>
          <a:prstGeom prst="rect">
            <a:avLst/>
          </a:prstGeom>
        </p:spPr>
        <p:txBody>
          <a:bodyPr vert="horz" lIns="0" tIns="45720" rIns="0" bIns="45720" rtlCol="0">
            <a:noAutofit/>
          </a:bodyPr>
          <a:lstStyle/>
          <a:p>
            <a:pPr lvl="0"/>
            <a:r>
              <a:rPr lang="en-US" dirty="0"/>
              <a:t>Insert your copy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0C11DF5-A807-A249-BC11-866DFE18866A}"/>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tx1"/>
                </a:solidFill>
              </a:defRPr>
            </a:lvl1pPr>
          </a:lstStyle>
          <a:p>
            <a:fld id="{403EF4E2-7A7A-0548-85F1-5479B7C9E1B2}" type="slidenum">
              <a:rPr lang="en-US" smtClean="0"/>
              <a:pPr/>
              <a:t>‹#›</a:t>
            </a:fld>
            <a:endParaRPr lang="en-US" dirty="0"/>
          </a:p>
        </p:txBody>
      </p:sp>
      <p:cxnSp>
        <p:nvCxnSpPr>
          <p:cNvPr id="15" name="Straight Connector 14">
            <a:extLst>
              <a:ext uri="{FF2B5EF4-FFF2-40B4-BE49-F238E27FC236}">
                <a16:creationId xmlns:a16="http://schemas.microsoft.com/office/drawing/2014/main" id="{01AEB538-380C-AB5A-CF46-BE17C122D67C}"/>
              </a:ext>
            </a:extLst>
          </p:cNvPr>
          <p:cNvCxnSpPr>
            <a:cxnSpLocks/>
          </p:cNvCxnSpPr>
          <p:nvPr/>
        </p:nvCxnSpPr>
        <p:spPr>
          <a:xfrm>
            <a:off x="278932" y="6395755"/>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ABDC7FF3-9784-16DD-1F92-9122F79BB1EF}"/>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5" name="Picture 4">
            <a:extLst>
              <a:ext uri="{FF2B5EF4-FFF2-40B4-BE49-F238E27FC236}">
                <a16:creationId xmlns:a16="http://schemas.microsoft.com/office/drawing/2014/main" id="{592FA6D9-97B9-70F0-18CE-9141EEAB7FD8}"/>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3721879946"/>
      </p:ext>
    </p:extLst>
  </p:cSld>
  <p:clrMap bg1="lt1" tx1="dk1" bg2="lt2" tx2="dk2" accent1="accent1" accent2="accent2" accent3="accent3" accent4="accent4" accent5="accent5" accent6="accent6" hlink="hlink" folHlink="folHlink"/>
  <p:sldLayoutIdLst>
    <p:sldLayoutId id="2147484383" r:id="rId1"/>
    <p:sldLayoutId id="2147484384" r:id="rId2"/>
    <p:sldLayoutId id="2147484385" r:id="rId3"/>
    <p:sldLayoutId id="2147484386" r:id="rId4"/>
  </p:sldLayoutIdLst>
  <p:hf hdr="0" ftr="0" dt="0"/>
  <p:txStyles>
    <p:titleStyle>
      <a:lvl1pPr algn="l" defTabSz="914400" rtl="0" eaLnBrk="1" latinLnBrk="0" hangingPunct="1">
        <a:lnSpc>
          <a:spcPct val="100000"/>
        </a:lnSpc>
        <a:spcBef>
          <a:spcPct val="0"/>
        </a:spcBef>
        <a:buNone/>
        <a:defRPr sz="20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SzPct val="100000"/>
        <a:buFont typeface="System Font Regular"/>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653F65-BA9C-1740-A28B-B1DAA4DD9CA1}"/>
              </a:ext>
            </a:extLst>
          </p:cNvPr>
          <p:cNvSpPr>
            <a:spLocks noGrp="1"/>
          </p:cNvSpPr>
          <p:nvPr>
            <p:ph type="title"/>
          </p:nvPr>
        </p:nvSpPr>
        <p:spPr>
          <a:xfrm>
            <a:off x="288558" y="175951"/>
            <a:ext cx="11582400" cy="436541"/>
          </a:xfrm>
          <a:prstGeom prst="rect">
            <a:avLst/>
          </a:prstGeom>
        </p:spPr>
        <p:txBody>
          <a:bodyPr vert="horz" lIns="0" tIns="45720" rIns="0" bIns="45720" rtlCol="0" anchor="ctr">
            <a:noAutofit/>
          </a:bodyPr>
          <a:lstStyle/>
          <a:p>
            <a:r>
              <a:rPr lang="en-US" dirty="0"/>
              <a:t>Insert your slide title in Arial bold 20pt</a:t>
            </a:r>
          </a:p>
        </p:txBody>
      </p:sp>
      <p:sp>
        <p:nvSpPr>
          <p:cNvPr id="3" name="Text Placeholder 2">
            <a:extLst>
              <a:ext uri="{FF2B5EF4-FFF2-40B4-BE49-F238E27FC236}">
                <a16:creationId xmlns:a16="http://schemas.microsoft.com/office/drawing/2014/main" id="{24B979C3-6A0F-BF4F-B648-934820FFA018}"/>
              </a:ext>
            </a:extLst>
          </p:cNvPr>
          <p:cNvSpPr>
            <a:spLocks noGrp="1"/>
          </p:cNvSpPr>
          <p:nvPr>
            <p:ph type="body" idx="1"/>
          </p:nvPr>
        </p:nvSpPr>
        <p:spPr>
          <a:xfrm>
            <a:off x="288558" y="1825625"/>
            <a:ext cx="11597639" cy="3836139"/>
          </a:xfrm>
          <a:prstGeom prst="rect">
            <a:avLst/>
          </a:prstGeom>
        </p:spPr>
        <p:txBody>
          <a:bodyPr vert="horz" lIns="0" tIns="45720" rIns="0" bIns="45720" rtlCol="0">
            <a:noAutofit/>
          </a:bodyPr>
          <a:lstStyle/>
          <a:p>
            <a:pPr lvl="0"/>
            <a:r>
              <a:rPr lang="en-US" dirty="0"/>
              <a:t>Insert your copy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0C11DF5-A807-A249-BC11-866DFE18866A}"/>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tx1"/>
                </a:solidFill>
              </a:defRPr>
            </a:lvl1pPr>
          </a:lstStyle>
          <a:p>
            <a:fld id="{403EF4E2-7A7A-0548-85F1-5479B7C9E1B2}" type="slidenum">
              <a:rPr lang="en-US" smtClean="0"/>
              <a:pPr/>
              <a:t>‹#›</a:t>
            </a:fld>
            <a:endParaRPr lang="en-US" dirty="0"/>
          </a:p>
        </p:txBody>
      </p:sp>
      <p:cxnSp>
        <p:nvCxnSpPr>
          <p:cNvPr id="15" name="Straight Connector 14">
            <a:extLst>
              <a:ext uri="{FF2B5EF4-FFF2-40B4-BE49-F238E27FC236}">
                <a16:creationId xmlns:a16="http://schemas.microsoft.com/office/drawing/2014/main" id="{01AEB538-380C-AB5A-CF46-BE17C122D67C}"/>
              </a:ext>
            </a:extLst>
          </p:cNvPr>
          <p:cNvCxnSpPr>
            <a:cxnSpLocks/>
          </p:cNvCxnSpPr>
          <p:nvPr/>
        </p:nvCxnSpPr>
        <p:spPr>
          <a:xfrm>
            <a:off x="278932" y="6395755"/>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3477CA6-1C99-FF6B-DEF9-8594D75D27A8}"/>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5" name="Picture 4">
            <a:extLst>
              <a:ext uri="{FF2B5EF4-FFF2-40B4-BE49-F238E27FC236}">
                <a16:creationId xmlns:a16="http://schemas.microsoft.com/office/drawing/2014/main" id="{0CA92560-F69A-3A8B-D852-E64A8A5A1137}"/>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745140496"/>
      </p:ext>
    </p:extLst>
  </p:cSld>
  <p:clrMap bg1="lt1" tx1="dk1" bg2="lt2" tx2="dk2" accent1="accent1" accent2="accent2" accent3="accent3" accent4="accent4" accent5="accent5" accent6="accent6" hlink="hlink" folHlink="folHlink"/>
  <p:sldLayoutIdLst>
    <p:sldLayoutId id="2147484388" r:id="rId1"/>
    <p:sldLayoutId id="2147484389" r:id="rId2"/>
  </p:sldLayoutIdLst>
  <p:hf hdr="0" ftr="0" dt="0"/>
  <p:txStyles>
    <p:titleStyle>
      <a:lvl1pPr algn="l" defTabSz="914400" rtl="0" eaLnBrk="1" latinLnBrk="0" hangingPunct="1">
        <a:lnSpc>
          <a:spcPct val="100000"/>
        </a:lnSpc>
        <a:spcBef>
          <a:spcPct val="0"/>
        </a:spcBef>
        <a:buNone/>
        <a:defRPr sz="20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SzPct val="100000"/>
        <a:buFont typeface="System Font Regular"/>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653F65-BA9C-1740-A28B-B1DAA4DD9CA1}"/>
              </a:ext>
            </a:extLst>
          </p:cNvPr>
          <p:cNvSpPr>
            <a:spLocks noGrp="1"/>
          </p:cNvSpPr>
          <p:nvPr>
            <p:ph type="title"/>
          </p:nvPr>
        </p:nvSpPr>
        <p:spPr>
          <a:xfrm>
            <a:off x="288558" y="150857"/>
            <a:ext cx="11582400" cy="436541"/>
          </a:xfrm>
          <a:prstGeom prst="rect">
            <a:avLst/>
          </a:prstGeom>
        </p:spPr>
        <p:txBody>
          <a:bodyPr vert="horz" lIns="0" tIns="45720" rIns="0" bIns="45720" rtlCol="0" anchor="ctr">
            <a:noAutofit/>
          </a:bodyPr>
          <a:lstStyle/>
          <a:p>
            <a:r>
              <a:rPr lang="en-US" dirty="0"/>
              <a:t>Insert your slide title in Arial bold 20pt</a:t>
            </a:r>
          </a:p>
        </p:txBody>
      </p:sp>
      <p:sp>
        <p:nvSpPr>
          <p:cNvPr id="3" name="Text Placeholder 2">
            <a:extLst>
              <a:ext uri="{FF2B5EF4-FFF2-40B4-BE49-F238E27FC236}">
                <a16:creationId xmlns:a16="http://schemas.microsoft.com/office/drawing/2014/main" id="{24B979C3-6A0F-BF4F-B648-934820FFA018}"/>
              </a:ext>
            </a:extLst>
          </p:cNvPr>
          <p:cNvSpPr>
            <a:spLocks noGrp="1"/>
          </p:cNvSpPr>
          <p:nvPr>
            <p:ph type="body" idx="1"/>
          </p:nvPr>
        </p:nvSpPr>
        <p:spPr>
          <a:xfrm>
            <a:off x="288558" y="1825625"/>
            <a:ext cx="11597639" cy="3836139"/>
          </a:xfrm>
          <a:prstGeom prst="rect">
            <a:avLst/>
          </a:prstGeom>
        </p:spPr>
        <p:txBody>
          <a:bodyPr vert="horz" lIns="0" tIns="45720" rIns="0" bIns="45720" rtlCol="0">
            <a:noAutofit/>
          </a:bodyPr>
          <a:lstStyle/>
          <a:p>
            <a:pPr lvl="0"/>
            <a:r>
              <a:rPr lang="en-US" dirty="0"/>
              <a:t>Insert your copy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0C11DF5-A807-A249-BC11-866DFE18866A}"/>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tx1"/>
                </a:solidFill>
              </a:defRPr>
            </a:lvl1pPr>
          </a:lstStyle>
          <a:p>
            <a:fld id="{403EF4E2-7A7A-0548-85F1-5479B7C9E1B2}" type="slidenum">
              <a:rPr lang="en-US" smtClean="0"/>
              <a:pPr/>
              <a:t>‹#›</a:t>
            </a:fld>
            <a:endParaRPr lang="en-US" dirty="0"/>
          </a:p>
        </p:txBody>
      </p:sp>
      <p:sp>
        <p:nvSpPr>
          <p:cNvPr id="13" name="TextBox 12">
            <a:extLst>
              <a:ext uri="{FF2B5EF4-FFF2-40B4-BE49-F238E27FC236}">
                <a16:creationId xmlns:a16="http://schemas.microsoft.com/office/drawing/2014/main" id="{E6F4DD64-3534-DEB8-AEE5-0372CCAEBF2E}"/>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cxnSp>
        <p:nvCxnSpPr>
          <p:cNvPr id="15" name="Straight Connector 14">
            <a:extLst>
              <a:ext uri="{FF2B5EF4-FFF2-40B4-BE49-F238E27FC236}">
                <a16:creationId xmlns:a16="http://schemas.microsoft.com/office/drawing/2014/main" id="{01AEB538-380C-AB5A-CF46-BE17C122D67C}"/>
              </a:ext>
            </a:extLst>
          </p:cNvPr>
          <p:cNvCxnSpPr>
            <a:cxnSpLocks/>
          </p:cNvCxnSpPr>
          <p:nvPr/>
        </p:nvCxnSpPr>
        <p:spPr>
          <a:xfrm>
            <a:off x="278932" y="6395755"/>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E54681E9-32B0-5055-E5A7-6DDCD23B8EFC}"/>
              </a:ext>
            </a:extLst>
          </p:cNvPr>
          <p:cNvPicPr>
            <a:picLocks noChangeAspect="1"/>
          </p:cNvPicPr>
          <p:nvPr/>
        </p:nvPicPr>
        <p:blipFill>
          <a:blip r:embed="rId20"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3244033224"/>
      </p:ext>
    </p:extLst>
  </p:cSld>
  <p:clrMap bg1="lt1" tx1="dk1" bg2="lt2" tx2="dk2" accent1="accent1" accent2="accent2" accent3="accent3" accent4="accent4" accent5="accent5" accent6="accent6" hlink="hlink" folHlink="folHlink"/>
  <p:sldLayoutIdLst>
    <p:sldLayoutId id="2147484391" r:id="rId1"/>
    <p:sldLayoutId id="2147484392" r:id="rId2"/>
    <p:sldLayoutId id="2147484393" r:id="rId3"/>
    <p:sldLayoutId id="2147484394" r:id="rId4"/>
    <p:sldLayoutId id="2147484395" r:id="rId5"/>
    <p:sldLayoutId id="2147484396" r:id="rId6"/>
    <p:sldLayoutId id="2147484397" r:id="rId7"/>
    <p:sldLayoutId id="2147484398" r:id="rId8"/>
    <p:sldLayoutId id="2147484399" r:id="rId9"/>
    <p:sldLayoutId id="2147484400" r:id="rId10"/>
    <p:sldLayoutId id="2147484401" r:id="rId11"/>
    <p:sldLayoutId id="2147484402" r:id="rId12"/>
    <p:sldLayoutId id="2147484403" r:id="rId13"/>
    <p:sldLayoutId id="2147484404" r:id="rId14"/>
    <p:sldLayoutId id="2147484405" r:id="rId15"/>
    <p:sldLayoutId id="2147484406" r:id="rId16"/>
    <p:sldLayoutId id="2147484407" r:id="rId17"/>
    <p:sldLayoutId id="2147484408" r:id="rId18"/>
  </p:sldLayoutIdLst>
  <p:hf hdr="0" ftr="0" dt="0"/>
  <p:txStyles>
    <p:titleStyle>
      <a:lvl1pPr algn="l" defTabSz="914400" rtl="0" eaLnBrk="1" latinLnBrk="0" hangingPunct="1">
        <a:lnSpc>
          <a:spcPct val="100000"/>
        </a:lnSpc>
        <a:spcBef>
          <a:spcPct val="0"/>
        </a:spcBef>
        <a:buNone/>
        <a:defRPr sz="20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SzPct val="100000"/>
        <a:buFont typeface="System Font Regular"/>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653F65-BA9C-1740-A28B-B1DAA4DD9CA1}"/>
              </a:ext>
            </a:extLst>
          </p:cNvPr>
          <p:cNvSpPr>
            <a:spLocks noGrp="1"/>
          </p:cNvSpPr>
          <p:nvPr>
            <p:ph type="title"/>
          </p:nvPr>
        </p:nvSpPr>
        <p:spPr>
          <a:xfrm>
            <a:off x="288558" y="175951"/>
            <a:ext cx="11582400" cy="436541"/>
          </a:xfrm>
          <a:prstGeom prst="rect">
            <a:avLst/>
          </a:prstGeom>
        </p:spPr>
        <p:txBody>
          <a:bodyPr vert="horz" lIns="0" tIns="45720" rIns="0" bIns="45720" rtlCol="0" anchor="ctr">
            <a:noAutofit/>
          </a:bodyPr>
          <a:lstStyle/>
          <a:p>
            <a:r>
              <a:rPr lang="en-US" dirty="0"/>
              <a:t>Insert your slide title in Arial bold 20pt</a:t>
            </a:r>
          </a:p>
        </p:txBody>
      </p:sp>
      <p:sp>
        <p:nvSpPr>
          <p:cNvPr id="3" name="Text Placeholder 2">
            <a:extLst>
              <a:ext uri="{FF2B5EF4-FFF2-40B4-BE49-F238E27FC236}">
                <a16:creationId xmlns:a16="http://schemas.microsoft.com/office/drawing/2014/main" id="{24B979C3-6A0F-BF4F-B648-934820FFA018}"/>
              </a:ext>
            </a:extLst>
          </p:cNvPr>
          <p:cNvSpPr>
            <a:spLocks noGrp="1"/>
          </p:cNvSpPr>
          <p:nvPr>
            <p:ph type="body" idx="1"/>
          </p:nvPr>
        </p:nvSpPr>
        <p:spPr>
          <a:xfrm>
            <a:off x="288558" y="1825625"/>
            <a:ext cx="11597639" cy="3836139"/>
          </a:xfrm>
          <a:prstGeom prst="rect">
            <a:avLst/>
          </a:prstGeom>
        </p:spPr>
        <p:txBody>
          <a:bodyPr vert="horz" lIns="0" tIns="45720" rIns="0" bIns="45720" rtlCol="0">
            <a:noAutofit/>
          </a:bodyPr>
          <a:lstStyle/>
          <a:p>
            <a:pPr lvl="0"/>
            <a:r>
              <a:rPr lang="en-US" dirty="0"/>
              <a:t>Insert your copy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0C11DF5-A807-A249-BC11-866DFE18866A}"/>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tx1"/>
                </a:solidFill>
              </a:defRPr>
            </a:lvl1pPr>
          </a:lstStyle>
          <a:p>
            <a:fld id="{403EF4E2-7A7A-0548-85F1-5479B7C9E1B2}" type="slidenum">
              <a:rPr lang="en-US" smtClean="0"/>
              <a:pPr/>
              <a:t>‹#›</a:t>
            </a:fld>
            <a:endParaRPr lang="en-US" dirty="0"/>
          </a:p>
        </p:txBody>
      </p:sp>
      <p:cxnSp>
        <p:nvCxnSpPr>
          <p:cNvPr id="15" name="Straight Connector 14">
            <a:extLst>
              <a:ext uri="{FF2B5EF4-FFF2-40B4-BE49-F238E27FC236}">
                <a16:creationId xmlns:a16="http://schemas.microsoft.com/office/drawing/2014/main" id="{01AEB538-380C-AB5A-CF46-BE17C122D67C}"/>
              </a:ext>
            </a:extLst>
          </p:cNvPr>
          <p:cNvCxnSpPr>
            <a:cxnSpLocks/>
          </p:cNvCxnSpPr>
          <p:nvPr/>
        </p:nvCxnSpPr>
        <p:spPr>
          <a:xfrm>
            <a:off x="278932" y="6395755"/>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87725D1A-C062-68AE-5D1A-DF162B10E713}"/>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5" name="Picture 4">
            <a:extLst>
              <a:ext uri="{FF2B5EF4-FFF2-40B4-BE49-F238E27FC236}">
                <a16:creationId xmlns:a16="http://schemas.microsoft.com/office/drawing/2014/main" id="{6140DCC3-C184-E296-80E1-52E3FDD9938B}"/>
              </a:ext>
            </a:extLst>
          </p:cNvPr>
          <p:cNvPicPr>
            <a:picLocks noChangeAspect="1"/>
          </p:cNvPicPr>
          <p:nvPr/>
        </p:nvPicPr>
        <p:blipFill>
          <a:blip r:embed="rId45"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1529123239"/>
      </p:ext>
    </p:extLst>
  </p:cSld>
  <p:clrMap bg1="lt1" tx1="dk1" bg2="lt2" tx2="dk2" accent1="accent1" accent2="accent2" accent3="accent3" accent4="accent4" accent5="accent5" accent6="accent6" hlink="hlink" folHlink="folHlink"/>
  <p:sldLayoutIdLst>
    <p:sldLayoutId id="2147484410" r:id="rId1"/>
    <p:sldLayoutId id="2147484411" r:id="rId2"/>
    <p:sldLayoutId id="2147484412" r:id="rId3"/>
    <p:sldLayoutId id="2147484413" r:id="rId4"/>
    <p:sldLayoutId id="2147484414" r:id="rId5"/>
    <p:sldLayoutId id="2147484415" r:id="rId6"/>
    <p:sldLayoutId id="2147484416" r:id="rId7"/>
    <p:sldLayoutId id="2147484417" r:id="rId8"/>
    <p:sldLayoutId id="2147484418" r:id="rId9"/>
    <p:sldLayoutId id="2147484419" r:id="rId10"/>
    <p:sldLayoutId id="2147484420" r:id="rId11"/>
    <p:sldLayoutId id="2147484421" r:id="rId12"/>
    <p:sldLayoutId id="2147484422" r:id="rId13"/>
    <p:sldLayoutId id="2147484423" r:id="rId14"/>
    <p:sldLayoutId id="2147484424" r:id="rId15"/>
    <p:sldLayoutId id="2147484425" r:id="rId16"/>
    <p:sldLayoutId id="2147484426" r:id="rId17"/>
    <p:sldLayoutId id="2147484427" r:id="rId18"/>
    <p:sldLayoutId id="2147484428" r:id="rId19"/>
    <p:sldLayoutId id="2147484429" r:id="rId20"/>
    <p:sldLayoutId id="2147484430" r:id="rId21"/>
    <p:sldLayoutId id="2147484431" r:id="rId22"/>
    <p:sldLayoutId id="2147484432" r:id="rId23"/>
    <p:sldLayoutId id="2147484433" r:id="rId24"/>
    <p:sldLayoutId id="2147484434" r:id="rId25"/>
    <p:sldLayoutId id="2147484435" r:id="rId26"/>
    <p:sldLayoutId id="2147484436" r:id="rId27"/>
    <p:sldLayoutId id="2147484437" r:id="rId28"/>
    <p:sldLayoutId id="2147484438" r:id="rId29"/>
    <p:sldLayoutId id="2147484439" r:id="rId30"/>
    <p:sldLayoutId id="2147484440" r:id="rId31"/>
    <p:sldLayoutId id="2147484441" r:id="rId32"/>
    <p:sldLayoutId id="2147484442" r:id="rId33"/>
    <p:sldLayoutId id="2147484443" r:id="rId34"/>
    <p:sldLayoutId id="2147484444" r:id="rId35"/>
    <p:sldLayoutId id="2147484445" r:id="rId36"/>
    <p:sldLayoutId id="2147484446" r:id="rId37"/>
    <p:sldLayoutId id="2147484447" r:id="rId38"/>
    <p:sldLayoutId id="2147484448" r:id="rId39"/>
    <p:sldLayoutId id="2147484449" r:id="rId40"/>
    <p:sldLayoutId id="2147484450" r:id="rId41"/>
    <p:sldLayoutId id="2147484451" r:id="rId42"/>
    <p:sldLayoutId id="2147484452" r:id="rId43"/>
  </p:sldLayoutIdLst>
  <p:hf hdr="0" ftr="0" dt="0"/>
  <p:txStyles>
    <p:titleStyle>
      <a:lvl1pPr algn="l" defTabSz="914400" rtl="0" eaLnBrk="1" latinLnBrk="0" hangingPunct="1">
        <a:lnSpc>
          <a:spcPct val="100000"/>
        </a:lnSpc>
        <a:spcBef>
          <a:spcPct val="0"/>
        </a:spcBef>
        <a:buNone/>
        <a:defRPr sz="20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SzPct val="100000"/>
        <a:buFont typeface="System Font Regular"/>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82.xml"/><Relationship Id="rId4" Type="http://schemas.openxmlformats.org/officeDocument/2006/relationships/image" Target="../media/image40.jpeg"/></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80.xml"/><Relationship Id="rId1" Type="http://schemas.openxmlformats.org/officeDocument/2006/relationships/tags" Target="../tags/tag2.xml"/><Relationship Id="rId4" Type="http://schemas.openxmlformats.org/officeDocument/2006/relationships/image" Target="../media/image37.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83.xml"/></Relationships>
</file>

<file path=ppt/slides/_rels/slide15.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notesSlide" Target="../notesSlides/notesSlide2.xml"/><Relationship Id="rId7" Type="http://schemas.openxmlformats.org/officeDocument/2006/relationships/image" Target="../media/image42.png"/><Relationship Id="rId2" Type="http://schemas.openxmlformats.org/officeDocument/2006/relationships/slideLayout" Target="../slideLayouts/slideLayout80.xml"/><Relationship Id="rId1" Type="http://schemas.openxmlformats.org/officeDocument/2006/relationships/tags" Target="../tags/tag3.xml"/><Relationship Id="rId6" Type="http://schemas.openxmlformats.org/officeDocument/2006/relationships/image" Target="../media/image41.png"/><Relationship Id="rId5" Type="http://schemas.openxmlformats.org/officeDocument/2006/relationships/image" Target="../media/image37.emf"/><Relationship Id="rId4" Type="http://schemas.openxmlformats.org/officeDocument/2006/relationships/oleObject" Target="../embeddings/oleObject3.bin"/><Relationship Id="rId9" Type="http://schemas.openxmlformats.org/officeDocument/2006/relationships/image" Target="../media/image44.png"/></Relationships>
</file>

<file path=ppt/slides/_rels/slide1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84.xml"/></Relationships>
</file>

<file path=ppt/slides/_rels/slide1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9.xml"/></Relationships>
</file>

<file path=ppt/slides/_rels/slide1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3.xml"/><Relationship Id="rId1" Type="http://schemas.openxmlformats.org/officeDocument/2006/relationships/slideLayout" Target="../slideLayouts/slideLayout8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21.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81.xml"/></Relationships>
</file>

<file path=ppt/slides/_rels/slide2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81.xml"/></Relationships>
</file>

<file path=ppt/slides/_rels/slide23.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81.xml"/></Relationships>
</file>

<file path=ppt/slides/_rels/slide24.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81.xml"/></Relationships>
</file>

<file path=ppt/slides/_rels/slide25.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84.xml"/></Relationships>
</file>

<file path=ppt/slides/_rels/slide26.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78.xml"/></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5.png"/><Relationship Id="rId1" Type="http://schemas.openxmlformats.org/officeDocument/2006/relationships/slideLayout" Target="../slideLayouts/slideLayout8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3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8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9.xml"/></Relationships>
</file>

<file path=ppt/slides/_rels/slide32.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84.xml"/></Relationships>
</file>

<file path=ppt/slides/_rels/slide33.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84.xml"/></Relationships>
</file>

<file path=ppt/slides/_rels/slide34.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7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36.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9.png"/><Relationship Id="rId3" Type="http://schemas.openxmlformats.org/officeDocument/2006/relationships/image" Target="../media/image49.png"/><Relationship Id="rId7" Type="http://schemas.openxmlformats.org/officeDocument/2006/relationships/image" Target="../media/image53.png"/><Relationship Id="rId12" Type="http://schemas.openxmlformats.org/officeDocument/2006/relationships/image" Target="../media/image58.png"/><Relationship Id="rId2" Type="http://schemas.openxmlformats.org/officeDocument/2006/relationships/image" Target="../media/image48.png"/><Relationship Id="rId16" Type="http://schemas.openxmlformats.org/officeDocument/2006/relationships/image" Target="../media/image62.png"/><Relationship Id="rId1" Type="http://schemas.openxmlformats.org/officeDocument/2006/relationships/slideLayout" Target="../slideLayouts/slideLayout85.xml"/><Relationship Id="rId6" Type="http://schemas.openxmlformats.org/officeDocument/2006/relationships/image" Target="../media/image52.png"/><Relationship Id="rId11" Type="http://schemas.openxmlformats.org/officeDocument/2006/relationships/image" Target="../media/image57.png"/><Relationship Id="rId5" Type="http://schemas.openxmlformats.org/officeDocument/2006/relationships/image" Target="../media/image51.png"/><Relationship Id="rId15" Type="http://schemas.openxmlformats.org/officeDocument/2006/relationships/image" Target="../media/image61.png"/><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png"/><Relationship Id="rId14" Type="http://schemas.openxmlformats.org/officeDocument/2006/relationships/image" Target="../media/image60.png"/></Relationships>
</file>

<file path=ppt/slides/_rels/slide37.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8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4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5.xml"/><Relationship Id="rId1" Type="http://schemas.openxmlformats.org/officeDocument/2006/relationships/slideLayout" Target="../slideLayouts/slideLayout79.xml"/><Relationship Id="rId6" Type="http://schemas.openxmlformats.org/officeDocument/2006/relationships/chart" Target="../charts/chart22.xml"/><Relationship Id="rId5" Type="http://schemas.openxmlformats.org/officeDocument/2006/relationships/chart" Target="../charts/chart21.xml"/><Relationship Id="rId4" Type="http://schemas.openxmlformats.org/officeDocument/2006/relationships/chart" Target="../charts/chart2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5.xml"/></Relationships>
</file>

<file path=ppt/slides/_rels/slide4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7.xml"/><Relationship Id="rId1" Type="http://schemas.openxmlformats.org/officeDocument/2006/relationships/slideLayout" Target="../slideLayouts/slideLayout85.xml"/><Relationship Id="rId5" Type="http://schemas.openxmlformats.org/officeDocument/2006/relationships/image" Target="../media/image63.png"/><Relationship Id="rId4" Type="http://schemas.microsoft.com/office/2014/relationships/chartEx" Target="../charts/chartEx1.xml"/></Relationships>
</file>

<file path=ppt/slides/_rels/slide44.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78.xml"/></Relationships>
</file>

<file path=ppt/slides/_rels/slide45.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8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49.x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slideLayout" Target="../slideLayouts/slideLayout8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50.xml.rels><?xml version="1.0" encoding="UTF-8" standalone="yes"?>
<Relationships xmlns="http://schemas.openxmlformats.org/package/2006/relationships"><Relationship Id="rId2" Type="http://schemas.openxmlformats.org/officeDocument/2006/relationships/image" Target="../media/image65.emf"/><Relationship Id="rId1" Type="http://schemas.openxmlformats.org/officeDocument/2006/relationships/slideLayout" Target="../slideLayouts/slideLayout84.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9.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80.xml"/><Relationship Id="rId1" Type="http://schemas.openxmlformats.org/officeDocument/2006/relationships/tags" Target="../tags/tag1.xml"/><Relationship Id="rId4" Type="http://schemas.openxmlformats.org/officeDocument/2006/relationships/image" Target="../media/image37.emf"/></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81.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xml"/><Relationship Id="rId1" Type="http://schemas.openxmlformats.org/officeDocument/2006/relationships/slideLayout" Target="../slideLayouts/slideLayout8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3234D-0D5B-68A5-4F55-BDAD5C80002B}"/>
              </a:ext>
            </a:extLst>
          </p:cNvPr>
          <p:cNvSpPr>
            <a:spLocks noGrp="1"/>
          </p:cNvSpPr>
          <p:nvPr>
            <p:ph type="ctrTitle"/>
          </p:nvPr>
        </p:nvSpPr>
        <p:spPr/>
        <p:txBody>
          <a:bodyPr/>
          <a:lstStyle/>
          <a:p>
            <a:r>
              <a:rPr lang="en-US" dirty="0">
                <a:latin typeface="Montserrat" panose="00000500000000000000" pitchFamily="2" charset="0"/>
              </a:rPr>
              <a:t>NIQ Total Till Executive Summary</a:t>
            </a:r>
            <a:endParaRPr lang="en-US" dirty="0"/>
          </a:p>
        </p:txBody>
      </p:sp>
      <p:sp>
        <p:nvSpPr>
          <p:cNvPr id="3" name="Subtitle 2">
            <a:extLst>
              <a:ext uri="{FF2B5EF4-FFF2-40B4-BE49-F238E27FC236}">
                <a16:creationId xmlns:a16="http://schemas.microsoft.com/office/drawing/2014/main" id="{3E1061DD-C98F-535E-B2FA-138DD853FBEE}"/>
              </a:ext>
            </a:extLst>
          </p:cNvPr>
          <p:cNvSpPr>
            <a:spLocks noGrp="1"/>
          </p:cNvSpPr>
          <p:nvPr>
            <p:ph type="subTitle" idx="1"/>
          </p:nvPr>
        </p:nvSpPr>
        <p:spPr/>
        <p:txBody>
          <a:bodyPr/>
          <a:lstStyle/>
          <a:p>
            <a:r>
              <a:rPr lang="en-PH" dirty="0">
                <a:latin typeface="Montserrat" panose="00000500000000000000" pitchFamily="2" charset="0"/>
              </a:rPr>
              <a:t>4 weeks ending 25</a:t>
            </a:r>
            <a:r>
              <a:rPr lang="en-PH" baseline="30000" dirty="0">
                <a:latin typeface="Montserrat" panose="00000500000000000000" pitchFamily="2" charset="0"/>
              </a:rPr>
              <a:t>th</a:t>
            </a:r>
            <a:r>
              <a:rPr lang="en-PH" dirty="0">
                <a:latin typeface="Montserrat" panose="00000500000000000000" pitchFamily="2" charset="0"/>
              </a:rPr>
              <a:t> March 2023</a:t>
            </a:r>
          </a:p>
        </p:txBody>
      </p:sp>
      <p:sp>
        <p:nvSpPr>
          <p:cNvPr id="4" name="Text Placeholder 3">
            <a:extLst>
              <a:ext uri="{FF2B5EF4-FFF2-40B4-BE49-F238E27FC236}">
                <a16:creationId xmlns:a16="http://schemas.microsoft.com/office/drawing/2014/main" id="{3CB75549-D5D8-B7CF-ECBA-00AA11486B32}"/>
              </a:ext>
            </a:extLst>
          </p:cNvPr>
          <p:cNvSpPr>
            <a:spLocks noGrp="1"/>
          </p:cNvSpPr>
          <p:nvPr>
            <p:ph type="body" sz="quarter" idx="10"/>
          </p:nvPr>
        </p:nvSpPr>
        <p:spPr/>
        <p:txBody>
          <a:bodyPr/>
          <a:lstStyle/>
          <a:p>
            <a:r>
              <a:rPr lang="en-US" dirty="0"/>
              <a:t>Sally Cowen</a:t>
            </a:r>
          </a:p>
        </p:txBody>
      </p:sp>
      <p:sp>
        <p:nvSpPr>
          <p:cNvPr id="5" name="Text Placeholder 4">
            <a:extLst>
              <a:ext uri="{FF2B5EF4-FFF2-40B4-BE49-F238E27FC236}">
                <a16:creationId xmlns:a16="http://schemas.microsoft.com/office/drawing/2014/main" id="{31F179E1-7A18-91DF-7035-6E94F7CADD02}"/>
              </a:ext>
            </a:extLst>
          </p:cNvPr>
          <p:cNvSpPr>
            <a:spLocks noGrp="1"/>
          </p:cNvSpPr>
          <p:nvPr>
            <p:ph type="body" sz="quarter" idx="11"/>
          </p:nvPr>
        </p:nvSpPr>
        <p:spPr/>
        <p:txBody>
          <a:bodyPr/>
          <a:lstStyle/>
          <a:p>
            <a:r>
              <a:rPr lang="en-GB" altLang="en-US" dirty="0">
                <a:latin typeface="Montserrat" panose="00000500000000000000" pitchFamily="2" charset="0"/>
                <a:cs typeface="Calibri" pitchFamily="34" charset="0"/>
                <a:sym typeface="Arial" pitchFamily="34" charset="0"/>
              </a:rPr>
              <a:t>Retailer &amp; Business Insights Team</a:t>
            </a:r>
            <a:endParaRPr lang="en-PH" dirty="0">
              <a:latin typeface="Montserrat" panose="00000500000000000000" pitchFamily="2" charset="0"/>
            </a:endParaRPr>
          </a:p>
        </p:txBody>
      </p:sp>
      <p:sp>
        <p:nvSpPr>
          <p:cNvPr id="6" name="Text Placeholder 5">
            <a:extLst>
              <a:ext uri="{FF2B5EF4-FFF2-40B4-BE49-F238E27FC236}">
                <a16:creationId xmlns:a16="http://schemas.microsoft.com/office/drawing/2014/main" id="{6C0FE920-8F7D-0CA6-3380-A2C01C5CD1FD}"/>
              </a:ext>
            </a:extLst>
          </p:cNvPr>
          <p:cNvSpPr>
            <a:spLocks noGrp="1"/>
          </p:cNvSpPr>
          <p:nvPr>
            <p:ph type="body" sz="quarter" idx="12"/>
          </p:nvPr>
        </p:nvSpPr>
        <p:spPr/>
        <p:txBody>
          <a:bodyPr/>
          <a:lstStyle/>
          <a:p>
            <a:r>
              <a:rPr lang="en-US" dirty="0"/>
              <a:t>6</a:t>
            </a:r>
            <a:r>
              <a:rPr lang="en-US" baseline="30000" dirty="0"/>
              <a:t>th</a:t>
            </a:r>
            <a:r>
              <a:rPr lang="en-US" dirty="0"/>
              <a:t> April 2023</a:t>
            </a:r>
          </a:p>
        </p:txBody>
      </p:sp>
    </p:spTree>
    <p:extLst>
      <p:ext uri="{BB962C8B-B14F-4D97-AF65-F5344CB8AC3E}">
        <p14:creationId xmlns:p14="http://schemas.microsoft.com/office/powerpoint/2010/main" val="1618170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53A4919-8606-2174-540F-C5C1B26AA72A}"/>
              </a:ext>
            </a:extLst>
          </p:cNvPr>
          <p:cNvSpPr>
            <a:spLocks noGrp="1"/>
          </p:cNvSpPr>
          <p:nvPr>
            <p:ph idx="1"/>
          </p:nvPr>
        </p:nvSpPr>
        <p:spPr>
          <a:xfrm>
            <a:off x="288559" y="4044415"/>
            <a:ext cx="3684352" cy="1662920"/>
          </a:xfrm>
        </p:spPr>
        <p:txBody>
          <a:bodyPr/>
          <a:lstStyle/>
          <a:p>
            <a:pPr marL="0" indent="0">
              <a:buNone/>
            </a:pPr>
            <a:r>
              <a:rPr lang="en-GB" dirty="0"/>
              <a:t>Spend per visit increased to </a:t>
            </a:r>
            <a:r>
              <a:rPr lang="en-GB" b="1" dirty="0">
                <a:latin typeface="Georgia" panose="02040502050405020303" pitchFamily="18" charset="0"/>
              </a:rPr>
              <a:t>£19.36 </a:t>
            </a:r>
            <a:r>
              <a:rPr lang="en-GB" dirty="0"/>
              <a:t>from £18.60</a:t>
            </a:r>
          </a:p>
        </p:txBody>
      </p:sp>
      <p:sp>
        <p:nvSpPr>
          <p:cNvPr id="3" name="Slide Number Placeholder 2">
            <a:extLst>
              <a:ext uri="{FF2B5EF4-FFF2-40B4-BE49-F238E27FC236}">
                <a16:creationId xmlns:a16="http://schemas.microsoft.com/office/drawing/2014/main" id="{B5D2ABB6-15B6-5F05-0AE4-D98F65E0E206}"/>
              </a:ext>
            </a:extLst>
          </p:cNvPr>
          <p:cNvSpPr>
            <a:spLocks noGrp="1"/>
          </p:cNvSpPr>
          <p:nvPr>
            <p:ph type="sldNum" sz="quarter" idx="12"/>
          </p:nvPr>
        </p:nvSpPr>
        <p:spPr/>
        <p:txBody>
          <a:bodyPr/>
          <a:lstStyle/>
          <a:p>
            <a:fld id="{403EF4E2-7A7A-0548-85F1-5479B7C9E1B2}" type="slidenum">
              <a:rPr lang="en-US" smtClean="0"/>
              <a:t>10</a:t>
            </a:fld>
            <a:endParaRPr lang="en-US" dirty="0"/>
          </a:p>
        </p:txBody>
      </p:sp>
      <p:sp>
        <p:nvSpPr>
          <p:cNvPr id="4" name="Content Placeholder 3">
            <a:extLst>
              <a:ext uri="{FF2B5EF4-FFF2-40B4-BE49-F238E27FC236}">
                <a16:creationId xmlns:a16="http://schemas.microsoft.com/office/drawing/2014/main" id="{AAE38DE4-E0D6-40DC-D513-77195488A53A}"/>
              </a:ext>
            </a:extLst>
          </p:cNvPr>
          <p:cNvSpPr>
            <a:spLocks noGrp="1"/>
          </p:cNvSpPr>
          <p:nvPr>
            <p:ph idx="14"/>
          </p:nvPr>
        </p:nvSpPr>
        <p:spPr>
          <a:xfrm>
            <a:off x="4237582" y="4044415"/>
            <a:ext cx="3684352" cy="1662920"/>
          </a:xfrm>
        </p:spPr>
        <p:txBody>
          <a:bodyPr/>
          <a:lstStyle/>
          <a:p>
            <a:pPr marL="0" indent="0">
              <a:buNone/>
            </a:pPr>
            <a:r>
              <a:rPr lang="en-GB" dirty="0"/>
              <a:t>Items in basket are</a:t>
            </a:r>
            <a:r>
              <a:rPr lang="en-GB" b="1" dirty="0"/>
              <a:t> </a:t>
            </a:r>
            <a:r>
              <a:rPr lang="en-GB" b="1" dirty="0">
                <a:latin typeface="Georgia" panose="02040502050405020303" pitchFamily="18" charset="0"/>
              </a:rPr>
              <a:t>10.7</a:t>
            </a:r>
            <a:r>
              <a:rPr lang="en-GB" dirty="0"/>
              <a:t> from 11.5 last year</a:t>
            </a:r>
          </a:p>
          <a:p>
            <a:endParaRPr lang="en-GB" dirty="0"/>
          </a:p>
        </p:txBody>
      </p:sp>
      <p:sp>
        <p:nvSpPr>
          <p:cNvPr id="5" name="Content Placeholder 4">
            <a:extLst>
              <a:ext uri="{FF2B5EF4-FFF2-40B4-BE49-F238E27FC236}">
                <a16:creationId xmlns:a16="http://schemas.microsoft.com/office/drawing/2014/main" id="{45E3B490-8FBF-CEE1-0999-3674C402B915}"/>
              </a:ext>
            </a:extLst>
          </p:cNvPr>
          <p:cNvSpPr>
            <a:spLocks noGrp="1"/>
          </p:cNvSpPr>
          <p:nvPr>
            <p:ph idx="15"/>
          </p:nvPr>
        </p:nvSpPr>
        <p:spPr>
          <a:xfrm>
            <a:off x="8186606" y="4044415"/>
            <a:ext cx="3684352" cy="1662920"/>
          </a:xfrm>
        </p:spPr>
        <p:txBody>
          <a:bodyPr/>
          <a:lstStyle/>
          <a:p>
            <a:pPr marL="0" indent="0">
              <a:buNone/>
            </a:pPr>
            <a:r>
              <a:rPr lang="en-GB" dirty="0"/>
              <a:t>Frequency of visit increased to </a:t>
            </a:r>
            <a:r>
              <a:rPr lang="en-GB" b="1" dirty="0">
                <a:latin typeface="Georgia" panose="02040502050405020303" pitchFamily="18" charset="0"/>
              </a:rPr>
              <a:t>18.1</a:t>
            </a:r>
            <a:r>
              <a:rPr lang="en-GB" dirty="0"/>
              <a:t> trips from 17.1</a:t>
            </a:r>
          </a:p>
          <a:p>
            <a:pPr marL="0" indent="0">
              <a:buNone/>
            </a:pPr>
            <a:endParaRPr lang="en-GB" dirty="0"/>
          </a:p>
        </p:txBody>
      </p:sp>
      <p:pic>
        <p:nvPicPr>
          <p:cNvPr id="1028" name="Picture 4">
            <a:extLst>
              <a:ext uri="{FF2B5EF4-FFF2-40B4-BE49-F238E27FC236}">
                <a16:creationId xmlns:a16="http://schemas.microsoft.com/office/drawing/2014/main" id="{56790BC4-A296-55C0-15AF-45C0E9331F5B}"/>
              </a:ext>
            </a:extLst>
          </p:cNvPr>
          <p:cNvPicPr>
            <a:picLocks noGrp="1" noChangeAspect="1" noChangeArrowheads="1"/>
          </p:cNvPicPr>
          <p:nvPr>
            <p:ph type="pic" sz="quarter" idx="20"/>
          </p:nvPr>
        </p:nvPicPr>
        <p:blipFill rotWithShape="1">
          <a:blip r:embed="rId2">
            <a:extLst>
              <a:ext uri="{28A0092B-C50C-407E-A947-70E740481C1C}">
                <a14:useLocalDpi xmlns:a14="http://schemas.microsoft.com/office/drawing/2010/main" val="0"/>
              </a:ext>
            </a:extLst>
          </a:blip>
          <a:srcRect t="8458" b="8458"/>
          <a:stretch/>
        </p:blipFill>
        <p:spPr bwMode="auto">
          <a:xfrm>
            <a:off x="288559" y="1914392"/>
            <a:ext cx="3684352" cy="204111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Placeholder 23">
            <a:extLst>
              <a:ext uri="{FF2B5EF4-FFF2-40B4-BE49-F238E27FC236}">
                <a16:creationId xmlns:a16="http://schemas.microsoft.com/office/drawing/2014/main" id="{93FB3200-151E-78C6-C4AA-B3C166A3ADFD}"/>
              </a:ext>
            </a:extLst>
          </p:cNvPr>
          <p:cNvPicPr>
            <a:picLocks noGrp="1" noChangeAspect="1"/>
          </p:cNvPicPr>
          <p:nvPr>
            <p:ph type="pic" sz="quarter" idx="21"/>
          </p:nvPr>
        </p:nvPicPr>
        <p:blipFill>
          <a:blip r:embed="rId3"/>
          <a:srcRect t="8458" b="8458"/>
          <a:stretch>
            <a:fillRect/>
          </a:stretch>
        </p:blipFill>
        <p:spPr>
          <a:xfrm>
            <a:off x="4237582" y="1914392"/>
            <a:ext cx="3684352" cy="2041112"/>
          </a:xfrm>
          <a:prstGeom prst="rect">
            <a:avLst/>
          </a:prstGeom>
        </p:spPr>
      </p:pic>
      <p:pic>
        <p:nvPicPr>
          <p:cNvPr id="1026" name="Picture 2">
            <a:extLst>
              <a:ext uri="{FF2B5EF4-FFF2-40B4-BE49-F238E27FC236}">
                <a16:creationId xmlns:a16="http://schemas.microsoft.com/office/drawing/2014/main" id="{D9CA649E-D60C-7C81-2CAC-DD72952E5579}"/>
              </a:ext>
            </a:extLst>
          </p:cNvPr>
          <p:cNvPicPr>
            <a:picLocks noGrp="1" noChangeAspect="1" noChangeArrowheads="1"/>
          </p:cNvPicPr>
          <p:nvPr>
            <p:ph type="pic" sz="quarter" idx="22"/>
          </p:nvPr>
        </p:nvPicPr>
        <p:blipFill rotWithShape="1">
          <a:blip r:embed="rId4">
            <a:extLst>
              <a:ext uri="{28A0092B-C50C-407E-A947-70E740481C1C}">
                <a14:useLocalDpi xmlns:a14="http://schemas.microsoft.com/office/drawing/2010/main" val="0"/>
              </a:ext>
            </a:extLst>
          </a:blip>
          <a:srcRect t="8515" b="8515"/>
          <a:stretch/>
        </p:blipFill>
        <p:spPr bwMode="auto">
          <a:xfrm>
            <a:off x="8186605" y="1914392"/>
            <a:ext cx="3684352" cy="2041112"/>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8">
            <a:extLst>
              <a:ext uri="{FF2B5EF4-FFF2-40B4-BE49-F238E27FC236}">
                <a16:creationId xmlns:a16="http://schemas.microsoft.com/office/drawing/2014/main" id="{92B6FAE3-2379-2832-171F-D4B22D14CBA0}"/>
              </a:ext>
            </a:extLst>
          </p:cNvPr>
          <p:cNvSpPr>
            <a:spLocks noGrp="1"/>
          </p:cNvSpPr>
          <p:nvPr>
            <p:ph type="body" sz="quarter" idx="17"/>
          </p:nvPr>
        </p:nvSpPr>
        <p:spPr>
          <a:xfrm>
            <a:off x="8167026" y="1353544"/>
            <a:ext cx="3684352" cy="436542"/>
          </a:xfrm>
        </p:spPr>
        <p:txBody>
          <a:bodyPr/>
          <a:lstStyle/>
          <a:p>
            <a:r>
              <a:rPr lang="en-GB" sz="3200" dirty="0">
                <a:solidFill>
                  <a:schemeClr val="tx2"/>
                </a:solidFill>
                <a:latin typeface="Georgia" panose="02040502050405020303" pitchFamily="18" charset="0"/>
              </a:rPr>
              <a:t>+6.1%</a:t>
            </a:r>
          </a:p>
        </p:txBody>
      </p:sp>
      <p:sp>
        <p:nvSpPr>
          <p:cNvPr id="7" name="Text Placeholder 6">
            <a:extLst>
              <a:ext uri="{FF2B5EF4-FFF2-40B4-BE49-F238E27FC236}">
                <a16:creationId xmlns:a16="http://schemas.microsoft.com/office/drawing/2014/main" id="{3561E549-AFC0-3CE0-7823-3498E19F1BEF}"/>
              </a:ext>
            </a:extLst>
          </p:cNvPr>
          <p:cNvSpPr>
            <a:spLocks noGrp="1"/>
          </p:cNvSpPr>
          <p:nvPr>
            <p:ph type="body" sz="quarter" idx="13"/>
          </p:nvPr>
        </p:nvSpPr>
        <p:spPr>
          <a:xfrm>
            <a:off x="275157" y="1353544"/>
            <a:ext cx="3684352" cy="436542"/>
          </a:xfrm>
        </p:spPr>
        <p:txBody>
          <a:bodyPr/>
          <a:lstStyle/>
          <a:p>
            <a:r>
              <a:rPr lang="en-US" sz="3200" dirty="0">
                <a:solidFill>
                  <a:schemeClr val="tx2"/>
                </a:solidFill>
                <a:latin typeface="Georgia" panose="02040502050405020303" pitchFamily="18" charset="0"/>
              </a:rPr>
              <a:t>+4.3%</a:t>
            </a:r>
          </a:p>
        </p:txBody>
      </p:sp>
      <p:sp>
        <p:nvSpPr>
          <p:cNvPr id="11" name="Title 10">
            <a:extLst>
              <a:ext uri="{FF2B5EF4-FFF2-40B4-BE49-F238E27FC236}">
                <a16:creationId xmlns:a16="http://schemas.microsoft.com/office/drawing/2014/main" id="{5C7ABC06-B6C0-85D9-A077-8A7CBA2732ED}"/>
              </a:ext>
            </a:extLst>
          </p:cNvPr>
          <p:cNvSpPr>
            <a:spLocks noGrp="1"/>
          </p:cNvSpPr>
          <p:nvPr>
            <p:ph type="title"/>
          </p:nvPr>
        </p:nvSpPr>
        <p:spPr/>
        <p:txBody>
          <a:bodyPr/>
          <a:lstStyle/>
          <a:p>
            <a:r>
              <a:rPr lang="en-GB" b="0" dirty="0"/>
              <a:t>Shoppers made </a:t>
            </a:r>
            <a:r>
              <a:rPr lang="en-GB" i="1" dirty="0">
                <a:latin typeface="Georgia" panose="02040502050405020303" pitchFamily="18" charset="0"/>
              </a:rPr>
              <a:t>34m more </a:t>
            </a:r>
            <a:r>
              <a:rPr lang="en-GB" b="0" dirty="0"/>
              <a:t>shopping trips, spent </a:t>
            </a:r>
            <a:r>
              <a:rPr lang="en-GB" i="1" dirty="0">
                <a:latin typeface="Georgia" panose="02040502050405020303" pitchFamily="18" charset="0"/>
              </a:rPr>
              <a:t>£0.80 more </a:t>
            </a:r>
            <a:r>
              <a:rPr lang="en-GB" b="0" dirty="0"/>
              <a:t>per occasion but bought, on average, </a:t>
            </a:r>
            <a:r>
              <a:rPr lang="en-GB" i="1" dirty="0">
                <a:latin typeface="Georgia" panose="02040502050405020303" pitchFamily="18" charset="0"/>
              </a:rPr>
              <a:t>0.8 fewer</a:t>
            </a:r>
            <a:r>
              <a:rPr lang="en-GB" b="0" i="1" dirty="0">
                <a:latin typeface="Georgia" panose="02040502050405020303" pitchFamily="18" charset="0"/>
              </a:rPr>
              <a:t> </a:t>
            </a:r>
            <a:r>
              <a:rPr lang="en-GB" b="0" dirty="0"/>
              <a:t>FMCG items</a:t>
            </a:r>
            <a:endParaRPr lang="en-US" b="0" dirty="0"/>
          </a:p>
        </p:txBody>
      </p:sp>
      <p:sp>
        <p:nvSpPr>
          <p:cNvPr id="12" name="Text Placeholder 6">
            <a:extLst>
              <a:ext uri="{FF2B5EF4-FFF2-40B4-BE49-F238E27FC236}">
                <a16:creationId xmlns:a16="http://schemas.microsoft.com/office/drawing/2014/main" id="{56F0293D-E347-1EE7-E0DD-247D7886355F}"/>
              </a:ext>
            </a:extLst>
          </p:cNvPr>
          <p:cNvSpPr>
            <a:spLocks noGrp="1"/>
          </p:cNvSpPr>
          <p:nvPr>
            <p:ph type="body" sz="quarter" idx="16"/>
          </p:nvPr>
        </p:nvSpPr>
        <p:spPr>
          <a:xfrm>
            <a:off x="288559" y="6126907"/>
            <a:ext cx="11582399" cy="365125"/>
          </a:xfrm>
        </p:spPr>
        <p:txBody>
          <a:bodyPr/>
          <a:lstStyle/>
          <a:p>
            <a:r>
              <a:rPr lang="en-US" sz="700" b="0" dirty="0">
                <a:solidFill>
                  <a:schemeClr val="tx2"/>
                </a:solidFill>
              </a:rPr>
              <a:t>Source:  NIQ Homescan FMCG Total GB 4w/e 25</a:t>
            </a:r>
            <a:r>
              <a:rPr lang="en-US" sz="700" b="0" baseline="30000" dirty="0">
                <a:solidFill>
                  <a:schemeClr val="tx2"/>
                </a:solidFill>
              </a:rPr>
              <a:t>th</a:t>
            </a:r>
            <a:r>
              <a:rPr lang="en-US" sz="700" b="0" dirty="0">
                <a:solidFill>
                  <a:schemeClr val="tx2"/>
                </a:solidFill>
              </a:rPr>
              <a:t> March 2023 vs 4w/e 26</a:t>
            </a:r>
            <a:r>
              <a:rPr lang="en-US" sz="700" b="0" baseline="30000" dirty="0">
                <a:solidFill>
                  <a:schemeClr val="tx2"/>
                </a:solidFill>
              </a:rPr>
              <a:t>th</a:t>
            </a:r>
            <a:r>
              <a:rPr lang="en-US" sz="700" b="0" dirty="0">
                <a:solidFill>
                  <a:schemeClr val="tx2"/>
                </a:solidFill>
              </a:rPr>
              <a:t> March 2022</a:t>
            </a:r>
          </a:p>
        </p:txBody>
      </p:sp>
      <p:sp>
        <p:nvSpPr>
          <p:cNvPr id="21" name="Text Placeholder 20">
            <a:extLst>
              <a:ext uri="{FF2B5EF4-FFF2-40B4-BE49-F238E27FC236}">
                <a16:creationId xmlns:a16="http://schemas.microsoft.com/office/drawing/2014/main" id="{D0246440-4F46-BEF4-45DA-F2D2E18491A7}"/>
              </a:ext>
            </a:extLst>
          </p:cNvPr>
          <p:cNvSpPr>
            <a:spLocks noGrp="1"/>
          </p:cNvSpPr>
          <p:nvPr>
            <p:ph type="body" sz="quarter" idx="18"/>
          </p:nvPr>
        </p:nvSpPr>
        <p:spPr>
          <a:xfrm>
            <a:off x="4218002" y="1353544"/>
            <a:ext cx="3684352" cy="436542"/>
          </a:xfrm>
        </p:spPr>
        <p:txBody>
          <a:bodyPr/>
          <a:lstStyle/>
          <a:p>
            <a:r>
              <a:rPr lang="en-GB" sz="3200" dirty="0">
                <a:solidFill>
                  <a:schemeClr val="tx2"/>
                </a:solidFill>
                <a:latin typeface="Georgia" panose="02040502050405020303" pitchFamily="18" charset="0"/>
              </a:rPr>
              <a:t>-7.2%</a:t>
            </a:r>
          </a:p>
        </p:txBody>
      </p:sp>
      <p:sp>
        <p:nvSpPr>
          <p:cNvPr id="15" name="Text Placeholder 6">
            <a:extLst>
              <a:ext uri="{FF2B5EF4-FFF2-40B4-BE49-F238E27FC236}">
                <a16:creationId xmlns:a16="http://schemas.microsoft.com/office/drawing/2014/main" id="{76A6FA56-7DC4-306D-E3FB-7D85A7077DA5}"/>
              </a:ext>
            </a:extLst>
          </p:cNvPr>
          <p:cNvSpPr txBox="1">
            <a:spLocks/>
          </p:cNvSpPr>
          <p:nvPr/>
        </p:nvSpPr>
        <p:spPr>
          <a:xfrm>
            <a:off x="4237582" y="2585088"/>
            <a:ext cx="3684352" cy="436542"/>
          </a:xfrm>
          <a:prstGeom prst="rect">
            <a:avLst/>
          </a:prstGeom>
        </p:spPr>
        <p:txBody>
          <a:bodyPr vert="horz" lIns="0" tIns="45720" rIns="0" bIns="45720" rtlCol="0" anchor="b" anchorCtr="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600" b="1" kern="1200">
                <a:solidFill>
                  <a:schemeClr val="bg2"/>
                </a:solidFill>
                <a:latin typeface="+mn-lt"/>
                <a:ea typeface="+mn-ea"/>
                <a:cs typeface="+mn-cs"/>
              </a:defRPr>
            </a:lvl1pPr>
            <a:lvl2pPr marL="457200" indent="0" algn="l" defTabSz="914400" rtl="0" eaLnBrk="1" latinLnBrk="0" hangingPunct="1">
              <a:lnSpc>
                <a:spcPct val="100000"/>
              </a:lnSpc>
              <a:spcBef>
                <a:spcPts val="0"/>
              </a:spcBef>
              <a:spcAft>
                <a:spcPts val="600"/>
              </a:spcAft>
              <a:buSzPct val="100000"/>
              <a:buFont typeface="System Font Regular"/>
              <a:buNone/>
              <a:defRPr sz="1400" kern="1200">
                <a:solidFill>
                  <a:schemeClr val="tx1"/>
                </a:solidFill>
                <a:latin typeface="+mn-lt"/>
                <a:ea typeface="+mn-ea"/>
                <a:cs typeface="+mn-cs"/>
              </a:defRPr>
            </a:lvl2pPr>
            <a:lvl3pPr marL="914400" indent="0" algn="l" defTabSz="914400" rtl="0" eaLnBrk="1" latinLnBrk="0" hangingPunct="1">
              <a:lnSpc>
                <a:spcPct val="100000"/>
              </a:lnSpc>
              <a:spcBef>
                <a:spcPts val="0"/>
              </a:spcBef>
              <a:spcAft>
                <a:spcPts val="600"/>
              </a:spcAft>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00000"/>
              </a:lnSpc>
              <a:spcBef>
                <a:spcPts val="0"/>
              </a:spcBef>
              <a:spcAft>
                <a:spcPts val="600"/>
              </a:spcAft>
              <a:buFont typeface="Arial" panose="020B0604020202020204" pitchFamily="34" charset="0"/>
              <a:buNone/>
              <a:defRPr sz="1100" kern="1200">
                <a:solidFill>
                  <a:schemeClr val="tx1"/>
                </a:solidFill>
                <a:latin typeface="+mn-lt"/>
                <a:ea typeface="+mn-ea"/>
                <a:cs typeface="+mn-cs"/>
              </a:defRPr>
            </a:lvl4pPr>
            <a:lvl5pPr marL="1828800" indent="0" algn="l" defTabSz="914400" rtl="0" eaLnBrk="1" latinLnBrk="0" hangingPunct="1">
              <a:lnSpc>
                <a:spcPct val="100000"/>
              </a:lnSpc>
              <a:spcBef>
                <a:spcPts val="0"/>
              </a:spcBef>
              <a:spcAft>
                <a:spcPts val="600"/>
              </a:spcAft>
              <a:buFont typeface="Arial" panose="020B0604020202020204" pitchFamily="34" charset="0"/>
              <a:buNone/>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3600" dirty="0"/>
          </a:p>
        </p:txBody>
      </p:sp>
      <p:sp>
        <p:nvSpPr>
          <p:cNvPr id="17" name="Text Placeholder 7">
            <a:extLst>
              <a:ext uri="{FF2B5EF4-FFF2-40B4-BE49-F238E27FC236}">
                <a16:creationId xmlns:a16="http://schemas.microsoft.com/office/drawing/2014/main" id="{6396B61E-BE38-DF38-4156-C0B7AFE18DAC}"/>
              </a:ext>
            </a:extLst>
          </p:cNvPr>
          <p:cNvSpPr txBox="1">
            <a:spLocks/>
          </p:cNvSpPr>
          <p:nvPr/>
        </p:nvSpPr>
        <p:spPr>
          <a:xfrm>
            <a:off x="8186605" y="2585088"/>
            <a:ext cx="3684352" cy="436542"/>
          </a:xfrm>
          <a:prstGeom prst="rect">
            <a:avLst/>
          </a:prstGeom>
        </p:spPr>
        <p:txBody>
          <a:bodyPr vert="horz" lIns="0" tIns="45720" rIns="0" bIns="45720" rtlCol="0" anchor="b" anchorCtr="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600" b="1" kern="1200">
                <a:solidFill>
                  <a:schemeClr val="bg2"/>
                </a:solidFill>
                <a:latin typeface="+mn-lt"/>
                <a:ea typeface="+mn-ea"/>
                <a:cs typeface="+mn-cs"/>
              </a:defRPr>
            </a:lvl1pPr>
            <a:lvl2pPr marL="457200" indent="0" algn="l" defTabSz="914400" rtl="0" eaLnBrk="1" latinLnBrk="0" hangingPunct="1">
              <a:lnSpc>
                <a:spcPct val="100000"/>
              </a:lnSpc>
              <a:spcBef>
                <a:spcPts val="0"/>
              </a:spcBef>
              <a:spcAft>
                <a:spcPts val="600"/>
              </a:spcAft>
              <a:buSzPct val="100000"/>
              <a:buFont typeface="System Font Regular"/>
              <a:buNone/>
              <a:defRPr sz="1400" kern="1200">
                <a:solidFill>
                  <a:schemeClr val="tx1"/>
                </a:solidFill>
                <a:latin typeface="+mn-lt"/>
                <a:ea typeface="+mn-ea"/>
                <a:cs typeface="+mn-cs"/>
              </a:defRPr>
            </a:lvl2pPr>
            <a:lvl3pPr marL="914400" indent="0" algn="l" defTabSz="914400" rtl="0" eaLnBrk="1" latinLnBrk="0" hangingPunct="1">
              <a:lnSpc>
                <a:spcPct val="100000"/>
              </a:lnSpc>
              <a:spcBef>
                <a:spcPts val="0"/>
              </a:spcBef>
              <a:spcAft>
                <a:spcPts val="600"/>
              </a:spcAft>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00000"/>
              </a:lnSpc>
              <a:spcBef>
                <a:spcPts val="0"/>
              </a:spcBef>
              <a:spcAft>
                <a:spcPts val="600"/>
              </a:spcAft>
              <a:buFont typeface="Arial" panose="020B0604020202020204" pitchFamily="34" charset="0"/>
              <a:buNone/>
              <a:defRPr sz="1100" kern="1200">
                <a:solidFill>
                  <a:schemeClr val="tx1"/>
                </a:solidFill>
                <a:latin typeface="+mn-lt"/>
                <a:ea typeface="+mn-ea"/>
                <a:cs typeface="+mn-cs"/>
              </a:defRPr>
            </a:lvl4pPr>
            <a:lvl5pPr marL="1828800" indent="0" algn="l" defTabSz="914400" rtl="0" eaLnBrk="1" latinLnBrk="0" hangingPunct="1">
              <a:lnSpc>
                <a:spcPct val="100000"/>
              </a:lnSpc>
              <a:spcBef>
                <a:spcPts val="0"/>
              </a:spcBef>
              <a:spcAft>
                <a:spcPts val="600"/>
              </a:spcAft>
              <a:buFont typeface="Arial" panose="020B0604020202020204" pitchFamily="34" charset="0"/>
              <a:buNone/>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3600" dirty="0"/>
          </a:p>
        </p:txBody>
      </p:sp>
    </p:spTree>
    <p:extLst>
      <p:ext uri="{BB962C8B-B14F-4D97-AF65-F5344CB8AC3E}">
        <p14:creationId xmlns:p14="http://schemas.microsoft.com/office/powerpoint/2010/main" val="30367864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24FBE8C-C8AA-4179-B366-3DCC4997E1F2}"/>
              </a:ext>
            </a:extLst>
          </p:cNvPr>
          <p:cNvGraphicFramePr>
            <a:graphicFrameLocks noChangeAspect="1"/>
          </p:cNvGraphicFramePr>
          <p:nvPr>
            <p:custDataLst>
              <p:tags r:id="rId1"/>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4" name="Object 3" hidden="1">
                        <a:extLst>
                          <a:ext uri="{FF2B5EF4-FFF2-40B4-BE49-F238E27FC236}">
                            <a16:creationId xmlns:a16="http://schemas.microsoft.com/office/drawing/2014/main" id="{D24FBE8C-C8AA-4179-B366-3DCC4997E1F2}"/>
                          </a:ext>
                        </a:extLst>
                      </p:cNvPr>
                      <p:cNvPicPr/>
                      <p:nvPr/>
                    </p:nvPicPr>
                    <p:blipFill>
                      <a:blip r:embed="rId4"/>
                      <a:stretch>
                        <a:fillRect/>
                      </a:stretch>
                    </p:blipFill>
                    <p:spPr>
                      <a:xfrm>
                        <a:off x="2118" y="2118"/>
                        <a:ext cx="2117" cy="2117"/>
                      </a:xfrm>
                      <a:prstGeom prst="rect">
                        <a:avLst/>
                      </a:prstGeom>
                    </p:spPr>
                  </p:pic>
                </p:oleObj>
              </mc:Fallback>
            </mc:AlternateContent>
          </a:graphicData>
        </a:graphic>
      </p:graphicFrame>
      <p:graphicFrame>
        <p:nvGraphicFramePr>
          <p:cNvPr id="45" name="Table 45">
            <a:extLst>
              <a:ext uri="{FF2B5EF4-FFF2-40B4-BE49-F238E27FC236}">
                <a16:creationId xmlns:a16="http://schemas.microsoft.com/office/drawing/2014/main" id="{F5077DE2-9E16-DBA4-FEA4-8D0DBE6E463D}"/>
              </a:ext>
            </a:extLst>
          </p:cNvPr>
          <p:cNvGraphicFramePr>
            <a:graphicFrameLocks noGrp="1"/>
          </p:cNvGraphicFramePr>
          <p:nvPr>
            <p:ph idx="1"/>
            <p:extLst>
              <p:ext uri="{D42A27DB-BD31-4B8C-83A1-F6EECF244321}">
                <p14:modId xmlns:p14="http://schemas.microsoft.com/office/powerpoint/2010/main" val="2446823765"/>
              </p:ext>
            </p:extLst>
          </p:nvPr>
        </p:nvGraphicFramePr>
        <p:xfrm>
          <a:off x="1248032" y="1297460"/>
          <a:ext cx="9604118" cy="4106797"/>
        </p:xfrm>
        <a:graphic>
          <a:graphicData uri="http://schemas.openxmlformats.org/drawingml/2006/table">
            <a:tbl>
              <a:tblPr firstRow="1" bandRow="1">
                <a:tableStyleId>{073A0DAA-6AF3-43AB-8588-CEC1D06C72B9}</a:tableStyleId>
              </a:tblPr>
              <a:tblGrid>
                <a:gridCol w="1510332">
                  <a:extLst>
                    <a:ext uri="{9D8B030D-6E8A-4147-A177-3AD203B41FA5}">
                      <a16:colId xmlns:a16="http://schemas.microsoft.com/office/drawing/2014/main" val="2730304933"/>
                    </a:ext>
                  </a:extLst>
                </a:gridCol>
                <a:gridCol w="3852454">
                  <a:extLst>
                    <a:ext uri="{9D8B030D-6E8A-4147-A177-3AD203B41FA5}">
                      <a16:colId xmlns:a16="http://schemas.microsoft.com/office/drawing/2014/main" val="907276787"/>
                    </a:ext>
                  </a:extLst>
                </a:gridCol>
                <a:gridCol w="4241332">
                  <a:extLst>
                    <a:ext uri="{9D8B030D-6E8A-4147-A177-3AD203B41FA5}">
                      <a16:colId xmlns:a16="http://schemas.microsoft.com/office/drawing/2014/main" val="732061466"/>
                    </a:ext>
                  </a:extLst>
                </a:gridCol>
              </a:tblGrid>
              <a:tr h="721611">
                <a:tc>
                  <a:txBody>
                    <a:bodyPr/>
                    <a:lstStyle/>
                    <a:p>
                      <a:endParaRPr lang="en-GB" dirty="0">
                        <a:latin typeface="Arial" panose="020B0604020202020204" pitchFamily="34" charset="0"/>
                      </a:endParaRPr>
                    </a:p>
                  </a:txBody>
                  <a:tcPr>
                    <a:solidFill>
                      <a:schemeClr val="tx2"/>
                    </a:solidFill>
                  </a:tcPr>
                </a:tc>
                <a:tc>
                  <a:txBody>
                    <a:bodyPr/>
                    <a:lstStyle/>
                    <a:p>
                      <a:pPr algn="ctr"/>
                      <a:r>
                        <a:rPr lang="en-GB" b="1" dirty="0">
                          <a:latin typeface="Arial" panose="020B0604020202020204" pitchFamily="34" charset="0"/>
                        </a:rPr>
                        <a:t>Outstanding</a:t>
                      </a:r>
                      <a:r>
                        <a:rPr lang="en-GB" dirty="0">
                          <a:latin typeface="Arial" panose="020B0604020202020204" pitchFamily="34" charset="0"/>
                        </a:rPr>
                        <a:t> </a:t>
                      </a:r>
                      <a:r>
                        <a:rPr lang="en-GB" b="1" dirty="0">
                          <a:latin typeface="Arial" panose="020B0604020202020204" pitchFamily="34" charset="0"/>
                        </a:rPr>
                        <a:t>Discounter </a:t>
                      </a:r>
                      <a:r>
                        <a:rPr lang="en-GB" b="0" dirty="0">
                          <a:latin typeface="Arial" panose="020B0604020202020204" pitchFamily="34" charset="0"/>
                        </a:rPr>
                        <a:t>growth</a:t>
                      </a:r>
                    </a:p>
                    <a:p>
                      <a:pPr algn="ctr"/>
                      <a:r>
                        <a:rPr lang="en-GB" sz="1400" dirty="0">
                          <a:latin typeface="Arial" panose="020B0604020202020204" pitchFamily="34" charset="0"/>
                        </a:rPr>
                        <a:t>4w/e 25</a:t>
                      </a:r>
                      <a:r>
                        <a:rPr lang="en-GB" sz="1400" baseline="30000" dirty="0">
                          <a:latin typeface="Arial" panose="020B0604020202020204" pitchFamily="34" charset="0"/>
                        </a:rPr>
                        <a:t>th</a:t>
                      </a:r>
                      <a:r>
                        <a:rPr lang="en-GB" sz="1400" dirty="0">
                          <a:latin typeface="Arial" panose="020B0604020202020204" pitchFamily="34" charset="0"/>
                        </a:rPr>
                        <a:t> February 2023</a:t>
                      </a:r>
                    </a:p>
                  </a:txBody>
                  <a:tcPr>
                    <a:solidFill>
                      <a:schemeClr val="tx2"/>
                    </a:solidFill>
                  </a:tcPr>
                </a:tc>
                <a:tc>
                  <a:txBody>
                    <a:bodyPr/>
                    <a:lstStyle/>
                    <a:p>
                      <a:pPr algn="ctr"/>
                      <a:r>
                        <a:rPr lang="en-GB" b="0" dirty="0">
                          <a:latin typeface="Arial" panose="020B0604020202020204" pitchFamily="34" charset="0"/>
                        </a:rPr>
                        <a:t>Record </a:t>
                      </a:r>
                      <a:r>
                        <a:rPr lang="en-GB" b="1" dirty="0">
                          <a:latin typeface="Arial" panose="020B0604020202020204" pitchFamily="34" charset="0"/>
                        </a:rPr>
                        <a:t>Shoppers </a:t>
                      </a:r>
                      <a:r>
                        <a:rPr lang="en-GB" b="0" dirty="0">
                          <a:latin typeface="Arial" panose="020B0604020202020204" pitchFamily="34" charset="0"/>
                        </a:rPr>
                        <a:t>visit</a:t>
                      </a:r>
                      <a:r>
                        <a:rPr lang="en-GB" b="1" dirty="0">
                          <a:latin typeface="Arial" panose="020B0604020202020204" pitchFamily="34" charset="0"/>
                        </a:rPr>
                        <a:t> Discounters</a:t>
                      </a:r>
                      <a:endParaRPr lang="en-GB" b="0" dirty="0">
                        <a:latin typeface="Arial" panose="020B0604020202020204" pitchFamily="34" charset="0"/>
                      </a:endParaRPr>
                    </a:p>
                    <a:p>
                      <a:pPr algn="ctr"/>
                      <a:r>
                        <a:rPr lang="en-GB" sz="1400" dirty="0">
                          <a:latin typeface="Arial" panose="020B0604020202020204" pitchFamily="34" charset="0"/>
                        </a:rPr>
                        <a:t>4w/e 25</a:t>
                      </a:r>
                      <a:r>
                        <a:rPr lang="en-GB" sz="1400" baseline="30000" dirty="0">
                          <a:latin typeface="Arial" panose="020B0604020202020204" pitchFamily="34" charset="0"/>
                        </a:rPr>
                        <a:t>th</a:t>
                      </a:r>
                      <a:r>
                        <a:rPr lang="en-GB" sz="1400" dirty="0">
                          <a:latin typeface="Arial" panose="020B0604020202020204" pitchFamily="34" charset="0"/>
                        </a:rPr>
                        <a:t> March 2023</a:t>
                      </a:r>
                    </a:p>
                  </a:txBody>
                  <a:tcPr>
                    <a:solidFill>
                      <a:schemeClr val="bg2"/>
                    </a:solidFill>
                  </a:tcPr>
                </a:tc>
                <a:extLst>
                  <a:ext uri="{0D108BD9-81ED-4DB2-BD59-A6C34878D82A}">
                    <a16:rowId xmlns:a16="http://schemas.microsoft.com/office/drawing/2014/main" val="2349305710"/>
                  </a:ext>
                </a:extLst>
              </a:tr>
              <a:tr h="788523">
                <a:tc>
                  <a:txBody>
                    <a:bodyPr/>
                    <a:lstStyle/>
                    <a:p>
                      <a:pPr marL="73660" lvl="0" indent="0" algn="l" rtl="0">
                        <a:spcBef>
                          <a:spcPts val="0"/>
                        </a:spcBef>
                        <a:spcAft>
                          <a:spcPts val="0"/>
                        </a:spcAft>
                        <a:buClr>
                          <a:srgbClr val="FFFFFF"/>
                        </a:buClr>
                        <a:buSzPts val="1000"/>
                        <a:buFont typeface="Montserrat Light"/>
                        <a:buNone/>
                      </a:pPr>
                      <a:r>
                        <a:rPr lang="en" sz="1400" b="1" baseline="0" dirty="0">
                          <a:solidFill>
                            <a:srgbClr val="FFFFFF"/>
                          </a:solidFill>
                          <a:latin typeface="Arial" panose="020B0604020202020204" pitchFamily="34" charset="0"/>
                          <a:ea typeface="Montserrat Light"/>
                          <a:cs typeface="Montserrat Light"/>
                          <a:sym typeface="Montserrat Light"/>
                        </a:rPr>
                        <a:t>Basket Size</a:t>
                      </a:r>
                      <a:endParaRPr sz="1400" b="1" dirty="0">
                        <a:solidFill>
                          <a:schemeClr val="accent1"/>
                        </a:solidFill>
                        <a:latin typeface="Arial" panose="020B0604020202020204" pitchFamily="34" charset="0"/>
                        <a:ea typeface="Montserrat Light"/>
                        <a:cs typeface="Montserrat Light"/>
                        <a:sym typeface="Montserrat Light"/>
                      </a:endParaRPr>
                    </a:p>
                  </a:txBody>
                  <a:tcPr marL="91425" marR="91425" marT="91425" marB="91425">
                    <a:solidFill>
                      <a:schemeClr val="tx2"/>
                    </a:solidFill>
                  </a:tcPr>
                </a:tc>
                <a:tc>
                  <a:txBody>
                    <a:bodyPr/>
                    <a:lstStyle/>
                    <a:p>
                      <a:pPr marL="365760" lvl="0" indent="-292100" algn="l" rtl="0">
                        <a:spcBef>
                          <a:spcPts val="0"/>
                        </a:spcBef>
                        <a:spcAft>
                          <a:spcPts val="0"/>
                        </a:spcAft>
                        <a:buClr>
                          <a:srgbClr val="FFFFFF"/>
                        </a:buClr>
                        <a:buSzPts val="1000"/>
                        <a:buFont typeface="Montserrat Light"/>
                        <a:buChar char="■"/>
                      </a:pPr>
                      <a:r>
                        <a:rPr lang="en-GB" sz="900" b="1" dirty="0">
                          <a:solidFill>
                            <a:schemeClr val="accent1"/>
                          </a:solidFill>
                          <a:latin typeface="Arial" panose="020B0604020202020204" pitchFamily="34" charset="0"/>
                          <a:ea typeface="Montserrat Light"/>
                          <a:cs typeface="Montserrat Light"/>
                          <a:sym typeface="Montserrat Light"/>
                        </a:rPr>
                        <a:t>£18.88</a:t>
                      </a:r>
                    </a:p>
                    <a:p>
                      <a:pPr marL="365760" lvl="0" indent="-292100" algn="l" rtl="0">
                        <a:spcBef>
                          <a:spcPts val="600"/>
                        </a:spcBef>
                        <a:spcAft>
                          <a:spcPts val="0"/>
                        </a:spcAft>
                        <a:buClr>
                          <a:srgbClr val="FFFFFF"/>
                        </a:buClr>
                        <a:buSzPts val="1000"/>
                        <a:buFont typeface="Montserrat Light"/>
                        <a:buChar char="■"/>
                      </a:pPr>
                      <a:r>
                        <a:rPr lang="en-GB" sz="900" dirty="0">
                          <a:solidFill>
                            <a:srgbClr val="FFFFFF"/>
                          </a:solidFill>
                          <a:latin typeface="Arial" panose="020B0604020202020204" pitchFamily="34" charset="0"/>
                          <a:ea typeface="Montserrat Light"/>
                          <a:cs typeface="Montserrat Light"/>
                          <a:sym typeface="Montserrat Light"/>
                        </a:rPr>
                        <a:t>+£0.28/</a:t>
                      </a:r>
                      <a:r>
                        <a:rPr lang="en-GB" sz="900" b="1" dirty="0">
                          <a:solidFill>
                            <a:schemeClr val="accent1"/>
                          </a:solidFill>
                          <a:latin typeface="Arial" panose="020B0604020202020204" pitchFamily="34" charset="0"/>
                          <a:ea typeface="Montserrat Light"/>
                          <a:cs typeface="Montserrat Light"/>
                          <a:sym typeface="Montserrat Light"/>
                        </a:rPr>
                        <a:t>+2.5% </a:t>
                      </a:r>
                      <a:r>
                        <a:rPr lang="en-GB" sz="900" baseline="0" dirty="0">
                          <a:solidFill>
                            <a:srgbClr val="FFFFFF"/>
                          </a:solidFill>
                          <a:latin typeface="Arial" panose="020B0604020202020204" pitchFamily="34" charset="0"/>
                          <a:ea typeface="Montserrat Light"/>
                          <a:cs typeface="Montserrat Light"/>
                          <a:sym typeface="Montserrat Light"/>
                        </a:rPr>
                        <a:t>vs last year and </a:t>
                      </a:r>
                      <a:r>
                        <a:rPr lang="en-GB" sz="900" b="1" baseline="0" dirty="0">
                          <a:solidFill>
                            <a:schemeClr val="accent1"/>
                          </a:solidFill>
                          <a:latin typeface="Arial" panose="020B0604020202020204" pitchFamily="34" charset="0"/>
                          <a:ea typeface="Montserrat Light"/>
                          <a:cs typeface="Montserrat Light"/>
                          <a:sym typeface="Montserrat Light"/>
                        </a:rPr>
                        <a:t>+0.6% </a:t>
                      </a:r>
                      <a:r>
                        <a:rPr lang="en-GB" sz="900" baseline="0" dirty="0">
                          <a:solidFill>
                            <a:srgbClr val="FFFFFF"/>
                          </a:solidFill>
                          <a:latin typeface="Arial" panose="020B0604020202020204" pitchFamily="34" charset="0"/>
                          <a:ea typeface="Montserrat Light"/>
                          <a:cs typeface="Montserrat Light"/>
                          <a:sym typeface="Montserrat Light"/>
                        </a:rPr>
                        <a:t>vs last month</a:t>
                      </a:r>
                    </a:p>
                    <a:p>
                      <a:pPr marL="365760" marR="0" lvl="0" indent="-292100" algn="l" defTabSz="914400" rtl="0" eaLnBrk="1" fontAlgn="auto" latinLnBrk="0" hangingPunct="1">
                        <a:lnSpc>
                          <a:spcPct val="100000"/>
                        </a:lnSpc>
                        <a:spcBef>
                          <a:spcPts val="600"/>
                        </a:spcBef>
                        <a:spcAft>
                          <a:spcPts val="0"/>
                        </a:spcAft>
                        <a:buClr>
                          <a:srgbClr val="FFFFFF"/>
                        </a:buClr>
                        <a:buSzPts val="1000"/>
                        <a:buFont typeface="Montserrat Light"/>
                        <a:buChar char="■"/>
                        <a:tabLst/>
                        <a:defRPr/>
                      </a:pPr>
                      <a:r>
                        <a:rPr lang="en-GB" sz="900" b="1" baseline="0" dirty="0">
                          <a:solidFill>
                            <a:schemeClr val="accent1"/>
                          </a:solidFill>
                          <a:latin typeface="Arial" panose="020B0604020202020204" pitchFamily="34" charset="0"/>
                          <a:ea typeface="Montserrat"/>
                          <a:cs typeface="Montserrat"/>
                          <a:sym typeface="Montserrat Light"/>
                        </a:rPr>
                        <a:t>10.5</a:t>
                      </a:r>
                      <a:r>
                        <a:rPr lang="en-GB" sz="900" baseline="0" dirty="0">
                          <a:solidFill>
                            <a:srgbClr val="FFFFFF"/>
                          </a:solidFill>
                          <a:latin typeface="Arial" panose="020B0604020202020204" pitchFamily="34" charset="0"/>
                          <a:ea typeface="Montserrat"/>
                          <a:cs typeface="Montserrat"/>
                          <a:sym typeface="Montserrat Light"/>
                        </a:rPr>
                        <a:t> items (</a:t>
                      </a:r>
                      <a:r>
                        <a:rPr lang="en-GB" sz="900" b="1" baseline="0" dirty="0">
                          <a:solidFill>
                            <a:schemeClr val="accent1"/>
                          </a:solidFill>
                          <a:latin typeface="Arial" panose="020B0604020202020204" pitchFamily="34" charset="0"/>
                          <a:ea typeface="Montserrat"/>
                          <a:cs typeface="Montserrat"/>
                          <a:sym typeface="Montserrat Light"/>
                        </a:rPr>
                        <a:t>-9.0%</a:t>
                      </a:r>
                      <a:r>
                        <a:rPr lang="en-GB" sz="900" b="1" baseline="0" dirty="0">
                          <a:solidFill>
                            <a:srgbClr val="FFFFFF"/>
                          </a:solidFill>
                          <a:latin typeface="Arial" panose="020B0604020202020204" pitchFamily="34" charset="0"/>
                          <a:ea typeface="Montserrat"/>
                          <a:cs typeface="Montserrat"/>
                          <a:sym typeface="Montserrat Light"/>
                        </a:rPr>
                        <a:t> </a:t>
                      </a:r>
                      <a:r>
                        <a:rPr lang="en-GB" sz="900" b="0" baseline="0" dirty="0">
                          <a:solidFill>
                            <a:srgbClr val="FFFFFF"/>
                          </a:solidFill>
                          <a:latin typeface="Arial" panose="020B0604020202020204" pitchFamily="34" charset="0"/>
                          <a:ea typeface="Montserrat"/>
                          <a:cs typeface="Montserrat"/>
                          <a:sym typeface="Montserrat Light"/>
                        </a:rPr>
                        <a:t>vs last year and </a:t>
                      </a:r>
                      <a:r>
                        <a:rPr lang="en-GB" sz="900" b="1" baseline="0" dirty="0">
                          <a:solidFill>
                            <a:schemeClr val="accent1"/>
                          </a:solidFill>
                          <a:latin typeface="Arial" panose="020B0604020202020204" pitchFamily="34" charset="0"/>
                          <a:ea typeface="Montserrat"/>
                          <a:cs typeface="Montserrat"/>
                          <a:sym typeface="Montserrat Light"/>
                        </a:rPr>
                        <a:t>-0.8%</a:t>
                      </a:r>
                      <a:r>
                        <a:rPr lang="en-GB" sz="900" b="1" baseline="0" dirty="0">
                          <a:solidFill>
                            <a:srgbClr val="FFFFFF"/>
                          </a:solidFill>
                          <a:latin typeface="Arial" panose="020B0604020202020204" pitchFamily="34" charset="0"/>
                          <a:ea typeface="Montserrat"/>
                          <a:cs typeface="Montserrat"/>
                          <a:sym typeface="Montserrat Light"/>
                        </a:rPr>
                        <a:t> vs last month</a:t>
                      </a:r>
                      <a:r>
                        <a:rPr lang="en-GB" sz="900" b="0" baseline="0" dirty="0">
                          <a:solidFill>
                            <a:srgbClr val="FFFFFF"/>
                          </a:solidFill>
                          <a:latin typeface="Arial" panose="020B0604020202020204" pitchFamily="34" charset="0"/>
                          <a:ea typeface="Montserrat"/>
                          <a:cs typeface="Montserrat"/>
                          <a:sym typeface="Montserrat Light"/>
                        </a:rPr>
                        <a:t>)</a:t>
                      </a:r>
                      <a:endParaRPr lang="en-GB" sz="900" dirty="0">
                        <a:solidFill>
                          <a:srgbClr val="FFFFFF"/>
                        </a:solidFill>
                        <a:highlight>
                          <a:srgbClr val="C0C0C0"/>
                        </a:highlight>
                        <a:latin typeface="Arial" panose="020B0604020202020204" pitchFamily="34" charset="0"/>
                        <a:ea typeface="Montserrat"/>
                        <a:cs typeface="Montserrat"/>
                        <a:sym typeface="Montserrat"/>
                      </a:endParaRPr>
                    </a:p>
                  </a:txBody>
                  <a:tcPr marL="91425" marR="91425" marT="91425" marB="91425">
                    <a:solidFill>
                      <a:schemeClr val="tx2"/>
                    </a:solidFill>
                  </a:tcPr>
                </a:tc>
                <a:tc>
                  <a:txBody>
                    <a:bodyPr/>
                    <a:lstStyle/>
                    <a:p>
                      <a:pPr marL="365760" lvl="0" indent="-292100" algn="l" rtl="0">
                        <a:spcBef>
                          <a:spcPts val="0"/>
                        </a:spcBef>
                        <a:spcAft>
                          <a:spcPts val="0"/>
                        </a:spcAft>
                        <a:buClr>
                          <a:srgbClr val="FFFFFF"/>
                        </a:buClr>
                        <a:buSzPts val="1000"/>
                        <a:buFont typeface="Montserrat Light"/>
                        <a:buChar char="■"/>
                      </a:pPr>
                      <a:r>
                        <a:rPr lang="en-GB" sz="900" b="1" dirty="0">
                          <a:solidFill>
                            <a:schemeClr val="accent1"/>
                          </a:solidFill>
                          <a:latin typeface="Arial" panose="020B0604020202020204" pitchFamily="34" charset="0"/>
                          <a:ea typeface="Montserrat Light"/>
                          <a:cs typeface="Montserrat Light"/>
                          <a:sym typeface="Montserrat Light"/>
                        </a:rPr>
                        <a:t>£19.39</a:t>
                      </a:r>
                    </a:p>
                    <a:p>
                      <a:pPr marL="365760" lvl="0" indent="-292100" algn="l" rtl="0">
                        <a:spcBef>
                          <a:spcPts val="600"/>
                        </a:spcBef>
                        <a:spcAft>
                          <a:spcPts val="0"/>
                        </a:spcAft>
                        <a:buClr>
                          <a:srgbClr val="FFFFFF"/>
                        </a:buClr>
                        <a:buSzPts val="1000"/>
                        <a:buFont typeface="Montserrat Light"/>
                        <a:buChar char="■"/>
                      </a:pPr>
                      <a:r>
                        <a:rPr lang="en-GB" sz="900" dirty="0">
                          <a:solidFill>
                            <a:srgbClr val="FFFFFF"/>
                          </a:solidFill>
                          <a:latin typeface="Arial" panose="020B0604020202020204" pitchFamily="34" charset="0"/>
                          <a:ea typeface="Montserrat Light"/>
                          <a:cs typeface="Montserrat Light"/>
                          <a:sym typeface="Montserrat Light"/>
                        </a:rPr>
                        <a:t>+£0.80/</a:t>
                      </a:r>
                      <a:r>
                        <a:rPr lang="en-GB" sz="900" b="1" dirty="0">
                          <a:solidFill>
                            <a:schemeClr val="accent1"/>
                          </a:solidFill>
                          <a:latin typeface="Arial" panose="020B0604020202020204" pitchFamily="34" charset="0"/>
                          <a:ea typeface="Montserrat Light"/>
                          <a:cs typeface="Montserrat Light"/>
                          <a:sym typeface="Montserrat Light"/>
                        </a:rPr>
                        <a:t>+4.3% </a:t>
                      </a:r>
                      <a:r>
                        <a:rPr lang="en-GB" sz="900" baseline="0" dirty="0">
                          <a:solidFill>
                            <a:srgbClr val="FFFFFF"/>
                          </a:solidFill>
                          <a:latin typeface="Arial" panose="020B0604020202020204" pitchFamily="34" charset="0"/>
                          <a:ea typeface="Montserrat Light"/>
                          <a:cs typeface="Montserrat Light"/>
                          <a:sym typeface="Montserrat Light"/>
                        </a:rPr>
                        <a:t>vs last year and </a:t>
                      </a:r>
                      <a:r>
                        <a:rPr lang="en-GB" sz="900" b="1" baseline="0" dirty="0">
                          <a:solidFill>
                            <a:schemeClr val="accent1"/>
                          </a:solidFill>
                          <a:latin typeface="Arial" panose="020B0604020202020204" pitchFamily="34" charset="0"/>
                          <a:ea typeface="Montserrat Light"/>
                          <a:cs typeface="Montserrat Light"/>
                          <a:sym typeface="Montserrat Light"/>
                        </a:rPr>
                        <a:t>+2.6% </a:t>
                      </a:r>
                      <a:r>
                        <a:rPr lang="en-GB" sz="900" baseline="0" dirty="0">
                          <a:solidFill>
                            <a:srgbClr val="FFFFFF"/>
                          </a:solidFill>
                          <a:latin typeface="Arial" panose="020B0604020202020204" pitchFamily="34" charset="0"/>
                          <a:ea typeface="Montserrat Light"/>
                          <a:cs typeface="Montserrat Light"/>
                          <a:sym typeface="Montserrat Light"/>
                        </a:rPr>
                        <a:t>vs last month</a:t>
                      </a:r>
                    </a:p>
                    <a:p>
                      <a:pPr marL="365760" marR="0" lvl="0" indent="-292100" algn="l" defTabSz="914400" rtl="0" eaLnBrk="1" fontAlgn="auto" latinLnBrk="0" hangingPunct="1">
                        <a:lnSpc>
                          <a:spcPct val="100000"/>
                        </a:lnSpc>
                        <a:spcBef>
                          <a:spcPts val="600"/>
                        </a:spcBef>
                        <a:spcAft>
                          <a:spcPts val="0"/>
                        </a:spcAft>
                        <a:buClr>
                          <a:srgbClr val="FFFFFF"/>
                        </a:buClr>
                        <a:buSzPts val="1000"/>
                        <a:buFont typeface="Montserrat Light"/>
                        <a:buChar char="■"/>
                        <a:tabLst/>
                        <a:defRPr/>
                      </a:pPr>
                      <a:r>
                        <a:rPr lang="en-GB" sz="900" b="1" baseline="0" dirty="0">
                          <a:solidFill>
                            <a:schemeClr val="accent1"/>
                          </a:solidFill>
                          <a:latin typeface="Arial" panose="020B0604020202020204" pitchFamily="34" charset="0"/>
                          <a:ea typeface="Montserrat"/>
                          <a:cs typeface="Montserrat"/>
                          <a:sym typeface="Montserrat Light"/>
                        </a:rPr>
                        <a:t>10.7</a:t>
                      </a:r>
                      <a:r>
                        <a:rPr lang="en-GB" sz="900" baseline="0" dirty="0">
                          <a:solidFill>
                            <a:srgbClr val="FFFFFF"/>
                          </a:solidFill>
                          <a:latin typeface="Arial" panose="020B0604020202020204" pitchFamily="34" charset="0"/>
                          <a:ea typeface="Montserrat"/>
                          <a:cs typeface="Montserrat"/>
                          <a:sym typeface="Montserrat Light"/>
                        </a:rPr>
                        <a:t> items (</a:t>
                      </a:r>
                      <a:r>
                        <a:rPr lang="en-GB" sz="900" b="1" baseline="0" dirty="0">
                          <a:solidFill>
                            <a:schemeClr val="accent1"/>
                          </a:solidFill>
                          <a:latin typeface="Arial" panose="020B0604020202020204" pitchFamily="34" charset="0"/>
                          <a:ea typeface="Montserrat"/>
                          <a:cs typeface="Montserrat"/>
                          <a:sym typeface="Montserrat Light"/>
                        </a:rPr>
                        <a:t>-7.2%</a:t>
                      </a:r>
                      <a:r>
                        <a:rPr lang="en-GB" sz="900" b="1" baseline="0" dirty="0">
                          <a:solidFill>
                            <a:srgbClr val="FFFFFF"/>
                          </a:solidFill>
                          <a:latin typeface="Arial" panose="020B0604020202020204" pitchFamily="34" charset="0"/>
                          <a:ea typeface="Montserrat"/>
                          <a:cs typeface="Montserrat"/>
                          <a:sym typeface="Montserrat Light"/>
                        </a:rPr>
                        <a:t> </a:t>
                      </a:r>
                      <a:r>
                        <a:rPr lang="en-GB" sz="900" b="0" baseline="0" dirty="0">
                          <a:solidFill>
                            <a:srgbClr val="FFFFFF"/>
                          </a:solidFill>
                          <a:latin typeface="Arial" panose="020B0604020202020204" pitchFamily="34" charset="0"/>
                          <a:ea typeface="Montserrat"/>
                          <a:cs typeface="Montserrat"/>
                          <a:sym typeface="Montserrat Light"/>
                        </a:rPr>
                        <a:t>vs last year and </a:t>
                      </a:r>
                      <a:r>
                        <a:rPr lang="en-GB" sz="900" b="1" baseline="0" dirty="0">
                          <a:solidFill>
                            <a:schemeClr val="accent1"/>
                          </a:solidFill>
                          <a:latin typeface="Arial" panose="020B0604020202020204" pitchFamily="34" charset="0"/>
                          <a:ea typeface="Montserrat"/>
                          <a:cs typeface="Montserrat"/>
                          <a:sym typeface="Montserrat Light"/>
                        </a:rPr>
                        <a:t>+1.3%</a:t>
                      </a:r>
                      <a:r>
                        <a:rPr lang="en-GB" sz="900" b="1" baseline="0" dirty="0">
                          <a:solidFill>
                            <a:srgbClr val="FFFFFF"/>
                          </a:solidFill>
                          <a:latin typeface="Arial" panose="020B0604020202020204" pitchFamily="34" charset="0"/>
                          <a:ea typeface="Montserrat"/>
                          <a:cs typeface="Montserrat"/>
                          <a:sym typeface="Montserrat Light"/>
                        </a:rPr>
                        <a:t> vs last month</a:t>
                      </a:r>
                      <a:r>
                        <a:rPr lang="en-GB" sz="900" b="0" baseline="0" dirty="0">
                          <a:solidFill>
                            <a:srgbClr val="FFFFFF"/>
                          </a:solidFill>
                          <a:latin typeface="Arial" panose="020B0604020202020204" pitchFamily="34" charset="0"/>
                          <a:ea typeface="Montserrat"/>
                          <a:cs typeface="Montserrat"/>
                          <a:sym typeface="Montserrat Light"/>
                        </a:rPr>
                        <a:t>)</a:t>
                      </a:r>
                      <a:endParaRPr lang="en-GB" sz="900" dirty="0">
                        <a:solidFill>
                          <a:srgbClr val="FFFFFF"/>
                        </a:solidFill>
                        <a:highlight>
                          <a:srgbClr val="C0C0C0"/>
                        </a:highlight>
                        <a:latin typeface="Arial" panose="020B0604020202020204" pitchFamily="34" charset="0"/>
                        <a:ea typeface="Montserrat"/>
                        <a:cs typeface="Montserrat"/>
                        <a:sym typeface="Montserrat"/>
                      </a:endParaRPr>
                    </a:p>
                  </a:txBody>
                  <a:tcPr marL="91425" marR="91425" marT="91425" marB="91425">
                    <a:solidFill>
                      <a:schemeClr val="bg2"/>
                    </a:solidFill>
                  </a:tcPr>
                </a:tc>
                <a:extLst>
                  <a:ext uri="{0D108BD9-81ED-4DB2-BD59-A6C34878D82A}">
                    <a16:rowId xmlns:a16="http://schemas.microsoft.com/office/drawing/2014/main" val="2462473271"/>
                  </a:ext>
                </a:extLst>
              </a:tr>
              <a:tr h="830688">
                <a:tc>
                  <a:txBody>
                    <a:bodyPr/>
                    <a:lstStyle/>
                    <a:p>
                      <a:pPr marL="73660" lvl="0" indent="0" algn="l" rtl="0">
                        <a:spcBef>
                          <a:spcPts val="0"/>
                        </a:spcBef>
                        <a:spcAft>
                          <a:spcPts val="0"/>
                        </a:spcAft>
                        <a:buClr>
                          <a:srgbClr val="FFFFFF"/>
                        </a:buClr>
                        <a:buSzPts val="1000"/>
                        <a:buFont typeface="Montserrat Light"/>
                        <a:buNone/>
                      </a:pPr>
                      <a:r>
                        <a:rPr lang="en-GB" sz="1400" b="1" dirty="0">
                          <a:solidFill>
                            <a:srgbClr val="FFFFFF"/>
                          </a:solidFill>
                          <a:latin typeface="Arial" panose="020B0604020202020204" pitchFamily="34" charset="0"/>
                          <a:ea typeface="Montserrat"/>
                          <a:cs typeface="Montserrat"/>
                          <a:sym typeface="Montserrat"/>
                        </a:rPr>
                        <a:t>Bricks &amp; Mortar </a:t>
                      </a:r>
                      <a:r>
                        <a:rPr lang="en-GB" sz="1400" dirty="0">
                          <a:solidFill>
                            <a:srgbClr val="FFFFFF"/>
                          </a:solidFill>
                          <a:latin typeface="Arial" panose="020B0604020202020204" pitchFamily="34" charset="0"/>
                          <a:ea typeface="Montserrat"/>
                          <a:cs typeface="Montserrat"/>
                          <a:sym typeface="Montserrat"/>
                        </a:rPr>
                        <a:t>shopping trips</a:t>
                      </a:r>
                    </a:p>
                  </a:txBody>
                  <a:tcPr marL="91425" marR="91425" marT="91425" marB="91425">
                    <a:solidFill>
                      <a:schemeClr val="tx2"/>
                    </a:solidFill>
                  </a:tcPr>
                </a:tc>
                <a:tc>
                  <a:txBody>
                    <a:bodyPr/>
                    <a:lstStyle/>
                    <a:p>
                      <a:pPr marL="365760" lvl="0" indent="-292100" algn="l" rtl="0">
                        <a:spcBef>
                          <a:spcPts val="0"/>
                        </a:spcBef>
                        <a:spcAft>
                          <a:spcPts val="0"/>
                        </a:spcAft>
                        <a:buClr>
                          <a:srgbClr val="FFFFFF"/>
                        </a:buClr>
                        <a:buSzPts val="1000"/>
                        <a:buFont typeface="Montserrat Light"/>
                        <a:buChar char="■"/>
                      </a:pPr>
                      <a:r>
                        <a:rPr lang="en" sz="900" dirty="0">
                          <a:solidFill>
                            <a:srgbClr val="FFFFFF"/>
                          </a:solidFill>
                          <a:latin typeface="Arial" panose="020B0604020202020204" pitchFamily="34" charset="0"/>
                          <a:ea typeface="Montserrat Light"/>
                          <a:cs typeface="Montserrat Light"/>
                          <a:sym typeface="Montserrat Light"/>
                        </a:rPr>
                        <a:t>503m shopping occasions</a:t>
                      </a:r>
                      <a:endParaRPr sz="900" dirty="0">
                        <a:solidFill>
                          <a:srgbClr val="FFFFFF"/>
                        </a:solidFill>
                        <a:latin typeface="Arial" panose="020B0604020202020204" pitchFamily="34" charset="0"/>
                        <a:ea typeface="Montserrat Light"/>
                        <a:cs typeface="Montserrat Light"/>
                        <a:sym typeface="Montserrat Light"/>
                      </a:endParaRPr>
                    </a:p>
                    <a:p>
                      <a:pPr marL="365760" lvl="0" indent="-292100" algn="l" rtl="0">
                        <a:spcBef>
                          <a:spcPts val="600"/>
                        </a:spcBef>
                        <a:spcAft>
                          <a:spcPts val="0"/>
                        </a:spcAft>
                        <a:buClr>
                          <a:srgbClr val="FFFFFF"/>
                        </a:buClr>
                        <a:buSzPts val="1000"/>
                        <a:buFont typeface="Montserrat Light"/>
                        <a:buChar char="■"/>
                      </a:pPr>
                      <a:r>
                        <a:rPr lang="en" sz="900" dirty="0">
                          <a:solidFill>
                            <a:srgbClr val="FFFFFF"/>
                          </a:solidFill>
                          <a:latin typeface="Arial" panose="020B0604020202020204" pitchFamily="34" charset="0"/>
                          <a:ea typeface="Montserrat Light"/>
                          <a:cs typeface="Montserrat Light"/>
                          <a:sym typeface="Montserrat Light"/>
                        </a:rPr>
                        <a:t>+10.1%/+46m</a:t>
                      </a:r>
                      <a:r>
                        <a:rPr lang="en" sz="900" baseline="0" dirty="0">
                          <a:solidFill>
                            <a:srgbClr val="FFFFFF"/>
                          </a:solidFill>
                          <a:latin typeface="Arial" panose="020B0604020202020204" pitchFamily="34" charset="0"/>
                          <a:ea typeface="Montserrat Light"/>
                          <a:cs typeface="Montserrat Light"/>
                          <a:sym typeface="Montserrat Light"/>
                        </a:rPr>
                        <a:t> </a:t>
                      </a:r>
                      <a:r>
                        <a:rPr lang="en" sz="900" b="1" baseline="0" dirty="0">
                          <a:solidFill>
                            <a:schemeClr val="accent1"/>
                          </a:solidFill>
                          <a:latin typeface="Arial" panose="020B0604020202020204" pitchFamily="34" charset="0"/>
                          <a:ea typeface="Montserrat Light"/>
                          <a:cs typeface="Montserrat Light"/>
                          <a:sym typeface="Montserrat Light"/>
                        </a:rPr>
                        <a:t>more</a:t>
                      </a:r>
                      <a:r>
                        <a:rPr lang="en" sz="900" baseline="0" dirty="0">
                          <a:solidFill>
                            <a:srgbClr val="FFFFFF"/>
                          </a:solidFill>
                          <a:latin typeface="Arial" panose="020B0604020202020204" pitchFamily="34" charset="0"/>
                          <a:ea typeface="Montserrat Light"/>
                          <a:cs typeface="Montserrat Light"/>
                          <a:sym typeface="Montserrat Light"/>
                        </a:rPr>
                        <a:t> than last year </a:t>
                      </a:r>
                      <a:r>
                        <a:rPr lang="en" sz="900" b="0" baseline="0" dirty="0">
                          <a:solidFill>
                            <a:srgbClr val="FFFFFF"/>
                          </a:solidFill>
                          <a:latin typeface="Arial" panose="020B0604020202020204" pitchFamily="34" charset="0"/>
                          <a:ea typeface="Montserrat Light"/>
                          <a:cs typeface="Montserrat Light"/>
                          <a:sym typeface="Montserrat Light"/>
                        </a:rPr>
                        <a:t>and </a:t>
                      </a:r>
                      <a:r>
                        <a:rPr lang="en" sz="900" b="1" baseline="0" dirty="0">
                          <a:solidFill>
                            <a:schemeClr val="accent1"/>
                          </a:solidFill>
                          <a:latin typeface="Arial" panose="020B0604020202020204" pitchFamily="34" charset="0"/>
                          <a:ea typeface="Montserrat Light"/>
                          <a:cs typeface="Montserrat Light"/>
                          <a:sym typeface="Montserrat Light"/>
                        </a:rPr>
                        <a:t>+6.8%</a:t>
                      </a:r>
                      <a:r>
                        <a:rPr lang="en" sz="900" b="1" baseline="0" dirty="0">
                          <a:solidFill>
                            <a:srgbClr val="FFFFFF"/>
                          </a:solidFill>
                          <a:latin typeface="Arial" panose="020B0604020202020204" pitchFamily="34" charset="0"/>
                          <a:ea typeface="Montserrat Light"/>
                          <a:cs typeface="Montserrat Light"/>
                          <a:sym typeface="Montserrat Light"/>
                        </a:rPr>
                        <a:t> </a:t>
                      </a:r>
                      <a:r>
                        <a:rPr lang="en" sz="900" b="1" baseline="0" dirty="0">
                          <a:solidFill>
                            <a:schemeClr val="accent1"/>
                          </a:solidFill>
                          <a:latin typeface="Arial" panose="020B0604020202020204" pitchFamily="34" charset="0"/>
                          <a:ea typeface="Montserrat Light"/>
                          <a:cs typeface="Montserrat Light"/>
                          <a:sym typeface="Montserrat Light"/>
                        </a:rPr>
                        <a:t>more</a:t>
                      </a:r>
                      <a:r>
                        <a:rPr lang="en" sz="900" b="1" baseline="0" dirty="0">
                          <a:solidFill>
                            <a:srgbClr val="FFFFFF"/>
                          </a:solidFill>
                          <a:latin typeface="Arial" panose="020B0604020202020204" pitchFamily="34" charset="0"/>
                          <a:ea typeface="Montserrat Light"/>
                          <a:cs typeface="Montserrat Light"/>
                          <a:sym typeface="Montserrat Light"/>
                        </a:rPr>
                        <a:t> trips v last month</a:t>
                      </a:r>
                      <a:endParaRPr sz="900" b="1" dirty="0">
                        <a:solidFill>
                          <a:schemeClr val="accent1"/>
                        </a:solidFill>
                        <a:latin typeface="Arial" panose="020B0604020202020204" pitchFamily="34" charset="0"/>
                        <a:ea typeface="Montserrat Light"/>
                        <a:cs typeface="Montserrat Light"/>
                        <a:sym typeface="Montserrat Light"/>
                      </a:endParaRPr>
                    </a:p>
                  </a:txBody>
                  <a:tcPr marL="91425" marR="91425" marT="91425" marB="91425">
                    <a:solidFill>
                      <a:schemeClr val="tx2"/>
                    </a:solidFill>
                  </a:tcPr>
                </a:tc>
                <a:tc>
                  <a:txBody>
                    <a:bodyPr/>
                    <a:lstStyle/>
                    <a:p>
                      <a:pPr marL="365760" lvl="0" indent="-292100" algn="l" rtl="0">
                        <a:spcBef>
                          <a:spcPts val="0"/>
                        </a:spcBef>
                        <a:spcAft>
                          <a:spcPts val="0"/>
                        </a:spcAft>
                        <a:buClr>
                          <a:srgbClr val="FFFFFF"/>
                        </a:buClr>
                        <a:buSzPts val="1000"/>
                        <a:buFont typeface="Montserrat Light"/>
                        <a:buChar char="■"/>
                      </a:pPr>
                      <a:r>
                        <a:rPr lang="en" sz="900" dirty="0">
                          <a:solidFill>
                            <a:srgbClr val="FFFFFF"/>
                          </a:solidFill>
                          <a:latin typeface="Arial" panose="020B0604020202020204" pitchFamily="34" charset="0"/>
                          <a:ea typeface="Montserrat Light"/>
                          <a:cs typeface="Montserrat Light"/>
                          <a:sym typeface="Montserrat Light"/>
                        </a:rPr>
                        <a:t>505m shopping occasions</a:t>
                      </a:r>
                      <a:endParaRPr sz="900" dirty="0">
                        <a:solidFill>
                          <a:srgbClr val="FFFFFF"/>
                        </a:solidFill>
                        <a:latin typeface="Arial" panose="020B0604020202020204" pitchFamily="34" charset="0"/>
                        <a:ea typeface="Montserrat Light"/>
                        <a:cs typeface="Montserrat Light"/>
                        <a:sym typeface="Montserrat Light"/>
                      </a:endParaRPr>
                    </a:p>
                    <a:p>
                      <a:pPr marL="365760" lvl="0" indent="-292100" algn="l" rtl="0">
                        <a:spcBef>
                          <a:spcPts val="600"/>
                        </a:spcBef>
                        <a:spcAft>
                          <a:spcPts val="0"/>
                        </a:spcAft>
                        <a:buClr>
                          <a:srgbClr val="FFFFFF"/>
                        </a:buClr>
                        <a:buSzPts val="1000"/>
                        <a:buFont typeface="Montserrat Light"/>
                        <a:buChar char="■"/>
                      </a:pPr>
                      <a:r>
                        <a:rPr lang="en" sz="900" dirty="0">
                          <a:solidFill>
                            <a:srgbClr val="FFFFFF"/>
                          </a:solidFill>
                          <a:latin typeface="Arial" panose="020B0604020202020204" pitchFamily="34" charset="0"/>
                          <a:ea typeface="Montserrat Light"/>
                          <a:cs typeface="Montserrat Light"/>
                          <a:sym typeface="Montserrat Light"/>
                        </a:rPr>
                        <a:t>+7.3%/+35m</a:t>
                      </a:r>
                      <a:r>
                        <a:rPr lang="en" sz="900" baseline="0" dirty="0">
                          <a:solidFill>
                            <a:srgbClr val="FFFFFF"/>
                          </a:solidFill>
                          <a:latin typeface="Arial" panose="020B0604020202020204" pitchFamily="34" charset="0"/>
                          <a:ea typeface="Montserrat Light"/>
                          <a:cs typeface="Montserrat Light"/>
                          <a:sym typeface="Montserrat Light"/>
                        </a:rPr>
                        <a:t> </a:t>
                      </a:r>
                      <a:r>
                        <a:rPr lang="en" sz="900" b="1" baseline="0" dirty="0">
                          <a:solidFill>
                            <a:schemeClr val="accent1"/>
                          </a:solidFill>
                          <a:latin typeface="Arial" panose="020B0604020202020204" pitchFamily="34" charset="0"/>
                          <a:ea typeface="Montserrat Light"/>
                          <a:cs typeface="Montserrat Light"/>
                          <a:sym typeface="Montserrat Light"/>
                        </a:rPr>
                        <a:t>more</a:t>
                      </a:r>
                      <a:r>
                        <a:rPr lang="en" sz="900" baseline="0" dirty="0">
                          <a:solidFill>
                            <a:srgbClr val="FFFFFF"/>
                          </a:solidFill>
                          <a:latin typeface="Arial" panose="020B0604020202020204" pitchFamily="34" charset="0"/>
                          <a:ea typeface="Montserrat Light"/>
                          <a:cs typeface="Montserrat Light"/>
                          <a:sym typeface="Montserrat Light"/>
                        </a:rPr>
                        <a:t> than last year </a:t>
                      </a:r>
                      <a:r>
                        <a:rPr lang="en" sz="900" b="0" baseline="0" dirty="0">
                          <a:solidFill>
                            <a:srgbClr val="FFFFFF"/>
                          </a:solidFill>
                          <a:latin typeface="Arial" panose="020B0604020202020204" pitchFamily="34" charset="0"/>
                          <a:ea typeface="Montserrat Light"/>
                          <a:cs typeface="Montserrat Light"/>
                          <a:sym typeface="Montserrat Light"/>
                        </a:rPr>
                        <a:t>and </a:t>
                      </a:r>
                      <a:r>
                        <a:rPr lang="en" sz="900" b="1" baseline="0" dirty="0">
                          <a:solidFill>
                            <a:schemeClr val="accent1"/>
                          </a:solidFill>
                          <a:latin typeface="Arial" panose="020B0604020202020204" pitchFamily="34" charset="0"/>
                          <a:ea typeface="Montserrat Light"/>
                          <a:cs typeface="Montserrat Light"/>
                          <a:sym typeface="Montserrat Light"/>
                        </a:rPr>
                        <a:t>+0.4%</a:t>
                      </a:r>
                      <a:r>
                        <a:rPr lang="en" sz="900" b="1" baseline="0" dirty="0">
                          <a:solidFill>
                            <a:srgbClr val="FFFFFF"/>
                          </a:solidFill>
                          <a:latin typeface="Arial" panose="020B0604020202020204" pitchFamily="34" charset="0"/>
                          <a:ea typeface="Montserrat Light"/>
                          <a:cs typeface="Montserrat Light"/>
                          <a:sym typeface="Montserrat Light"/>
                        </a:rPr>
                        <a:t> </a:t>
                      </a:r>
                      <a:r>
                        <a:rPr lang="en" sz="900" b="1" baseline="0" dirty="0">
                          <a:solidFill>
                            <a:schemeClr val="accent1"/>
                          </a:solidFill>
                          <a:latin typeface="Arial" panose="020B0604020202020204" pitchFamily="34" charset="0"/>
                          <a:ea typeface="Montserrat Light"/>
                          <a:cs typeface="Montserrat Light"/>
                          <a:sym typeface="Montserrat Light"/>
                        </a:rPr>
                        <a:t>more</a:t>
                      </a:r>
                      <a:r>
                        <a:rPr lang="en" sz="900" b="1" baseline="0" dirty="0">
                          <a:solidFill>
                            <a:srgbClr val="FFFFFF"/>
                          </a:solidFill>
                          <a:latin typeface="Arial" panose="020B0604020202020204" pitchFamily="34" charset="0"/>
                          <a:ea typeface="Montserrat Light"/>
                          <a:cs typeface="Montserrat Light"/>
                          <a:sym typeface="Montserrat Light"/>
                        </a:rPr>
                        <a:t> trips v last month</a:t>
                      </a:r>
                      <a:endParaRPr sz="900" b="1" dirty="0">
                        <a:solidFill>
                          <a:schemeClr val="accent1"/>
                        </a:solidFill>
                        <a:latin typeface="Arial" panose="020B0604020202020204" pitchFamily="34" charset="0"/>
                        <a:ea typeface="Montserrat Light"/>
                        <a:cs typeface="Montserrat Light"/>
                        <a:sym typeface="Montserrat Light"/>
                      </a:endParaRPr>
                    </a:p>
                  </a:txBody>
                  <a:tcPr marL="91425" marR="91425" marT="91425" marB="91425">
                    <a:solidFill>
                      <a:schemeClr val="bg2"/>
                    </a:solidFill>
                  </a:tcPr>
                </a:tc>
                <a:extLst>
                  <a:ext uri="{0D108BD9-81ED-4DB2-BD59-A6C34878D82A}">
                    <a16:rowId xmlns:a16="http://schemas.microsoft.com/office/drawing/2014/main" val="1517686310"/>
                  </a:ext>
                </a:extLst>
              </a:tr>
              <a:tr h="930462">
                <a:tc>
                  <a:txBody>
                    <a:bodyPr/>
                    <a:lstStyle/>
                    <a:p>
                      <a:pPr marL="73660" lvl="0" indent="0" algn="l" rtl="0">
                        <a:spcBef>
                          <a:spcPts val="0"/>
                        </a:spcBef>
                        <a:spcAft>
                          <a:spcPts val="0"/>
                        </a:spcAft>
                        <a:buClr>
                          <a:srgbClr val="FFFFFF"/>
                        </a:buClr>
                        <a:buSzPts val="1000"/>
                        <a:buFont typeface="Montserrat Light"/>
                        <a:buNone/>
                      </a:pPr>
                      <a:r>
                        <a:rPr lang="en-GB" sz="1400" b="1" dirty="0">
                          <a:solidFill>
                            <a:srgbClr val="FFFFFF"/>
                          </a:solidFill>
                          <a:latin typeface="Arial" panose="020B0604020202020204" pitchFamily="34" charset="0"/>
                          <a:ea typeface="Montserrat"/>
                          <a:cs typeface="Montserrat"/>
                          <a:sym typeface="Montserrat"/>
                        </a:rPr>
                        <a:t>Online </a:t>
                      </a:r>
                      <a:r>
                        <a:rPr lang="en-GB" sz="1400" dirty="0">
                          <a:solidFill>
                            <a:srgbClr val="FFFFFF"/>
                          </a:solidFill>
                          <a:latin typeface="Arial" panose="020B0604020202020204" pitchFamily="34" charset="0"/>
                          <a:ea typeface="Montserrat"/>
                          <a:cs typeface="Montserrat"/>
                          <a:sym typeface="Montserrat"/>
                        </a:rPr>
                        <a:t>penetration</a:t>
                      </a:r>
                    </a:p>
                  </a:txBody>
                  <a:tcPr marL="91425" marR="91425" marT="91425" marB="91425">
                    <a:solidFill>
                      <a:schemeClr val="tx2"/>
                    </a:solidFill>
                  </a:tcPr>
                </a:tc>
                <a:tc>
                  <a:txBody>
                    <a:bodyPr/>
                    <a:lstStyle/>
                    <a:p>
                      <a:pPr marL="365760" lvl="0" indent="-292100" algn="l" rtl="0">
                        <a:spcBef>
                          <a:spcPts val="0"/>
                        </a:spcBef>
                        <a:spcAft>
                          <a:spcPts val="0"/>
                        </a:spcAft>
                        <a:buClr>
                          <a:srgbClr val="FFFFFF"/>
                        </a:buClr>
                        <a:buSzPts val="1000"/>
                        <a:buFont typeface="Montserrat Light"/>
                        <a:buChar char="■"/>
                      </a:pPr>
                      <a:r>
                        <a:rPr lang="en-GB" sz="900" b="1" dirty="0">
                          <a:solidFill>
                            <a:schemeClr val="accent1"/>
                          </a:solidFill>
                          <a:latin typeface="Arial" panose="020B0604020202020204" pitchFamily="34" charset="0"/>
                          <a:ea typeface="Montserrat Light"/>
                          <a:cs typeface="Montserrat Light"/>
                          <a:sym typeface="Montserrat Light"/>
                        </a:rPr>
                        <a:t>26%</a:t>
                      </a:r>
                      <a:r>
                        <a:rPr lang="en-GB" sz="900" dirty="0">
                          <a:solidFill>
                            <a:srgbClr val="FFFFFF"/>
                          </a:solidFill>
                          <a:latin typeface="Arial" panose="020B0604020202020204" pitchFamily="34" charset="0"/>
                          <a:ea typeface="Montserrat Light"/>
                          <a:cs typeface="Montserrat Light"/>
                          <a:sym typeface="Montserrat Light"/>
                        </a:rPr>
                        <a:t> of GB shoppers</a:t>
                      </a:r>
                    </a:p>
                    <a:p>
                      <a:pPr marL="365760" lvl="0" indent="-292100" algn="l" rtl="0">
                        <a:spcBef>
                          <a:spcPts val="600"/>
                        </a:spcBef>
                        <a:spcAft>
                          <a:spcPts val="0"/>
                        </a:spcAft>
                        <a:buClr>
                          <a:srgbClr val="FFFFFF"/>
                        </a:buClr>
                        <a:buSzPts val="1000"/>
                        <a:buFont typeface="Montserrat Light"/>
                        <a:buChar char="■"/>
                      </a:pPr>
                      <a:r>
                        <a:rPr lang="en-GB" sz="900" dirty="0">
                          <a:solidFill>
                            <a:srgbClr val="FFFFFF"/>
                          </a:solidFill>
                          <a:latin typeface="Arial" panose="020B0604020202020204" pitchFamily="34" charset="0"/>
                          <a:ea typeface="Montserrat Light"/>
                          <a:cs typeface="Montserrat Light"/>
                          <a:sym typeface="Montserrat Light"/>
                        </a:rPr>
                        <a:t>-4.8%/-377k </a:t>
                      </a:r>
                      <a:r>
                        <a:rPr lang="en-GB" sz="900" b="1" dirty="0">
                          <a:solidFill>
                            <a:schemeClr val="accent1"/>
                          </a:solidFill>
                          <a:latin typeface="Arial" panose="020B0604020202020204" pitchFamily="34" charset="0"/>
                          <a:ea typeface="Montserrat Light"/>
                          <a:cs typeface="Montserrat Light"/>
                          <a:sym typeface="Montserrat Light"/>
                        </a:rPr>
                        <a:t>fewer</a:t>
                      </a:r>
                      <a:r>
                        <a:rPr lang="en-GB" sz="900" dirty="0">
                          <a:solidFill>
                            <a:srgbClr val="FFFFFF"/>
                          </a:solidFill>
                          <a:latin typeface="Arial" panose="020B0604020202020204" pitchFamily="34" charset="0"/>
                          <a:ea typeface="Montserrat Light"/>
                          <a:cs typeface="Montserrat Light"/>
                          <a:sym typeface="Montserrat Light"/>
                        </a:rPr>
                        <a:t> </a:t>
                      </a:r>
                      <a:r>
                        <a:rPr lang="en-GB" sz="900" baseline="0" dirty="0">
                          <a:solidFill>
                            <a:srgbClr val="FFFFFF"/>
                          </a:solidFill>
                          <a:latin typeface="Arial" panose="020B0604020202020204" pitchFamily="34" charset="0"/>
                          <a:ea typeface="Montserrat Light"/>
                          <a:cs typeface="Montserrat Light"/>
                          <a:sym typeface="Montserrat Light"/>
                        </a:rPr>
                        <a:t>shoppers vs last year</a:t>
                      </a:r>
                    </a:p>
                    <a:p>
                      <a:pPr marL="365760" lvl="0" indent="-292100" algn="l" rtl="0">
                        <a:spcBef>
                          <a:spcPts val="600"/>
                        </a:spcBef>
                        <a:spcAft>
                          <a:spcPts val="0"/>
                        </a:spcAft>
                        <a:buClr>
                          <a:srgbClr val="FFFFFF"/>
                        </a:buClr>
                        <a:buSzPts val="1000"/>
                        <a:buFont typeface="Montserrat Light"/>
                        <a:buChar char="■"/>
                      </a:pPr>
                      <a:r>
                        <a:rPr lang="en-GB" sz="900" b="1" baseline="0" dirty="0">
                          <a:solidFill>
                            <a:schemeClr val="accent1"/>
                          </a:solidFill>
                          <a:latin typeface="Arial" panose="020B0604020202020204" pitchFamily="34" charset="0"/>
                          <a:ea typeface="Montserrat"/>
                          <a:cs typeface="Montserrat"/>
                          <a:sym typeface="Montserrat Light"/>
                        </a:rPr>
                        <a:t>-0.1%</a:t>
                      </a:r>
                      <a:r>
                        <a:rPr lang="en-GB" sz="900" baseline="0" dirty="0">
                          <a:solidFill>
                            <a:srgbClr val="FFFFFF"/>
                          </a:solidFill>
                          <a:latin typeface="Arial" panose="020B0604020202020204" pitchFamily="34" charset="0"/>
                          <a:ea typeface="Montserrat"/>
                          <a:cs typeface="Montserrat"/>
                          <a:sym typeface="Montserrat Light"/>
                        </a:rPr>
                        <a:t>/-8k </a:t>
                      </a:r>
                      <a:r>
                        <a:rPr lang="en-GB" sz="900" b="1" baseline="0" dirty="0">
                          <a:solidFill>
                            <a:schemeClr val="accent1"/>
                          </a:solidFill>
                          <a:latin typeface="Arial" panose="020B0604020202020204" pitchFamily="34" charset="0"/>
                          <a:ea typeface="Montserrat"/>
                          <a:cs typeface="Montserrat"/>
                          <a:sym typeface="Montserrat Light"/>
                        </a:rPr>
                        <a:t>fewer </a:t>
                      </a:r>
                      <a:r>
                        <a:rPr lang="en-GB" sz="900" baseline="0" dirty="0">
                          <a:solidFill>
                            <a:srgbClr val="FFFFFF"/>
                          </a:solidFill>
                          <a:latin typeface="Arial" panose="020B0604020202020204" pitchFamily="34" charset="0"/>
                          <a:ea typeface="Montserrat"/>
                          <a:cs typeface="Montserrat"/>
                          <a:sym typeface="Montserrat Light"/>
                        </a:rPr>
                        <a:t>shoppers than </a:t>
                      </a:r>
                      <a:r>
                        <a:rPr lang="en-GB" sz="900" b="1" baseline="0" dirty="0">
                          <a:solidFill>
                            <a:srgbClr val="FFFFFF"/>
                          </a:solidFill>
                          <a:latin typeface="Arial" panose="020B0604020202020204" pitchFamily="34" charset="0"/>
                          <a:ea typeface="Montserrat"/>
                          <a:cs typeface="Montserrat"/>
                          <a:sym typeface="Montserrat Light"/>
                        </a:rPr>
                        <a:t>last</a:t>
                      </a:r>
                      <a:r>
                        <a:rPr lang="en-GB" sz="900" baseline="0" dirty="0">
                          <a:solidFill>
                            <a:srgbClr val="FFFFFF"/>
                          </a:solidFill>
                          <a:latin typeface="Arial" panose="020B0604020202020204" pitchFamily="34" charset="0"/>
                          <a:ea typeface="Montserrat"/>
                          <a:cs typeface="Montserrat"/>
                          <a:sym typeface="Montserrat Light"/>
                        </a:rPr>
                        <a:t> month</a:t>
                      </a:r>
                      <a:endParaRPr lang="en-GB" sz="900" dirty="0">
                        <a:solidFill>
                          <a:srgbClr val="FFFFFF"/>
                        </a:solidFill>
                        <a:latin typeface="Arial" panose="020B0604020202020204" pitchFamily="34" charset="0"/>
                        <a:ea typeface="Montserrat"/>
                        <a:cs typeface="Montserrat"/>
                        <a:sym typeface="Montserrat"/>
                      </a:endParaRPr>
                    </a:p>
                  </a:txBody>
                  <a:tcPr marL="91425" marR="91425" marT="91425" marB="91425">
                    <a:solidFill>
                      <a:schemeClr val="tx2"/>
                    </a:solidFill>
                  </a:tcPr>
                </a:tc>
                <a:tc>
                  <a:txBody>
                    <a:bodyPr/>
                    <a:lstStyle/>
                    <a:p>
                      <a:pPr marL="365760" lvl="0" indent="-292100" algn="l" rtl="0">
                        <a:spcBef>
                          <a:spcPts val="0"/>
                        </a:spcBef>
                        <a:spcAft>
                          <a:spcPts val="0"/>
                        </a:spcAft>
                        <a:buClr>
                          <a:srgbClr val="FFFFFF"/>
                        </a:buClr>
                        <a:buSzPts val="1000"/>
                        <a:buFont typeface="Montserrat Light"/>
                        <a:buChar char="■"/>
                      </a:pPr>
                      <a:r>
                        <a:rPr lang="en-GB" sz="900" b="1" dirty="0">
                          <a:solidFill>
                            <a:schemeClr val="accent1"/>
                          </a:solidFill>
                          <a:latin typeface="Arial" panose="020B0604020202020204" pitchFamily="34" charset="0"/>
                          <a:ea typeface="Montserrat Light"/>
                          <a:cs typeface="Montserrat Light"/>
                          <a:sym typeface="Montserrat Light"/>
                        </a:rPr>
                        <a:t>26%</a:t>
                      </a:r>
                      <a:r>
                        <a:rPr lang="en-GB" sz="900" dirty="0">
                          <a:solidFill>
                            <a:srgbClr val="FFFFFF"/>
                          </a:solidFill>
                          <a:latin typeface="Arial" panose="020B0604020202020204" pitchFamily="34" charset="0"/>
                          <a:ea typeface="Montserrat Light"/>
                          <a:cs typeface="Montserrat Light"/>
                          <a:sym typeface="Montserrat Light"/>
                        </a:rPr>
                        <a:t> of GB shoppers</a:t>
                      </a:r>
                    </a:p>
                    <a:p>
                      <a:pPr marL="365760" lvl="0" indent="-292100" algn="l" rtl="0">
                        <a:spcBef>
                          <a:spcPts val="600"/>
                        </a:spcBef>
                        <a:spcAft>
                          <a:spcPts val="0"/>
                        </a:spcAft>
                        <a:buClr>
                          <a:srgbClr val="FFFFFF"/>
                        </a:buClr>
                        <a:buSzPts val="1000"/>
                        <a:buFont typeface="Montserrat Light"/>
                        <a:buChar char="■"/>
                      </a:pPr>
                      <a:r>
                        <a:rPr lang="en-GB" sz="900" dirty="0">
                          <a:solidFill>
                            <a:srgbClr val="FFFFFF"/>
                          </a:solidFill>
                          <a:latin typeface="Arial" panose="020B0604020202020204" pitchFamily="34" charset="0"/>
                          <a:ea typeface="Montserrat Light"/>
                          <a:cs typeface="Montserrat Light"/>
                          <a:sym typeface="Montserrat Light"/>
                        </a:rPr>
                        <a:t>-2.4%/-189k </a:t>
                      </a:r>
                      <a:r>
                        <a:rPr lang="en-GB" sz="900" b="1" dirty="0">
                          <a:solidFill>
                            <a:schemeClr val="accent1"/>
                          </a:solidFill>
                          <a:latin typeface="Arial" panose="020B0604020202020204" pitchFamily="34" charset="0"/>
                          <a:ea typeface="Montserrat Light"/>
                          <a:cs typeface="Montserrat Light"/>
                          <a:sym typeface="Montserrat Light"/>
                        </a:rPr>
                        <a:t>fewer</a:t>
                      </a:r>
                      <a:r>
                        <a:rPr lang="en-GB" sz="900" dirty="0">
                          <a:solidFill>
                            <a:srgbClr val="FFFFFF"/>
                          </a:solidFill>
                          <a:latin typeface="Arial" panose="020B0604020202020204" pitchFamily="34" charset="0"/>
                          <a:ea typeface="Montserrat Light"/>
                          <a:cs typeface="Montserrat Light"/>
                          <a:sym typeface="Montserrat Light"/>
                        </a:rPr>
                        <a:t> </a:t>
                      </a:r>
                      <a:r>
                        <a:rPr lang="en-GB" sz="900" baseline="0" dirty="0">
                          <a:solidFill>
                            <a:srgbClr val="FFFFFF"/>
                          </a:solidFill>
                          <a:latin typeface="Arial" panose="020B0604020202020204" pitchFamily="34" charset="0"/>
                          <a:ea typeface="Montserrat Light"/>
                          <a:cs typeface="Montserrat Light"/>
                          <a:sym typeface="Montserrat Light"/>
                        </a:rPr>
                        <a:t>shoppers vs last year</a:t>
                      </a:r>
                    </a:p>
                    <a:p>
                      <a:pPr marL="365760" lvl="0" indent="-292100" algn="l" rtl="0">
                        <a:spcBef>
                          <a:spcPts val="600"/>
                        </a:spcBef>
                        <a:spcAft>
                          <a:spcPts val="0"/>
                        </a:spcAft>
                        <a:buClr>
                          <a:srgbClr val="FFFFFF"/>
                        </a:buClr>
                        <a:buSzPts val="1000"/>
                        <a:buFont typeface="Montserrat Light"/>
                        <a:buChar char="■"/>
                      </a:pPr>
                      <a:r>
                        <a:rPr lang="en-GB" sz="900" b="1" baseline="0" dirty="0">
                          <a:solidFill>
                            <a:schemeClr val="accent1"/>
                          </a:solidFill>
                          <a:latin typeface="Arial" panose="020B0604020202020204" pitchFamily="34" charset="0"/>
                          <a:ea typeface="Montserrat"/>
                          <a:cs typeface="Montserrat"/>
                          <a:sym typeface="Montserrat Light"/>
                        </a:rPr>
                        <a:t>+2.1%</a:t>
                      </a:r>
                      <a:r>
                        <a:rPr lang="en-GB" sz="900" baseline="0" dirty="0">
                          <a:solidFill>
                            <a:srgbClr val="FFFFFF"/>
                          </a:solidFill>
                          <a:latin typeface="Arial" panose="020B0604020202020204" pitchFamily="34" charset="0"/>
                          <a:ea typeface="Montserrat"/>
                          <a:cs typeface="Montserrat"/>
                          <a:sym typeface="Montserrat Light"/>
                        </a:rPr>
                        <a:t>/+159k </a:t>
                      </a:r>
                      <a:r>
                        <a:rPr lang="en-GB" sz="900" b="1" baseline="0" dirty="0">
                          <a:solidFill>
                            <a:schemeClr val="accent1"/>
                          </a:solidFill>
                          <a:latin typeface="Arial" panose="020B0604020202020204" pitchFamily="34" charset="0"/>
                          <a:ea typeface="Montserrat"/>
                          <a:cs typeface="Montserrat"/>
                          <a:sym typeface="Montserrat Light"/>
                        </a:rPr>
                        <a:t>more </a:t>
                      </a:r>
                      <a:r>
                        <a:rPr lang="en-GB" sz="900" baseline="0" dirty="0">
                          <a:solidFill>
                            <a:srgbClr val="FFFFFF"/>
                          </a:solidFill>
                          <a:latin typeface="Arial" panose="020B0604020202020204" pitchFamily="34" charset="0"/>
                          <a:ea typeface="Montserrat"/>
                          <a:cs typeface="Montserrat"/>
                          <a:sym typeface="Montserrat Light"/>
                        </a:rPr>
                        <a:t>shoppers than </a:t>
                      </a:r>
                      <a:r>
                        <a:rPr lang="en-GB" sz="900" b="1" baseline="0" dirty="0">
                          <a:solidFill>
                            <a:srgbClr val="FFFFFF"/>
                          </a:solidFill>
                          <a:latin typeface="Arial" panose="020B0604020202020204" pitchFamily="34" charset="0"/>
                          <a:ea typeface="Montserrat"/>
                          <a:cs typeface="Montserrat"/>
                          <a:sym typeface="Montserrat Light"/>
                        </a:rPr>
                        <a:t>last</a:t>
                      </a:r>
                      <a:r>
                        <a:rPr lang="en-GB" sz="900" baseline="0" dirty="0">
                          <a:solidFill>
                            <a:srgbClr val="FFFFFF"/>
                          </a:solidFill>
                          <a:latin typeface="Arial" panose="020B0604020202020204" pitchFamily="34" charset="0"/>
                          <a:ea typeface="Montserrat"/>
                          <a:cs typeface="Montserrat"/>
                          <a:sym typeface="Montserrat Light"/>
                        </a:rPr>
                        <a:t> month</a:t>
                      </a:r>
                      <a:endParaRPr lang="en-GB" sz="900" dirty="0">
                        <a:solidFill>
                          <a:srgbClr val="FFFFFF"/>
                        </a:solidFill>
                        <a:latin typeface="Arial" panose="020B0604020202020204" pitchFamily="34" charset="0"/>
                        <a:ea typeface="Montserrat"/>
                        <a:cs typeface="Montserrat"/>
                        <a:sym typeface="Montserrat"/>
                      </a:endParaRPr>
                    </a:p>
                  </a:txBody>
                  <a:tcPr marL="91425" marR="91425" marT="91425" marB="91425">
                    <a:solidFill>
                      <a:schemeClr val="bg2"/>
                    </a:solidFill>
                  </a:tcPr>
                </a:tc>
                <a:extLst>
                  <a:ext uri="{0D108BD9-81ED-4DB2-BD59-A6C34878D82A}">
                    <a16:rowId xmlns:a16="http://schemas.microsoft.com/office/drawing/2014/main" val="1277159317"/>
                  </a:ext>
                </a:extLst>
              </a:tr>
              <a:tr h="835513">
                <a:tc>
                  <a:txBody>
                    <a:bodyPr/>
                    <a:lstStyle/>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400" b="1" dirty="0">
                          <a:solidFill>
                            <a:srgbClr val="FFFFFF"/>
                          </a:solidFill>
                          <a:latin typeface="Arial" panose="020B0604020202020204" pitchFamily="34" charset="0"/>
                          <a:ea typeface="Montserrat"/>
                          <a:cs typeface="Montserrat"/>
                          <a:sym typeface="Montserrat"/>
                        </a:rPr>
                        <a:t>Growth </a:t>
                      </a:r>
                      <a:r>
                        <a:rPr lang="en-GB" sz="1400" b="0" dirty="0">
                          <a:solidFill>
                            <a:srgbClr val="FFFFFF"/>
                          </a:solidFill>
                          <a:latin typeface="Arial" panose="020B0604020202020204" pitchFamily="34" charset="0"/>
                          <a:ea typeface="Montserrat"/>
                          <a:cs typeface="Montserrat"/>
                          <a:sym typeface="Montserrat"/>
                        </a:rPr>
                        <a:t>of the</a:t>
                      </a:r>
                      <a:r>
                        <a:rPr lang="en-GB" sz="1400" b="1" dirty="0">
                          <a:solidFill>
                            <a:srgbClr val="FFFFFF"/>
                          </a:solidFill>
                          <a:latin typeface="Arial" panose="020B0604020202020204" pitchFamily="34" charset="0"/>
                          <a:ea typeface="Montserrat"/>
                          <a:cs typeface="Montserrat"/>
                          <a:sym typeface="Montserrat"/>
                        </a:rPr>
                        <a:t> Discounters</a:t>
                      </a:r>
                    </a:p>
                  </a:txBody>
                  <a:tcPr marL="91425" marR="91425" marT="91425" marB="91425">
                    <a:solidFill>
                      <a:schemeClr val="tx2"/>
                    </a:solidFill>
                  </a:tcPr>
                </a:tc>
                <a:tc>
                  <a:txBody>
                    <a:bodyPr/>
                    <a:lstStyle/>
                    <a:p>
                      <a:pPr marL="365760" lvl="0" indent="-292100" algn="l" rtl="0">
                        <a:spcBef>
                          <a:spcPts val="0"/>
                        </a:spcBef>
                        <a:spcAft>
                          <a:spcPts val="0"/>
                        </a:spcAft>
                        <a:buClr>
                          <a:srgbClr val="FFFFFF"/>
                        </a:buClr>
                        <a:buSzPts val="1000"/>
                        <a:buFont typeface="Montserrat Light"/>
                        <a:buChar char="■"/>
                      </a:pPr>
                      <a:r>
                        <a:rPr lang="en-GB" sz="900" b="1" dirty="0">
                          <a:solidFill>
                            <a:schemeClr val="accent1"/>
                          </a:solidFill>
                          <a:latin typeface="Arial" panose="020B0604020202020204" pitchFamily="34" charset="0"/>
                          <a:ea typeface="Montserrat Light"/>
                          <a:cs typeface="Montserrat Light"/>
                          <a:sym typeface="Montserrat Light"/>
                        </a:rPr>
                        <a:t>64%</a:t>
                      </a:r>
                      <a:r>
                        <a:rPr lang="en-GB" sz="900" dirty="0">
                          <a:solidFill>
                            <a:srgbClr val="FFFFFF"/>
                          </a:solidFill>
                          <a:latin typeface="Arial" panose="020B0604020202020204" pitchFamily="34" charset="0"/>
                          <a:ea typeface="Montserrat Light"/>
                          <a:cs typeface="Montserrat Light"/>
                          <a:sym typeface="Montserrat Light"/>
                        </a:rPr>
                        <a:t> of GB shoppers, </a:t>
                      </a:r>
                      <a:r>
                        <a:rPr lang="en-GB" sz="900" b="1" dirty="0">
                          <a:solidFill>
                            <a:schemeClr val="accent1"/>
                          </a:solidFill>
                          <a:latin typeface="Arial" panose="020B0604020202020204" pitchFamily="34" charset="0"/>
                          <a:ea typeface="Montserrat Light"/>
                          <a:cs typeface="Montserrat Light"/>
                          <a:sym typeface="Montserrat Light"/>
                        </a:rPr>
                        <a:t>+10.5%/+1.8m more</a:t>
                      </a:r>
                      <a:r>
                        <a:rPr lang="en-GB" sz="900" dirty="0">
                          <a:solidFill>
                            <a:srgbClr val="FFFFFF"/>
                          </a:solidFill>
                          <a:latin typeface="Arial" panose="020B0604020202020204" pitchFamily="34" charset="0"/>
                          <a:ea typeface="Montserrat Light"/>
                          <a:cs typeface="Montserrat Light"/>
                          <a:sym typeface="Montserrat Light"/>
                        </a:rPr>
                        <a:t> v last year</a:t>
                      </a:r>
                    </a:p>
                    <a:p>
                      <a:pPr marL="365760" lvl="0" indent="-292100" algn="l" rtl="0">
                        <a:spcBef>
                          <a:spcPts val="600"/>
                        </a:spcBef>
                        <a:spcAft>
                          <a:spcPts val="0"/>
                        </a:spcAft>
                        <a:buClr>
                          <a:srgbClr val="FFFFFF"/>
                        </a:buClr>
                        <a:buSzPts val="1000"/>
                        <a:buFont typeface="Montserrat Light"/>
                        <a:buChar char="■"/>
                      </a:pPr>
                      <a:r>
                        <a:rPr lang="en-GB" sz="900" b="1" dirty="0">
                          <a:solidFill>
                            <a:schemeClr val="accent1"/>
                          </a:solidFill>
                          <a:latin typeface="Arial" panose="020B0604020202020204" pitchFamily="34" charset="0"/>
                          <a:ea typeface="Montserrat Light"/>
                          <a:cs typeface="Montserrat Light"/>
                          <a:sym typeface="Montserrat Light"/>
                        </a:rPr>
                        <a:t>+20%/+13.8m more</a:t>
                      </a:r>
                      <a:r>
                        <a:rPr lang="en-GB" sz="900" b="1" dirty="0">
                          <a:solidFill>
                            <a:srgbClr val="FFFFFF"/>
                          </a:solidFill>
                          <a:latin typeface="Arial" panose="020B0604020202020204" pitchFamily="34" charset="0"/>
                          <a:ea typeface="Montserrat Light"/>
                          <a:cs typeface="Montserrat Light"/>
                          <a:sym typeface="Montserrat Light"/>
                        </a:rPr>
                        <a:t> </a:t>
                      </a:r>
                      <a:r>
                        <a:rPr lang="en-GB" sz="900" baseline="0" dirty="0">
                          <a:solidFill>
                            <a:srgbClr val="FFFFFF"/>
                          </a:solidFill>
                          <a:latin typeface="Arial" panose="020B0604020202020204" pitchFamily="34" charset="0"/>
                          <a:ea typeface="Montserrat Light"/>
                          <a:cs typeface="Montserrat Light"/>
                          <a:sym typeface="Montserrat Light"/>
                        </a:rPr>
                        <a:t>shopping occasions v last year and </a:t>
                      </a:r>
                      <a:r>
                        <a:rPr lang="en-GB" sz="900" b="1" baseline="0" dirty="0">
                          <a:solidFill>
                            <a:schemeClr val="accent1"/>
                          </a:solidFill>
                          <a:latin typeface="Arial" panose="020B0604020202020204" pitchFamily="34" charset="0"/>
                          <a:ea typeface="Montserrat Light"/>
                          <a:cs typeface="Montserrat Light"/>
                          <a:sym typeface="Montserrat Light"/>
                        </a:rPr>
                        <a:t>9% more </a:t>
                      </a:r>
                      <a:r>
                        <a:rPr lang="en-GB" sz="900" baseline="0" dirty="0">
                          <a:solidFill>
                            <a:srgbClr val="FFFFFF"/>
                          </a:solidFill>
                          <a:latin typeface="Arial" panose="020B0604020202020204" pitchFamily="34" charset="0"/>
                          <a:ea typeface="Montserrat Light"/>
                          <a:cs typeface="Montserrat Light"/>
                          <a:sym typeface="Montserrat Light"/>
                        </a:rPr>
                        <a:t>trips vs </a:t>
                      </a:r>
                      <a:r>
                        <a:rPr lang="en-GB" sz="900" b="1" baseline="0" dirty="0">
                          <a:solidFill>
                            <a:schemeClr val="accent1"/>
                          </a:solidFill>
                          <a:latin typeface="Arial" panose="020B0604020202020204" pitchFamily="34" charset="0"/>
                          <a:ea typeface="Montserrat Light"/>
                          <a:cs typeface="Montserrat Light"/>
                          <a:sym typeface="Montserrat Light"/>
                        </a:rPr>
                        <a:t>last month</a:t>
                      </a:r>
                      <a:r>
                        <a:rPr lang="en-GB" sz="900" baseline="0" dirty="0">
                          <a:solidFill>
                            <a:srgbClr val="FFFFFF"/>
                          </a:solidFill>
                          <a:latin typeface="Arial" panose="020B0604020202020204" pitchFamily="34" charset="0"/>
                          <a:ea typeface="Montserrat Light"/>
                          <a:cs typeface="Montserrat Light"/>
                          <a:sym typeface="Montserrat Light"/>
                        </a:rPr>
                        <a:t>.</a:t>
                      </a:r>
                      <a:endParaRPr lang="en-GB" sz="900" dirty="0">
                        <a:solidFill>
                          <a:srgbClr val="FFFFFF"/>
                        </a:solidFill>
                        <a:latin typeface="Arial" panose="020B0604020202020204" pitchFamily="34" charset="0"/>
                        <a:ea typeface="Montserrat"/>
                        <a:cs typeface="Montserrat"/>
                        <a:sym typeface="Montserrat"/>
                      </a:endParaRPr>
                    </a:p>
                  </a:txBody>
                  <a:tcPr marL="91425" marR="91425" marT="91425" marB="91425">
                    <a:solidFill>
                      <a:schemeClr val="tx2"/>
                    </a:solidFill>
                  </a:tcPr>
                </a:tc>
                <a:tc>
                  <a:txBody>
                    <a:bodyPr/>
                    <a:lstStyle/>
                    <a:p>
                      <a:pPr marL="365760" lvl="0" indent="-292100" algn="l" rtl="0">
                        <a:spcBef>
                          <a:spcPts val="0"/>
                        </a:spcBef>
                        <a:spcAft>
                          <a:spcPts val="0"/>
                        </a:spcAft>
                        <a:buClr>
                          <a:srgbClr val="FFFFFF"/>
                        </a:buClr>
                        <a:buSzPts val="1000"/>
                        <a:buFont typeface="Montserrat Light"/>
                        <a:buChar char="■"/>
                      </a:pPr>
                      <a:r>
                        <a:rPr lang="en-GB" sz="900" b="1" dirty="0">
                          <a:solidFill>
                            <a:schemeClr val="accent1"/>
                          </a:solidFill>
                          <a:latin typeface="Arial" panose="020B0604020202020204" pitchFamily="34" charset="0"/>
                          <a:ea typeface="Montserrat Light"/>
                          <a:cs typeface="Montserrat Light"/>
                          <a:sym typeface="Montserrat Light"/>
                        </a:rPr>
                        <a:t>65%</a:t>
                      </a:r>
                      <a:r>
                        <a:rPr lang="en-GB" sz="900" dirty="0">
                          <a:solidFill>
                            <a:srgbClr val="FFFFFF"/>
                          </a:solidFill>
                          <a:latin typeface="Arial" panose="020B0604020202020204" pitchFamily="34" charset="0"/>
                          <a:ea typeface="Montserrat Light"/>
                          <a:cs typeface="Montserrat Light"/>
                          <a:sym typeface="Montserrat Light"/>
                        </a:rPr>
                        <a:t> of GB shoppers, </a:t>
                      </a:r>
                      <a:r>
                        <a:rPr lang="en-GB" sz="900" b="1" dirty="0">
                          <a:solidFill>
                            <a:schemeClr val="accent1"/>
                          </a:solidFill>
                          <a:latin typeface="Arial" panose="020B0604020202020204" pitchFamily="34" charset="0"/>
                          <a:ea typeface="Montserrat Light"/>
                          <a:cs typeface="Montserrat Light"/>
                          <a:sym typeface="Montserrat Light"/>
                        </a:rPr>
                        <a:t>+6.7%/+1.2m more</a:t>
                      </a:r>
                      <a:r>
                        <a:rPr lang="en-GB" sz="900" dirty="0">
                          <a:solidFill>
                            <a:srgbClr val="FFFFFF"/>
                          </a:solidFill>
                          <a:latin typeface="Arial" panose="020B0604020202020204" pitchFamily="34" charset="0"/>
                          <a:ea typeface="Montserrat Light"/>
                          <a:cs typeface="Montserrat Light"/>
                          <a:sym typeface="Montserrat Light"/>
                        </a:rPr>
                        <a:t> v last year</a:t>
                      </a:r>
                    </a:p>
                    <a:p>
                      <a:pPr marL="365760" lvl="0" indent="-292100" algn="l" rtl="0">
                        <a:spcBef>
                          <a:spcPts val="600"/>
                        </a:spcBef>
                        <a:spcAft>
                          <a:spcPts val="0"/>
                        </a:spcAft>
                        <a:buClr>
                          <a:srgbClr val="FFFFFF"/>
                        </a:buClr>
                        <a:buSzPts val="1000"/>
                        <a:buFont typeface="Montserrat Light"/>
                        <a:buChar char="■"/>
                      </a:pPr>
                      <a:r>
                        <a:rPr lang="en-GB" sz="900" b="1" dirty="0">
                          <a:solidFill>
                            <a:schemeClr val="accent1"/>
                          </a:solidFill>
                          <a:latin typeface="Arial" panose="020B0604020202020204" pitchFamily="34" charset="0"/>
                          <a:ea typeface="Montserrat Light"/>
                          <a:cs typeface="Montserrat Light"/>
                          <a:sym typeface="Montserrat Light"/>
                        </a:rPr>
                        <a:t>+15%/+11.4m more</a:t>
                      </a:r>
                      <a:r>
                        <a:rPr lang="en-GB" sz="900" b="1" dirty="0">
                          <a:solidFill>
                            <a:srgbClr val="FFFFFF"/>
                          </a:solidFill>
                          <a:latin typeface="Arial" panose="020B0604020202020204" pitchFamily="34" charset="0"/>
                          <a:ea typeface="Montserrat Light"/>
                          <a:cs typeface="Montserrat Light"/>
                          <a:sym typeface="Montserrat Light"/>
                        </a:rPr>
                        <a:t> </a:t>
                      </a:r>
                      <a:r>
                        <a:rPr lang="en-GB" sz="900" baseline="0" dirty="0">
                          <a:solidFill>
                            <a:srgbClr val="FFFFFF"/>
                          </a:solidFill>
                          <a:latin typeface="Arial" panose="020B0604020202020204" pitchFamily="34" charset="0"/>
                          <a:ea typeface="Montserrat Light"/>
                          <a:cs typeface="Montserrat Light"/>
                          <a:sym typeface="Montserrat Light"/>
                        </a:rPr>
                        <a:t>shopping occasions v last year and </a:t>
                      </a:r>
                      <a:r>
                        <a:rPr lang="en-GB" sz="900" b="1" baseline="0" dirty="0">
                          <a:solidFill>
                            <a:schemeClr val="accent1"/>
                          </a:solidFill>
                          <a:latin typeface="Arial" panose="020B0604020202020204" pitchFamily="34" charset="0"/>
                          <a:ea typeface="Montserrat Light"/>
                          <a:cs typeface="Montserrat Light"/>
                          <a:sym typeface="Montserrat Light"/>
                        </a:rPr>
                        <a:t>2% more </a:t>
                      </a:r>
                      <a:r>
                        <a:rPr lang="en-GB" sz="900" baseline="0" dirty="0">
                          <a:solidFill>
                            <a:srgbClr val="FFFFFF"/>
                          </a:solidFill>
                          <a:latin typeface="Arial" panose="020B0604020202020204" pitchFamily="34" charset="0"/>
                          <a:ea typeface="Montserrat Light"/>
                          <a:cs typeface="Montserrat Light"/>
                          <a:sym typeface="Montserrat Light"/>
                        </a:rPr>
                        <a:t>trips vs </a:t>
                      </a:r>
                      <a:r>
                        <a:rPr lang="en-GB" sz="900" b="1" baseline="0" dirty="0">
                          <a:solidFill>
                            <a:schemeClr val="accent1"/>
                          </a:solidFill>
                          <a:latin typeface="Arial" panose="020B0604020202020204" pitchFamily="34" charset="0"/>
                          <a:ea typeface="Montserrat Light"/>
                          <a:cs typeface="Montserrat Light"/>
                          <a:sym typeface="Montserrat Light"/>
                        </a:rPr>
                        <a:t>last month</a:t>
                      </a:r>
                      <a:r>
                        <a:rPr lang="en-GB" sz="900" baseline="0" dirty="0">
                          <a:solidFill>
                            <a:srgbClr val="FFFFFF"/>
                          </a:solidFill>
                          <a:latin typeface="Arial" panose="020B0604020202020204" pitchFamily="34" charset="0"/>
                          <a:ea typeface="Montserrat Light"/>
                          <a:cs typeface="Montserrat Light"/>
                          <a:sym typeface="Montserrat Light"/>
                        </a:rPr>
                        <a:t>.</a:t>
                      </a:r>
                      <a:endParaRPr lang="en-GB" sz="900" dirty="0">
                        <a:solidFill>
                          <a:srgbClr val="FFFFFF"/>
                        </a:solidFill>
                        <a:latin typeface="Arial" panose="020B0604020202020204" pitchFamily="34" charset="0"/>
                        <a:ea typeface="Montserrat"/>
                        <a:cs typeface="Montserrat"/>
                        <a:sym typeface="Montserrat"/>
                      </a:endParaRPr>
                    </a:p>
                  </a:txBody>
                  <a:tcPr marL="91425" marR="91425" marT="91425" marB="91425">
                    <a:solidFill>
                      <a:schemeClr val="bg2"/>
                    </a:solidFill>
                  </a:tcPr>
                </a:tc>
                <a:extLst>
                  <a:ext uri="{0D108BD9-81ED-4DB2-BD59-A6C34878D82A}">
                    <a16:rowId xmlns:a16="http://schemas.microsoft.com/office/drawing/2014/main" val="4178510154"/>
                  </a:ext>
                </a:extLst>
              </a:tr>
            </a:tbl>
          </a:graphicData>
        </a:graphic>
      </p:graphicFrame>
      <p:sp>
        <p:nvSpPr>
          <p:cNvPr id="13" name="Text Placeholder 12">
            <a:extLst>
              <a:ext uri="{FF2B5EF4-FFF2-40B4-BE49-F238E27FC236}">
                <a16:creationId xmlns:a16="http://schemas.microsoft.com/office/drawing/2014/main" id="{71A57341-1DE4-C426-2C86-2C7F9521F3D4}"/>
              </a:ext>
            </a:extLst>
          </p:cNvPr>
          <p:cNvSpPr>
            <a:spLocks noGrp="1"/>
          </p:cNvSpPr>
          <p:nvPr>
            <p:ph type="body" sz="quarter" idx="13"/>
          </p:nvPr>
        </p:nvSpPr>
        <p:spPr>
          <a:xfrm>
            <a:off x="237043" y="6201123"/>
            <a:ext cx="11582400" cy="436542"/>
          </a:xfrm>
        </p:spPr>
        <p:txBody>
          <a:bodyPr/>
          <a:lstStyle/>
          <a:p>
            <a:r>
              <a:rPr lang="en-US" sz="800" dirty="0">
                <a:latin typeface="Arial" panose="020B0604020202020204" pitchFamily="34" charset="0"/>
              </a:rPr>
              <a:t>Source:  NIQ Homescan GB FMCG</a:t>
            </a:r>
          </a:p>
        </p:txBody>
      </p:sp>
      <p:sp>
        <p:nvSpPr>
          <p:cNvPr id="51" name="TextBox 50">
            <a:extLst>
              <a:ext uri="{FF2B5EF4-FFF2-40B4-BE49-F238E27FC236}">
                <a16:creationId xmlns:a16="http://schemas.microsoft.com/office/drawing/2014/main" id="{4FDF5172-B62B-41EB-EAB9-A74D07098FB5}"/>
              </a:ext>
            </a:extLst>
          </p:cNvPr>
          <p:cNvSpPr txBox="1"/>
          <p:nvPr/>
        </p:nvSpPr>
        <p:spPr>
          <a:xfrm>
            <a:off x="181232" y="0"/>
            <a:ext cx="12010768" cy="707886"/>
          </a:xfrm>
          <a:prstGeom prst="rect">
            <a:avLst/>
          </a:prstGeom>
          <a:noFill/>
        </p:spPr>
        <p:txBody>
          <a:bodyPr wrap="square">
            <a:spAutoFit/>
          </a:bodyPr>
          <a:lstStyle/>
          <a:p>
            <a:r>
              <a:rPr lang="en-GB" sz="2000" dirty="0">
                <a:latin typeface="Arial" panose="020B0604020202020204" pitchFamily="34" charset="0"/>
              </a:rPr>
              <a:t>With shoppers buying additional items for events there were </a:t>
            </a:r>
            <a:r>
              <a:rPr lang="en-GB" sz="2000" b="1" i="1" dirty="0">
                <a:latin typeface="Georgia" panose="02040502050405020303" pitchFamily="18" charset="0"/>
              </a:rPr>
              <a:t>more shopping trips to stores</a:t>
            </a:r>
            <a:r>
              <a:rPr lang="en-GB" sz="2000" dirty="0">
                <a:latin typeface="Arial" panose="020B0604020202020204" pitchFamily="34" charset="0"/>
              </a:rPr>
              <a:t>, online attracted </a:t>
            </a:r>
            <a:r>
              <a:rPr lang="en-GB" sz="2000" i="1" dirty="0">
                <a:latin typeface="Georgia" panose="02040502050405020303" pitchFamily="18" charset="0"/>
              </a:rPr>
              <a:t>more shoppers than last month</a:t>
            </a:r>
            <a:r>
              <a:rPr lang="en-GB" sz="2000" dirty="0">
                <a:latin typeface="Arial" panose="020B0604020202020204" pitchFamily="34" charset="0"/>
              </a:rPr>
              <a:t>, whilst </a:t>
            </a:r>
            <a:r>
              <a:rPr lang="en-GB" sz="2000" b="1" i="1" dirty="0">
                <a:latin typeface="Georgia" panose="02040502050405020303" pitchFamily="18" charset="0"/>
              </a:rPr>
              <a:t>shoppers to Discounters broke new records</a:t>
            </a:r>
          </a:p>
        </p:txBody>
      </p:sp>
    </p:spTree>
    <p:extLst>
      <p:ext uri="{BB962C8B-B14F-4D97-AF65-F5344CB8AC3E}">
        <p14:creationId xmlns:p14="http://schemas.microsoft.com/office/powerpoint/2010/main" val="33265286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72D6BF3-AF01-8C10-0D1D-DD2FEB017C62}"/>
              </a:ext>
            </a:extLst>
          </p:cNvPr>
          <p:cNvSpPr>
            <a:spLocks noGrp="1"/>
          </p:cNvSpPr>
          <p:nvPr>
            <p:ph type="sldNum" sz="quarter" idx="4"/>
          </p:nvPr>
        </p:nvSpPr>
        <p:spPr/>
        <p:txBody>
          <a:bodyPr/>
          <a:lstStyle/>
          <a:p>
            <a:fld id="{403EF4E2-7A7A-0548-85F1-5479B7C9E1B2}" type="slidenum">
              <a:rPr lang="en-US" smtClean="0"/>
              <a:pPr/>
              <a:t>12</a:t>
            </a:fld>
            <a:endParaRPr lang="en-US" dirty="0"/>
          </a:p>
        </p:txBody>
      </p:sp>
      <p:sp>
        <p:nvSpPr>
          <p:cNvPr id="3" name="TextBox 2">
            <a:extLst>
              <a:ext uri="{FF2B5EF4-FFF2-40B4-BE49-F238E27FC236}">
                <a16:creationId xmlns:a16="http://schemas.microsoft.com/office/drawing/2014/main" id="{277785AC-941E-E3D2-B985-93EFA5F0B134}"/>
              </a:ext>
            </a:extLst>
          </p:cNvPr>
          <p:cNvSpPr txBox="1"/>
          <p:nvPr/>
        </p:nvSpPr>
        <p:spPr>
          <a:xfrm>
            <a:off x="2935787" y="1748285"/>
            <a:ext cx="7780229" cy="2831544"/>
          </a:xfrm>
          <a:prstGeom prst="rect">
            <a:avLst/>
          </a:prstGeom>
          <a:noFill/>
        </p:spPr>
        <p:txBody>
          <a:bodyPr wrap="square">
            <a:spAutoFit/>
          </a:bodyPr>
          <a:lstStyle/>
          <a:p>
            <a:pPr algn="l">
              <a:spcAft>
                <a:spcPts val="600"/>
              </a:spcAft>
            </a:pPr>
            <a:r>
              <a:rPr lang="en-US" sz="2800" dirty="0">
                <a:solidFill>
                  <a:schemeClr val="tx1"/>
                </a:solidFill>
                <a:latin typeface="Georgia" panose="02040502050405020303" pitchFamily="18" charset="0"/>
              </a:rPr>
              <a:t>Shoppers shopped economically, saving money on everyday items to free up cash for </a:t>
            </a:r>
            <a:r>
              <a:rPr lang="en-US" sz="2800" b="1" i="1" dirty="0">
                <a:solidFill>
                  <a:schemeClr val="tx1"/>
                </a:solidFill>
                <a:latin typeface="Georgia" panose="02040502050405020303" pitchFamily="18" charset="0"/>
              </a:rPr>
              <a:t>‘treats and gifting’</a:t>
            </a:r>
            <a:r>
              <a:rPr lang="en-US" sz="2800" dirty="0">
                <a:solidFill>
                  <a:schemeClr val="tx1"/>
                </a:solidFill>
                <a:latin typeface="Georgia" panose="02040502050405020303" pitchFamily="18" charset="0"/>
              </a:rPr>
              <a:t>.</a:t>
            </a:r>
            <a:endParaRPr lang="en-US" sz="2800" dirty="0">
              <a:latin typeface="Georgia" panose="02040502050405020303" pitchFamily="18" charset="0"/>
            </a:endParaRPr>
          </a:p>
          <a:p>
            <a:pPr algn="l">
              <a:spcAft>
                <a:spcPts val="600"/>
              </a:spcAft>
            </a:pPr>
            <a:endParaRPr lang="en-US" sz="2800" dirty="0">
              <a:solidFill>
                <a:schemeClr val="tx1"/>
              </a:solidFill>
              <a:latin typeface="Georgia" panose="02040502050405020303" pitchFamily="18" charset="0"/>
            </a:endParaRPr>
          </a:p>
          <a:p>
            <a:pPr algn="l">
              <a:spcAft>
                <a:spcPts val="600"/>
              </a:spcAft>
            </a:pPr>
            <a:r>
              <a:rPr lang="en-US" sz="2800" b="1" i="1" dirty="0">
                <a:solidFill>
                  <a:schemeClr val="accent1"/>
                </a:solidFill>
                <a:latin typeface="Georgia" panose="02040502050405020303" pitchFamily="18" charset="0"/>
              </a:rPr>
              <a:t>65%</a:t>
            </a:r>
            <a:r>
              <a:rPr lang="en-US" sz="2800" i="1" dirty="0">
                <a:solidFill>
                  <a:schemeClr val="accent1"/>
                </a:solidFill>
                <a:latin typeface="Georgia" panose="02040502050405020303" pitchFamily="18" charset="0"/>
              </a:rPr>
              <a:t> of shoppers bought from the Discounters which is a</a:t>
            </a:r>
            <a:r>
              <a:rPr lang="en-US" sz="2800" b="1" i="1" dirty="0">
                <a:solidFill>
                  <a:schemeClr val="accent1"/>
                </a:solidFill>
                <a:latin typeface="Georgia" panose="02040502050405020303" pitchFamily="18" charset="0"/>
              </a:rPr>
              <a:t> new record</a:t>
            </a:r>
          </a:p>
        </p:txBody>
      </p:sp>
    </p:spTree>
    <p:extLst>
      <p:ext uri="{BB962C8B-B14F-4D97-AF65-F5344CB8AC3E}">
        <p14:creationId xmlns:p14="http://schemas.microsoft.com/office/powerpoint/2010/main" val="12437610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9FDE9AC-C271-808D-F989-7FF2313B14C5}"/>
              </a:ext>
            </a:extLst>
          </p:cNvPr>
          <p:cNvSpPr>
            <a:spLocks noGrp="1"/>
          </p:cNvSpPr>
          <p:nvPr>
            <p:ph type="sldNum" sz="quarter" idx="4"/>
          </p:nvPr>
        </p:nvSpPr>
        <p:spPr/>
        <p:txBody>
          <a:bodyPr/>
          <a:lstStyle/>
          <a:p>
            <a:fld id="{403EF4E2-7A7A-0548-85F1-5479B7C9E1B2}" type="slidenum">
              <a:rPr lang="en-US" smtClean="0"/>
              <a:t>13</a:t>
            </a:fld>
            <a:endParaRPr lang="en-US" dirty="0"/>
          </a:p>
        </p:txBody>
      </p:sp>
      <p:sp>
        <p:nvSpPr>
          <p:cNvPr id="7" name="Title 6">
            <a:extLst>
              <a:ext uri="{FF2B5EF4-FFF2-40B4-BE49-F238E27FC236}">
                <a16:creationId xmlns:a16="http://schemas.microsoft.com/office/drawing/2014/main" id="{F653AFC8-66EC-2037-C112-DEC563E0AA8D}"/>
              </a:ext>
            </a:extLst>
          </p:cNvPr>
          <p:cNvSpPr>
            <a:spLocks noGrp="1"/>
          </p:cNvSpPr>
          <p:nvPr>
            <p:ph type="ctrTitle"/>
          </p:nvPr>
        </p:nvSpPr>
        <p:spPr/>
        <p:txBody>
          <a:bodyPr/>
          <a:lstStyle/>
          <a:p>
            <a:r>
              <a:rPr lang="en-GB" dirty="0"/>
              <a:t>Category</a:t>
            </a:r>
          </a:p>
        </p:txBody>
      </p:sp>
      <p:sp>
        <p:nvSpPr>
          <p:cNvPr id="9" name="Subtitle 8">
            <a:extLst>
              <a:ext uri="{FF2B5EF4-FFF2-40B4-BE49-F238E27FC236}">
                <a16:creationId xmlns:a16="http://schemas.microsoft.com/office/drawing/2014/main" id="{CF6AED20-99E6-5ADB-54B3-BE858A22AD8F}"/>
              </a:ext>
            </a:extLst>
          </p:cNvPr>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40426180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8F12E5C-DDDB-579F-D278-128D1607BCA6}"/>
              </a:ext>
            </a:extLst>
          </p:cNvPr>
          <p:cNvSpPr/>
          <p:nvPr/>
        </p:nvSpPr>
        <p:spPr>
          <a:xfrm>
            <a:off x="0" y="-43841"/>
            <a:ext cx="12192000" cy="87055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spcAft>
                <a:spcPts val="600"/>
              </a:spcAft>
            </a:pPr>
            <a:endParaRPr lang="en-GB" sz="1600" dirty="0">
              <a:solidFill>
                <a:schemeClr val="bg1"/>
              </a:solidFill>
              <a:highlight>
                <a:srgbClr val="F2F2F2"/>
              </a:highlight>
            </a:endParaRPr>
          </a:p>
        </p:txBody>
      </p:sp>
      <p:sp>
        <p:nvSpPr>
          <p:cNvPr id="2" name="Slide Number Placeholder 1">
            <a:extLst>
              <a:ext uri="{FF2B5EF4-FFF2-40B4-BE49-F238E27FC236}">
                <a16:creationId xmlns:a16="http://schemas.microsoft.com/office/drawing/2014/main" id="{4A5FA84A-E98F-4F11-F5D0-3D55314F09A2}"/>
              </a:ext>
            </a:extLst>
          </p:cNvPr>
          <p:cNvSpPr>
            <a:spLocks noGrp="1"/>
          </p:cNvSpPr>
          <p:nvPr>
            <p:ph type="sldNum" sz="quarter" idx="4"/>
          </p:nvPr>
        </p:nvSpPr>
        <p:spPr/>
        <p:txBody>
          <a:bodyPr/>
          <a:lstStyle/>
          <a:p>
            <a:fld id="{403EF4E2-7A7A-0548-85F1-5479B7C9E1B2}" type="slidenum">
              <a:rPr lang="en-US" smtClean="0"/>
              <a:pPr/>
              <a:t>14</a:t>
            </a:fld>
            <a:endParaRPr lang="en-US" dirty="0"/>
          </a:p>
        </p:txBody>
      </p:sp>
      <p:sp>
        <p:nvSpPr>
          <p:cNvPr id="3" name="TextBox 2">
            <a:extLst>
              <a:ext uri="{FF2B5EF4-FFF2-40B4-BE49-F238E27FC236}">
                <a16:creationId xmlns:a16="http://schemas.microsoft.com/office/drawing/2014/main" id="{F8BEB502-3DAD-2BA3-6167-B382D4733EDE}"/>
              </a:ext>
            </a:extLst>
          </p:cNvPr>
          <p:cNvSpPr txBox="1"/>
          <p:nvPr/>
        </p:nvSpPr>
        <p:spPr>
          <a:xfrm>
            <a:off x="742950" y="5729288"/>
            <a:ext cx="0" cy="0"/>
          </a:xfrm>
          <a:prstGeom prst="rect">
            <a:avLst/>
          </a:prstGeom>
          <a:noFill/>
        </p:spPr>
        <p:txBody>
          <a:bodyPr wrap="none" lIns="0" rIns="0" rtlCol="0">
            <a:noAutofit/>
          </a:bodyPr>
          <a:lstStyle/>
          <a:p>
            <a:pPr algn="l">
              <a:spcAft>
                <a:spcPts val="600"/>
              </a:spcAft>
            </a:pPr>
            <a:endParaRPr lang="en-US" sz="1600" dirty="0"/>
          </a:p>
        </p:txBody>
      </p:sp>
      <p:sp>
        <p:nvSpPr>
          <p:cNvPr id="11" name="Text Placeholder 4">
            <a:extLst>
              <a:ext uri="{FF2B5EF4-FFF2-40B4-BE49-F238E27FC236}">
                <a16:creationId xmlns:a16="http://schemas.microsoft.com/office/drawing/2014/main" id="{936CA35D-E146-4E63-1009-4036AEF795A9}"/>
              </a:ext>
            </a:extLst>
          </p:cNvPr>
          <p:cNvSpPr txBox="1">
            <a:spLocks/>
          </p:cNvSpPr>
          <p:nvPr/>
        </p:nvSpPr>
        <p:spPr>
          <a:xfrm>
            <a:off x="219666" y="6198269"/>
            <a:ext cx="5335628" cy="215057"/>
          </a:xfrm>
          <a:prstGeom prst="rect">
            <a:avLst/>
          </a:prstGeom>
        </p:spPr>
        <p:txBody>
          <a:bodyPr/>
          <a:lst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SzPct val="100000"/>
              <a:buFont typeface="System Font Regular"/>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800" dirty="0"/>
              <a:t>Source:  NIQ Scantrack Grocery Multiples</a:t>
            </a:r>
          </a:p>
        </p:txBody>
      </p:sp>
      <p:graphicFrame>
        <p:nvGraphicFramePr>
          <p:cNvPr id="13" name="Chart 12">
            <a:extLst>
              <a:ext uri="{FF2B5EF4-FFF2-40B4-BE49-F238E27FC236}">
                <a16:creationId xmlns:a16="http://schemas.microsoft.com/office/drawing/2014/main" id="{49A4BEEE-ECE0-42FF-FACF-9E3FD0278C16}"/>
              </a:ext>
            </a:extLst>
          </p:cNvPr>
          <p:cNvGraphicFramePr/>
          <p:nvPr>
            <p:extLst>
              <p:ext uri="{D42A27DB-BD31-4B8C-83A1-F6EECF244321}">
                <p14:modId xmlns:p14="http://schemas.microsoft.com/office/powerpoint/2010/main" val="3605744040"/>
              </p:ext>
            </p:extLst>
          </p:nvPr>
        </p:nvGraphicFramePr>
        <p:xfrm>
          <a:off x="288558" y="1745725"/>
          <a:ext cx="5517256" cy="4154851"/>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Box 13">
            <a:extLst>
              <a:ext uri="{FF2B5EF4-FFF2-40B4-BE49-F238E27FC236}">
                <a16:creationId xmlns:a16="http://schemas.microsoft.com/office/drawing/2014/main" id="{5E0B1E30-C452-B3C1-F5D3-2E38DD18C95B}"/>
              </a:ext>
            </a:extLst>
          </p:cNvPr>
          <p:cNvSpPr txBox="1"/>
          <p:nvPr/>
        </p:nvSpPr>
        <p:spPr>
          <a:xfrm>
            <a:off x="8703545" y="5985082"/>
            <a:ext cx="3488455" cy="369332"/>
          </a:xfrm>
          <a:prstGeom prst="rect">
            <a:avLst/>
          </a:prstGeom>
          <a:noFill/>
        </p:spPr>
        <p:txBody>
          <a:bodyPr wrap="none" rtlCol="0">
            <a:spAutoFit/>
          </a:bodyPr>
          <a:lstStyle/>
          <a:p>
            <a:pPr algn="r"/>
            <a:r>
              <a:rPr lang="en-GB" sz="600" dirty="0">
                <a:latin typeface="Montserrat" panose="00000500000000000000" pitchFamily="2" charset="0"/>
              </a:rPr>
              <a:t>~Health, Beauty, Toiletries &amp; Baby</a:t>
            </a:r>
          </a:p>
          <a:p>
            <a:pPr algn="r"/>
            <a:r>
              <a:rPr lang="en-GB" sz="600" dirty="0">
                <a:latin typeface="Montserrat" panose="00000500000000000000" pitchFamily="2" charset="0"/>
              </a:rPr>
              <a:t>*Confectionery, Crisps &amp; Snacks, Nuts &amp; Seeds</a:t>
            </a:r>
          </a:p>
          <a:p>
            <a:pPr algn="r"/>
            <a:r>
              <a:rPr lang="en-GB" sz="600" dirty="0">
                <a:latin typeface="Montserrat" panose="00000500000000000000" pitchFamily="2" charset="0"/>
              </a:rPr>
              <a:t>#Clothing, Entertainment, Electrical, Home, Sports &amp; Leisure, Seasonal, Stationery, Toys</a:t>
            </a:r>
          </a:p>
        </p:txBody>
      </p:sp>
      <p:sp>
        <p:nvSpPr>
          <p:cNvPr id="12" name="TextBox 11">
            <a:extLst>
              <a:ext uri="{FF2B5EF4-FFF2-40B4-BE49-F238E27FC236}">
                <a16:creationId xmlns:a16="http://schemas.microsoft.com/office/drawing/2014/main" id="{4A93504E-B8E3-B2D5-0F8D-862EBA4F221B}"/>
              </a:ext>
            </a:extLst>
          </p:cNvPr>
          <p:cNvSpPr txBox="1"/>
          <p:nvPr/>
        </p:nvSpPr>
        <p:spPr>
          <a:xfrm>
            <a:off x="288558" y="1422652"/>
            <a:ext cx="4369726" cy="523220"/>
          </a:xfrm>
          <a:prstGeom prst="rect">
            <a:avLst/>
          </a:prstGeom>
          <a:noFill/>
        </p:spPr>
        <p:txBody>
          <a:bodyPr wrap="square" lIns="0" rIns="0" rtlCol="0" anchor="ctr">
            <a:spAutoFit/>
          </a:bodyPr>
          <a:lstStyle/>
          <a:p>
            <a:pPr defTabSz="685800"/>
            <a:r>
              <a:rPr lang="en-GB" sz="1600" b="1" dirty="0">
                <a:latin typeface="Arial" panose="020B0604020202020204" pitchFamily="34" charset="0"/>
                <a:cs typeface="Arial" panose="020B0604020202020204" pitchFamily="34" charset="0"/>
              </a:rPr>
              <a:t>Category overview</a:t>
            </a:r>
          </a:p>
          <a:p>
            <a:pPr defTabSz="685800"/>
            <a:r>
              <a:rPr lang="en-GB" sz="1200" i="1" dirty="0">
                <a:latin typeface="Arial" panose="020B0604020202020204" pitchFamily="34" charset="0"/>
                <a:cs typeface="Arial" panose="020B0604020202020204" pitchFamily="34" charset="0"/>
              </a:rPr>
              <a:t>4w/e 25</a:t>
            </a:r>
            <a:r>
              <a:rPr lang="en-GB" sz="1200" i="1" baseline="30000" dirty="0">
                <a:latin typeface="Arial" panose="020B0604020202020204" pitchFamily="34" charset="0"/>
                <a:cs typeface="Arial" panose="020B0604020202020204" pitchFamily="34" charset="0"/>
              </a:rPr>
              <a:t>th</a:t>
            </a:r>
            <a:r>
              <a:rPr lang="en-GB" sz="1200" i="1" dirty="0">
                <a:latin typeface="Arial" panose="020B0604020202020204" pitchFamily="34" charset="0"/>
                <a:cs typeface="Arial" panose="020B0604020202020204" pitchFamily="34" charset="0"/>
              </a:rPr>
              <a:t> March 2023 Value Growth</a:t>
            </a:r>
          </a:p>
        </p:txBody>
      </p:sp>
      <p:sp>
        <p:nvSpPr>
          <p:cNvPr id="15" name="TextBox 14">
            <a:extLst>
              <a:ext uri="{FF2B5EF4-FFF2-40B4-BE49-F238E27FC236}">
                <a16:creationId xmlns:a16="http://schemas.microsoft.com/office/drawing/2014/main" id="{39647F71-E28E-3291-AC54-A5359A50D57E}"/>
              </a:ext>
            </a:extLst>
          </p:cNvPr>
          <p:cNvSpPr txBox="1"/>
          <p:nvPr/>
        </p:nvSpPr>
        <p:spPr>
          <a:xfrm>
            <a:off x="5999962" y="1422652"/>
            <a:ext cx="4369726" cy="523220"/>
          </a:xfrm>
          <a:prstGeom prst="rect">
            <a:avLst/>
          </a:prstGeom>
          <a:noFill/>
        </p:spPr>
        <p:txBody>
          <a:bodyPr wrap="square" lIns="0" rIns="0" rtlCol="0" anchor="ctr">
            <a:spAutoFit/>
          </a:bodyPr>
          <a:lstStyle/>
          <a:p>
            <a:pPr defTabSz="685800"/>
            <a:r>
              <a:rPr lang="en" sz="1600" b="1" dirty="0">
                <a:latin typeface="Arial" panose="020B0604020202020204" pitchFamily="34" charset="0"/>
                <a:cs typeface="Arial" panose="020B0604020202020204" pitchFamily="34" charset="0"/>
                <a:sym typeface="Montserrat"/>
              </a:rPr>
              <a:t>Supercategory performance </a:t>
            </a:r>
          </a:p>
          <a:p>
            <a:pPr defTabSz="685800"/>
            <a:r>
              <a:rPr lang="en-GB" sz="1200" i="1" dirty="0">
                <a:latin typeface="Arial" panose="020B0604020202020204" pitchFamily="34" charset="0"/>
                <a:cs typeface="Arial" panose="020B0604020202020204" pitchFamily="34" charset="0"/>
              </a:rPr>
              <a:t>4w/e 25</a:t>
            </a:r>
            <a:r>
              <a:rPr lang="en-GB" sz="1200" i="1" baseline="30000" dirty="0">
                <a:latin typeface="Arial" panose="020B0604020202020204" pitchFamily="34" charset="0"/>
                <a:cs typeface="Arial" panose="020B0604020202020204" pitchFamily="34" charset="0"/>
              </a:rPr>
              <a:t>th</a:t>
            </a:r>
            <a:r>
              <a:rPr lang="en-GB" sz="1200" i="1" dirty="0">
                <a:latin typeface="Arial" panose="020B0604020202020204" pitchFamily="34" charset="0"/>
                <a:cs typeface="Arial" panose="020B0604020202020204" pitchFamily="34" charset="0"/>
              </a:rPr>
              <a:t> March 2023 Value Growth</a:t>
            </a:r>
          </a:p>
        </p:txBody>
      </p:sp>
      <p:graphicFrame>
        <p:nvGraphicFramePr>
          <p:cNvPr id="16" name="Chart 15">
            <a:extLst>
              <a:ext uri="{FF2B5EF4-FFF2-40B4-BE49-F238E27FC236}">
                <a16:creationId xmlns:a16="http://schemas.microsoft.com/office/drawing/2014/main" id="{40C52E21-EC8A-0613-834D-DF3BF9E263CF}"/>
              </a:ext>
            </a:extLst>
          </p:cNvPr>
          <p:cNvGraphicFramePr/>
          <p:nvPr>
            <p:extLst>
              <p:ext uri="{D42A27DB-BD31-4B8C-83A1-F6EECF244321}">
                <p14:modId xmlns:p14="http://schemas.microsoft.com/office/powerpoint/2010/main" val="1656893355"/>
              </p:ext>
            </p:extLst>
          </p:nvPr>
        </p:nvGraphicFramePr>
        <p:xfrm>
          <a:off x="6331373" y="2005218"/>
          <a:ext cx="5520266" cy="3882479"/>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E07F33F6-D4B8-ACB6-DEBD-521FC4D8DE08}"/>
              </a:ext>
            </a:extLst>
          </p:cNvPr>
          <p:cNvSpPr txBox="1"/>
          <p:nvPr/>
        </p:nvSpPr>
        <p:spPr>
          <a:xfrm>
            <a:off x="1" y="0"/>
            <a:ext cx="12192000" cy="677108"/>
          </a:xfrm>
          <a:prstGeom prst="rect">
            <a:avLst/>
          </a:prstGeom>
          <a:noFill/>
        </p:spPr>
        <p:txBody>
          <a:bodyPr wrap="square">
            <a:spAutoFit/>
          </a:bodyPr>
          <a:lstStyle/>
          <a:p>
            <a:r>
              <a:rPr lang="en-GB" sz="1900" dirty="0"/>
              <a:t>As well as inflation, </a:t>
            </a:r>
            <a:r>
              <a:rPr lang="en-GB" sz="1900" b="1" i="1" dirty="0">
                <a:latin typeface="Georgia" panose="02040502050405020303" pitchFamily="18" charset="0"/>
              </a:rPr>
              <a:t>events and promotions </a:t>
            </a:r>
            <a:r>
              <a:rPr lang="en-GB" sz="1900" dirty="0"/>
              <a:t>will be helping to lift category sales, including </a:t>
            </a:r>
            <a:r>
              <a:rPr lang="en-GB" sz="1900" b="1" i="1" dirty="0">
                <a:latin typeface="Georgia" panose="02040502050405020303" pitchFamily="18" charset="0"/>
              </a:rPr>
              <a:t>gifts</a:t>
            </a:r>
            <a:r>
              <a:rPr lang="en-GB" sz="1900" dirty="0"/>
              <a:t> for </a:t>
            </a:r>
            <a:r>
              <a:rPr lang="en-GB" sz="1900" b="1" i="1" dirty="0">
                <a:latin typeface="Georgia" panose="02040502050405020303" pitchFamily="18" charset="0"/>
              </a:rPr>
              <a:t>Mothering Sunday</a:t>
            </a:r>
            <a:r>
              <a:rPr lang="en-GB" sz="1900" dirty="0"/>
              <a:t>, a well timed </a:t>
            </a:r>
            <a:r>
              <a:rPr lang="en-GB" sz="1900" b="1" i="1" dirty="0">
                <a:latin typeface="Georgia" panose="02040502050405020303" pitchFamily="18" charset="0"/>
              </a:rPr>
              <a:t>wine event </a:t>
            </a:r>
            <a:r>
              <a:rPr lang="en-GB" sz="1900" dirty="0"/>
              <a:t>and early sales of </a:t>
            </a:r>
            <a:r>
              <a:rPr lang="en-GB" sz="1900" b="1" i="1" dirty="0">
                <a:latin typeface="Georgia" panose="02040502050405020303" pitchFamily="18" charset="0"/>
              </a:rPr>
              <a:t>chocolate confectionery </a:t>
            </a:r>
            <a:r>
              <a:rPr lang="en-GB" sz="1900" dirty="0"/>
              <a:t>for </a:t>
            </a:r>
            <a:r>
              <a:rPr lang="en-GB" sz="1900" b="1" i="1" dirty="0">
                <a:latin typeface="Georgia" panose="02040502050405020303" pitchFamily="18" charset="0"/>
              </a:rPr>
              <a:t>Easter</a:t>
            </a:r>
          </a:p>
        </p:txBody>
      </p:sp>
    </p:spTree>
    <p:extLst>
      <p:ext uri="{BB962C8B-B14F-4D97-AF65-F5344CB8AC3E}">
        <p14:creationId xmlns:p14="http://schemas.microsoft.com/office/powerpoint/2010/main" val="16657256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24FBE8C-C8AA-4179-B366-3DCC4997E1F2}"/>
              </a:ext>
            </a:extLst>
          </p:cNvPr>
          <p:cNvGraphicFramePr>
            <a:graphicFrameLocks noChangeAspect="1"/>
          </p:cNvGraphicFramePr>
          <p:nvPr>
            <p:custDataLst>
              <p:tags r:id="rId1"/>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4" name="Object 3" hidden="1">
                        <a:extLst>
                          <a:ext uri="{FF2B5EF4-FFF2-40B4-BE49-F238E27FC236}">
                            <a16:creationId xmlns:a16="http://schemas.microsoft.com/office/drawing/2014/main" id="{D24FBE8C-C8AA-4179-B366-3DCC4997E1F2}"/>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graphicFrame>
        <p:nvGraphicFramePr>
          <p:cNvPr id="45" name="Table 45">
            <a:extLst>
              <a:ext uri="{FF2B5EF4-FFF2-40B4-BE49-F238E27FC236}">
                <a16:creationId xmlns:a16="http://schemas.microsoft.com/office/drawing/2014/main" id="{F5077DE2-9E16-DBA4-FEA4-8D0DBE6E463D}"/>
              </a:ext>
            </a:extLst>
          </p:cNvPr>
          <p:cNvGraphicFramePr>
            <a:graphicFrameLocks noGrp="1"/>
          </p:cNvGraphicFramePr>
          <p:nvPr>
            <p:ph idx="1"/>
            <p:extLst>
              <p:ext uri="{D42A27DB-BD31-4B8C-83A1-F6EECF244321}">
                <p14:modId xmlns:p14="http://schemas.microsoft.com/office/powerpoint/2010/main" val="2991844717"/>
              </p:ext>
            </p:extLst>
          </p:nvPr>
        </p:nvGraphicFramePr>
        <p:xfrm>
          <a:off x="1423114" y="1867436"/>
          <a:ext cx="9813700" cy="3992820"/>
        </p:xfrm>
        <a:graphic>
          <a:graphicData uri="http://schemas.openxmlformats.org/drawingml/2006/table">
            <a:tbl>
              <a:tblPr firstRow="1" bandRow="1">
                <a:tableStyleId>{073A0DAA-6AF3-43AB-8588-CEC1D06C72B9}</a:tableStyleId>
              </a:tblPr>
              <a:tblGrid>
                <a:gridCol w="2434931">
                  <a:extLst>
                    <a:ext uri="{9D8B030D-6E8A-4147-A177-3AD203B41FA5}">
                      <a16:colId xmlns:a16="http://schemas.microsoft.com/office/drawing/2014/main" val="2730304933"/>
                    </a:ext>
                  </a:extLst>
                </a:gridCol>
                <a:gridCol w="2365023">
                  <a:extLst>
                    <a:ext uri="{9D8B030D-6E8A-4147-A177-3AD203B41FA5}">
                      <a16:colId xmlns:a16="http://schemas.microsoft.com/office/drawing/2014/main" val="907276787"/>
                    </a:ext>
                  </a:extLst>
                </a:gridCol>
                <a:gridCol w="2514487">
                  <a:extLst>
                    <a:ext uri="{9D8B030D-6E8A-4147-A177-3AD203B41FA5}">
                      <a16:colId xmlns:a16="http://schemas.microsoft.com/office/drawing/2014/main" val="1623438103"/>
                    </a:ext>
                  </a:extLst>
                </a:gridCol>
                <a:gridCol w="2499259">
                  <a:extLst>
                    <a:ext uri="{9D8B030D-6E8A-4147-A177-3AD203B41FA5}">
                      <a16:colId xmlns:a16="http://schemas.microsoft.com/office/drawing/2014/main" val="732061466"/>
                    </a:ext>
                  </a:extLst>
                </a:gridCol>
              </a:tblGrid>
              <a:tr h="629633">
                <a:tc>
                  <a:txBody>
                    <a:bodyPr/>
                    <a:lstStyle/>
                    <a:p>
                      <a:pPr algn="r"/>
                      <a:r>
                        <a:rPr lang="en-GB" sz="1800" dirty="0">
                          <a:latin typeface="+mj-lt"/>
                        </a:rPr>
                        <a:t>Health &amp; </a:t>
                      </a:r>
                    </a:p>
                    <a:p>
                      <a:pPr algn="r"/>
                      <a:r>
                        <a:rPr lang="en-GB" sz="1800" dirty="0">
                          <a:latin typeface="+mj-lt"/>
                        </a:rPr>
                        <a:t>Personal Care</a:t>
                      </a:r>
                    </a:p>
                  </a:txBody>
                  <a:tcPr>
                    <a:solidFill>
                      <a:schemeClr val="bg1">
                        <a:lumMod val="65000"/>
                      </a:schemeClr>
                    </a:solidFill>
                  </a:tcPr>
                </a:tc>
                <a:tc>
                  <a:txBody>
                    <a:bodyPr/>
                    <a:lstStyle/>
                    <a:p>
                      <a:pPr algn="r"/>
                      <a:r>
                        <a:rPr lang="en-GB" sz="1800" dirty="0">
                          <a:latin typeface="+mj-lt"/>
                        </a:rPr>
                        <a:t>Core Grocery</a:t>
                      </a:r>
                    </a:p>
                  </a:txBody>
                  <a:tcPr>
                    <a:solidFill>
                      <a:schemeClr val="bg1">
                        <a:lumMod val="65000"/>
                      </a:schemeClr>
                    </a:solidFill>
                  </a:tcPr>
                </a:tc>
                <a:tc>
                  <a:txBody>
                    <a:bodyPr/>
                    <a:lstStyle/>
                    <a:p>
                      <a:pPr algn="r"/>
                      <a:r>
                        <a:rPr lang="en-GB" sz="1800" dirty="0">
                          <a:latin typeface="+mj-lt"/>
                        </a:rPr>
                        <a:t>Convenience</a:t>
                      </a:r>
                    </a:p>
                  </a:txBody>
                  <a:tcPr>
                    <a:solidFill>
                      <a:schemeClr val="bg1">
                        <a:lumMod val="65000"/>
                      </a:schemeClr>
                    </a:solidFill>
                  </a:tcPr>
                </a:tc>
                <a:tc>
                  <a:txBody>
                    <a:bodyPr/>
                    <a:lstStyle/>
                    <a:p>
                      <a:pPr algn="r"/>
                      <a:r>
                        <a:rPr lang="en-GB" sz="1800" dirty="0">
                          <a:latin typeface="+mj-lt"/>
                        </a:rPr>
                        <a:t>Discretionary/</a:t>
                      </a:r>
                    </a:p>
                    <a:p>
                      <a:pPr algn="r"/>
                      <a:r>
                        <a:rPr lang="en-GB" sz="1800" dirty="0">
                          <a:latin typeface="+mj-lt"/>
                        </a:rPr>
                        <a:t>Treats</a:t>
                      </a:r>
                    </a:p>
                  </a:txBody>
                  <a:tcPr>
                    <a:solidFill>
                      <a:schemeClr val="bg1">
                        <a:lumMod val="65000"/>
                      </a:schemeClr>
                    </a:solidFill>
                  </a:tcPr>
                </a:tc>
                <a:extLst>
                  <a:ext uri="{0D108BD9-81ED-4DB2-BD59-A6C34878D82A}">
                    <a16:rowId xmlns:a16="http://schemas.microsoft.com/office/drawing/2014/main" val="2349305710"/>
                  </a:ext>
                </a:extLst>
              </a:tr>
              <a:tr h="2685956">
                <a:tc>
                  <a:txBody>
                    <a:bodyPr/>
                    <a:lstStyle/>
                    <a:p>
                      <a:pPr marL="73660" lvl="0" indent="0" algn="l" rtl="0">
                        <a:spcBef>
                          <a:spcPts val="0"/>
                        </a:spcBef>
                        <a:spcAft>
                          <a:spcPts val="0"/>
                        </a:spcAft>
                        <a:buClr>
                          <a:srgbClr val="FFFFFF"/>
                        </a:buClr>
                        <a:buSzPts val="1000"/>
                        <a:buFont typeface="Montserrat Light"/>
                        <a:buNone/>
                      </a:pPr>
                      <a:endParaRPr lang="en-GB" sz="1200" b="1" dirty="0">
                        <a:solidFill>
                          <a:schemeClr val="accent1"/>
                        </a:solidFill>
                        <a:latin typeface="+mj-lt"/>
                        <a:ea typeface="Montserrat Light"/>
                        <a:cs typeface="Montserrat Light"/>
                        <a:sym typeface="Montserrat Light"/>
                      </a:endParaRPr>
                    </a:p>
                    <a:p>
                      <a:pPr marL="73660" lvl="0" indent="0" algn="l" rtl="0">
                        <a:spcBef>
                          <a:spcPts val="0"/>
                        </a:spcBef>
                        <a:spcAft>
                          <a:spcPts val="0"/>
                        </a:spcAft>
                        <a:buClr>
                          <a:srgbClr val="FFFFFF"/>
                        </a:buClr>
                        <a:buSzPts val="1000"/>
                        <a:buFont typeface="Montserrat Light"/>
                        <a:buNone/>
                      </a:pPr>
                      <a:r>
                        <a:rPr lang="en-GB" sz="1200" b="1" baseline="0" dirty="0">
                          <a:solidFill>
                            <a:schemeClr val="tx1"/>
                          </a:solidFill>
                          <a:latin typeface="+mj-lt"/>
                          <a:ea typeface="Montserrat Light"/>
                          <a:cs typeface="Montserrat Light"/>
                          <a:sym typeface="Montserrat Light"/>
                        </a:rPr>
                        <a:t>Fire Lighters +30%</a:t>
                      </a:r>
                    </a:p>
                    <a:p>
                      <a:pPr marL="73660" lvl="0" indent="0" algn="l" rtl="0">
                        <a:spcBef>
                          <a:spcPts val="0"/>
                        </a:spcBef>
                        <a:spcAft>
                          <a:spcPts val="0"/>
                        </a:spcAft>
                        <a:buClr>
                          <a:srgbClr val="FFFFFF"/>
                        </a:buClr>
                        <a:buSzPts val="1000"/>
                        <a:buFont typeface="Montserrat Light"/>
                        <a:buNone/>
                      </a:pPr>
                      <a:r>
                        <a:rPr lang="en-GB" sz="1200" b="1" baseline="0" dirty="0">
                          <a:solidFill>
                            <a:schemeClr val="tx1"/>
                          </a:solidFill>
                          <a:latin typeface="+mj-lt"/>
                          <a:ea typeface="Montserrat Light"/>
                          <a:cs typeface="Montserrat Light"/>
                          <a:sym typeface="Montserrat Light"/>
                        </a:rPr>
                        <a:t>Anti Smoking +20%</a:t>
                      </a:r>
                    </a:p>
                    <a:p>
                      <a:pPr marL="73660" lvl="0" indent="0" algn="l" rtl="0">
                        <a:spcBef>
                          <a:spcPts val="0"/>
                        </a:spcBef>
                        <a:spcAft>
                          <a:spcPts val="0"/>
                        </a:spcAft>
                        <a:buClr>
                          <a:srgbClr val="FFFFFF"/>
                        </a:buClr>
                        <a:buSzPts val="1000"/>
                        <a:buFont typeface="Montserrat Light"/>
                        <a:buNone/>
                      </a:pPr>
                      <a:r>
                        <a:rPr lang="en-GB" sz="1200" b="1" baseline="0" dirty="0">
                          <a:solidFill>
                            <a:schemeClr val="tx1"/>
                          </a:solidFill>
                          <a:latin typeface="+mj-lt"/>
                          <a:ea typeface="Montserrat Light"/>
                          <a:cs typeface="Montserrat Light"/>
                          <a:sym typeface="Montserrat Light"/>
                        </a:rPr>
                        <a:t>Incontinence +19%</a:t>
                      </a:r>
                    </a:p>
                    <a:p>
                      <a:pPr marL="73660" lvl="0" indent="0" algn="l" rtl="0">
                        <a:spcBef>
                          <a:spcPts val="0"/>
                        </a:spcBef>
                        <a:spcAft>
                          <a:spcPts val="0"/>
                        </a:spcAft>
                        <a:buClr>
                          <a:srgbClr val="FFFFFF"/>
                        </a:buClr>
                        <a:buSzPts val="1000"/>
                        <a:buFont typeface="Montserrat Light"/>
                        <a:buNone/>
                      </a:pPr>
                      <a:r>
                        <a:rPr lang="en-GB" sz="1200" b="1" baseline="0" dirty="0">
                          <a:solidFill>
                            <a:schemeClr val="tx1"/>
                          </a:solidFill>
                          <a:latin typeface="+mj-lt"/>
                          <a:ea typeface="Montserrat Light"/>
                          <a:cs typeface="Montserrat Light"/>
                          <a:sym typeface="Montserrat Light"/>
                        </a:rPr>
                        <a:t>Throatcare +18%</a:t>
                      </a:r>
                    </a:p>
                    <a:p>
                      <a:pPr marL="73660" lvl="0" indent="0" algn="l" rtl="0">
                        <a:spcBef>
                          <a:spcPts val="0"/>
                        </a:spcBef>
                        <a:spcAft>
                          <a:spcPts val="0"/>
                        </a:spcAft>
                        <a:buClr>
                          <a:srgbClr val="FFFFFF"/>
                        </a:buClr>
                        <a:buSzPts val="1000"/>
                        <a:buFont typeface="Montserrat Light"/>
                        <a:buNone/>
                      </a:pPr>
                      <a:r>
                        <a:rPr lang="en-GB" sz="1200" b="1" baseline="0" dirty="0">
                          <a:solidFill>
                            <a:schemeClr val="tx1"/>
                          </a:solidFill>
                          <a:latin typeface="+mj-lt"/>
                          <a:ea typeface="Montserrat Light"/>
                          <a:cs typeface="Montserrat Light"/>
                          <a:sym typeface="Montserrat Light"/>
                        </a:rPr>
                        <a:t>Deodorants &amp; Body Spray +16%</a:t>
                      </a:r>
                    </a:p>
                    <a:p>
                      <a:pPr marL="73660" lvl="0" indent="0" algn="l" rtl="0">
                        <a:spcBef>
                          <a:spcPts val="0"/>
                        </a:spcBef>
                        <a:spcAft>
                          <a:spcPts val="0"/>
                        </a:spcAft>
                        <a:buClr>
                          <a:srgbClr val="FFFFFF"/>
                        </a:buClr>
                        <a:buSzPts val="1000"/>
                        <a:buFont typeface="Montserrat Light"/>
                        <a:buNone/>
                      </a:pPr>
                      <a:r>
                        <a:rPr lang="en-GB" sz="1200" b="1" baseline="0" dirty="0">
                          <a:solidFill>
                            <a:schemeClr val="tx1"/>
                          </a:solidFill>
                          <a:latin typeface="+mj-lt"/>
                          <a:ea typeface="Montserrat Light"/>
                          <a:cs typeface="Montserrat Light"/>
                          <a:sym typeface="Montserrat Light"/>
                        </a:rPr>
                        <a:t>Vms &amp; Dietary Health +15%</a:t>
                      </a:r>
                    </a:p>
                    <a:p>
                      <a:pPr marL="73660" lvl="0" indent="0" algn="l" rtl="0">
                        <a:spcBef>
                          <a:spcPts val="0"/>
                        </a:spcBef>
                        <a:spcAft>
                          <a:spcPts val="0"/>
                        </a:spcAft>
                        <a:buClr>
                          <a:srgbClr val="FFFFFF"/>
                        </a:buClr>
                        <a:buSzPts val="1000"/>
                        <a:buFont typeface="Montserrat Light"/>
                        <a:buNone/>
                      </a:pPr>
                      <a:r>
                        <a:rPr lang="en-GB" sz="1200" b="1" baseline="0" dirty="0">
                          <a:solidFill>
                            <a:schemeClr val="tx1"/>
                          </a:solidFill>
                          <a:latin typeface="+mj-lt"/>
                          <a:ea typeface="Montserrat Light"/>
                          <a:cs typeface="Montserrat Light"/>
                          <a:sym typeface="Montserrat Light"/>
                        </a:rPr>
                        <a:t>Cough, Cold &amp; Flu +10%</a:t>
                      </a:r>
                      <a:endParaRPr sz="1200" b="1" baseline="0" dirty="0">
                        <a:solidFill>
                          <a:schemeClr val="tx1"/>
                        </a:solidFill>
                        <a:latin typeface="+mj-lt"/>
                        <a:ea typeface="Montserrat Light"/>
                        <a:cs typeface="Montserrat Light"/>
                        <a:sym typeface="Montserrat Light"/>
                      </a:endParaRPr>
                    </a:p>
                  </a:txBody>
                  <a:tcPr marL="91425" marR="91425" marT="91425" marB="91425">
                    <a:solidFill>
                      <a:schemeClr val="bg1">
                        <a:lumMod val="65000"/>
                      </a:schemeClr>
                    </a:solidFill>
                  </a:tcPr>
                </a:tc>
                <a:tc>
                  <a:txBody>
                    <a:bodyPr/>
                    <a:lstStyle/>
                    <a:p>
                      <a:pPr marL="73660" lvl="0" indent="0" algn="l" rtl="0">
                        <a:spcBef>
                          <a:spcPts val="0"/>
                        </a:spcBef>
                        <a:spcAft>
                          <a:spcPts val="0"/>
                        </a:spcAft>
                        <a:buClr>
                          <a:srgbClr val="FFFFFF"/>
                        </a:buClr>
                        <a:buSzPts val="1000"/>
                        <a:buFont typeface="Montserrat Light"/>
                        <a:buNone/>
                      </a:pPr>
                      <a:endParaRPr lang="en-GB" sz="1200" b="1" kern="1200" baseline="0" dirty="0">
                        <a:solidFill>
                          <a:schemeClr val="tx1"/>
                        </a:solidFill>
                        <a:latin typeface="+mn-lt"/>
                        <a:ea typeface="Montserrat Light"/>
                        <a:cs typeface="Montserrat Light"/>
                        <a:sym typeface="Montserrat Light"/>
                      </a:endParaRPr>
                    </a:p>
                    <a:p>
                      <a:pPr marL="73660" lvl="0" indent="0" algn="l" rtl="0">
                        <a:spcBef>
                          <a:spcPts val="0"/>
                        </a:spcBef>
                        <a:spcAft>
                          <a:spcPts val="0"/>
                        </a:spcAft>
                        <a:buClr>
                          <a:srgbClr val="FFFFFF"/>
                        </a:buClr>
                        <a:buSzPts val="1000"/>
                        <a:buFont typeface="Montserrat Light"/>
                        <a:buNone/>
                      </a:pPr>
                      <a:r>
                        <a:rPr lang="en-GB" sz="1200" b="1" kern="1200" baseline="0" dirty="0">
                          <a:solidFill>
                            <a:schemeClr val="tx1"/>
                          </a:solidFill>
                          <a:latin typeface="+mn-lt"/>
                          <a:ea typeface="Montserrat Light"/>
                          <a:cs typeface="Montserrat Light"/>
                          <a:sym typeface="Montserrat Light"/>
                        </a:rPr>
                        <a:t>Frozen Poultry +31%</a:t>
                      </a:r>
                    </a:p>
                    <a:p>
                      <a:pPr marL="73660" lvl="0" indent="0" algn="l" rtl="0">
                        <a:spcBef>
                          <a:spcPts val="0"/>
                        </a:spcBef>
                        <a:spcAft>
                          <a:spcPts val="0"/>
                        </a:spcAft>
                        <a:buClr>
                          <a:srgbClr val="FFFFFF"/>
                        </a:buClr>
                        <a:buSzPts val="1000"/>
                        <a:buFont typeface="Montserrat Light"/>
                        <a:buNone/>
                      </a:pPr>
                      <a:r>
                        <a:rPr lang="en-GB" sz="1200" b="1" kern="1200" baseline="0" dirty="0">
                          <a:solidFill>
                            <a:schemeClr val="tx1"/>
                          </a:solidFill>
                          <a:latin typeface="+mn-lt"/>
                          <a:ea typeface="Montserrat Light"/>
                          <a:cs typeface="Montserrat Light"/>
                          <a:sym typeface="Montserrat Light"/>
                        </a:rPr>
                        <a:t>Frozen Potato +30%</a:t>
                      </a:r>
                    </a:p>
                    <a:p>
                      <a:pPr marL="73660" lvl="0" indent="0" algn="l" rtl="0">
                        <a:spcBef>
                          <a:spcPts val="0"/>
                        </a:spcBef>
                        <a:spcAft>
                          <a:spcPts val="0"/>
                        </a:spcAft>
                        <a:buClr>
                          <a:srgbClr val="FFFFFF"/>
                        </a:buClr>
                        <a:buSzPts val="1000"/>
                        <a:buFont typeface="Montserrat Light"/>
                        <a:buNone/>
                      </a:pPr>
                      <a:r>
                        <a:rPr lang="en-GB" sz="1200" b="1" kern="1200" baseline="0" dirty="0">
                          <a:solidFill>
                            <a:schemeClr val="tx1"/>
                          </a:solidFill>
                          <a:latin typeface="+mn-lt"/>
                          <a:ea typeface="Montserrat Light"/>
                          <a:cs typeface="Montserrat Light"/>
                          <a:sym typeface="Montserrat Light"/>
                        </a:rPr>
                        <a:t>Eggs +30%</a:t>
                      </a:r>
                    </a:p>
                    <a:p>
                      <a:pPr marL="73660" lvl="0" indent="0" algn="l" rtl="0">
                        <a:spcBef>
                          <a:spcPts val="0"/>
                        </a:spcBef>
                        <a:spcAft>
                          <a:spcPts val="0"/>
                        </a:spcAft>
                        <a:buClr>
                          <a:srgbClr val="FFFFFF"/>
                        </a:buClr>
                        <a:buSzPts val="1000"/>
                        <a:buFont typeface="Montserrat Light"/>
                        <a:buNone/>
                      </a:pPr>
                      <a:r>
                        <a:rPr lang="en-GB" sz="1200" b="1" kern="1200" baseline="0" dirty="0">
                          <a:solidFill>
                            <a:schemeClr val="tx1"/>
                          </a:solidFill>
                          <a:latin typeface="+mn-lt"/>
                          <a:ea typeface="Montserrat Light"/>
                          <a:cs typeface="Montserrat Light"/>
                          <a:sym typeface="Montserrat Light"/>
                        </a:rPr>
                        <a:t>Gravy &amp; Stock +28%</a:t>
                      </a:r>
                    </a:p>
                    <a:p>
                      <a:pPr marL="73660" lvl="0" indent="0" algn="l" rtl="0">
                        <a:spcBef>
                          <a:spcPts val="0"/>
                        </a:spcBef>
                        <a:spcAft>
                          <a:spcPts val="0"/>
                        </a:spcAft>
                        <a:buClr>
                          <a:srgbClr val="FFFFFF"/>
                        </a:buClr>
                        <a:buSzPts val="1000"/>
                        <a:buFont typeface="Montserrat Light"/>
                        <a:buNone/>
                      </a:pPr>
                      <a:r>
                        <a:rPr lang="en-GB" sz="1200" b="1" kern="1200" baseline="0" dirty="0">
                          <a:solidFill>
                            <a:schemeClr val="tx1"/>
                          </a:solidFill>
                          <a:latin typeface="+mn-lt"/>
                          <a:ea typeface="Montserrat Light"/>
                          <a:cs typeface="Montserrat Light"/>
                          <a:sym typeface="Montserrat Light"/>
                        </a:rPr>
                        <a:t>Dry Noodles +27%</a:t>
                      </a:r>
                    </a:p>
                    <a:p>
                      <a:pPr marL="73660" lvl="0" indent="0" algn="l" rtl="0">
                        <a:spcBef>
                          <a:spcPts val="0"/>
                        </a:spcBef>
                        <a:spcAft>
                          <a:spcPts val="0"/>
                        </a:spcAft>
                        <a:buClr>
                          <a:srgbClr val="FFFFFF"/>
                        </a:buClr>
                        <a:buSzPts val="1000"/>
                        <a:buFont typeface="Montserrat Light"/>
                        <a:buNone/>
                      </a:pPr>
                      <a:r>
                        <a:rPr lang="en-GB" sz="1200" b="1" kern="1200" baseline="0" dirty="0">
                          <a:solidFill>
                            <a:schemeClr val="tx1"/>
                          </a:solidFill>
                          <a:latin typeface="+mn-lt"/>
                          <a:ea typeface="Montserrat Light"/>
                          <a:cs typeface="Montserrat Light"/>
                          <a:sym typeface="Montserrat Light"/>
                        </a:rPr>
                        <a:t>Garment Care +23%</a:t>
                      </a:r>
                    </a:p>
                    <a:p>
                      <a:pPr marL="73660" lvl="0" indent="0" algn="l" rtl="0">
                        <a:spcBef>
                          <a:spcPts val="0"/>
                        </a:spcBef>
                        <a:spcAft>
                          <a:spcPts val="0"/>
                        </a:spcAft>
                        <a:buClr>
                          <a:srgbClr val="FFFFFF"/>
                        </a:buClr>
                        <a:buSzPts val="1000"/>
                        <a:buFont typeface="Montserrat Light"/>
                        <a:buNone/>
                      </a:pPr>
                      <a:r>
                        <a:rPr lang="en-GB" sz="1200" b="1" kern="1200" baseline="0" dirty="0">
                          <a:solidFill>
                            <a:schemeClr val="tx1"/>
                          </a:solidFill>
                          <a:latin typeface="+mn-lt"/>
                          <a:ea typeface="Montserrat Light"/>
                          <a:cs typeface="Montserrat Light"/>
                          <a:sym typeface="Montserrat Light"/>
                        </a:rPr>
                        <a:t>Milk +23%</a:t>
                      </a:r>
                    </a:p>
                    <a:p>
                      <a:pPr marL="73660" lvl="0" indent="0" algn="l" rtl="0">
                        <a:spcBef>
                          <a:spcPts val="0"/>
                        </a:spcBef>
                        <a:spcAft>
                          <a:spcPts val="0"/>
                        </a:spcAft>
                        <a:buClr>
                          <a:srgbClr val="FFFFFF"/>
                        </a:buClr>
                        <a:buSzPts val="1000"/>
                        <a:buFont typeface="Montserrat Light"/>
                        <a:buNone/>
                      </a:pPr>
                      <a:r>
                        <a:rPr lang="en-GB" sz="1200" b="1" kern="1200" baseline="0" dirty="0">
                          <a:solidFill>
                            <a:schemeClr val="tx1"/>
                          </a:solidFill>
                          <a:latin typeface="+mn-lt"/>
                          <a:ea typeface="Montserrat Light"/>
                          <a:cs typeface="Montserrat Light"/>
                          <a:sym typeface="Montserrat Light"/>
                        </a:rPr>
                        <a:t>Frozen Veg +23%</a:t>
                      </a:r>
                    </a:p>
                    <a:p>
                      <a:pPr marL="73660" lvl="0" indent="0" algn="l" rtl="0">
                        <a:spcBef>
                          <a:spcPts val="0"/>
                        </a:spcBef>
                        <a:spcAft>
                          <a:spcPts val="0"/>
                        </a:spcAft>
                        <a:buClr>
                          <a:srgbClr val="FFFFFF"/>
                        </a:buClr>
                        <a:buSzPts val="1000"/>
                        <a:buFont typeface="Montserrat Light"/>
                        <a:buNone/>
                      </a:pPr>
                      <a:r>
                        <a:rPr lang="en-GB" sz="1200" b="1" kern="1200" baseline="0" dirty="0">
                          <a:solidFill>
                            <a:schemeClr val="tx1"/>
                          </a:solidFill>
                          <a:latin typeface="+mn-lt"/>
                          <a:ea typeface="Montserrat Light"/>
                          <a:cs typeface="Montserrat Light"/>
                          <a:sym typeface="Montserrat Light"/>
                        </a:rPr>
                        <a:t>Fresh Dough/Pastry +22%</a:t>
                      </a:r>
                    </a:p>
                    <a:p>
                      <a:pPr marL="73660" lvl="0" indent="0" algn="l" rtl="0">
                        <a:spcBef>
                          <a:spcPts val="0"/>
                        </a:spcBef>
                        <a:spcAft>
                          <a:spcPts val="0"/>
                        </a:spcAft>
                        <a:buClr>
                          <a:srgbClr val="FFFFFF"/>
                        </a:buClr>
                        <a:buSzPts val="1000"/>
                        <a:buFont typeface="Montserrat Light"/>
                        <a:buNone/>
                      </a:pPr>
                      <a:r>
                        <a:rPr lang="en-GB" sz="1200" b="1" kern="1200" baseline="0" dirty="0">
                          <a:solidFill>
                            <a:schemeClr val="tx1"/>
                          </a:solidFill>
                          <a:latin typeface="+mn-lt"/>
                          <a:ea typeface="Montserrat Light"/>
                          <a:cs typeface="Montserrat Light"/>
                          <a:sym typeface="Montserrat Light"/>
                        </a:rPr>
                        <a:t>Herbs &amp; Spices +20%</a:t>
                      </a:r>
                    </a:p>
                    <a:p>
                      <a:pPr marL="73660" lvl="0" indent="0" algn="l" rtl="0">
                        <a:spcBef>
                          <a:spcPts val="0"/>
                        </a:spcBef>
                        <a:spcAft>
                          <a:spcPts val="0"/>
                        </a:spcAft>
                        <a:buClr>
                          <a:srgbClr val="FFFFFF"/>
                        </a:buClr>
                        <a:buSzPts val="1000"/>
                        <a:buFont typeface="Montserrat Light"/>
                        <a:buNone/>
                      </a:pPr>
                      <a:r>
                        <a:rPr lang="en-GB" sz="1200" b="1" kern="1200" baseline="0" dirty="0">
                          <a:solidFill>
                            <a:schemeClr val="tx1"/>
                          </a:solidFill>
                          <a:latin typeface="+mn-lt"/>
                          <a:ea typeface="Montserrat Light"/>
                          <a:cs typeface="Montserrat Light"/>
                          <a:sym typeface="Montserrat Light"/>
                        </a:rPr>
                        <a:t>Cheese +19%</a:t>
                      </a:r>
                    </a:p>
                    <a:p>
                      <a:pPr marL="73660" lvl="0" indent="0" algn="l" rtl="0">
                        <a:spcBef>
                          <a:spcPts val="0"/>
                        </a:spcBef>
                        <a:spcAft>
                          <a:spcPts val="0"/>
                        </a:spcAft>
                        <a:buClr>
                          <a:srgbClr val="FFFFFF"/>
                        </a:buClr>
                        <a:buSzPts val="1000"/>
                        <a:buFont typeface="Montserrat Light"/>
                        <a:buNone/>
                      </a:pPr>
                      <a:r>
                        <a:rPr lang="en-GB" sz="1200" b="1" kern="1200" baseline="0" dirty="0">
                          <a:solidFill>
                            <a:schemeClr val="tx1"/>
                          </a:solidFill>
                          <a:latin typeface="+mn-lt"/>
                          <a:ea typeface="Montserrat Light"/>
                          <a:cs typeface="Montserrat Light"/>
                          <a:sym typeface="Montserrat Light"/>
                        </a:rPr>
                        <a:t>Cat +18%</a:t>
                      </a:r>
                    </a:p>
                    <a:p>
                      <a:pPr marL="73660" lvl="0" indent="0" algn="l" rtl="0">
                        <a:spcBef>
                          <a:spcPts val="0"/>
                        </a:spcBef>
                        <a:spcAft>
                          <a:spcPts val="0"/>
                        </a:spcAft>
                        <a:buClr>
                          <a:srgbClr val="FFFFFF"/>
                        </a:buClr>
                        <a:buSzPts val="1000"/>
                        <a:buFont typeface="Montserrat Light"/>
                        <a:buNone/>
                      </a:pPr>
                      <a:r>
                        <a:rPr lang="en-GB" sz="1200" b="1" kern="1200" baseline="0" dirty="0">
                          <a:solidFill>
                            <a:schemeClr val="tx1"/>
                          </a:solidFill>
                          <a:latin typeface="+mn-lt"/>
                          <a:ea typeface="Montserrat Light"/>
                          <a:cs typeface="Montserrat Light"/>
                          <a:sym typeface="Montserrat Light"/>
                        </a:rPr>
                        <a:t>Frozen Meat +18%</a:t>
                      </a:r>
                    </a:p>
                  </a:txBody>
                  <a:tcPr marL="91425" marR="91425" marT="91425" marB="91425">
                    <a:solidFill>
                      <a:schemeClr val="bg1">
                        <a:lumMod val="65000"/>
                      </a:schemeClr>
                    </a:solidFill>
                  </a:tcPr>
                </a:tc>
                <a:tc>
                  <a:txBody>
                    <a:bodyPr/>
                    <a:lstStyle/>
                    <a:p>
                      <a:pPr marL="365760" lvl="0" indent="-292100" algn="l" rtl="0">
                        <a:spcBef>
                          <a:spcPts val="0"/>
                        </a:spcBef>
                        <a:spcAft>
                          <a:spcPts val="0"/>
                        </a:spcAft>
                        <a:buClr>
                          <a:srgbClr val="FFFFFF"/>
                        </a:buClr>
                        <a:buSzPts val="1000"/>
                        <a:buFont typeface="Montserrat Light"/>
                        <a:buChar char="■"/>
                      </a:pPr>
                      <a:endParaRPr lang="en-GB" sz="1200" dirty="0">
                        <a:solidFill>
                          <a:srgbClr val="FFFFFF"/>
                        </a:solidFill>
                        <a:highlight>
                          <a:srgbClr val="C0C0C0"/>
                        </a:highlight>
                        <a:latin typeface="+mn-lt"/>
                        <a:ea typeface="Montserrat"/>
                        <a:cs typeface="Montserrat"/>
                        <a:sym typeface="Montserrat"/>
                      </a:endParaRPr>
                    </a:p>
                    <a:p>
                      <a:pPr marL="73660" lvl="0" indent="0" algn="l" rtl="0">
                        <a:spcBef>
                          <a:spcPts val="0"/>
                        </a:spcBef>
                        <a:spcAft>
                          <a:spcPts val="0"/>
                        </a:spcAft>
                        <a:buClr>
                          <a:srgbClr val="FFFFFF"/>
                        </a:buClr>
                        <a:buSzPts val="1000"/>
                        <a:buFont typeface="Montserrat Light"/>
                        <a:buNone/>
                      </a:pPr>
                      <a:r>
                        <a:rPr lang="en-GB" sz="1200" b="1" dirty="0">
                          <a:solidFill>
                            <a:schemeClr val="tx1"/>
                          </a:solidFill>
                          <a:latin typeface="+mn-lt"/>
                          <a:ea typeface="Montserrat"/>
                          <a:cs typeface="Montserrat"/>
                          <a:sym typeface="Montserrat"/>
                        </a:rPr>
                        <a:t>Frozen Bakery Products +34%</a:t>
                      </a:r>
                    </a:p>
                    <a:p>
                      <a:pPr marL="73660" lvl="0" indent="0" algn="l" rtl="0">
                        <a:spcBef>
                          <a:spcPts val="0"/>
                        </a:spcBef>
                        <a:spcAft>
                          <a:spcPts val="0"/>
                        </a:spcAft>
                        <a:buClr>
                          <a:srgbClr val="FFFFFF"/>
                        </a:buClr>
                        <a:buSzPts val="1000"/>
                        <a:buFont typeface="Montserrat Light"/>
                        <a:buNone/>
                      </a:pPr>
                      <a:r>
                        <a:rPr lang="en-GB" sz="1200" b="1" dirty="0">
                          <a:solidFill>
                            <a:schemeClr val="tx1"/>
                          </a:solidFill>
                          <a:latin typeface="+mn-lt"/>
                          <a:ea typeface="Montserrat"/>
                          <a:cs typeface="Montserrat"/>
                          <a:sym typeface="Montserrat"/>
                        </a:rPr>
                        <a:t>Ambient Soup +34%</a:t>
                      </a:r>
                    </a:p>
                    <a:p>
                      <a:pPr marL="73660" lvl="0" indent="0" algn="l" rtl="0">
                        <a:spcBef>
                          <a:spcPts val="0"/>
                        </a:spcBef>
                        <a:spcAft>
                          <a:spcPts val="0"/>
                        </a:spcAft>
                        <a:buClr>
                          <a:srgbClr val="FFFFFF"/>
                        </a:buClr>
                        <a:buSzPts val="1000"/>
                        <a:buFont typeface="Montserrat Light"/>
                        <a:buNone/>
                      </a:pPr>
                      <a:r>
                        <a:rPr lang="en-GB" sz="1200" b="1" dirty="0">
                          <a:solidFill>
                            <a:schemeClr val="tx1"/>
                          </a:solidFill>
                          <a:latin typeface="+mn-lt"/>
                          <a:ea typeface="Montserrat"/>
                          <a:cs typeface="Montserrat"/>
                          <a:sym typeface="Montserrat"/>
                        </a:rPr>
                        <a:t>Savoury Baking Mixes +32%</a:t>
                      </a:r>
                    </a:p>
                    <a:p>
                      <a:pPr marL="73660" lvl="0" indent="0" algn="l" rtl="0">
                        <a:spcBef>
                          <a:spcPts val="0"/>
                        </a:spcBef>
                        <a:spcAft>
                          <a:spcPts val="0"/>
                        </a:spcAft>
                        <a:buClr>
                          <a:srgbClr val="FFFFFF"/>
                        </a:buClr>
                        <a:buSzPts val="1000"/>
                        <a:buFont typeface="Montserrat Light"/>
                        <a:buNone/>
                      </a:pPr>
                      <a:r>
                        <a:rPr lang="en-GB" sz="1200" b="1" dirty="0">
                          <a:solidFill>
                            <a:schemeClr val="tx1"/>
                          </a:solidFill>
                          <a:latin typeface="+mn-lt"/>
                          <a:ea typeface="Montserrat"/>
                          <a:cs typeface="Montserrat"/>
                          <a:sym typeface="Montserrat"/>
                        </a:rPr>
                        <a:t>Cooking Sauces +25%</a:t>
                      </a:r>
                    </a:p>
                    <a:p>
                      <a:pPr marL="73660" lvl="0" indent="0" algn="l" rtl="0">
                        <a:spcBef>
                          <a:spcPts val="0"/>
                        </a:spcBef>
                        <a:spcAft>
                          <a:spcPts val="0"/>
                        </a:spcAft>
                        <a:buClr>
                          <a:srgbClr val="FFFFFF"/>
                        </a:buClr>
                        <a:buSzPts val="1000"/>
                        <a:buFont typeface="Montserrat Light"/>
                        <a:buNone/>
                      </a:pPr>
                      <a:r>
                        <a:rPr lang="en-GB" sz="1200" b="1" dirty="0">
                          <a:solidFill>
                            <a:schemeClr val="tx1"/>
                          </a:solidFill>
                          <a:latin typeface="+mn-lt"/>
                          <a:ea typeface="Montserrat"/>
                          <a:cs typeface="Montserrat"/>
                          <a:sym typeface="Montserrat"/>
                        </a:rPr>
                        <a:t>Frozn Savoury Products +25%</a:t>
                      </a:r>
                    </a:p>
                    <a:p>
                      <a:pPr marL="73660" lvl="0" indent="0" algn="l" rtl="0">
                        <a:spcBef>
                          <a:spcPts val="0"/>
                        </a:spcBef>
                        <a:spcAft>
                          <a:spcPts val="0"/>
                        </a:spcAft>
                        <a:buClr>
                          <a:srgbClr val="FFFFFF"/>
                        </a:buClr>
                        <a:buSzPts val="1000"/>
                        <a:buFont typeface="Montserrat Light"/>
                        <a:buNone/>
                      </a:pPr>
                      <a:r>
                        <a:rPr lang="en-GB" sz="1200" b="1" dirty="0">
                          <a:solidFill>
                            <a:schemeClr val="tx1"/>
                          </a:solidFill>
                          <a:latin typeface="+mn-lt"/>
                          <a:ea typeface="Montserrat"/>
                          <a:cs typeface="Montserrat"/>
                          <a:sym typeface="Montserrat"/>
                        </a:rPr>
                        <a:t>Ambient Asian Accoms +24%</a:t>
                      </a:r>
                    </a:p>
                    <a:p>
                      <a:pPr marL="73660" lvl="0" indent="0" algn="l" rtl="0">
                        <a:spcBef>
                          <a:spcPts val="0"/>
                        </a:spcBef>
                        <a:spcAft>
                          <a:spcPts val="0"/>
                        </a:spcAft>
                        <a:buClr>
                          <a:srgbClr val="FFFFFF"/>
                        </a:buClr>
                        <a:buSzPts val="1000"/>
                        <a:buFont typeface="Montserrat Light"/>
                        <a:buNone/>
                      </a:pPr>
                      <a:r>
                        <a:rPr lang="en-GB" sz="1200" b="1" dirty="0">
                          <a:solidFill>
                            <a:schemeClr val="tx1"/>
                          </a:solidFill>
                          <a:latin typeface="+mn-lt"/>
                          <a:ea typeface="Montserrat"/>
                          <a:cs typeface="Montserrat"/>
                          <a:sym typeface="Montserrat"/>
                        </a:rPr>
                        <a:t>Snacking Nuts +23%</a:t>
                      </a:r>
                    </a:p>
                    <a:p>
                      <a:pPr marL="73660" lvl="0" indent="0" algn="l" rtl="0">
                        <a:spcBef>
                          <a:spcPts val="0"/>
                        </a:spcBef>
                        <a:spcAft>
                          <a:spcPts val="0"/>
                        </a:spcAft>
                        <a:buClr>
                          <a:srgbClr val="FFFFFF"/>
                        </a:buClr>
                        <a:buSzPts val="1000"/>
                        <a:buFont typeface="Montserrat Light"/>
                        <a:buNone/>
                      </a:pPr>
                      <a:r>
                        <a:rPr lang="en-GB" sz="1200" b="1" dirty="0">
                          <a:solidFill>
                            <a:schemeClr val="tx1"/>
                          </a:solidFill>
                          <a:latin typeface="+mn-lt"/>
                          <a:ea typeface="Montserrat"/>
                          <a:cs typeface="Montserrat"/>
                          <a:sym typeface="Montserrat"/>
                        </a:rPr>
                        <a:t>Chilled Soup +22%</a:t>
                      </a:r>
                    </a:p>
                    <a:p>
                      <a:pPr marL="73660" lvl="0" indent="0" algn="l" rtl="0">
                        <a:spcBef>
                          <a:spcPts val="0"/>
                        </a:spcBef>
                        <a:spcAft>
                          <a:spcPts val="0"/>
                        </a:spcAft>
                        <a:buClr>
                          <a:srgbClr val="FFFFFF"/>
                        </a:buClr>
                        <a:buSzPts val="1000"/>
                        <a:buFont typeface="Montserrat Light"/>
                        <a:buNone/>
                      </a:pPr>
                      <a:r>
                        <a:rPr lang="en-GB" sz="1200" b="1" dirty="0">
                          <a:solidFill>
                            <a:schemeClr val="tx1"/>
                          </a:solidFill>
                          <a:latin typeface="+mn-lt"/>
                          <a:ea typeface="Montserrat"/>
                          <a:cs typeface="Montserrat"/>
                          <a:sym typeface="Montserrat"/>
                        </a:rPr>
                        <a:t>Fresh Cooking Sauces +22%</a:t>
                      </a:r>
                    </a:p>
                    <a:p>
                      <a:pPr marL="73660" lvl="0" indent="0" algn="l" rtl="0">
                        <a:spcBef>
                          <a:spcPts val="0"/>
                        </a:spcBef>
                        <a:spcAft>
                          <a:spcPts val="0"/>
                        </a:spcAft>
                        <a:buClr>
                          <a:srgbClr val="FFFFFF"/>
                        </a:buClr>
                        <a:buSzPts val="1000"/>
                        <a:buFont typeface="Montserrat Light"/>
                        <a:buNone/>
                      </a:pPr>
                      <a:r>
                        <a:rPr lang="en-GB" sz="1200" b="1" dirty="0">
                          <a:solidFill>
                            <a:schemeClr val="tx1"/>
                          </a:solidFill>
                          <a:latin typeface="+mn-lt"/>
                          <a:ea typeface="Montserrat"/>
                          <a:cs typeface="Montserrat"/>
                          <a:sym typeface="Montserrat"/>
                        </a:rPr>
                        <a:t>Frozen Pizza +22%</a:t>
                      </a:r>
                    </a:p>
                    <a:p>
                      <a:pPr marL="73660" lvl="0" indent="0" algn="l" rtl="0">
                        <a:spcBef>
                          <a:spcPts val="0"/>
                        </a:spcBef>
                        <a:spcAft>
                          <a:spcPts val="0"/>
                        </a:spcAft>
                        <a:buClr>
                          <a:srgbClr val="FFFFFF"/>
                        </a:buClr>
                        <a:buSzPts val="1000"/>
                        <a:buFont typeface="Montserrat Light"/>
                        <a:buNone/>
                      </a:pPr>
                      <a:r>
                        <a:rPr lang="en-GB" sz="1200" b="1" dirty="0">
                          <a:solidFill>
                            <a:schemeClr val="tx1"/>
                          </a:solidFill>
                          <a:latin typeface="+mn-lt"/>
                          <a:ea typeface="Montserrat"/>
                          <a:cs typeface="Montserrat"/>
                          <a:sym typeface="Montserrat"/>
                        </a:rPr>
                        <a:t>Frozen Ready Meals +21%</a:t>
                      </a:r>
                    </a:p>
                    <a:p>
                      <a:pPr marL="73660" lvl="0" indent="0" algn="l" rtl="0">
                        <a:spcBef>
                          <a:spcPts val="0"/>
                        </a:spcBef>
                        <a:spcAft>
                          <a:spcPts val="0"/>
                        </a:spcAft>
                        <a:buClr>
                          <a:srgbClr val="FFFFFF"/>
                        </a:buClr>
                        <a:buSzPts val="1000"/>
                        <a:buFont typeface="Montserrat Light"/>
                        <a:buNone/>
                      </a:pPr>
                      <a:r>
                        <a:rPr lang="en-GB" sz="1200" b="1" dirty="0">
                          <a:solidFill>
                            <a:schemeClr val="tx1"/>
                          </a:solidFill>
                          <a:latin typeface="+mn-lt"/>
                          <a:ea typeface="Montserrat"/>
                          <a:cs typeface="Montserrat"/>
                          <a:sym typeface="Montserrat"/>
                        </a:rPr>
                        <a:t>Frozen Chips +20%</a:t>
                      </a:r>
                    </a:p>
                  </a:txBody>
                  <a:tcPr marL="91425" marR="91425" marT="91425" marB="91425">
                    <a:solidFill>
                      <a:schemeClr val="bg1">
                        <a:lumMod val="65000"/>
                      </a:schemeClr>
                    </a:solidFill>
                  </a:tcPr>
                </a:tc>
                <a:tc>
                  <a:txBody>
                    <a:bodyPr/>
                    <a:lstStyle/>
                    <a:p>
                      <a:pPr marL="73660" lvl="0" indent="0" algn="l" rtl="0">
                        <a:spcBef>
                          <a:spcPts val="0"/>
                        </a:spcBef>
                        <a:spcAft>
                          <a:spcPts val="0"/>
                        </a:spcAft>
                        <a:buClr>
                          <a:srgbClr val="FFFFFF"/>
                        </a:buClr>
                        <a:buSzPts val="1000"/>
                        <a:buFont typeface="Montserrat Light"/>
                        <a:buNone/>
                      </a:pPr>
                      <a:r>
                        <a:rPr lang="en-GB" sz="1200" b="1" dirty="0">
                          <a:solidFill>
                            <a:schemeClr val="tx1"/>
                          </a:solidFill>
                          <a:latin typeface="+mn-lt"/>
                          <a:ea typeface="Montserrat"/>
                          <a:cs typeface="Montserrat"/>
                          <a:sym typeface="Montserrat"/>
                        </a:rPr>
                        <a:t>Easter Merchandise +70%</a:t>
                      </a:r>
                    </a:p>
                    <a:p>
                      <a:pPr marL="73660" lvl="0" indent="0" algn="l" rtl="0">
                        <a:spcBef>
                          <a:spcPts val="0"/>
                        </a:spcBef>
                        <a:spcAft>
                          <a:spcPts val="0"/>
                        </a:spcAft>
                        <a:buClr>
                          <a:srgbClr val="FFFFFF"/>
                        </a:buClr>
                        <a:buSzPts val="1000"/>
                        <a:buFont typeface="Montserrat Light"/>
                        <a:buNone/>
                      </a:pPr>
                      <a:r>
                        <a:rPr lang="en-GB" sz="1200" b="1" dirty="0">
                          <a:solidFill>
                            <a:schemeClr val="tx1"/>
                          </a:solidFill>
                          <a:latin typeface="+mn-lt"/>
                          <a:ea typeface="Montserrat"/>
                          <a:cs typeface="Montserrat"/>
                          <a:sym typeface="Montserrat"/>
                        </a:rPr>
                        <a:t>Gift Packs (Toiletries) +59%</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dirty="0">
                          <a:solidFill>
                            <a:schemeClr val="tx1"/>
                          </a:solidFill>
                          <a:latin typeface="+mn-lt"/>
                          <a:ea typeface="Montserrat"/>
                          <a:cs typeface="Montserrat"/>
                          <a:sym typeface="Montserrat"/>
                        </a:rPr>
                        <a:t>Re-use Shopping Bags +42%</a:t>
                      </a:r>
                    </a:p>
                    <a:p>
                      <a:pPr marL="73660" lvl="0" indent="0" algn="l" rtl="0">
                        <a:spcBef>
                          <a:spcPts val="0"/>
                        </a:spcBef>
                        <a:spcAft>
                          <a:spcPts val="0"/>
                        </a:spcAft>
                        <a:buClr>
                          <a:srgbClr val="FFFFFF"/>
                        </a:buClr>
                        <a:buSzPts val="1000"/>
                        <a:buFont typeface="Montserrat Light"/>
                        <a:buNone/>
                      </a:pPr>
                      <a:r>
                        <a:rPr lang="en-GB" sz="1200" b="1" dirty="0">
                          <a:solidFill>
                            <a:schemeClr val="tx1"/>
                          </a:solidFill>
                          <a:latin typeface="+mn-lt"/>
                          <a:ea typeface="Montserrat"/>
                          <a:cs typeface="Montserrat"/>
                          <a:sym typeface="Montserrat"/>
                        </a:rPr>
                        <a:t>Personal Electrical +26%</a:t>
                      </a:r>
                    </a:p>
                    <a:p>
                      <a:pPr marL="73660" lvl="0" indent="0" algn="l" rtl="0">
                        <a:spcBef>
                          <a:spcPts val="0"/>
                        </a:spcBef>
                        <a:spcAft>
                          <a:spcPts val="0"/>
                        </a:spcAft>
                        <a:buClr>
                          <a:srgbClr val="FFFFFF"/>
                        </a:buClr>
                        <a:buSzPts val="1000"/>
                        <a:buFont typeface="Montserrat Light"/>
                        <a:buNone/>
                      </a:pPr>
                      <a:r>
                        <a:rPr lang="en-GB" sz="1200" b="1" dirty="0">
                          <a:solidFill>
                            <a:schemeClr val="tx1"/>
                          </a:solidFill>
                          <a:latin typeface="+mn-lt"/>
                          <a:ea typeface="Montserrat"/>
                          <a:cs typeface="Montserrat"/>
                          <a:sym typeface="Montserrat"/>
                        </a:rPr>
                        <a:t>Stout +24%</a:t>
                      </a:r>
                    </a:p>
                    <a:p>
                      <a:pPr marL="73660" lvl="0" indent="0" algn="l" rtl="0">
                        <a:spcBef>
                          <a:spcPts val="0"/>
                        </a:spcBef>
                        <a:spcAft>
                          <a:spcPts val="0"/>
                        </a:spcAft>
                        <a:buClr>
                          <a:srgbClr val="FFFFFF"/>
                        </a:buClr>
                        <a:buSzPts val="1000"/>
                        <a:buFont typeface="Montserrat Light"/>
                        <a:buNone/>
                      </a:pPr>
                      <a:r>
                        <a:rPr lang="en-GB" sz="1200" b="1" dirty="0">
                          <a:solidFill>
                            <a:schemeClr val="tx1"/>
                          </a:solidFill>
                          <a:latin typeface="+mn-lt"/>
                          <a:ea typeface="Montserrat"/>
                          <a:cs typeface="Montserrat"/>
                          <a:sym typeface="Montserrat"/>
                        </a:rPr>
                        <a:t>Small HH Electrical +20%</a:t>
                      </a:r>
                    </a:p>
                    <a:p>
                      <a:pPr marL="73660" lvl="0" indent="0" algn="l" rtl="0">
                        <a:spcBef>
                          <a:spcPts val="0"/>
                        </a:spcBef>
                        <a:spcAft>
                          <a:spcPts val="0"/>
                        </a:spcAft>
                        <a:buClr>
                          <a:srgbClr val="FFFFFF"/>
                        </a:buClr>
                        <a:buSzPts val="1000"/>
                        <a:buFont typeface="Montserrat Light"/>
                        <a:buNone/>
                      </a:pPr>
                      <a:r>
                        <a:rPr lang="en-GB" sz="1200" b="1" dirty="0">
                          <a:solidFill>
                            <a:schemeClr val="tx1"/>
                          </a:solidFill>
                          <a:latin typeface="+mn-lt"/>
                          <a:ea typeface="Montserrat"/>
                          <a:cs typeface="Montserrat"/>
                          <a:sym typeface="Montserrat"/>
                        </a:rPr>
                        <a:t>Morning Gds/Sp Breads +20%</a:t>
                      </a:r>
                    </a:p>
                    <a:p>
                      <a:pPr marL="73660" lvl="0" indent="0" algn="l" rtl="0">
                        <a:spcBef>
                          <a:spcPts val="0"/>
                        </a:spcBef>
                        <a:spcAft>
                          <a:spcPts val="0"/>
                        </a:spcAft>
                        <a:buClr>
                          <a:srgbClr val="FFFFFF"/>
                        </a:buClr>
                        <a:buSzPts val="1000"/>
                        <a:buFont typeface="Montserrat Light"/>
                        <a:buNone/>
                      </a:pPr>
                      <a:r>
                        <a:rPr lang="en-GB" sz="1200" b="1" dirty="0">
                          <a:solidFill>
                            <a:schemeClr val="tx1"/>
                          </a:solidFill>
                          <a:latin typeface="+mn-lt"/>
                          <a:ea typeface="Montserrat"/>
                          <a:cs typeface="Montserrat"/>
                          <a:sym typeface="Montserrat"/>
                        </a:rPr>
                        <a:t>Sweet Biscuits +20%</a:t>
                      </a:r>
                    </a:p>
                    <a:p>
                      <a:pPr marL="73660" lvl="0" indent="0" algn="l" rtl="0">
                        <a:spcBef>
                          <a:spcPts val="0"/>
                        </a:spcBef>
                        <a:spcAft>
                          <a:spcPts val="0"/>
                        </a:spcAft>
                        <a:buClr>
                          <a:srgbClr val="FFFFFF"/>
                        </a:buClr>
                        <a:buSzPts val="1000"/>
                        <a:buFont typeface="Montserrat Light"/>
                        <a:buNone/>
                      </a:pPr>
                      <a:r>
                        <a:rPr lang="en-GB" sz="1200" b="1" dirty="0">
                          <a:solidFill>
                            <a:schemeClr val="tx1"/>
                          </a:solidFill>
                          <a:latin typeface="+mn-lt"/>
                          <a:ea typeface="Montserrat"/>
                          <a:cs typeface="Montserrat"/>
                          <a:sym typeface="Montserrat"/>
                        </a:rPr>
                        <a:t>Choc Confectionery +20%</a:t>
                      </a:r>
                    </a:p>
                    <a:p>
                      <a:pPr marL="73660" lvl="0" indent="0" algn="l" rtl="0">
                        <a:spcBef>
                          <a:spcPts val="0"/>
                        </a:spcBef>
                        <a:spcAft>
                          <a:spcPts val="0"/>
                        </a:spcAft>
                        <a:buClr>
                          <a:srgbClr val="FFFFFF"/>
                        </a:buClr>
                        <a:buSzPts val="1000"/>
                        <a:buFont typeface="Montserrat Light"/>
                        <a:buNone/>
                      </a:pPr>
                      <a:r>
                        <a:rPr lang="en-GB" sz="1200" b="1" dirty="0">
                          <a:solidFill>
                            <a:schemeClr val="tx1"/>
                          </a:solidFill>
                          <a:latin typeface="+mn-lt"/>
                          <a:ea typeface="Montserrat"/>
                          <a:cs typeface="Montserrat"/>
                          <a:sym typeface="Montserrat"/>
                        </a:rPr>
                        <a:t>Cream &amp; Custard +18%</a:t>
                      </a:r>
                    </a:p>
                    <a:p>
                      <a:pPr marL="73660" lvl="0" indent="0" algn="l" rtl="0">
                        <a:spcBef>
                          <a:spcPts val="0"/>
                        </a:spcBef>
                        <a:spcAft>
                          <a:spcPts val="0"/>
                        </a:spcAft>
                        <a:buClr>
                          <a:srgbClr val="FFFFFF"/>
                        </a:buClr>
                        <a:buSzPts val="1000"/>
                        <a:buFont typeface="Montserrat Light"/>
                        <a:buNone/>
                      </a:pPr>
                      <a:r>
                        <a:rPr lang="en-GB" sz="1200" b="1" dirty="0">
                          <a:solidFill>
                            <a:schemeClr val="tx1"/>
                          </a:solidFill>
                          <a:latin typeface="+mn-lt"/>
                          <a:ea typeface="Montserrat"/>
                          <a:cs typeface="Montserrat"/>
                          <a:sym typeface="Montserrat"/>
                        </a:rPr>
                        <a:t>Sports &amp; Energy Drinks +18%</a:t>
                      </a:r>
                    </a:p>
                    <a:p>
                      <a:pPr marL="73660" lvl="0" indent="0" algn="l" rtl="0">
                        <a:spcBef>
                          <a:spcPts val="0"/>
                        </a:spcBef>
                        <a:spcAft>
                          <a:spcPts val="0"/>
                        </a:spcAft>
                        <a:buClr>
                          <a:srgbClr val="FFFFFF"/>
                        </a:buClr>
                        <a:buSzPts val="1000"/>
                        <a:buFont typeface="Montserrat Light"/>
                        <a:buNone/>
                      </a:pPr>
                      <a:r>
                        <a:rPr lang="en-GB" sz="1200" b="1" dirty="0">
                          <a:solidFill>
                            <a:schemeClr val="tx1"/>
                          </a:solidFill>
                          <a:latin typeface="+mn-lt"/>
                          <a:ea typeface="Montserrat"/>
                          <a:cs typeface="Montserrat"/>
                          <a:sym typeface="Montserrat"/>
                        </a:rPr>
                        <a:t>Fragrances +16%</a:t>
                      </a:r>
                    </a:p>
                    <a:p>
                      <a:pPr marL="73660" lvl="0" indent="0" algn="l" rtl="0">
                        <a:spcBef>
                          <a:spcPts val="0"/>
                        </a:spcBef>
                        <a:spcAft>
                          <a:spcPts val="0"/>
                        </a:spcAft>
                        <a:buClr>
                          <a:srgbClr val="FFFFFF"/>
                        </a:buClr>
                        <a:buSzPts val="1000"/>
                        <a:buFont typeface="Montserrat Light"/>
                        <a:buNone/>
                      </a:pPr>
                      <a:r>
                        <a:rPr lang="en-GB" sz="1200" b="1" dirty="0">
                          <a:solidFill>
                            <a:schemeClr val="tx1"/>
                          </a:solidFill>
                          <a:latin typeface="+mn-lt"/>
                          <a:ea typeface="Montserrat"/>
                          <a:cs typeface="Montserrat"/>
                          <a:sym typeface="Montserrat"/>
                        </a:rPr>
                        <a:t>Beauty Skincare +16%</a:t>
                      </a:r>
                    </a:p>
                    <a:p>
                      <a:pPr marL="73660" lvl="0" indent="0" algn="l" rtl="0">
                        <a:spcBef>
                          <a:spcPts val="0"/>
                        </a:spcBef>
                        <a:spcAft>
                          <a:spcPts val="0"/>
                        </a:spcAft>
                        <a:buClr>
                          <a:srgbClr val="FFFFFF"/>
                        </a:buClr>
                        <a:buSzPts val="1000"/>
                        <a:buFont typeface="Montserrat Light"/>
                        <a:buNone/>
                      </a:pPr>
                      <a:r>
                        <a:rPr lang="en-GB" sz="1200" b="1" dirty="0">
                          <a:solidFill>
                            <a:schemeClr val="tx1"/>
                          </a:solidFill>
                          <a:latin typeface="+mn-lt"/>
                          <a:ea typeface="Montserrat"/>
                          <a:cs typeface="Montserrat"/>
                          <a:sym typeface="Montserrat"/>
                        </a:rPr>
                        <a:t>Olives &amp; Antipasti +15%</a:t>
                      </a:r>
                    </a:p>
                  </a:txBody>
                  <a:tcPr marL="91425" marR="91425" marT="91425" marB="91425">
                    <a:solidFill>
                      <a:schemeClr val="bg1">
                        <a:lumMod val="65000"/>
                      </a:schemeClr>
                    </a:solidFill>
                  </a:tcPr>
                </a:tc>
                <a:extLst>
                  <a:ext uri="{0D108BD9-81ED-4DB2-BD59-A6C34878D82A}">
                    <a16:rowId xmlns:a16="http://schemas.microsoft.com/office/drawing/2014/main" val="2462473271"/>
                  </a:ext>
                </a:extLst>
              </a:tr>
              <a:tr h="599621">
                <a:tc gridSpan="4">
                  <a:txBody>
                    <a:bodyPr/>
                    <a:lstStyle/>
                    <a:p>
                      <a:pPr marL="73660" marR="0" lvl="0" indent="0" algn="ctr"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400" b="0" i="0" dirty="0">
                          <a:solidFill>
                            <a:schemeClr val="bg1"/>
                          </a:solidFill>
                          <a:latin typeface="Georgia" panose="02040502050405020303" pitchFamily="18" charset="0"/>
                          <a:ea typeface="Montserrat"/>
                          <a:cs typeface="Montserrat"/>
                          <a:sym typeface="Montserrat"/>
                        </a:rPr>
                        <a:t>Shoppers are </a:t>
                      </a:r>
                      <a:r>
                        <a:rPr lang="en-GB" sz="1400" b="1" i="0" dirty="0">
                          <a:solidFill>
                            <a:schemeClr val="bg1"/>
                          </a:solidFill>
                          <a:latin typeface="Georgia" panose="02040502050405020303" pitchFamily="18" charset="0"/>
                          <a:ea typeface="Montserrat"/>
                          <a:cs typeface="Montserrat"/>
                          <a:sym typeface="Montserrat"/>
                        </a:rPr>
                        <a:t>spending less on cough &amp; cold remedies</a:t>
                      </a:r>
                      <a:r>
                        <a:rPr lang="en-GB" sz="1400" b="0" i="0" dirty="0">
                          <a:solidFill>
                            <a:schemeClr val="bg1"/>
                          </a:solidFill>
                          <a:latin typeface="Georgia" panose="02040502050405020303" pitchFamily="18" charset="0"/>
                          <a:ea typeface="Montserrat"/>
                          <a:cs typeface="Montserrat"/>
                          <a:sym typeface="Montserrat"/>
                        </a:rPr>
                        <a:t>.  </a:t>
                      </a:r>
                      <a:r>
                        <a:rPr lang="en-GB" sz="1400" b="1" i="0" dirty="0">
                          <a:solidFill>
                            <a:schemeClr val="bg1"/>
                          </a:solidFill>
                          <a:latin typeface="Georgia" panose="02040502050405020303" pitchFamily="18" charset="0"/>
                          <a:ea typeface="Montserrat"/>
                          <a:cs typeface="Montserrat"/>
                          <a:sym typeface="Montserrat"/>
                        </a:rPr>
                        <a:t>Everyday items </a:t>
                      </a:r>
                      <a:r>
                        <a:rPr lang="en-GB" sz="1400" b="0" i="0" dirty="0">
                          <a:solidFill>
                            <a:schemeClr val="bg1"/>
                          </a:solidFill>
                          <a:latin typeface="Georgia" panose="02040502050405020303" pitchFamily="18" charset="0"/>
                          <a:ea typeface="Montserrat"/>
                          <a:cs typeface="Montserrat"/>
                          <a:sym typeface="Montserrat"/>
                        </a:rPr>
                        <a:t>such as eggs, milk and cheese </a:t>
                      </a:r>
                      <a:r>
                        <a:rPr lang="en-GB" sz="1400" b="1" i="0" dirty="0">
                          <a:solidFill>
                            <a:schemeClr val="bg1"/>
                          </a:solidFill>
                          <a:latin typeface="Georgia" panose="02040502050405020303" pitchFamily="18" charset="0"/>
                          <a:ea typeface="Montserrat"/>
                          <a:cs typeface="Montserrat"/>
                          <a:sym typeface="Montserrat"/>
                        </a:rPr>
                        <a:t>are costing more</a:t>
                      </a:r>
                      <a:r>
                        <a:rPr lang="en-GB" sz="1400" b="0" i="0" dirty="0">
                          <a:solidFill>
                            <a:schemeClr val="bg1"/>
                          </a:solidFill>
                          <a:latin typeface="Georgia" panose="02040502050405020303" pitchFamily="18" charset="0"/>
                          <a:ea typeface="Montserrat"/>
                          <a:cs typeface="Montserrat"/>
                          <a:sym typeface="Montserrat"/>
                        </a:rPr>
                        <a:t> so shoppers will be looking to </a:t>
                      </a:r>
                      <a:r>
                        <a:rPr lang="en-GB" sz="1400" b="1" i="0" dirty="0">
                          <a:solidFill>
                            <a:schemeClr val="bg1"/>
                          </a:solidFill>
                          <a:latin typeface="Georgia" panose="02040502050405020303" pitchFamily="18" charset="0"/>
                          <a:ea typeface="Montserrat"/>
                          <a:cs typeface="Montserrat"/>
                          <a:sym typeface="Montserrat"/>
                        </a:rPr>
                        <a:t>buy</a:t>
                      </a:r>
                      <a:r>
                        <a:rPr lang="en-GB" sz="1400" b="0" i="0" dirty="0">
                          <a:solidFill>
                            <a:schemeClr val="bg1"/>
                          </a:solidFill>
                          <a:latin typeface="Georgia" panose="02040502050405020303" pitchFamily="18" charset="0"/>
                          <a:ea typeface="Montserrat"/>
                          <a:cs typeface="Montserrat"/>
                          <a:sym typeface="Montserrat"/>
                        </a:rPr>
                        <a:t> these items </a:t>
                      </a:r>
                      <a:r>
                        <a:rPr lang="en-GB" sz="1400" b="1" i="0" dirty="0">
                          <a:solidFill>
                            <a:schemeClr val="bg1"/>
                          </a:solidFill>
                          <a:latin typeface="Georgia" panose="02040502050405020303" pitchFamily="18" charset="0"/>
                          <a:ea typeface="Montserrat"/>
                          <a:cs typeface="Montserrat"/>
                          <a:sym typeface="Montserrat"/>
                        </a:rPr>
                        <a:t>more cheaply</a:t>
                      </a:r>
                      <a:endParaRPr sz="1400" b="1" i="1" baseline="0" dirty="0">
                        <a:solidFill>
                          <a:schemeClr val="bg1"/>
                        </a:solidFill>
                        <a:latin typeface="Georgia" panose="02040502050405020303" pitchFamily="18" charset="0"/>
                        <a:ea typeface="Montserrat Light"/>
                        <a:cs typeface="Montserrat Light"/>
                        <a:sym typeface="Montserrat Light"/>
                      </a:endParaRPr>
                    </a:p>
                  </a:txBody>
                  <a:tcPr marL="91425" marR="91425" marT="91425" marB="91425">
                    <a:solidFill>
                      <a:schemeClr val="bg1">
                        <a:lumMod val="65000"/>
                      </a:schemeClr>
                    </a:solidFill>
                  </a:tcPr>
                </a:tc>
                <a:tc hMerge="1">
                  <a:txBody>
                    <a:bodyPr/>
                    <a:lstStyle/>
                    <a:p>
                      <a:pPr marL="365760" lvl="0" indent="-292100" algn="l" rtl="0">
                        <a:spcBef>
                          <a:spcPts val="0"/>
                        </a:spcBef>
                        <a:spcAft>
                          <a:spcPts val="0"/>
                        </a:spcAft>
                        <a:buClr>
                          <a:srgbClr val="FFFFFF"/>
                        </a:buClr>
                        <a:buSzPts val="1000"/>
                        <a:buFont typeface="Montserrat Light"/>
                        <a:buChar char="■"/>
                      </a:pPr>
                      <a:endParaRPr lang="en-GB" sz="1200" dirty="0">
                        <a:solidFill>
                          <a:srgbClr val="FFFFFF"/>
                        </a:solidFill>
                        <a:highlight>
                          <a:srgbClr val="C0C0C0"/>
                        </a:highlight>
                        <a:latin typeface="+mj-lt"/>
                        <a:ea typeface="Montserrat"/>
                        <a:cs typeface="Montserrat"/>
                        <a:sym typeface="Montserrat"/>
                      </a:endParaRPr>
                    </a:p>
                  </a:txBody>
                  <a:tcPr marL="91425" marR="91425" marT="91425" marB="91425">
                    <a:solidFill>
                      <a:schemeClr val="bg1">
                        <a:lumMod val="65000"/>
                      </a:schemeClr>
                    </a:solidFill>
                  </a:tcPr>
                </a:tc>
                <a:tc hMerge="1">
                  <a:txBody>
                    <a:bodyPr/>
                    <a:lstStyle/>
                    <a:p>
                      <a:pPr marL="365760" lvl="0" indent="-292100" algn="l" rtl="0">
                        <a:spcBef>
                          <a:spcPts val="0"/>
                        </a:spcBef>
                        <a:spcAft>
                          <a:spcPts val="0"/>
                        </a:spcAft>
                        <a:buClr>
                          <a:srgbClr val="FFFFFF"/>
                        </a:buClr>
                        <a:buSzPts val="1000"/>
                        <a:buFont typeface="Montserrat Light"/>
                        <a:buChar char="■"/>
                      </a:pPr>
                      <a:endParaRPr lang="en-GB" sz="1200" dirty="0">
                        <a:solidFill>
                          <a:srgbClr val="FFFFFF"/>
                        </a:solidFill>
                        <a:highlight>
                          <a:srgbClr val="C0C0C0"/>
                        </a:highlight>
                        <a:latin typeface="+mj-lt"/>
                        <a:ea typeface="Montserrat"/>
                        <a:cs typeface="Montserrat"/>
                        <a:sym typeface="Montserrat"/>
                      </a:endParaRPr>
                    </a:p>
                  </a:txBody>
                  <a:tcPr marL="91425" marR="91425" marT="91425" marB="91425">
                    <a:solidFill>
                      <a:schemeClr val="bg1">
                        <a:lumMod val="65000"/>
                      </a:schemeClr>
                    </a:solidFill>
                  </a:tcPr>
                </a:tc>
                <a:tc hMerge="1">
                  <a:txBody>
                    <a:bodyPr/>
                    <a:lstStyle/>
                    <a:p>
                      <a:pPr marL="365760" lvl="0" indent="-292100" algn="l" rtl="0">
                        <a:spcBef>
                          <a:spcPts val="0"/>
                        </a:spcBef>
                        <a:spcAft>
                          <a:spcPts val="0"/>
                        </a:spcAft>
                        <a:buClr>
                          <a:srgbClr val="FFFFFF"/>
                        </a:buClr>
                        <a:buSzPts val="1000"/>
                        <a:buFont typeface="Montserrat Light"/>
                        <a:buChar char="■"/>
                      </a:pPr>
                      <a:endParaRPr lang="en-GB" sz="1200" dirty="0">
                        <a:solidFill>
                          <a:srgbClr val="FFFFFF"/>
                        </a:solidFill>
                        <a:highlight>
                          <a:srgbClr val="C0C0C0"/>
                        </a:highlight>
                        <a:latin typeface="+mj-lt"/>
                        <a:ea typeface="Montserrat"/>
                        <a:cs typeface="Montserrat"/>
                        <a:sym typeface="Montserrat"/>
                      </a:endParaRPr>
                    </a:p>
                  </a:txBody>
                  <a:tcPr marL="91425" marR="91425" marT="91425" marB="91425">
                    <a:solidFill>
                      <a:schemeClr val="bg1">
                        <a:lumMod val="65000"/>
                      </a:schemeClr>
                    </a:solidFill>
                  </a:tcPr>
                </a:tc>
                <a:extLst>
                  <a:ext uri="{0D108BD9-81ED-4DB2-BD59-A6C34878D82A}">
                    <a16:rowId xmlns:a16="http://schemas.microsoft.com/office/drawing/2014/main" val="3709966121"/>
                  </a:ext>
                </a:extLst>
              </a:tr>
            </a:tbl>
          </a:graphicData>
        </a:graphic>
      </p:graphicFrame>
      <p:sp>
        <p:nvSpPr>
          <p:cNvPr id="13" name="Text Placeholder 12">
            <a:extLst>
              <a:ext uri="{FF2B5EF4-FFF2-40B4-BE49-F238E27FC236}">
                <a16:creationId xmlns:a16="http://schemas.microsoft.com/office/drawing/2014/main" id="{71A57341-1DE4-C426-2C86-2C7F9521F3D4}"/>
              </a:ext>
            </a:extLst>
          </p:cNvPr>
          <p:cNvSpPr>
            <a:spLocks noGrp="1"/>
          </p:cNvSpPr>
          <p:nvPr>
            <p:ph type="body" sz="quarter" idx="13"/>
          </p:nvPr>
        </p:nvSpPr>
        <p:spPr>
          <a:xfrm>
            <a:off x="294997" y="6178509"/>
            <a:ext cx="11582399" cy="365125"/>
          </a:xfrm>
        </p:spPr>
        <p:txBody>
          <a:bodyPr/>
          <a:lstStyle/>
          <a:p>
            <a:r>
              <a:rPr lang="en-US" sz="800" dirty="0"/>
              <a:t>Source:  NIQ Scantrack Grocery Multiples 4w/e 25</a:t>
            </a:r>
            <a:r>
              <a:rPr lang="en-US" sz="800" baseline="30000" dirty="0"/>
              <a:t>th</a:t>
            </a:r>
            <a:r>
              <a:rPr lang="en-US" sz="800" dirty="0"/>
              <a:t> March 2023 vs year ago (value growth) </a:t>
            </a:r>
          </a:p>
        </p:txBody>
      </p:sp>
      <p:sp>
        <p:nvSpPr>
          <p:cNvPr id="51" name="TextBox 50">
            <a:extLst>
              <a:ext uri="{FF2B5EF4-FFF2-40B4-BE49-F238E27FC236}">
                <a16:creationId xmlns:a16="http://schemas.microsoft.com/office/drawing/2014/main" id="{4FDF5172-B62B-41EB-EAB9-A74D07098FB5}"/>
              </a:ext>
            </a:extLst>
          </p:cNvPr>
          <p:cNvSpPr txBox="1"/>
          <p:nvPr/>
        </p:nvSpPr>
        <p:spPr>
          <a:xfrm>
            <a:off x="181232" y="197708"/>
            <a:ext cx="12010768" cy="707886"/>
          </a:xfrm>
          <a:prstGeom prst="rect">
            <a:avLst/>
          </a:prstGeom>
          <a:noFill/>
        </p:spPr>
        <p:txBody>
          <a:bodyPr wrap="square">
            <a:spAutoFit/>
          </a:bodyPr>
          <a:lstStyle/>
          <a:p>
            <a:r>
              <a:rPr lang="en-GB" sz="2000" dirty="0"/>
              <a:t>Shoppers opted for </a:t>
            </a:r>
            <a:r>
              <a:rPr lang="en-GB" sz="2000" b="1" i="1" dirty="0">
                <a:latin typeface="Georgia" panose="02040502050405020303" pitchFamily="18" charset="0"/>
              </a:rPr>
              <a:t>cheaper meal options </a:t>
            </a:r>
            <a:r>
              <a:rPr lang="en-GB" sz="2000" dirty="0"/>
              <a:t>including </a:t>
            </a:r>
            <a:r>
              <a:rPr lang="en-GB" sz="2000" b="1" i="1" dirty="0">
                <a:latin typeface="Georgia" panose="02040502050405020303" pitchFamily="18" charset="0"/>
              </a:rPr>
              <a:t>cooking more for scratch </a:t>
            </a:r>
            <a:r>
              <a:rPr lang="en-GB" sz="2000" dirty="0"/>
              <a:t>and </a:t>
            </a:r>
            <a:r>
              <a:rPr lang="en-GB" sz="2000" b="1" i="1" dirty="0">
                <a:latin typeface="Georgia" panose="02040502050405020303" pitchFamily="18" charset="0"/>
              </a:rPr>
              <a:t>convenience foods</a:t>
            </a:r>
            <a:r>
              <a:rPr lang="en-GB" sz="2000" dirty="0"/>
              <a:t> and splashed out more on </a:t>
            </a:r>
            <a:r>
              <a:rPr lang="en-GB" sz="2000" b="1" i="1" dirty="0">
                <a:latin typeface="Georgia" panose="02040502050405020303" pitchFamily="18" charset="0"/>
              </a:rPr>
              <a:t>discretionary treats and gifting</a:t>
            </a:r>
          </a:p>
        </p:txBody>
      </p:sp>
      <p:pic>
        <p:nvPicPr>
          <p:cNvPr id="2050" name="Picture 2">
            <a:extLst>
              <a:ext uri="{FF2B5EF4-FFF2-40B4-BE49-F238E27FC236}">
                <a16:creationId xmlns:a16="http://schemas.microsoft.com/office/drawing/2014/main" id="{30D983A0-497D-3056-1FD0-B7DD2E764C0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24628" y="1894936"/>
            <a:ext cx="666750" cy="5715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A4480800-993B-0138-38BF-72AEBFA18D8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27805" y="1894763"/>
            <a:ext cx="666750" cy="5715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42C66189-AF17-2215-3BE5-B5158B9CED0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55292" y="1895820"/>
            <a:ext cx="666750" cy="5715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D932735E-87FF-6854-D008-4BE2D64B8F2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35711" y="1894937"/>
            <a:ext cx="666750" cy="571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51558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ontent Placeholder 14">
            <a:extLst>
              <a:ext uri="{FF2B5EF4-FFF2-40B4-BE49-F238E27FC236}">
                <a16:creationId xmlns:a16="http://schemas.microsoft.com/office/drawing/2014/main" id="{23F69C93-C6F2-CA07-E1CD-C8A828587232}"/>
              </a:ext>
            </a:extLst>
          </p:cNvPr>
          <p:cNvGraphicFramePr>
            <a:graphicFrameLocks noGrp="1"/>
          </p:cNvGraphicFramePr>
          <p:nvPr>
            <p:ph idx="1"/>
            <p:extLst>
              <p:ext uri="{D42A27DB-BD31-4B8C-83A1-F6EECF244321}">
                <p14:modId xmlns:p14="http://schemas.microsoft.com/office/powerpoint/2010/main" val="3726251876"/>
              </p:ext>
            </p:extLst>
          </p:nvPr>
        </p:nvGraphicFramePr>
        <p:xfrm>
          <a:off x="4291013" y="1671638"/>
          <a:ext cx="7594600" cy="3989387"/>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C499054D-D366-6C49-DBFC-9407E92306F6}"/>
              </a:ext>
            </a:extLst>
          </p:cNvPr>
          <p:cNvSpPr>
            <a:spLocks noGrp="1"/>
          </p:cNvSpPr>
          <p:nvPr>
            <p:ph type="sldNum" sz="quarter" idx="12"/>
          </p:nvPr>
        </p:nvSpPr>
        <p:spPr/>
        <p:txBody>
          <a:bodyPr/>
          <a:lstStyle/>
          <a:p>
            <a:fld id="{403EF4E2-7A7A-0548-85F1-5479B7C9E1B2}" type="slidenum">
              <a:rPr lang="en-US" smtClean="0"/>
              <a:t>16</a:t>
            </a:fld>
            <a:endParaRPr lang="en-US" dirty="0"/>
          </a:p>
        </p:txBody>
      </p:sp>
      <p:sp>
        <p:nvSpPr>
          <p:cNvPr id="2" name="Title 1">
            <a:extLst>
              <a:ext uri="{FF2B5EF4-FFF2-40B4-BE49-F238E27FC236}">
                <a16:creationId xmlns:a16="http://schemas.microsoft.com/office/drawing/2014/main" id="{F6F77B72-907D-DF76-5D78-CA6B9F4160B6}"/>
              </a:ext>
            </a:extLst>
          </p:cNvPr>
          <p:cNvSpPr>
            <a:spLocks noGrp="1"/>
          </p:cNvSpPr>
          <p:nvPr>
            <p:ph type="ctrTitle"/>
          </p:nvPr>
        </p:nvSpPr>
        <p:spPr>
          <a:xfrm>
            <a:off x="288559" y="2695627"/>
            <a:ext cx="3503952" cy="2390972"/>
          </a:xfrm>
        </p:spPr>
        <p:txBody>
          <a:bodyPr/>
          <a:lstStyle/>
          <a:p>
            <a:br>
              <a:rPr lang="en-US" sz="2400" dirty="0">
                <a:latin typeface="Georgia" panose="02040502050405020303" pitchFamily="18" charset="0"/>
              </a:rPr>
            </a:br>
            <a:br>
              <a:rPr lang="en-US" sz="2400" dirty="0">
                <a:latin typeface="Georgia" panose="02040502050405020303" pitchFamily="18" charset="0"/>
              </a:rPr>
            </a:br>
            <a:br>
              <a:rPr lang="en-US" sz="2400" dirty="0">
                <a:latin typeface="Georgia" panose="02040502050405020303" pitchFamily="18" charset="0"/>
              </a:rPr>
            </a:br>
            <a:r>
              <a:rPr lang="en-US" sz="2400" dirty="0">
                <a:latin typeface="Georgia" panose="02040502050405020303" pitchFamily="18" charset="0"/>
              </a:rPr>
              <a:t>Shoppers remain considered in their shopping</a:t>
            </a:r>
            <a:br>
              <a:rPr lang="en-US" sz="2400" dirty="0">
                <a:latin typeface="Georgia" panose="02040502050405020303" pitchFamily="18" charset="0"/>
              </a:rPr>
            </a:br>
            <a:br>
              <a:rPr lang="en-US" sz="2400" dirty="0">
                <a:latin typeface="Georgia" panose="02040502050405020303" pitchFamily="18" charset="0"/>
              </a:rPr>
            </a:br>
            <a:br>
              <a:rPr lang="en-US" sz="2400" dirty="0">
                <a:latin typeface="Georgia" panose="02040502050405020303" pitchFamily="18" charset="0"/>
              </a:rPr>
            </a:br>
            <a:r>
              <a:rPr lang="en-US" sz="2400" b="0" i="1" dirty="0" err="1">
                <a:latin typeface="Georgia" panose="02040502050405020303" pitchFamily="18" charset="0"/>
              </a:rPr>
              <a:t>Focussing</a:t>
            </a:r>
            <a:r>
              <a:rPr lang="en-US" sz="2400" b="0" i="1" dirty="0">
                <a:latin typeface="Georgia" panose="02040502050405020303" pitchFamily="18" charset="0"/>
              </a:rPr>
              <a:t> on affordable  items that deliver tangible benefits including health, convenience, time saving, taste and treats</a:t>
            </a:r>
            <a:endParaRPr lang="en-US" b="0" i="1" dirty="0">
              <a:latin typeface="Georgia" panose="02040502050405020303" pitchFamily="18" charset="0"/>
            </a:endParaRPr>
          </a:p>
        </p:txBody>
      </p:sp>
      <p:sp>
        <p:nvSpPr>
          <p:cNvPr id="9" name="Text Placeholder 8">
            <a:extLst>
              <a:ext uri="{FF2B5EF4-FFF2-40B4-BE49-F238E27FC236}">
                <a16:creationId xmlns:a16="http://schemas.microsoft.com/office/drawing/2014/main" id="{C28D2ED4-9A16-815C-6A6E-CDBD0DDE0BD8}"/>
              </a:ext>
            </a:extLst>
          </p:cNvPr>
          <p:cNvSpPr>
            <a:spLocks noGrp="1"/>
          </p:cNvSpPr>
          <p:nvPr>
            <p:ph type="body" sz="quarter" idx="14"/>
          </p:nvPr>
        </p:nvSpPr>
        <p:spPr/>
        <p:txBody>
          <a:bodyPr/>
          <a:lstStyle/>
          <a:p>
            <a:pPr marL="146050" indent="0">
              <a:buFont typeface="Montserrat"/>
              <a:buNone/>
            </a:pPr>
            <a:r>
              <a:rPr lang="en-PH" sz="800" dirty="0">
                <a:latin typeface="Montserrat" panose="00000500000000000000" pitchFamily="2" charset="0"/>
              </a:rPr>
              <a:t>Source:  NIQ Scantrack Grocery Multiples 4w/e 25</a:t>
            </a:r>
            <a:r>
              <a:rPr lang="en-PH" sz="800" baseline="30000" dirty="0">
                <a:latin typeface="Montserrat" panose="00000500000000000000" pitchFamily="2" charset="0"/>
              </a:rPr>
              <a:t>th</a:t>
            </a:r>
            <a:r>
              <a:rPr lang="en-PH" sz="800" dirty="0">
                <a:latin typeface="Montserrat" panose="00000500000000000000" pitchFamily="2" charset="0"/>
              </a:rPr>
              <a:t> March 23 vs year ago</a:t>
            </a:r>
          </a:p>
        </p:txBody>
      </p:sp>
      <p:sp>
        <p:nvSpPr>
          <p:cNvPr id="14" name="Content Placeholder 9">
            <a:extLst>
              <a:ext uri="{FF2B5EF4-FFF2-40B4-BE49-F238E27FC236}">
                <a16:creationId xmlns:a16="http://schemas.microsoft.com/office/drawing/2014/main" id="{4850538B-C0F5-1A63-9C39-9F3D6973468F}"/>
              </a:ext>
            </a:extLst>
          </p:cNvPr>
          <p:cNvSpPr txBox="1">
            <a:spLocks/>
          </p:cNvSpPr>
          <p:nvPr/>
        </p:nvSpPr>
        <p:spPr>
          <a:xfrm>
            <a:off x="4290932" y="507548"/>
            <a:ext cx="7595265" cy="3990409"/>
          </a:xfrm>
          <a:prstGeom prst="rect">
            <a:avLst/>
          </a:prstGeom>
        </p:spPr>
        <p:txBody>
          <a:bodyPr vert="horz" lIns="0" tIns="45720" rIns="0" bIns="45720" rtlCol="0">
            <a:noAutofit/>
          </a:bodyPr>
          <a:lst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SzPct val="100000"/>
              <a:buFont typeface="System Font Regular"/>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6" name="Google Shape;359;p8">
            <a:extLst>
              <a:ext uri="{FF2B5EF4-FFF2-40B4-BE49-F238E27FC236}">
                <a16:creationId xmlns:a16="http://schemas.microsoft.com/office/drawing/2014/main" id="{4A41054C-D287-9BDA-C41C-A262629AE099}"/>
              </a:ext>
            </a:extLst>
          </p:cNvPr>
          <p:cNvSpPr txBox="1"/>
          <p:nvPr/>
        </p:nvSpPr>
        <p:spPr>
          <a:xfrm>
            <a:off x="4116564" y="1157840"/>
            <a:ext cx="7594600" cy="523180"/>
          </a:xfrm>
          <a:prstGeom prst="rect">
            <a:avLst/>
          </a:prstGeom>
          <a:noFill/>
          <a:ln>
            <a:noFill/>
          </a:ln>
        </p:spPr>
        <p:txBody>
          <a:bodyPr spcFirstLastPara="1" wrap="square" lIns="91425" tIns="45700" rIns="91425" bIns="45700" anchor="t" anchorCtr="0">
            <a:spAutoFit/>
          </a:bodyPr>
          <a:lstStyle/>
          <a:p>
            <a:pPr>
              <a:buClr>
                <a:schemeClr val="dk1"/>
              </a:buClr>
              <a:buSzPts val="1100"/>
            </a:pPr>
            <a:r>
              <a:rPr lang="en-PH" sz="1400" b="1" dirty="0">
                <a:solidFill>
                  <a:schemeClr val="dk1"/>
                </a:solidFill>
                <a:latin typeface="Arial" panose="020B0604020202020204" pitchFamily="34" charset="0"/>
                <a:ea typeface="Montserrat"/>
                <a:cs typeface="Arial" panose="020B0604020202020204" pitchFamily="34" charset="0"/>
                <a:sym typeface="Montserrat"/>
              </a:rPr>
              <a:t>Top Growing Sub Categories in the Grocery Multiples</a:t>
            </a:r>
          </a:p>
          <a:p>
            <a:pPr>
              <a:buClr>
                <a:schemeClr val="dk1"/>
              </a:buClr>
              <a:buSzPts val="1100"/>
            </a:pPr>
            <a:r>
              <a:rPr lang="en-PH" sz="1400" dirty="0">
                <a:solidFill>
                  <a:schemeClr val="dk1"/>
                </a:solidFill>
                <a:latin typeface="Arial" panose="020B0604020202020204" pitchFamily="34" charset="0"/>
                <a:ea typeface="Montserrat"/>
                <a:cs typeface="Arial" panose="020B0604020202020204" pitchFamily="34" charset="0"/>
                <a:sym typeface="Montserrat"/>
              </a:rPr>
              <a:t>Ranked by % unit growth</a:t>
            </a:r>
            <a:endParaRPr lang="en-PH" sz="1400" dirty="0">
              <a:latin typeface="Arial" panose="020B0604020202020204" pitchFamily="34" charset="0"/>
              <a:ea typeface="Montserrat"/>
              <a:cs typeface="Arial" panose="020B0604020202020204" pitchFamily="34" charset="0"/>
              <a:sym typeface="Montserrat"/>
            </a:endParaRPr>
          </a:p>
        </p:txBody>
      </p:sp>
      <p:sp>
        <p:nvSpPr>
          <p:cNvPr id="6" name="Rectangle 5">
            <a:extLst>
              <a:ext uri="{FF2B5EF4-FFF2-40B4-BE49-F238E27FC236}">
                <a16:creationId xmlns:a16="http://schemas.microsoft.com/office/drawing/2014/main" id="{4A457943-D181-7862-9BFC-62C0D6A9FD39}"/>
              </a:ext>
            </a:extLst>
          </p:cNvPr>
          <p:cNvSpPr/>
          <p:nvPr/>
        </p:nvSpPr>
        <p:spPr>
          <a:xfrm>
            <a:off x="8716539" y="3563025"/>
            <a:ext cx="198935" cy="8725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42DA40A3-A03F-47C5-0CD3-F43FBE87B88D}"/>
              </a:ext>
            </a:extLst>
          </p:cNvPr>
          <p:cNvSpPr/>
          <p:nvPr/>
        </p:nvSpPr>
        <p:spPr>
          <a:xfrm>
            <a:off x="8716539" y="3674814"/>
            <a:ext cx="198935" cy="872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FE47D61E-F42B-E8B3-91C5-0D05D75F72E4}"/>
              </a:ext>
            </a:extLst>
          </p:cNvPr>
          <p:cNvSpPr/>
          <p:nvPr/>
        </p:nvSpPr>
        <p:spPr>
          <a:xfrm>
            <a:off x="8716539" y="3796233"/>
            <a:ext cx="198935" cy="872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40D9358A-7475-8A39-FF1A-6E4590C9D347}"/>
              </a:ext>
            </a:extLst>
          </p:cNvPr>
          <p:cNvSpPr/>
          <p:nvPr/>
        </p:nvSpPr>
        <p:spPr>
          <a:xfrm>
            <a:off x="8716539" y="3920604"/>
            <a:ext cx="198935" cy="8725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extLst>
              <a:ext uri="{FF2B5EF4-FFF2-40B4-BE49-F238E27FC236}">
                <a16:creationId xmlns:a16="http://schemas.microsoft.com/office/drawing/2014/main" id="{DD1B1071-78B0-42B0-302C-1DFCF5D3E2C2}"/>
              </a:ext>
            </a:extLst>
          </p:cNvPr>
          <p:cNvSpPr txBox="1"/>
          <p:nvPr/>
        </p:nvSpPr>
        <p:spPr>
          <a:xfrm>
            <a:off x="8849162" y="3622965"/>
            <a:ext cx="1165686" cy="215444"/>
          </a:xfrm>
          <a:prstGeom prst="rect">
            <a:avLst/>
          </a:prstGeom>
          <a:noFill/>
        </p:spPr>
        <p:txBody>
          <a:bodyPr wrap="square" rtlCol="0">
            <a:spAutoFit/>
          </a:bodyPr>
          <a:lstStyle/>
          <a:p>
            <a:r>
              <a:rPr lang="en-GB" sz="800" dirty="0">
                <a:latin typeface="Montserrat" panose="00000500000000000000" pitchFamily="2" charset="0"/>
              </a:rPr>
              <a:t>Convenience</a:t>
            </a:r>
          </a:p>
        </p:txBody>
      </p:sp>
      <p:sp>
        <p:nvSpPr>
          <p:cNvPr id="12" name="TextBox 11">
            <a:extLst>
              <a:ext uri="{FF2B5EF4-FFF2-40B4-BE49-F238E27FC236}">
                <a16:creationId xmlns:a16="http://schemas.microsoft.com/office/drawing/2014/main" id="{9ACA567F-3BB3-5C52-C988-20D864C295AD}"/>
              </a:ext>
            </a:extLst>
          </p:cNvPr>
          <p:cNvSpPr txBox="1"/>
          <p:nvPr/>
        </p:nvSpPr>
        <p:spPr>
          <a:xfrm>
            <a:off x="8847454" y="3504326"/>
            <a:ext cx="1165686" cy="215444"/>
          </a:xfrm>
          <a:prstGeom prst="rect">
            <a:avLst/>
          </a:prstGeom>
          <a:noFill/>
        </p:spPr>
        <p:txBody>
          <a:bodyPr wrap="square" rtlCol="0">
            <a:spAutoFit/>
          </a:bodyPr>
          <a:lstStyle/>
          <a:p>
            <a:r>
              <a:rPr lang="en-GB" sz="800" dirty="0">
                <a:latin typeface="Montserrat" panose="00000500000000000000" pitchFamily="2" charset="0"/>
              </a:rPr>
              <a:t>Health</a:t>
            </a:r>
          </a:p>
        </p:txBody>
      </p:sp>
      <p:sp>
        <p:nvSpPr>
          <p:cNvPr id="13" name="TextBox 12">
            <a:extLst>
              <a:ext uri="{FF2B5EF4-FFF2-40B4-BE49-F238E27FC236}">
                <a16:creationId xmlns:a16="http://schemas.microsoft.com/office/drawing/2014/main" id="{C3BA33A8-C549-D5A4-C8B1-B0BBDC344AA8}"/>
              </a:ext>
            </a:extLst>
          </p:cNvPr>
          <p:cNvSpPr txBox="1"/>
          <p:nvPr/>
        </p:nvSpPr>
        <p:spPr>
          <a:xfrm>
            <a:off x="8847454" y="3739633"/>
            <a:ext cx="1165686" cy="215444"/>
          </a:xfrm>
          <a:prstGeom prst="rect">
            <a:avLst/>
          </a:prstGeom>
          <a:noFill/>
        </p:spPr>
        <p:txBody>
          <a:bodyPr wrap="square" rtlCol="0">
            <a:spAutoFit/>
          </a:bodyPr>
          <a:lstStyle/>
          <a:p>
            <a:r>
              <a:rPr lang="en-GB" sz="800" dirty="0">
                <a:latin typeface="Montserrat" panose="00000500000000000000" pitchFamily="2" charset="0"/>
              </a:rPr>
              <a:t>Core Grocery</a:t>
            </a:r>
          </a:p>
        </p:txBody>
      </p:sp>
      <p:sp>
        <p:nvSpPr>
          <p:cNvPr id="17" name="TextBox 16">
            <a:extLst>
              <a:ext uri="{FF2B5EF4-FFF2-40B4-BE49-F238E27FC236}">
                <a16:creationId xmlns:a16="http://schemas.microsoft.com/office/drawing/2014/main" id="{A74EE63E-CC73-2F7D-BEE9-A94DF824E863}"/>
              </a:ext>
            </a:extLst>
          </p:cNvPr>
          <p:cNvSpPr txBox="1"/>
          <p:nvPr/>
        </p:nvSpPr>
        <p:spPr>
          <a:xfrm>
            <a:off x="8850981" y="3858272"/>
            <a:ext cx="1336208" cy="215444"/>
          </a:xfrm>
          <a:prstGeom prst="rect">
            <a:avLst/>
          </a:prstGeom>
          <a:noFill/>
        </p:spPr>
        <p:txBody>
          <a:bodyPr wrap="square" rtlCol="0">
            <a:spAutoFit/>
          </a:bodyPr>
          <a:lstStyle/>
          <a:p>
            <a:r>
              <a:rPr lang="en-GB" sz="800" dirty="0">
                <a:latin typeface="Montserrat" panose="00000500000000000000" pitchFamily="2" charset="0"/>
              </a:rPr>
              <a:t>Discretionary/Treats</a:t>
            </a:r>
          </a:p>
        </p:txBody>
      </p:sp>
    </p:spTree>
    <p:extLst>
      <p:ext uri="{BB962C8B-B14F-4D97-AF65-F5344CB8AC3E}">
        <p14:creationId xmlns:p14="http://schemas.microsoft.com/office/powerpoint/2010/main" val="29475829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a:extLst>
              <a:ext uri="{FF2B5EF4-FFF2-40B4-BE49-F238E27FC236}">
                <a16:creationId xmlns:a16="http://schemas.microsoft.com/office/drawing/2014/main" id="{AAFC81D5-0B0C-0536-C4BC-4EFF8E0EAC08}"/>
              </a:ext>
            </a:extLst>
          </p:cNvPr>
          <p:cNvSpPr/>
          <p:nvPr/>
        </p:nvSpPr>
        <p:spPr>
          <a:xfrm>
            <a:off x="10051319" y="2917061"/>
            <a:ext cx="1977549" cy="2015547"/>
          </a:xfrm>
          <a:prstGeom prst="ellips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45720" rIns="45720" rtlCol="0" anchor="ctr"/>
          <a:lstStyle/>
          <a:p>
            <a:pPr algn="ctr"/>
            <a:r>
              <a:rPr kumimoji="0" lang="en-GB" sz="4200" b="1" i="1" u="none" strike="noStrike" kern="0" cap="none" spc="0" normalizeH="0" baseline="0" noProof="0" dirty="0">
                <a:ln>
                  <a:noFill/>
                </a:ln>
                <a:solidFill>
                  <a:schemeClr val="bg1"/>
                </a:solidFill>
                <a:effectLst/>
                <a:uLnTx/>
                <a:uFillTx/>
                <a:latin typeface="Georgia" panose="02040502050405020303" pitchFamily="18" charset="0"/>
                <a:sym typeface="Montserrat"/>
              </a:rPr>
              <a:t>64%</a:t>
            </a:r>
          </a:p>
          <a:p>
            <a:pPr algn="ctr"/>
            <a:r>
              <a:rPr lang="en-GB" sz="1200" i="1" kern="0" dirty="0">
                <a:solidFill>
                  <a:schemeClr val="bg1"/>
                </a:solidFill>
                <a:sym typeface="Montserrat"/>
              </a:rPr>
              <a:t>OL FMCG volume share</a:t>
            </a:r>
            <a:endParaRPr lang="en-GB" sz="1200" i="1" dirty="0">
              <a:solidFill>
                <a:schemeClr val="bg1"/>
              </a:solidFill>
            </a:endParaRPr>
          </a:p>
        </p:txBody>
      </p:sp>
      <p:graphicFrame>
        <p:nvGraphicFramePr>
          <p:cNvPr id="2" name="Chart 1">
            <a:extLst>
              <a:ext uri="{FF2B5EF4-FFF2-40B4-BE49-F238E27FC236}">
                <a16:creationId xmlns:a16="http://schemas.microsoft.com/office/drawing/2014/main" id="{BFEA070E-B794-F595-12D3-29BA6A555F58}"/>
              </a:ext>
            </a:extLst>
          </p:cNvPr>
          <p:cNvGraphicFramePr/>
          <p:nvPr>
            <p:extLst>
              <p:ext uri="{D42A27DB-BD31-4B8C-83A1-F6EECF244321}">
                <p14:modId xmlns:p14="http://schemas.microsoft.com/office/powerpoint/2010/main" val="2676185729"/>
              </p:ext>
            </p:extLst>
          </p:nvPr>
        </p:nvGraphicFramePr>
        <p:xfrm>
          <a:off x="4397004" y="1764000"/>
          <a:ext cx="5648517" cy="3902704"/>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a:extLst>
              <a:ext uri="{FF2B5EF4-FFF2-40B4-BE49-F238E27FC236}">
                <a16:creationId xmlns:a16="http://schemas.microsoft.com/office/drawing/2014/main" id="{CE2B0CDB-A3EF-A0B0-37B3-DA12CB5F5C61}"/>
              </a:ext>
            </a:extLst>
          </p:cNvPr>
          <p:cNvSpPr>
            <a:spLocks noGrp="1"/>
          </p:cNvSpPr>
          <p:nvPr>
            <p:ph type="sldNum" sz="quarter" idx="12"/>
          </p:nvPr>
        </p:nvSpPr>
        <p:spPr/>
        <p:txBody>
          <a:bodyPr/>
          <a:lstStyle/>
          <a:p>
            <a:fld id="{403EF4E2-7A7A-0548-85F1-5479B7C9E1B2}" type="slidenum">
              <a:rPr lang="en-US" smtClean="0"/>
              <a:t>17</a:t>
            </a:fld>
            <a:endParaRPr lang="en-US" dirty="0"/>
          </a:p>
        </p:txBody>
      </p:sp>
      <p:sp>
        <p:nvSpPr>
          <p:cNvPr id="6" name="Text Placeholder 5">
            <a:extLst>
              <a:ext uri="{FF2B5EF4-FFF2-40B4-BE49-F238E27FC236}">
                <a16:creationId xmlns:a16="http://schemas.microsoft.com/office/drawing/2014/main" id="{A84036DE-09E6-CA09-D33B-A9696884F8B5}"/>
              </a:ext>
            </a:extLst>
          </p:cNvPr>
          <p:cNvSpPr>
            <a:spLocks noGrp="1"/>
          </p:cNvSpPr>
          <p:nvPr>
            <p:ph type="body" sz="quarter" idx="14"/>
          </p:nvPr>
        </p:nvSpPr>
        <p:spPr/>
        <p:txBody>
          <a:bodyPr/>
          <a:lstStyle/>
          <a:p>
            <a:r>
              <a:rPr lang="en-GB" dirty="0"/>
              <a:t>Source:  NIQ Homescan FMCG Units YTD vs year ago</a:t>
            </a:r>
          </a:p>
        </p:txBody>
      </p:sp>
      <p:grpSp>
        <p:nvGrpSpPr>
          <p:cNvPr id="7" name="Group 6">
            <a:extLst>
              <a:ext uri="{FF2B5EF4-FFF2-40B4-BE49-F238E27FC236}">
                <a16:creationId xmlns:a16="http://schemas.microsoft.com/office/drawing/2014/main" id="{9B6E6DA6-759B-AD4E-2FBA-A1EC124569DD}"/>
              </a:ext>
            </a:extLst>
          </p:cNvPr>
          <p:cNvGrpSpPr/>
          <p:nvPr/>
        </p:nvGrpSpPr>
        <p:grpSpPr>
          <a:xfrm>
            <a:off x="180304" y="984203"/>
            <a:ext cx="11736734" cy="5632311"/>
            <a:chOff x="4915897" y="4790096"/>
            <a:chExt cx="12372071" cy="8328127"/>
          </a:xfrm>
        </p:grpSpPr>
        <p:sp>
          <p:nvSpPr>
            <p:cNvPr id="9" name="Isosceles Triangle 8">
              <a:extLst>
                <a:ext uri="{FF2B5EF4-FFF2-40B4-BE49-F238E27FC236}">
                  <a16:creationId xmlns:a16="http://schemas.microsoft.com/office/drawing/2014/main" id="{47AC3DC0-EC5C-989D-0958-7ACCAD580EA7}"/>
                </a:ext>
              </a:extLst>
            </p:cNvPr>
            <p:cNvSpPr/>
            <p:nvPr/>
          </p:nvSpPr>
          <p:spPr>
            <a:xfrm>
              <a:off x="15505206" y="5281595"/>
              <a:ext cx="1782762" cy="2071333"/>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GB" dirty="0">
                <a:solidFill>
                  <a:schemeClr val="accent1"/>
                </a:solidFill>
              </a:endParaRPr>
            </a:p>
          </p:txBody>
        </p:sp>
        <p:sp>
          <p:nvSpPr>
            <p:cNvPr id="11" name="TextBox 10">
              <a:extLst>
                <a:ext uri="{FF2B5EF4-FFF2-40B4-BE49-F238E27FC236}">
                  <a16:creationId xmlns:a16="http://schemas.microsoft.com/office/drawing/2014/main" id="{435253F0-66CC-27AF-45C2-59DE8441E895}"/>
                </a:ext>
              </a:extLst>
            </p:cNvPr>
            <p:cNvSpPr txBox="1"/>
            <p:nvPr/>
          </p:nvSpPr>
          <p:spPr>
            <a:xfrm>
              <a:off x="15769939" y="6257575"/>
              <a:ext cx="1259919" cy="591616"/>
            </a:xfrm>
            <a:prstGeom prst="rect">
              <a:avLst/>
            </a:prstGeom>
            <a:noFill/>
          </p:spPr>
          <p:txBody>
            <a:bodyPr wrap="square">
              <a:spAutoFit/>
            </a:bodyPr>
            <a:lstStyle/>
            <a:p>
              <a:pPr algn="ctr"/>
              <a:r>
                <a:rPr lang="en-GB" sz="2000" b="1" dirty="0">
                  <a:solidFill>
                    <a:schemeClr val="bg1"/>
                  </a:solidFill>
                  <a:latin typeface="Georgia" panose="02040502050405020303" pitchFamily="18" charset="0"/>
                  <a:sym typeface="Montserrat"/>
                </a:rPr>
                <a:t>+1.1%</a:t>
              </a:r>
              <a:endParaRPr lang="en-GB" sz="1600" dirty="0">
                <a:solidFill>
                  <a:schemeClr val="bg1"/>
                </a:solidFill>
                <a:latin typeface="Georgia" panose="02040502050405020303" pitchFamily="18" charset="0"/>
              </a:endParaRPr>
            </a:p>
          </p:txBody>
        </p:sp>
        <p:sp>
          <p:nvSpPr>
            <p:cNvPr id="13" name="TextBox 12">
              <a:extLst>
                <a:ext uri="{FF2B5EF4-FFF2-40B4-BE49-F238E27FC236}">
                  <a16:creationId xmlns:a16="http://schemas.microsoft.com/office/drawing/2014/main" id="{1400CDBF-0A55-B0D2-69A1-6D02AB69E9A4}"/>
                </a:ext>
              </a:extLst>
            </p:cNvPr>
            <p:cNvSpPr txBox="1"/>
            <p:nvPr/>
          </p:nvSpPr>
          <p:spPr>
            <a:xfrm>
              <a:off x="4915897" y="4790096"/>
              <a:ext cx="3835231" cy="8328127"/>
            </a:xfrm>
            <a:prstGeom prst="rect">
              <a:avLst/>
            </a:prstGeom>
            <a:noFill/>
          </p:spPr>
          <p:txBody>
            <a:bodyPr wrap="square">
              <a:spAutoFit/>
            </a:bodyPr>
            <a:lstStyle/>
            <a:p>
              <a:pPr algn="ctr"/>
              <a:r>
                <a:rPr lang="en-GB" sz="2400" b="1" i="1" dirty="0">
                  <a:solidFill>
                    <a:schemeClr val="bg1"/>
                  </a:solidFill>
                  <a:latin typeface="Georgia" panose="02040502050405020303" pitchFamily="18" charset="0"/>
                  <a:sym typeface="Montserrat"/>
                </a:rPr>
                <a:t>OL</a:t>
              </a:r>
              <a:r>
                <a:rPr lang="en-GB" sz="2400" dirty="0">
                  <a:solidFill>
                    <a:schemeClr val="bg1"/>
                  </a:solidFill>
                  <a:latin typeface="Georgia" panose="02040502050405020303" pitchFamily="18" charset="0"/>
                  <a:sym typeface="Montserrat"/>
                </a:rPr>
                <a:t> </a:t>
              </a:r>
              <a:r>
                <a:rPr lang="en-GB" sz="2400" dirty="0">
                  <a:solidFill>
                    <a:schemeClr val="bg1"/>
                  </a:solidFill>
                  <a:sym typeface="Montserrat"/>
                </a:rPr>
                <a:t>continues to </a:t>
              </a:r>
              <a:r>
                <a:rPr lang="en-GB" sz="2400" b="1" i="1" dirty="0">
                  <a:solidFill>
                    <a:schemeClr val="bg1"/>
                  </a:solidFill>
                  <a:latin typeface="Georgia" panose="02040502050405020303" pitchFamily="18" charset="0"/>
                  <a:sym typeface="Montserrat"/>
                </a:rPr>
                <a:t>outperform brands </a:t>
              </a:r>
              <a:r>
                <a:rPr lang="en-GB" sz="2400" dirty="0">
                  <a:solidFill>
                    <a:schemeClr val="bg1"/>
                  </a:solidFill>
                  <a:sym typeface="Montserrat"/>
                </a:rPr>
                <a:t>and in Q1, the </a:t>
              </a:r>
              <a:r>
                <a:rPr lang="en-GB" sz="2400" b="1" i="1" dirty="0">
                  <a:solidFill>
                    <a:schemeClr val="bg1"/>
                  </a:solidFill>
                  <a:latin typeface="Georgia" panose="02040502050405020303" pitchFamily="18" charset="0"/>
                  <a:sym typeface="Montserrat"/>
                </a:rPr>
                <a:t>biggest differential</a:t>
              </a:r>
              <a:r>
                <a:rPr lang="en-GB" sz="2400" dirty="0">
                  <a:solidFill>
                    <a:schemeClr val="bg1"/>
                  </a:solidFill>
                  <a:latin typeface="Georgia" panose="02040502050405020303" pitchFamily="18" charset="0"/>
                  <a:sym typeface="Montserrat"/>
                </a:rPr>
                <a:t> </a:t>
              </a:r>
              <a:r>
                <a:rPr lang="en-GB" sz="2400" dirty="0">
                  <a:solidFill>
                    <a:schemeClr val="bg1"/>
                  </a:solidFill>
                  <a:sym typeface="Montserrat"/>
                </a:rPr>
                <a:t>has been in </a:t>
              </a:r>
              <a:r>
                <a:rPr lang="en-GB" sz="2400" b="1" i="1" dirty="0">
                  <a:solidFill>
                    <a:schemeClr val="bg1"/>
                  </a:solidFill>
                  <a:latin typeface="Georgia" panose="02040502050405020303" pitchFamily="18" charset="0"/>
                  <a:sym typeface="Montserrat"/>
                </a:rPr>
                <a:t>Confectionery</a:t>
              </a:r>
              <a:r>
                <a:rPr lang="en-GB" sz="2400" dirty="0">
                  <a:solidFill>
                    <a:schemeClr val="bg1"/>
                  </a:solidFill>
                  <a:latin typeface="Georgia" panose="02040502050405020303" pitchFamily="18" charset="0"/>
                  <a:sym typeface="Montserrat"/>
                </a:rPr>
                <a:t> </a:t>
              </a:r>
              <a:r>
                <a:rPr lang="en-GB" sz="2400" dirty="0">
                  <a:solidFill>
                    <a:schemeClr val="bg1"/>
                  </a:solidFill>
                  <a:sym typeface="Montserrat"/>
                </a:rPr>
                <a:t>and</a:t>
              </a:r>
              <a:r>
                <a:rPr lang="en-GB" sz="2400" dirty="0">
                  <a:solidFill>
                    <a:schemeClr val="bg1"/>
                  </a:solidFill>
                  <a:latin typeface="Georgia" panose="02040502050405020303" pitchFamily="18" charset="0"/>
                  <a:sym typeface="Montserrat"/>
                </a:rPr>
                <a:t> </a:t>
              </a:r>
              <a:r>
                <a:rPr lang="en-GB" sz="2400" b="1" i="1" dirty="0">
                  <a:solidFill>
                    <a:schemeClr val="bg1"/>
                  </a:solidFill>
                  <a:latin typeface="Georgia" panose="02040502050405020303" pitchFamily="18" charset="0"/>
                  <a:sym typeface="Montserrat"/>
                </a:rPr>
                <a:t>Health &amp; Beauty </a:t>
              </a:r>
              <a:r>
                <a:rPr lang="en-GB" sz="2400" dirty="0">
                  <a:solidFill>
                    <a:schemeClr val="bg1"/>
                  </a:solidFill>
                  <a:sym typeface="Montserrat"/>
                </a:rPr>
                <a:t>where OL has </a:t>
              </a:r>
              <a:r>
                <a:rPr lang="en-GB" sz="2400" b="1" i="1" dirty="0">
                  <a:solidFill>
                    <a:schemeClr val="bg1"/>
                  </a:solidFill>
                  <a:latin typeface="Georgia" panose="02040502050405020303" pitchFamily="18" charset="0"/>
                  <a:sym typeface="Montserrat"/>
                </a:rPr>
                <a:t>significant</a:t>
              </a:r>
              <a:r>
                <a:rPr lang="en-GB" sz="2400" dirty="0">
                  <a:solidFill>
                    <a:schemeClr val="bg1"/>
                  </a:solidFill>
                  <a:latin typeface="Georgia" panose="02040502050405020303" pitchFamily="18" charset="0"/>
                  <a:sym typeface="Montserrat"/>
                </a:rPr>
                <a:t> </a:t>
              </a:r>
              <a:r>
                <a:rPr lang="en-GB" sz="2400" b="1" i="1" dirty="0">
                  <a:solidFill>
                    <a:schemeClr val="bg1"/>
                  </a:solidFill>
                  <a:latin typeface="Georgia" panose="02040502050405020303" pitchFamily="18" charset="0"/>
                  <a:sym typeface="Montserrat"/>
                </a:rPr>
                <a:t>headroom</a:t>
              </a:r>
              <a:r>
                <a:rPr lang="en-GB" sz="2400" dirty="0">
                  <a:solidFill>
                    <a:schemeClr val="bg1"/>
                  </a:solidFill>
                  <a:latin typeface="Georgia" panose="02040502050405020303" pitchFamily="18" charset="0"/>
                  <a:sym typeface="Montserrat"/>
                </a:rPr>
                <a:t> </a:t>
              </a:r>
              <a:r>
                <a:rPr lang="en-GB" sz="2400" dirty="0">
                  <a:solidFill>
                    <a:schemeClr val="bg1"/>
                  </a:solidFill>
                  <a:sym typeface="Montserrat"/>
                </a:rPr>
                <a:t>to grow.</a:t>
              </a:r>
            </a:p>
            <a:p>
              <a:pPr algn="ctr"/>
              <a:endParaRPr lang="en-GB" sz="2400" dirty="0">
                <a:solidFill>
                  <a:schemeClr val="bg1"/>
                </a:solidFill>
                <a:latin typeface="Georgia" panose="02040502050405020303" pitchFamily="18" charset="0"/>
                <a:sym typeface="Montserrat"/>
              </a:endParaRPr>
            </a:p>
            <a:p>
              <a:pPr algn="ctr"/>
              <a:r>
                <a:rPr lang="en-GB" sz="2400" dirty="0">
                  <a:solidFill>
                    <a:schemeClr val="bg1"/>
                  </a:solidFill>
                  <a:sym typeface="Montserrat"/>
                </a:rPr>
                <a:t>The </a:t>
              </a:r>
              <a:r>
                <a:rPr lang="en-GB" sz="2400" b="1" i="1" dirty="0">
                  <a:solidFill>
                    <a:schemeClr val="bg1"/>
                  </a:solidFill>
                  <a:latin typeface="Georgia" panose="02040502050405020303" pitchFamily="18" charset="0"/>
                  <a:sym typeface="Montserrat"/>
                </a:rPr>
                <a:t>exception</a:t>
              </a:r>
              <a:r>
                <a:rPr lang="en-GB" sz="2400" dirty="0">
                  <a:solidFill>
                    <a:schemeClr val="bg1"/>
                  </a:solidFill>
                  <a:sym typeface="Montserrat"/>
                </a:rPr>
                <a:t> this month is </a:t>
              </a:r>
              <a:r>
                <a:rPr lang="en-GB" sz="2400" b="1" i="1" dirty="0">
                  <a:solidFill>
                    <a:schemeClr val="bg1"/>
                  </a:solidFill>
                  <a:latin typeface="Georgia" panose="02040502050405020303" pitchFamily="18" charset="0"/>
                  <a:sym typeface="Montserrat"/>
                </a:rPr>
                <a:t>BWS</a:t>
              </a:r>
              <a:r>
                <a:rPr lang="en-GB" sz="2400" dirty="0">
                  <a:solidFill>
                    <a:schemeClr val="bg1"/>
                  </a:solidFill>
                  <a:sym typeface="Montserrat"/>
                </a:rPr>
                <a:t> where seasonal </a:t>
              </a:r>
              <a:r>
                <a:rPr lang="en-GB" sz="2400" b="1" i="1" dirty="0">
                  <a:solidFill>
                    <a:schemeClr val="bg1"/>
                  </a:solidFill>
                  <a:latin typeface="Georgia" panose="02040502050405020303" pitchFamily="18" charset="0"/>
                  <a:sym typeface="Montserrat"/>
                </a:rPr>
                <a:t>promotions</a:t>
              </a:r>
              <a:r>
                <a:rPr lang="en-GB" sz="2400" dirty="0">
                  <a:solidFill>
                    <a:schemeClr val="bg1"/>
                  </a:solidFill>
                  <a:sym typeface="Montserrat"/>
                </a:rPr>
                <a:t> will have </a:t>
              </a:r>
              <a:r>
                <a:rPr lang="en-GB" sz="2400" b="1" i="1" dirty="0">
                  <a:solidFill>
                    <a:schemeClr val="bg1"/>
                  </a:solidFill>
                  <a:latin typeface="Georgia" panose="02040502050405020303" pitchFamily="18" charset="0"/>
                  <a:sym typeface="Montserrat"/>
                </a:rPr>
                <a:t>boosted brand sales</a:t>
              </a:r>
              <a:r>
                <a:rPr lang="en-GB" sz="2400" dirty="0">
                  <a:solidFill>
                    <a:schemeClr val="bg1"/>
                  </a:solidFill>
                  <a:sym typeface="Montserrat"/>
                </a:rPr>
                <a:t>.</a:t>
              </a:r>
              <a:endParaRPr lang="en-GB" sz="2400" dirty="0">
                <a:solidFill>
                  <a:schemeClr val="bg1"/>
                </a:solidFill>
              </a:endParaRPr>
            </a:p>
          </p:txBody>
        </p:sp>
        <p:sp>
          <p:nvSpPr>
            <p:cNvPr id="10" name="TextBox 9">
              <a:extLst>
                <a:ext uri="{FF2B5EF4-FFF2-40B4-BE49-F238E27FC236}">
                  <a16:creationId xmlns:a16="http://schemas.microsoft.com/office/drawing/2014/main" id="{600EAC21-BDFA-F0ED-1F3F-D1F50752F4B5}"/>
                </a:ext>
              </a:extLst>
            </p:cNvPr>
            <p:cNvSpPr txBox="1"/>
            <p:nvPr/>
          </p:nvSpPr>
          <p:spPr>
            <a:xfrm>
              <a:off x="9330678" y="5384341"/>
              <a:ext cx="1077814" cy="968818"/>
            </a:xfrm>
            <a:prstGeom prst="rect">
              <a:avLst/>
            </a:prstGeom>
            <a:noFill/>
          </p:spPr>
          <p:txBody>
            <a:bodyPr wrap="square">
              <a:spAutoFit/>
            </a:bodyPr>
            <a:lstStyle/>
            <a:p>
              <a:pPr algn="ctr"/>
              <a:endParaRPr lang="en-GB" sz="3200" i="1" dirty="0">
                <a:solidFill>
                  <a:schemeClr val="bg1"/>
                </a:solidFill>
                <a:latin typeface="Georgia" panose="02040502050405020303" pitchFamily="18" charset="0"/>
              </a:endParaRPr>
            </a:p>
          </p:txBody>
        </p:sp>
      </p:grpSp>
      <p:sp>
        <p:nvSpPr>
          <p:cNvPr id="17" name="TextBox 16">
            <a:extLst>
              <a:ext uri="{FF2B5EF4-FFF2-40B4-BE49-F238E27FC236}">
                <a16:creationId xmlns:a16="http://schemas.microsoft.com/office/drawing/2014/main" id="{654700A7-A54F-8C66-F8BC-7C52E4365C33}"/>
              </a:ext>
            </a:extLst>
          </p:cNvPr>
          <p:cNvSpPr txBox="1"/>
          <p:nvPr/>
        </p:nvSpPr>
        <p:spPr>
          <a:xfrm>
            <a:off x="4433471" y="2017727"/>
            <a:ext cx="1530162" cy="461665"/>
          </a:xfrm>
          <a:prstGeom prst="rect">
            <a:avLst/>
          </a:prstGeom>
          <a:noFill/>
        </p:spPr>
        <p:txBody>
          <a:bodyPr wrap="none" lIns="0" rIns="0" rtlCol="0">
            <a:spAutoFit/>
          </a:bodyPr>
          <a:lstStyle/>
          <a:p>
            <a:pPr defTabSz="1219170">
              <a:defRPr/>
            </a:pPr>
            <a:r>
              <a:rPr lang="en-GB" sz="1200" b="1" dirty="0">
                <a:solidFill>
                  <a:schemeClr val="tx1"/>
                </a:solidFill>
                <a:latin typeface="+mj-lt"/>
              </a:rPr>
              <a:t>OL YTD Contribution</a:t>
            </a:r>
          </a:p>
          <a:p>
            <a:pPr defTabSz="1219170">
              <a:defRPr/>
            </a:pPr>
            <a:r>
              <a:rPr lang="en-GB" sz="1200" b="1" dirty="0">
                <a:solidFill>
                  <a:schemeClr val="tx1"/>
                </a:solidFill>
                <a:latin typeface="+mj-lt"/>
              </a:rPr>
              <a:t>Volume Sales</a:t>
            </a:r>
          </a:p>
        </p:txBody>
      </p:sp>
      <p:sp>
        <p:nvSpPr>
          <p:cNvPr id="18" name="TextBox 17">
            <a:extLst>
              <a:ext uri="{FF2B5EF4-FFF2-40B4-BE49-F238E27FC236}">
                <a16:creationId xmlns:a16="http://schemas.microsoft.com/office/drawing/2014/main" id="{3B3A2224-EC69-5E34-3CCD-EF25B7C11FE3}"/>
              </a:ext>
            </a:extLst>
          </p:cNvPr>
          <p:cNvSpPr txBox="1"/>
          <p:nvPr/>
        </p:nvSpPr>
        <p:spPr>
          <a:xfrm>
            <a:off x="8762037" y="2017727"/>
            <a:ext cx="1187120" cy="461665"/>
          </a:xfrm>
          <a:prstGeom prst="rect">
            <a:avLst/>
          </a:prstGeom>
          <a:noFill/>
        </p:spPr>
        <p:txBody>
          <a:bodyPr wrap="none" lIns="0" rIns="0" rtlCol="0">
            <a:spAutoFit/>
          </a:bodyPr>
          <a:lstStyle/>
          <a:p>
            <a:pPr algn="r" defTabSz="1219170">
              <a:defRPr/>
            </a:pPr>
            <a:r>
              <a:rPr lang="en-GB" sz="1200" b="1" dirty="0">
                <a:solidFill>
                  <a:schemeClr val="tx1"/>
                </a:solidFill>
                <a:latin typeface="+mj-lt"/>
              </a:rPr>
              <a:t>OL YTD Growth </a:t>
            </a:r>
          </a:p>
          <a:p>
            <a:pPr algn="r" defTabSz="1219170">
              <a:defRPr/>
            </a:pPr>
            <a:r>
              <a:rPr lang="en-GB" sz="1200" b="1" dirty="0">
                <a:solidFill>
                  <a:schemeClr val="tx1"/>
                </a:solidFill>
                <a:latin typeface="+mj-lt"/>
              </a:rPr>
              <a:t>Differential</a:t>
            </a:r>
          </a:p>
        </p:txBody>
      </p:sp>
      <p:cxnSp>
        <p:nvCxnSpPr>
          <p:cNvPr id="20" name="Straight Connector 19">
            <a:extLst>
              <a:ext uri="{FF2B5EF4-FFF2-40B4-BE49-F238E27FC236}">
                <a16:creationId xmlns:a16="http://schemas.microsoft.com/office/drawing/2014/main" id="{E4454F7F-0028-7755-B9CE-01923A5EFE9B}"/>
              </a:ext>
            </a:extLst>
          </p:cNvPr>
          <p:cNvCxnSpPr>
            <a:cxnSpLocks/>
          </p:cNvCxnSpPr>
          <p:nvPr/>
        </p:nvCxnSpPr>
        <p:spPr>
          <a:xfrm>
            <a:off x="8553299" y="2492062"/>
            <a:ext cx="0" cy="2237640"/>
          </a:xfrm>
          <a:prstGeom prst="line">
            <a:avLst/>
          </a:prstGeom>
          <a:ln w="12700">
            <a:solidFill>
              <a:schemeClr val="tx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A9742876-FCEF-DE40-6AF3-415AF9169FB4}"/>
              </a:ext>
            </a:extLst>
          </p:cNvPr>
          <p:cNvSpPr txBox="1"/>
          <p:nvPr/>
        </p:nvSpPr>
        <p:spPr>
          <a:xfrm>
            <a:off x="10382888" y="2438782"/>
            <a:ext cx="1506458" cy="215444"/>
          </a:xfrm>
          <a:prstGeom prst="rect">
            <a:avLst/>
          </a:prstGeom>
          <a:noFill/>
        </p:spPr>
        <p:txBody>
          <a:bodyPr wrap="square">
            <a:spAutoFit/>
          </a:bodyPr>
          <a:lstStyle/>
          <a:p>
            <a:pPr algn="ctr"/>
            <a:r>
              <a:rPr lang="en-GB" sz="800" i="1" kern="0" dirty="0">
                <a:solidFill>
                  <a:schemeClr val="bg1"/>
                </a:solidFill>
                <a:sym typeface="Montserrat"/>
              </a:rPr>
              <a:t>OL FMCG volume growth</a:t>
            </a:r>
            <a:endParaRPr lang="en-GB" sz="800" i="1" dirty="0">
              <a:solidFill>
                <a:schemeClr val="bg1"/>
              </a:solidFill>
            </a:endParaRPr>
          </a:p>
        </p:txBody>
      </p:sp>
      <p:sp>
        <p:nvSpPr>
          <p:cNvPr id="22" name="TextBox 21">
            <a:extLst>
              <a:ext uri="{FF2B5EF4-FFF2-40B4-BE49-F238E27FC236}">
                <a16:creationId xmlns:a16="http://schemas.microsoft.com/office/drawing/2014/main" id="{126DC315-E4E0-DC3F-CAE0-D5B00A504744}"/>
              </a:ext>
            </a:extLst>
          </p:cNvPr>
          <p:cNvSpPr txBox="1"/>
          <p:nvPr/>
        </p:nvSpPr>
        <p:spPr>
          <a:xfrm>
            <a:off x="4340613" y="1273581"/>
            <a:ext cx="5898091" cy="923330"/>
          </a:xfrm>
          <a:prstGeom prst="rect">
            <a:avLst/>
          </a:prstGeom>
          <a:noFill/>
        </p:spPr>
        <p:txBody>
          <a:bodyPr wrap="square" lIns="0" rIns="0" rtlCol="0" anchor="ctr">
            <a:spAutoFit/>
          </a:bodyPr>
          <a:lstStyle/>
          <a:p>
            <a:pPr>
              <a:buSzPts val="1100"/>
            </a:pPr>
            <a:r>
              <a:rPr lang="en-US" sz="1400" b="1" dirty="0">
                <a:latin typeface="Arial" panose="020B0604020202020204" pitchFamily="34" charset="0"/>
                <a:cs typeface="Arial" panose="020B0604020202020204" pitchFamily="34" charset="0"/>
                <a:sym typeface="Montserrat"/>
              </a:rPr>
              <a:t>OL contribution to volume sales and incremental growth vs category performance</a:t>
            </a:r>
          </a:p>
          <a:p>
            <a:pPr>
              <a:buSzPts val="1100"/>
            </a:pPr>
            <a:r>
              <a:rPr lang="en-US" sz="1200" dirty="0">
                <a:solidFill>
                  <a:schemeClr val="tx1"/>
                </a:solidFill>
                <a:latin typeface="Arial" panose="020B0604020202020204" pitchFamily="34" charset="0"/>
                <a:cs typeface="Arial" panose="020B0604020202020204" pitchFamily="34" charset="0"/>
              </a:rPr>
              <a:t>YTD 12w/e 25</a:t>
            </a:r>
            <a:r>
              <a:rPr lang="en-US" sz="1200" baseline="30000" dirty="0">
                <a:solidFill>
                  <a:schemeClr val="tx1"/>
                </a:solidFill>
                <a:latin typeface="Arial" panose="020B0604020202020204" pitchFamily="34" charset="0"/>
                <a:cs typeface="Arial" panose="020B0604020202020204" pitchFamily="34" charset="0"/>
              </a:rPr>
              <a:t>th</a:t>
            </a:r>
            <a:r>
              <a:rPr lang="en-US" sz="1200" dirty="0">
                <a:solidFill>
                  <a:schemeClr val="tx1"/>
                </a:solidFill>
                <a:latin typeface="Arial" panose="020B0604020202020204" pitchFamily="34" charset="0"/>
                <a:cs typeface="Arial" panose="020B0604020202020204" pitchFamily="34" charset="0"/>
              </a:rPr>
              <a:t> March 2023</a:t>
            </a:r>
          </a:p>
          <a:p>
            <a:pPr>
              <a:buSzPts val="1100"/>
            </a:pPr>
            <a:endParaRPr lang="en-US" sz="1400" b="1" dirty="0">
              <a:latin typeface="Arial" panose="020B0604020202020204" pitchFamily="34" charset="0"/>
              <a:cs typeface="Arial" panose="020B0604020202020204" pitchFamily="34" charset="0"/>
              <a:sym typeface="Montserrat"/>
            </a:endParaRPr>
          </a:p>
        </p:txBody>
      </p:sp>
    </p:spTree>
    <p:extLst>
      <p:ext uri="{BB962C8B-B14F-4D97-AF65-F5344CB8AC3E}">
        <p14:creationId xmlns:p14="http://schemas.microsoft.com/office/powerpoint/2010/main" val="6590306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394C7C9-9AF0-D1AC-9373-0C2BF62EADA8}"/>
              </a:ext>
            </a:extLst>
          </p:cNvPr>
          <p:cNvSpPr>
            <a:spLocks noGrp="1"/>
          </p:cNvSpPr>
          <p:nvPr>
            <p:ph type="sldNum" sz="quarter" idx="12"/>
          </p:nvPr>
        </p:nvSpPr>
        <p:spPr/>
        <p:txBody>
          <a:bodyPr/>
          <a:lstStyle/>
          <a:p>
            <a:fld id="{403EF4E2-7A7A-0548-85F1-5479B7C9E1B2}" type="slidenum">
              <a:rPr lang="en-US" smtClean="0"/>
              <a:t>18</a:t>
            </a:fld>
            <a:endParaRPr lang="en-US" dirty="0"/>
          </a:p>
        </p:txBody>
      </p:sp>
      <p:sp>
        <p:nvSpPr>
          <p:cNvPr id="5" name="Text Placeholder 4">
            <a:extLst>
              <a:ext uri="{FF2B5EF4-FFF2-40B4-BE49-F238E27FC236}">
                <a16:creationId xmlns:a16="http://schemas.microsoft.com/office/drawing/2014/main" id="{2B858C7A-4054-D1E3-8073-3B18802F8103}"/>
              </a:ext>
            </a:extLst>
          </p:cNvPr>
          <p:cNvSpPr>
            <a:spLocks noGrp="1"/>
          </p:cNvSpPr>
          <p:nvPr>
            <p:ph type="body" sz="quarter" idx="13"/>
          </p:nvPr>
        </p:nvSpPr>
        <p:spPr>
          <a:xfrm>
            <a:off x="275679" y="6014379"/>
            <a:ext cx="11582400" cy="436542"/>
          </a:xfrm>
        </p:spPr>
        <p:txBody>
          <a:bodyPr/>
          <a:lstStyle/>
          <a:p>
            <a:r>
              <a:rPr lang="en-GB" sz="700" dirty="0"/>
              <a:t>* TSR Excludes General Merchandise &amp; Tobacco</a:t>
            </a:r>
          </a:p>
          <a:p>
            <a:r>
              <a:rPr lang="en-GB" sz="700" dirty="0"/>
              <a:t>Source:  </a:t>
            </a:r>
            <a:r>
              <a:rPr lang="en-GB" sz="700" dirty="0" err="1"/>
              <a:t>NiQ</a:t>
            </a:r>
            <a:r>
              <a:rPr lang="en-GB" sz="700" dirty="0"/>
              <a:t> Scantrack Grocery Multiples, 4w/e 25</a:t>
            </a:r>
            <a:r>
              <a:rPr lang="en-GB" sz="700" baseline="30000" dirty="0"/>
              <a:t>th</a:t>
            </a:r>
            <a:r>
              <a:rPr lang="en-GB" sz="700" dirty="0"/>
              <a:t> March 2023</a:t>
            </a:r>
          </a:p>
          <a:p>
            <a:r>
              <a:rPr lang="en-GB" sz="700" dirty="0"/>
              <a:t>Derived Inflation:  Difference between Value Sales growth and Unit Sales growth</a:t>
            </a:r>
          </a:p>
        </p:txBody>
      </p:sp>
      <p:sp>
        <p:nvSpPr>
          <p:cNvPr id="6" name="Title 5">
            <a:extLst>
              <a:ext uri="{FF2B5EF4-FFF2-40B4-BE49-F238E27FC236}">
                <a16:creationId xmlns:a16="http://schemas.microsoft.com/office/drawing/2014/main" id="{97476595-97EE-0F0C-5FDA-3267B5162C41}"/>
              </a:ext>
            </a:extLst>
          </p:cNvPr>
          <p:cNvSpPr>
            <a:spLocks noGrp="1"/>
          </p:cNvSpPr>
          <p:nvPr>
            <p:ph type="title"/>
          </p:nvPr>
        </p:nvSpPr>
        <p:spPr>
          <a:xfrm>
            <a:off x="262800" y="520261"/>
            <a:ext cx="11582400" cy="397352"/>
          </a:xfrm>
        </p:spPr>
        <p:txBody>
          <a:bodyPr/>
          <a:lstStyle/>
          <a:p>
            <a:r>
              <a:rPr lang="en-GB" b="0" dirty="0"/>
              <a:t>As well as core grocery items, there has been an </a:t>
            </a:r>
            <a:r>
              <a:rPr lang="en-GB" dirty="0">
                <a:latin typeface="Georgia" panose="02040502050405020303" pitchFamily="18" charset="0"/>
              </a:rPr>
              <a:t>increase</a:t>
            </a:r>
            <a:r>
              <a:rPr lang="en-GB" b="0" dirty="0"/>
              <a:t> in the </a:t>
            </a:r>
            <a:r>
              <a:rPr lang="en-GB" dirty="0">
                <a:latin typeface="Georgia" panose="02040502050405020303" pitchFamily="18" charset="0"/>
              </a:rPr>
              <a:t>cost of sugar </a:t>
            </a:r>
            <a:r>
              <a:rPr lang="en-GB" b="0" dirty="0"/>
              <a:t>as we approach </a:t>
            </a:r>
            <a:r>
              <a:rPr lang="en-GB" dirty="0">
                <a:latin typeface="Georgia" panose="02040502050405020303" pitchFamily="18" charset="0"/>
              </a:rPr>
              <a:t>Easter</a:t>
            </a:r>
            <a:r>
              <a:rPr lang="en-GB" b="0" dirty="0"/>
              <a:t> leading to </a:t>
            </a:r>
            <a:r>
              <a:rPr lang="en-GB" dirty="0">
                <a:latin typeface="Georgia" panose="02040502050405020303" pitchFamily="18" charset="0"/>
              </a:rPr>
              <a:t>price rises </a:t>
            </a:r>
            <a:r>
              <a:rPr lang="en-GB" b="0" dirty="0"/>
              <a:t>in </a:t>
            </a:r>
            <a:r>
              <a:rPr lang="en-GB" dirty="0">
                <a:latin typeface="Georgia" panose="02040502050405020303" pitchFamily="18" charset="0"/>
              </a:rPr>
              <a:t>chocolate, sweets </a:t>
            </a:r>
            <a:r>
              <a:rPr lang="en-GB" b="0" dirty="0"/>
              <a:t>and</a:t>
            </a:r>
            <a:r>
              <a:rPr lang="en-GB" dirty="0">
                <a:latin typeface="Georgia" panose="02040502050405020303" pitchFamily="18" charset="0"/>
              </a:rPr>
              <a:t> fizzy </a:t>
            </a:r>
            <a:r>
              <a:rPr lang="en-GB" b="0" dirty="0"/>
              <a:t>drinks in March</a:t>
            </a:r>
          </a:p>
        </p:txBody>
      </p:sp>
      <p:graphicFrame>
        <p:nvGraphicFramePr>
          <p:cNvPr id="7" name="Chart Placeholder 6">
            <a:extLst>
              <a:ext uri="{FF2B5EF4-FFF2-40B4-BE49-F238E27FC236}">
                <a16:creationId xmlns:a16="http://schemas.microsoft.com/office/drawing/2014/main" id="{4981373C-6725-C79A-FD61-B9C04D2CB700}"/>
              </a:ext>
            </a:extLst>
          </p:cNvPr>
          <p:cNvGraphicFramePr>
            <a:graphicFrameLocks/>
          </p:cNvGraphicFramePr>
          <p:nvPr>
            <p:extLst>
              <p:ext uri="{D42A27DB-BD31-4B8C-83A1-F6EECF244321}">
                <p14:modId xmlns:p14="http://schemas.microsoft.com/office/powerpoint/2010/main" val="175191162"/>
              </p:ext>
            </p:extLst>
          </p:nvPr>
        </p:nvGraphicFramePr>
        <p:xfrm>
          <a:off x="307878" y="1741032"/>
          <a:ext cx="11582398" cy="3920066"/>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AF0EB9BF-77A0-494B-4499-7751F531FCB0}"/>
              </a:ext>
            </a:extLst>
          </p:cNvPr>
          <p:cNvSpPr txBox="1"/>
          <p:nvPr/>
        </p:nvSpPr>
        <p:spPr>
          <a:xfrm>
            <a:off x="327195" y="1539453"/>
            <a:ext cx="4369726" cy="307777"/>
          </a:xfrm>
          <a:prstGeom prst="rect">
            <a:avLst/>
          </a:prstGeom>
          <a:noFill/>
        </p:spPr>
        <p:txBody>
          <a:bodyPr wrap="square" lIns="0" rIns="0" rtlCol="0" anchor="ctr">
            <a:spAutoFit/>
          </a:bodyPr>
          <a:lstStyle/>
          <a:p>
            <a:pPr defTabSz="685800"/>
            <a:r>
              <a:rPr lang="en-GB" sz="1400" b="1" dirty="0">
                <a:latin typeface="Arial" panose="020B0604020202020204" pitchFamily="34" charset="0"/>
                <a:cs typeface="Arial" panose="020B0604020202020204" pitchFamily="34" charset="0"/>
              </a:rPr>
              <a:t>Derived Inflation/Deflation</a:t>
            </a:r>
          </a:p>
        </p:txBody>
      </p:sp>
    </p:spTree>
    <p:extLst>
      <p:ext uri="{BB962C8B-B14F-4D97-AF65-F5344CB8AC3E}">
        <p14:creationId xmlns:p14="http://schemas.microsoft.com/office/powerpoint/2010/main" val="24689280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72D6BF3-AF01-8C10-0D1D-DD2FEB017C62}"/>
              </a:ext>
            </a:extLst>
          </p:cNvPr>
          <p:cNvSpPr>
            <a:spLocks noGrp="1"/>
          </p:cNvSpPr>
          <p:nvPr>
            <p:ph type="sldNum" sz="quarter" idx="4"/>
          </p:nvPr>
        </p:nvSpPr>
        <p:spPr/>
        <p:txBody>
          <a:bodyPr/>
          <a:lstStyle/>
          <a:p>
            <a:fld id="{403EF4E2-7A7A-0548-85F1-5479B7C9E1B2}" type="slidenum">
              <a:rPr lang="en-US" smtClean="0"/>
              <a:pPr/>
              <a:t>19</a:t>
            </a:fld>
            <a:endParaRPr lang="en-US" dirty="0"/>
          </a:p>
        </p:txBody>
      </p:sp>
      <p:sp>
        <p:nvSpPr>
          <p:cNvPr id="3" name="TextBox 2">
            <a:extLst>
              <a:ext uri="{FF2B5EF4-FFF2-40B4-BE49-F238E27FC236}">
                <a16:creationId xmlns:a16="http://schemas.microsoft.com/office/drawing/2014/main" id="{277785AC-941E-E3D2-B985-93EFA5F0B134}"/>
              </a:ext>
            </a:extLst>
          </p:cNvPr>
          <p:cNvSpPr txBox="1"/>
          <p:nvPr/>
        </p:nvSpPr>
        <p:spPr>
          <a:xfrm>
            <a:off x="2967984" y="2115333"/>
            <a:ext cx="8030574" cy="3323987"/>
          </a:xfrm>
          <a:prstGeom prst="rect">
            <a:avLst/>
          </a:prstGeom>
          <a:noFill/>
        </p:spPr>
        <p:txBody>
          <a:bodyPr wrap="square">
            <a:spAutoFit/>
          </a:bodyPr>
          <a:lstStyle/>
          <a:p>
            <a:pPr algn="l">
              <a:spcAft>
                <a:spcPts val="600"/>
              </a:spcAft>
            </a:pPr>
            <a:r>
              <a:rPr lang="en-US" sz="4000" dirty="0">
                <a:solidFill>
                  <a:schemeClr val="tx1"/>
                </a:solidFill>
                <a:latin typeface="Georgia" panose="02040502050405020303" pitchFamily="18" charset="0"/>
              </a:rPr>
              <a:t>With shoppers typically </a:t>
            </a:r>
            <a:r>
              <a:rPr lang="en-US" sz="4000" dirty="0">
                <a:latin typeface="Georgia" panose="02040502050405020303" pitchFamily="18" charset="0"/>
              </a:rPr>
              <a:t>shopping every 1.5 days,</a:t>
            </a:r>
          </a:p>
          <a:p>
            <a:pPr algn="l">
              <a:spcAft>
                <a:spcPts val="600"/>
              </a:spcAft>
            </a:pPr>
            <a:endParaRPr lang="en-US" sz="4000" i="1" dirty="0">
              <a:solidFill>
                <a:schemeClr val="accent1"/>
              </a:solidFill>
              <a:latin typeface="Georgia" panose="02040502050405020303" pitchFamily="18" charset="0"/>
            </a:endParaRPr>
          </a:p>
          <a:p>
            <a:pPr algn="l">
              <a:spcAft>
                <a:spcPts val="600"/>
              </a:spcAft>
            </a:pPr>
            <a:r>
              <a:rPr lang="en-US" sz="4000" i="1" dirty="0">
                <a:solidFill>
                  <a:schemeClr val="accent1"/>
                </a:solidFill>
                <a:latin typeface="Georgia" panose="02040502050405020303" pitchFamily="18" charset="0"/>
              </a:rPr>
              <a:t>they are able to buy what they need and seek out the best prices</a:t>
            </a:r>
          </a:p>
        </p:txBody>
      </p:sp>
    </p:spTree>
    <p:extLst>
      <p:ext uri="{BB962C8B-B14F-4D97-AF65-F5344CB8AC3E}">
        <p14:creationId xmlns:p14="http://schemas.microsoft.com/office/powerpoint/2010/main" val="1884667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A6728DC-297D-3763-F73A-5E4DF896E7E7}"/>
              </a:ext>
            </a:extLst>
          </p:cNvPr>
          <p:cNvSpPr>
            <a:spLocks noGrp="1"/>
          </p:cNvSpPr>
          <p:nvPr>
            <p:ph type="sldNum" sz="quarter" idx="12"/>
          </p:nvPr>
        </p:nvSpPr>
        <p:spPr/>
        <p:txBody>
          <a:bodyPr/>
          <a:lstStyle/>
          <a:p>
            <a:fld id="{403EF4E2-7A7A-0548-85F1-5479B7C9E1B2}" type="slidenum">
              <a:rPr lang="en-US" smtClean="0"/>
              <a:t>2</a:t>
            </a:fld>
            <a:endParaRPr lang="en-US" dirty="0"/>
          </a:p>
        </p:txBody>
      </p:sp>
      <p:sp>
        <p:nvSpPr>
          <p:cNvPr id="8" name="Title 7">
            <a:extLst>
              <a:ext uri="{FF2B5EF4-FFF2-40B4-BE49-F238E27FC236}">
                <a16:creationId xmlns:a16="http://schemas.microsoft.com/office/drawing/2014/main" id="{319D6550-86D3-7DB3-29F0-30F060BFBAF2}"/>
              </a:ext>
            </a:extLst>
          </p:cNvPr>
          <p:cNvSpPr>
            <a:spLocks noGrp="1"/>
          </p:cNvSpPr>
          <p:nvPr>
            <p:ph type="ctrTitle"/>
          </p:nvPr>
        </p:nvSpPr>
        <p:spPr/>
        <p:txBody>
          <a:bodyPr/>
          <a:lstStyle/>
          <a:p>
            <a:r>
              <a:rPr lang="en-US" dirty="0"/>
              <a:t>5 key takeouts</a:t>
            </a:r>
          </a:p>
        </p:txBody>
      </p:sp>
      <p:sp>
        <p:nvSpPr>
          <p:cNvPr id="10" name="Subtitle 9">
            <a:extLst>
              <a:ext uri="{FF2B5EF4-FFF2-40B4-BE49-F238E27FC236}">
                <a16:creationId xmlns:a16="http://schemas.microsoft.com/office/drawing/2014/main" id="{8603745A-9760-A424-92C7-02F6EE747971}"/>
              </a:ext>
            </a:extLst>
          </p:cNvPr>
          <p:cNvSpPr>
            <a:spLocks noGrp="1"/>
          </p:cNvSpPr>
          <p:nvPr>
            <p:ph type="subTitle" idx="13"/>
          </p:nvPr>
        </p:nvSpPr>
        <p:spPr/>
        <p:txBody>
          <a:bodyPr/>
          <a:lstStyle/>
          <a:p>
            <a:r>
              <a:rPr lang="en-US" dirty="0"/>
              <a:t>4w/e 25</a:t>
            </a:r>
            <a:r>
              <a:rPr lang="en-US" baseline="30000" dirty="0"/>
              <a:t>th</a:t>
            </a:r>
            <a:r>
              <a:rPr lang="en-US" dirty="0"/>
              <a:t> March 2023</a:t>
            </a:r>
          </a:p>
          <a:p>
            <a:endParaRPr lang="en-GB" dirty="0"/>
          </a:p>
        </p:txBody>
      </p:sp>
      <p:sp>
        <p:nvSpPr>
          <p:cNvPr id="4" name="TextBox 3">
            <a:extLst>
              <a:ext uri="{FF2B5EF4-FFF2-40B4-BE49-F238E27FC236}">
                <a16:creationId xmlns:a16="http://schemas.microsoft.com/office/drawing/2014/main" id="{FC719AD1-BD25-1C8F-5C4E-18F733EBECCE}"/>
              </a:ext>
            </a:extLst>
          </p:cNvPr>
          <p:cNvSpPr txBox="1"/>
          <p:nvPr/>
        </p:nvSpPr>
        <p:spPr>
          <a:xfrm>
            <a:off x="5218770" y="799105"/>
            <a:ext cx="6668429" cy="624840"/>
          </a:xfrm>
          <a:prstGeom prst="rect">
            <a:avLst/>
          </a:prstGeom>
          <a:noFill/>
        </p:spPr>
        <p:txBody>
          <a:bodyPr wrap="square" lIns="0" rIns="0" rtlCol="0" anchor="ctr">
            <a:noAutofit/>
          </a:bodyPr>
          <a:lstStyle/>
          <a:p>
            <a:pPr algn="l">
              <a:spcAft>
                <a:spcPts val="600"/>
              </a:spcAft>
            </a:pPr>
            <a:r>
              <a:rPr lang="en-US" sz="1800" dirty="0">
                <a:solidFill>
                  <a:schemeClr val="tx1"/>
                </a:solidFill>
                <a:latin typeface="Georgia" panose="02040502050405020303" pitchFamily="18" charset="0"/>
              </a:rPr>
              <a:t>Total Till growths accelerate again, inflation has yet to peak</a:t>
            </a:r>
            <a:endParaRPr lang="en-US" dirty="0"/>
          </a:p>
        </p:txBody>
      </p:sp>
      <p:sp>
        <p:nvSpPr>
          <p:cNvPr id="5" name="TextBox 4">
            <a:extLst>
              <a:ext uri="{FF2B5EF4-FFF2-40B4-BE49-F238E27FC236}">
                <a16:creationId xmlns:a16="http://schemas.microsoft.com/office/drawing/2014/main" id="{C722879D-2C69-A08D-7EDF-9C19FADFD086}"/>
              </a:ext>
            </a:extLst>
          </p:cNvPr>
          <p:cNvSpPr txBox="1"/>
          <p:nvPr/>
        </p:nvSpPr>
        <p:spPr>
          <a:xfrm>
            <a:off x="5186573" y="2993460"/>
            <a:ext cx="6868053" cy="624840"/>
          </a:xfrm>
          <a:prstGeom prst="rect">
            <a:avLst/>
          </a:prstGeom>
          <a:noFill/>
        </p:spPr>
        <p:txBody>
          <a:bodyPr wrap="square" lIns="0" rIns="0" rtlCol="0" anchor="ctr">
            <a:noAutofit/>
          </a:bodyPr>
          <a:lstStyle/>
          <a:p>
            <a:pPr algn="l">
              <a:spcAft>
                <a:spcPts val="600"/>
              </a:spcAft>
            </a:pPr>
            <a:r>
              <a:rPr lang="en-US" sz="1800" dirty="0">
                <a:solidFill>
                  <a:schemeClr val="tx1"/>
                </a:solidFill>
                <a:latin typeface="Georgia" panose="02040502050405020303" pitchFamily="18" charset="0"/>
              </a:rPr>
              <a:t>Shoppers benefit from targeted promotions and loyalty discounts</a:t>
            </a:r>
            <a:endParaRPr lang="en-US" dirty="0"/>
          </a:p>
        </p:txBody>
      </p:sp>
      <p:sp>
        <p:nvSpPr>
          <p:cNvPr id="6" name="TextBox 5">
            <a:extLst>
              <a:ext uri="{FF2B5EF4-FFF2-40B4-BE49-F238E27FC236}">
                <a16:creationId xmlns:a16="http://schemas.microsoft.com/office/drawing/2014/main" id="{91611AA5-1866-7C36-575C-CDEA29654B1E}"/>
              </a:ext>
            </a:extLst>
          </p:cNvPr>
          <p:cNvSpPr txBox="1"/>
          <p:nvPr/>
        </p:nvSpPr>
        <p:spPr>
          <a:xfrm>
            <a:off x="5250968" y="1929461"/>
            <a:ext cx="6668429" cy="624840"/>
          </a:xfrm>
          <a:prstGeom prst="rect">
            <a:avLst/>
          </a:prstGeom>
          <a:noFill/>
        </p:spPr>
        <p:txBody>
          <a:bodyPr wrap="square" lIns="0" rIns="0" rtlCol="0" anchor="ctr">
            <a:noAutofit/>
          </a:bodyPr>
          <a:lstStyle/>
          <a:p>
            <a:pPr algn="l">
              <a:spcAft>
                <a:spcPts val="600"/>
              </a:spcAft>
            </a:pPr>
            <a:r>
              <a:rPr lang="en-US" dirty="0">
                <a:latin typeface="Georgia" panose="02040502050405020303" pitchFamily="18" charset="0"/>
              </a:rPr>
              <a:t>There were more visits to stores, in search of lower prices</a:t>
            </a:r>
            <a:endParaRPr lang="en-US" dirty="0"/>
          </a:p>
        </p:txBody>
      </p:sp>
      <p:sp>
        <p:nvSpPr>
          <p:cNvPr id="7" name="TextBox 6">
            <a:extLst>
              <a:ext uri="{FF2B5EF4-FFF2-40B4-BE49-F238E27FC236}">
                <a16:creationId xmlns:a16="http://schemas.microsoft.com/office/drawing/2014/main" id="{DB5A82CB-5142-D192-E09F-49B3DBF4AB6A}"/>
              </a:ext>
            </a:extLst>
          </p:cNvPr>
          <p:cNvSpPr txBox="1"/>
          <p:nvPr/>
        </p:nvSpPr>
        <p:spPr>
          <a:xfrm>
            <a:off x="5218770" y="4194649"/>
            <a:ext cx="6668429" cy="624840"/>
          </a:xfrm>
          <a:prstGeom prst="rect">
            <a:avLst/>
          </a:prstGeom>
          <a:noFill/>
        </p:spPr>
        <p:txBody>
          <a:bodyPr wrap="square" lIns="0" rIns="0" rtlCol="0" anchor="ctr">
            <a:noAutofit/>
          </a:bodyPr>
          <a:lstStyle/>
          <a:p>
            <a:pPr algn="l">
              <a:spcAft>
                <a:spcPts val="600"/>
              </a:spcAft>
            </a:pPr>
            <a:r>
              <a:rPr lang="en-US" sz="1800" dirty="0">
                <a:solidFill>
                  <a:schemeClr val="tx1"/>
                </a:solidFill>
                <a:latin typeface="Georgia" panose="02040502050405020303" pitchFamily="18" charset="0"/>
              </a:rPr>
              <a:t>Shoppers did trade up for Mothering Sunday</a:t>
            </a:r>
            <a:endParaRPr lang="en-US" dirty="0"/>
          </a:p>
        </p:txBody>
      </p:sp>
      <p:sp>
        <p:nvSpPr>
          <p:cNvPr id="9" name="TextBox 8">
            <a:extLst>
              <a:ext uri="{FF2B5EF4-FFF2-40B4-BE49-F238E27FC236}">
                <a16:creationId xmlns:a16="http://schemas.microsoft.com/office/drawing/2014/main" id="{85BC9375-7766-5677-CB4C-81936F9DC31C}"/>
              </a:ext>
            </a:extLst>
          </p:cNvPr>
          <p:cNvSpPr txBox="1"/>
          <p:nvPr/>
        </p:nvSpPr>
        <p:spPr>
          <a:xfrm>
            <a:off x="5218770" y="5326498"/>
            <a:ext cx="6668429" cy="624840"/>
          </a:xfrm>
          <a:prstGeom prst="rect">
            <a:avLst/>
          </a:prstGeom>
          <a:noFill/>
        </p:spPr>
        <p:txBody>
          <a:bodyPr wrap="square" lIns="0" rIns="0" rtlCol="0" anchor="ctr">
            <a:noAutofit/>
          </a:bodyPr>
          <a:lstStyle/>
          <a:p>
            <a:r>
              <a:rPr lang="en-US" dirty="0">
                <a:latin typeface="Georgia" panose="02040502050405020303" pitchFamily="18" charset="0"/>
              </a:rPr>
              <a:t>Spring, Weather and Events will help volumes improve</a:t>
            </a:r>
            <a:endParaRPr lang="en-US" sz="1800" dirty="0">
              <a:solidFill>
                <a:schemeClr val="tx1"/>
              </a:solidFill>
              <a:latin typeface="Georgia" panose="02040502050405020303" pitchFamily="18" charset="0"/>
            </a:endParaRPr>
          </a:p>
        </p:txBody>
      </p:sp>
      <p:cxnSp>
        <p:nvCxnSpPr>
          <p:cNvPr id="11" name="Straight Connector 10">
            <a:extLst>
              <a:ext uri="{FF2B5EF4-FFF2-40B4-BE49-F238E27FC236}">
                <a16:creationId xmlns:a16="http://schemas.microsoft.com/office/drawing/2014/main" id="{EDD4734B-EE21-F80B-BC1E-5E252E06BD8B}"/>
              </a:ext>
            </a:extLst>
          </p:cNvPr>
          <p:cNvCxnSpPr>
            <a:cxnSpLocks/>
          </p:cNvCxnSpPr>
          <p:nvPr/>
        </p:nvCxnSpPr>
        <p:spPr>
          <a:xfrm>
            <a:off x="4606550" y="1025912"/>
            <a:ext cx="0" cy="4470113"/>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DFFA9FF3-2AC6-69B6-C1B0-D8605C601912}"/>
              </a:ext>
            </a:extLst>
          </p:cNvPr>
          <p:cNvSpPr/>
          <p:nvPr/>
        </p:nvSpPr>
        <p:spPr>
          <a:xfrm>
            <a:off x="4290932" y="799105"/>
            <a:ext cx="624840" cy="62484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spcAft>
                <a:spcPts val="600"/>
              </a:spcAft>
            </a:pPr>
            <a:r>
              <a:rPr lang="en-US" sz="2400" b="1" dirty="0"/>
              <a:t>1</a:t>
            </a:r>
          </a:p>
        </p:txBody>
      </p:sp>
      <p:sp>
        <p:nvSpPr>
          <p:cNvPr id="16" name="Oval 15">
            <a:extLst>
              <a:ext uri="{FF2B5EF4-FFF2-40B4-BE49-F238E27FC236}">
                <a16:creationId xmlns:a16="http://schemas.microsoft.com/office/drawing/2014/main" id="{BE1CA76C-9887-A62A-31A0-CD22BF275E11}"/>
              </a:ext>
            </a:extLst>
          </p:cNvPr>
          <p:cNvSpPr/>
          <p:nvPr/>
        </p:nvSpPr>
        <p:spPr>
          <a:xfrm>
            <a:off x="4290932" y="1913530"/>
            <a:ext cx="624840" cy="62484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spcAft>
                <a:spcPts val="600"/>
              </a:spcAft>
            </a:pPr>
            <a:r>
              <a:rPr lang="en-US" sz="2400" b="1" dirty="0"/>
              <a:t>2</a:t>
            </a:r>
          </a:p>
        </p:txBody>
      </p:sp>
      <p:sp>
        <p:nvSpPr>
          <p:cNvPr id="17" name="Oval 16">
            <a:extLst>
              <a:ext uri="{FF2B5EF4-FFF2-40B4-BE49-F238E27FC236}">
                <a16:creationId xmlns:a16="http://schemas.microsoft.com/office/drawing/2014/main" id="{80E0F174-53BF-562B-EF4E-68D8295428F0}"/>
              </a:ext>
            </a:extLst>
          </p:cNvPr>
          <p:cNvSpPr/>
          <p:nvPr/>
        </p:nvSpPr>
        <p:spPr>
          <a:xfrm>
            <a:off x="4290932" y="3027955"/>
            <a:ext cx="624840" cy="62484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spcAft>
                <a:spcPts val="600"/>
              </a:spcAft>
            </a:pPr>
            <a:r>
              <a:rPr lang="en-US" sz="2400" b="1" dirty="0"/>
              <a:t>3</a:t>
            </a:r>
          </a:p>
        </p:txBody>
      </p:sp>
      <p:sp>
        <p:nvSpPr>
          <p:cNvPr id="18" name="Oval 17">
            <a:extLst>
              <a:ext uri="{FF2B5EF4-FFF2-40B4-BE49-F238E27FC236}">
                <a16:creationId xmlns:a16="http://schemas.microsoft.com/office/drawing/2014/main" id="{4C30C1DB-622A-175A-E64F-6301D6DC8B3E}"/>
              </a:ext>
            </a:extLst>
          </p:cNvPr>
          <p:cNvSpPr/>
          <p:nvPr/>
        </p:nvSpPr>
        <p:spPr>
          <a:xfrm>
            <a:off x="4290932" y="4142380"/>
            <a:ext cx="624840" cy="62484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spcAft>
                <a:spcPts val="600"/>
              </a:spcAft>
            </a:pPr>
            <a:r>
              <a:rPr lang="en-US" sz="2400" b="1" dirty="0"/>
              <a:t>4</a:t>
            </a:r>
          </a:p>
        </p:txBody>
      </p:sp>
      <p:sp>
        <p:nvSpPr>
          <p:cNvPr id="42" name="Oval 41">
            <a:extLst>
              <a:ext uri="{FF2B5EF4-FFF2-40B4-BE49-F238E27FC236}">
                <a16:creationId xmlns:a16="http://schemas.microsoft.com/office/drawing/2014/main" id="{6F152C54-B28C-96B0-268D-12826C0EFB90}"/>
              </a:ext>
            </a:extLst>
          </p:cNvPr>
          <p:cNvSpPr/>
          <p:nvPr/>
        </p:nvSpPr>
        <p:spPr>
          <a:xfrm>
            <a:off x="4290932" y="5256805"/>
            <a:ext cx="624840" cy="62484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spcAft>
                <a:spcPts val="600"/>
              </a:spcAft>
            </a:pPr>
            <a:r>
              <a:rPr lang="en-US" sz="2400" b="1" dirty="0"/>
              <a:t>5</a:t>
            </a:r>
          </a:p>
        </p:txBody>
      </p:sp>
    </p:spTree>
    <p:extLst>
      <p:ext uri="{BB962C8B-B14F-4D97-AF65-F5344CB8AC3E}">
        <p14:creationId xmlns:p14="http://schemas.microsoft.com/office/powerpoint/2010/main" val="18112168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9FDE9AC-C271-808D-F989-7FF2313B14C5}"/>
              </a:ext>
            </a:extLst>
          </p:cNvPr>
          <p:cNvSpPr>
            <a:spLocks noGrp="1"/>
          </p:cNvSpPr>
          <p:nvPr>
            <p:ph type="sldNum" sz="quarter" idx="4"/>
          </p:nvPr>
        </p:nvSpPr>
        <p:spPr/>
        <p:txBody>
          <a:bodyPr/>
          <a:lstStyle/>
          <a:p>
            <a:fld id="{403EF4E2-7A7A-0548-85F1-5479B7C9E1B2}" type="slidenum">
              <a:rPr lang="en-US" smtClean="0"/>
              <a:t>20</a:t>
            </a:fld>
            <a:endParaRPr lang="en-US" dirty="0"/>
          </a:p>
        </p:txBody>
      </p:sp>
      <p:sp>
        <p:nvSpPr>
          <p:cNvPr id="7" name="Title 6">
            <a:extLst>
              <a:ext uri="{FF2B5EF4-FFF2-40B4-BE49-F238E27FC236}">
                <a16:creationId xmlns:a16="http://schemas.microsoft.com/office/drawing/2014/main" id="{F653AFC8-66EC-2037-C112-DEC563E0AA8D}"/>
              </a:ext>
            </a:extLst>
          </p:cNvPr>
          <p:cNvSpPr>
            <a:spLocks noGrp="1"/>
          </p:cNvSpPr>
          <p:nvPr>
            <p:ph type="ctrTitle"/>
          </p:nvPr>
        </p:nvSpPr>
        <p:spPr/>
        <p:txBody>
          <a:bodyPr/>
          <a:lstStyle/>
          <a:p>
            <a:r>
              <a:rPr lang="en-GB" dirty="0"/>
              <a:t>What happened by channel?</a:t>
            </a:r>
          </a:p>
        </p:txBody>
      </p:sp>
      <p:sp>
        <p:nvSpPr>
          <p:cNvPr id="9" name="Subtitle 8">
            <a:extLst>
              <a:ext uri="{FF2B5EF4-FFF2-40B4-BE49-F238E27FC236}">
                <a16:creationId xmlns:a16="http://schemas.microsoft.com/office/drawing/2014/main" id="{CF6AED20-99E6-5ADB-54B3-BE858A22AD8F}"/>
              </a:ext>
            </a:extLst>
          </p:cNvPr>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30254619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0AD71E1-FB5D-D05E-BEFE-97293A9C1ABF}"/>
              </a:ext>
            </a:extLst>
          </p:cNvPr>
          <p:cNvSpPr>
            <a:spLocks noGrp="1"/>
          </p:cNvSpPr>
          <p:nvPr>
            <p:ph type="sldNum" sz="quarter" idx="12"/>
          </p:nvPr>
        </p:nvSpPr>
        <p:spPr/>
        <p:txBody>
          <a:bodyPr/>
          <a:lstStyle/>
          <a:p>
            <a:fld id="{403EF4E2-7A7A-0548-85F1-5479B7C9E1B2}" type="slidenum">
              <a:rPr lang="en-US" smtClean="0"/>
              <a:t>21</a:t>
            </a:fld>
            <a:endParaRPr lang="en-US" dirty="0"/>
          </a:p>
        </p:txBody>
      </p:sp>
      <p:sp>
        <p:nvSpPr>
          <p:cNvPr id="5" name="Text Placeholder 4">
            <a:extLst>
              <a:ext uri="{FF2B5EF4-FFF2-40B4-BE49-F238E27FC236}">
                <a16:creationId xmlns:a16="http://schemas.microsoft.com/office/drawing/2014/main" id="{0BCDED7A-AE6F-9302-B2BA-83E5085D2DCE}"/>
              </a:ext>
            </a:extLst>
          </p:cNvPr>
          <p:cNvSpPr>
            <a:spLocks noGrp="1"/>
          </p:cNvSpPr>
          <p:nvPr>
            <p:ph type="body" sz="quarter" idx="13"/>
          </p:nvPr>
        </p:nvSpPr>
        <p:spPr>
          <a:xfrm>
            <a:off x="288557" y="6188245"/>
            <a:ext cx="11582400" cy="436542"/>
          </a:xfrm>
        </p:spPr>
        <p:txBody>
          <a:bodyPr/>
          <a:lstStyle/>
          <a:p>
            <a:r>
              <a:rPr lang="en-GB" sz="800" dirty="0"/>
              <a:t>Source:  NIQ Scantrack Total Store Read , *Homescan FMCG, **Homescan Total FMCG</a:t>
            </a:r>
          </a:p>
        </p:txBody>
      </p:sp>
      <p:sp>
        <p:nvSpPr>
          <p:cNvPr id="6" name="Title 5">
            <a:extLst>
              <a:ext uri="{FF2B5EF4-FFF2-40B4-BE49-F238E27FC236}">
                <a16:creationId xmlns:a16="http://schemas.microsoft.com/office/drawing/2014/main" id="{B585F5C7-1401-CDD8-26C5-A06443337F43}"/>
              </a:ext>
            </a:extLst>
          </p:cNvPr>
          <p:cNvSpPr>
            <a:spLocks noGrp="1"/>
          </p:cNvSpPr>
          <p:nvPr>
            <p:ph type="title"/>
          </p:nvPr>
        </p:nvSpPr>
        <p:spPr/>
        <p:txBody>
          <a:bodyPr/>
          <a:lstStyle/>
          <a:p>
            <a:r>
              <a:rPr lang="en-GB" b="0" dirty="0"/>
              <a:t>Shoppers are </a:t>
            </a:r>
            <a:r>
              <a:rPr lang="en-GB" i="1" dirty="0">
                <a:latin typeface="Georgia" panose="02040502050405020303" pitchFamily="18" charset="0"/>
              </a:rPr>
              <a:t>shopping more often </a:t>
            </a:r>
            <a:r>
              <a:rPr lang="en-GB" b="0" dirty="0"/>
              <a:t>and </a:t>
            </a:r>
            <a:r>
              <a:rPr lang="en-GB" i="1" dirty="0">
                <a:latin typeface="Georgia" panose="02040502050405020303" pitchFamily="18" charset="0"/>
              </a:rPr>
              <a:t>all channels </a:t>
            </a:r>
            <a:r>
              <a:rPr lang="en-GB" b="0" dirty="0"/>
              <a:t>are </a:t>
            </a:r>
            <a:r>
              <a:rPr lang="en-GB" i="1" dirty="0">
                <a:latin typeface="Georgia" panose="02040502050405020303" pitchFamily="18" charset="0"/>
              </a:rPr>
              <a:t>benefiting</a:t>
            </a:r>
            <a:r>
              <a:rPr lang="en-GB" b="0" dirty="0"/>
              <a:t>, as shoppers seek out the </a:t>
            </a:r>
            <a:r>
              <a:rPr lang="en-GB" i="1" dirty="0">
                <a:latin typeface="Georgia" panose="02040502050405020303" pitchFamily="18" charset="0"/>
              </a:rPr>
              <a:t>best value </a:t>
            </a:r>
            <a:r>
              <a:rPr lang="en-GB" b="0" dirty="0"/>
              <a:t>be it prices, promotion, loyalty offers, range and this </a:t>
            </a:r>
            <a:r>
              <a:rPr lang="en-GB" i="1" dirty="0">
                <a:latin typeface="Georgia" panose="02040502050405020303" pitchFamily="18" charset="0"/>
              </a:rPr>
              <a:t>will change </a:t>
            </a:r>
            <a:r>
              <a:rPr lang="en-GB" b="0" dirty="0"/>
              <a:t>by </a:t>
            </a:r>
            <a:r>
              <a:rPr lang="en-GB" i="1" dirty="0">
                <a:latin typeface="Georgia" panose="02040502050405020303" pitchFamily="18" charset="0"/>
              </a:rPr>
              <a:t>shopping mission </a:t>
            </a:r>
          </a:p>
        </p:txBody>
      </p:sp>
      <p:graphicFrame>
        <p:nvGraphicFramePr>
          <p:cNvPr id="7" name="Chart 6">
            <a:extLst>
              <a:ext uri="{FF2B5EF4-FFF2-40B4-BE49-F238E27FC236}">
                <a16:creationId xmlns:a16="http://schemas.microsoft.com/office/drawing/2014/main" id="{366A4383-3B4B-0CF0-6BE0-D1BD8EAE682A}"/>
              </a:ext>
            </a:extLst>
          </p:cNvPr>
          <p:cNvGraphicFramePr/>
          <p:nvPr>
            <p:extLst>
              <p:ext uri="{D42A27DB-BD31-4B8C-83A1-F6EECF244321}">
                <p14:modId xmlns:p14="http://schemas.microsoft.com/office/powerpoint/2010/main" val="2057945357"/>
              </p:ext>
            </p:extLst>
          </p:nvPr>
        </p:nvGraphicFramePr>
        <p:xfrm>
          <a:off x="288558" y="1573342"/>
          <a:ext cx="11582399" cy="4154358"/>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D30E3343-97DD-8316-9995-E341655B8F4E}"/>
              </a:ext>
            </a:extLst>
          </p:cNvPr>
          <p:cNvSpPr txBox="1"/>
          <p:nvPr/>
        </p:nvSpPr>
        <p:spPr>
          <a:xfrm>
            <a:off x="288558" y="1425515"/>
            <a:ext cx="4369726" cy="492443"/>
          </a:xfrm>
          <a:prstGeom prst="rect">
            <a:avLst/>
          </a:prstGeom>
          <a:noFill/>
        </p:spPr>
        <p:txBody>
          <a:bodyPr wrap="square" lIns="0" rIns="0" rtlCol="0" anchor="ctr">
            <a:spAutoFit/>
          </a:bodyPr>
          <a:lstStyle/>
          <a:p>
            <a:pPr defTabSz="685800"/>
            <a:r>
              <a:rPr lang="en-GB" sz="1400" b="1" dirty="0">
                <a:latin typeface="Arial" panose="020B0604020202020204" pitchFamily="34" charset="0"/>
                <a:cs typeface="Arial" panose="020B0604020202020204" pitchFamily="34" charset="0"/>
              </a:rPr>
              <a:t>Total Store Channel growth</a:t>
            </a:r>
            <a:br>
              <a:rPr lang="en-GB" sz="1400" b="1" dirty="0">
                <a:latin typeface="Arial" panose="020B0604020202020204" pitchFamily="34" charset="0"/>
                <a:cs typeface="Arial" panose="020B0604020202020204" pitchFamily="34" charset="0"/>
              </a:rPr>
            </a:br>
            <a:r>
              <a:rPr lang="en-GB" sz="1200" i="1" dirty="0">
                <a:latin typeface="Arial" panose="020B0604020202020204" pitchFamily="34" charset="0"/>
                <a:cs typeface="Arial" panose="020B0604020202020204" pitchFamily="34" charset="0"/>
              </a:rPr>
              <a:t>4w/e 25th March 2023 Value Growth</a:t>
            </a:r>
          </a:p>
        </p:txBody>
      </p:sp>
      <p:sp>
        <p:nvSpPr>
          <p:cNvPr id="9" name="TextBox 8">
            <a:extLst>
              <a:ext uri="{FF2B5EF4-FFF2-40B4-BE49-F238E27FC236}">
                <a16:creationId xmlns:a16="http://schemas.microsoft.com/office/drawing/2014/main" id="{522DE30F-4132-E513-02E5-BAAA881A7357}"/>
              </a:ext>
            </a:extLst>
          </p:cNvPr>
          <p:cNvSpPr txBox="1"/>
          <p:nvPr/>
        </p:nvSpPr>
        <p:spPr>
          <a:xfrm>
            <a:off x="288558" y="5985327"/>
            <a:ext cx="2706190" cy="215444"/>
          </a:xfrm>
          <a:prstGeom prst="rect">
            <a:avLst/>
          </a:prstGeom>
        </p:spPr>
        <p:txBody>
          <a:bodyPr vert="horz" lIns="0" tIns="45720" rIns="0" bIns="45720" rtlCol="0" anchor="b" anchorCtr="0">
            <a:noAutofit/>
          </a:bodyPr>
          <a:lstStyle>
            <a:lvl1pPr indent="0">
              <a:lnSpc>
                <a:spcPct val="100000"/>
              </a:lnSpc>
              <a:spcBef>
                <a:spcPts val="0"/>
              </a:spcBef>
              <a:spcAft>
                <a:spcPts val="0"/>
              </a:spcAft>
              <a:buFont typeface="Arial" panose="020B0604020202020204" pitchFamily="34" charset="0"/>
              <a:buNone/>
              <a:defRPr sz="800">
                <a:solidFill>
                  <a:srgbClr val="B3B3B3"/>
                </a:solidFill>
              </a:defRPr>
            </a:lvl1pPr>
            <a:lvl2pPr indent="0">
              <a:lnSpc>
                <a:spcPct val="100000"/>
              </a:lnSpc>
              <a:spcBef>
                <a:spcPts val="0"/>
              </a:spcBef>
              <a:spcAft>
                <a:spcPts val="600"/>
              </a:spcAft>
              <a:buSzPct val="100000"/>
              <a:buFont typeface="System Font Regular"/>
              <a:buNone/>
              <a:defRPr sz="1400"/>
            </a:lvl2pPr>
            <a:lvl3pPr indent="0">
              <a:lnSpc>
                <a:spcPct val="100000"/>
              </a:lnSpc>
              <a:spcBef>
                <a:spcPts val="0"/>
              </a:spcBef>
              <a:spcAft>
                <a:spcPts val="600"/>
              </a:spcAft>
              <a:buFont typeface="Arial" panose="020B0604020202020204" pitchFamily="34" charset="0"/>
              <a:buNone/>
              <a:defRPr sz="1200"/>
            </a:lvl3pPr>
            <a:lvl4pPr indent="0">
              <a:lnSpc>
                <a:spcPct val="100000"/>
              </a:lnSpc>
              <a:spcBef>
                <a:spcPts val="0"/>
              </a:spcBef>
              <a:spcAft>
                <a:spcPts val="600"/>
              </a:spcAft>
              <a:buFont typeface="Arial" panose="020B0604020202020204" pitchFamily="34" charset="0"/>
              <a:buNone/>
              <a:defRPr sz="1100"/>
            </a:lvl4pPr>
            <a:lvl5pPr indent="0">
              <a:lnSpc>
                <a:spcPct val="100000"/>
              </a:lnSpc>
              <a:spcBef>
                <a:spcPts val="0"/>
              </a:spcBef>
              <a:spcAft>
                <a:spcPts val="600"/>
              </a:spcAft>
              <a:buFont typeface="Arial" panose="020B0604020202020204" pitchFamily="34" charset="0"/>
              <a:buNone/>
              <a:defRPr sz="11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dirty="0"/>
              <a:t>Nb.  Supermarkets include Dark Stores and Pick stores</a:t>
            </a:r>
          </a:p>
        </p:txBody>
      </p:sp>
    </p:spTree>
    <p:extLst>
      <p:ext uri="{BB962C8B-B14F-4D97-AF65-F5344CB8AC3E}">
        <p14:creationId xmlns:p14="http://schemas.microsoft.com/office/powerpoint/2010/main" val="12659643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EC82D17-7A2F-AF69-48BF-9CFA7439E60E}"/>
              </a:ext>
            </a:extLst>
          </p:cNvPr>
          <p:cNvSpPr>
            <a:spLocks noGrp="1"/>
          </p:cNvSpPr>
          <p:nvPr>
            <p:ph type="sldNum" sz="quarter" idx="12"/>
          </p:nvPr>
        </p:nvSpPr>
        <p:spPr/>
        <p:txBody>
          <a:bodyPr/>
          <a:lstStyle/>
          <a:p>
            <a:fld id="{403EF4E2-7A7A-0548-85F1-5479B7C9E1B2}" type="slidenum">
              <a:rPr lang="en-US" smtClean="0"/>
              <a:t>22</a:t>
            </a:fld>
            <a:endParaRPr lang="en-US" dirty="0"/>
          </a:p>
        </p:txBody>
      </p:sp>
      <p:sp>
        <p:nvSpPr>
          <p:cNvPr id="5" name="Text Placeholder 4">
            <a:extLst>
              <a:ext uri="{FF2B5EF4-FFF2-40B4-BE49-F238E27FC236}">
                <a16:creationId xmlns:a16="http://schemas.microsoft.com/office/drawing/2014/main" id="{4A768B93-DEAF-AF53-19CB-C72BB2AAF166}"/>
              </a:ext>
            </a:extLst>
          </p:cNvPr>
          <p:cNvSpPr>
            <a:spLocks noGrp="1"/>
          </p:cNvSpPr>
          <p:nvPr>
            <p:ph type="body" sz="quarter" idx="13"/>
          </p:nvPr>
        </p:nvSpPr>
        <p:spPr>
          <a:xfrm>
            <a:off x="275679" y="6188244"/>
            <a:ext cx="11582400" cy="436542"/>
          </a:xfrm>
        </p:spPr>
        <p:txBody>
          <a:bodyPr/>
          <a:lstStyle/>
          <a:p>
            <a:r>
              <a:rPr lang="en-GB" sz="800" dirty="0"/>
              <a:t>Source:  NIQ Scantrack Total Store Read, *Homescan FMCG, **Homescan Total FMCG</a:t>
            </a:r>
          </a:p>
        </p:txBody>
      </p:sp>
      <p:sp>
        <p:nvSpPr>
          <p:cNvPr id="6" name="Title 5">
            <a:extLst>
              <a:ext uri="{FF2B5EF4-FFF2-40B4-BE49-F238E27FC236}">
                <a16:creationId xmlns:a16="http://schemas.microsoft.com/office/drawing/2014/main" id="{8C1D72F8-A4EA-2238-158E-CF473498CAB3}"/>
              </a:ext>
            </a:extLst>
          </p:cNvPr>
          <p:cNvSpPr>
            <a:spLocks noGrp="1"/>
          </p:cNvSpPr>
          <p:nvPr>
            <p:ph type="title"/>
          </p:nvPr>
        </p:nvSpPr>
        <p:spPr>
          <a:xfrm>
            <a:off x="288557" y="178971"/>
            <a:ext cx="11836901" cy="397352"/>
          </a:xfrm>
        </p:spPr>
        <p:txBody>
          <a:bodyPr/>
          <a:lstStyle/>
          <a:p>
            <a:r>
              <a:rPr lang="en-GB" b="0" dirty="0">
                <a:latin typeface="+mn-lt"/>
              </a:rPr>
              <a:t>As covid exits the headlines and fuel prices lower than last year, </a:t>
            </a:r>
            <a:r>
              <a:rPr lang="en-GB" i="1" dirty="0">
                <a:latin typeface="Georgia" panose="02040502050405020303" pitchFamily="18" charset="0"/>
              </a:rPr>
              <a:t>growth</a:t>
            </a:r>
            <a:r>
              <a:rPr lang="en-GB" b="0" dirty="0">
                <a:latin typeface="+mn-lt"/>
              </a:rPr>
              <a:t> of </a:t>
            </a:r>
            <a:r>
              <a:rPr lang="en-GB" i="1" dirty="0">
                <a:latin typeface="Georgia" panose="02040502050405020303" pitchFamily="18" charset="0"/>
              </a:rPr>
              <a:t>Chemists</a:t>
            </a:r>
            <a:r>
              <a:rPr lang="en-GB" b="0" dirty="0">
                <a:latin typeface="+mn-lt"/>
              </a:rPr>
              <a:t> and </a:t>
            </a:r>
            <a:r>
              <a:rPr lang="en-GB" i="1" dirty="0">
                <a:latin typeface="Georgia" panose="02040502050405020303" pitchFamily="18" charset="0"/>
              </a:rPr>
              <a:t>Forecourts</a:t>
            </a:r>
            <a:r>
              <a:rPr lang="en-GB" b="0" dirty="0">
                <a:latin typeface="+mn-lt"/>
              </a:rPr>
              <a:t> have started to </a:t>
            </a:r>
            <a:r>
              <a:rPr lang="en-GB" i="1" dirty="0">
                <a:latin typeface="Georgia" panose="02040502050405020303" pitchFamily="18" charset="0"/>
              </a:rPr>
              <a:t>slow</a:t>
            </a:r>
            <a:r>
              <a:rPr lang="en-GB" b="0" dirty="0">
                <a:latin typeface="+mn-lt"/>
              </a:rPr>
              <a:t>.  </a:t>
            </a:r>
            <a:r>
              <a:rPr lang="en-GB" i="1" dirty="0">
                <a:latin typeface="Georgia" panose="02040502050405020303" pitchFamily="18" charset="0"/>
              </a:rPr>
              <a:t>Rising sugar prices </a:t>
            </a:r>
            <a:r>
              <a:rPr lang="en-GB" b="0" dirty="0">
                <a:latin typeface="+mn-lt"/>
              </a:rPr>
              <a:t>will be a </a:t>
            </a:r>
            <a:r>
              <a:rPr lang="en-GB" i="1" dirty="0">
                <a:latin typeface="Georgia" panose="02040502050405020303" pitchFamily="18" charset="0"/>
              </a:rPr>
              <a:t>catalyst</a:t>
            </a:r>
            <a:r>
              <a:rPr lang="en-GB" b="0" dirty="0">
                <a:latin typeface="+mn-lt"/>
              </a:rPr>
              <a:t> for shoppers to </a:t>
            </a:r>
            <a:r>
              <a:rPr lang="en-GB" i="1" dirty="0">
                <a:latin typeface="Georgia" panose="02040502050405020303" pitchFamily="18" charset="0"/>
              </a:rPr>
              <a:t>buy more </a:t>
            </a:r>
            <a:r>
              <a:rPr lang="en-GB" b="0" dirty="0">
                <a:latin typeface="+mn-lt"/>
              </a:rPr>
              <a:t>at </a:t>
            </a:r>
            <a:r>
              <a:rPr lang="en-GB" i="1" dirty="0">
                <a:latin typeface="Georgia" panose="02040502050405020303" pitchFamily="18" charset="0"/>
              </a:rPr>
              <a:t>HSVR</a:t>
            </a:r>
          </a:p>
        </p:txBody>
      </p:sp>
      <p:sp>
        <p:nvSpPr>
          <p:cNvPr id="7" name="TextBox 6">
            <a:extLst>
              <a:ext uri="{FF2B5EF4-FFF2-40B4-BE49-F238E27FC236}">
                <a16:creationId xmlns:a16="http://schemas.microsoft.com/office/drawing/2014/main" id="{D7292306-C3EB-2F0F-4374-7F7AF93CE3F3}"/>
              </a:ext>
            </a:extLst>
          </p:cNvPr>
          <p:cNvSpPr txBox="1"/>
          <p:nvPr/>
        </p:nvSpPr>
        <p:spPr>
          <a:xfrm>
            <a:off x="288558" y="1425515"/>
            <a:ext cx="4369726" cy="492443"/>
          </a:xfrm>
          <a:prstGeom prst="rect">
            <a:avLst/>
          </a:prstGeom>
          <a:noFill/>
        </p:spPr>
        <p:txBody>
          <a:bodyPr wrap="square" lIns="0" rIns="0" rtlCol="0" anchor="ctr">
            <a:spAutoFit/>
          </a:bodyPr>
          <a:lstStyle/>
          <a:p>
            <a:pPr defTabSz="685800"/>
            <a:r>
              <a:rPr lang="en-GB" sz="1400" b="1" dirty="0">
                <a:latin typeface="Arial" panose="020B0604020202020204" pitchFamily="34" charset="0"/>
                <a:cs typeface="Arial" panose="020B0604020202020204" pitchFamily="34" charset="0"/>
              </a:rPr>
              <a:t>Total Store Channel growth</a:t>
            </a:r>
            <a:br>
              <a:rPr lang="en-GB" sz="1400" b="1" dirty="0">
                <a:latin typeface="Arial" panose="020B0604020202020204" pitchFamily="34" charset="0"/>
                <a:cs typeface="Arial" panose="020B0604020202020204" pitchFamily="34" charset="0"/>
              </a:rPr>
            </a:br>
            <a:r>
              <a:rPr lang="en-GB" sz="1200" i="1" dirty="0">
                <a:latin typeface="Arial" panose="020B0604020202020204" pitchFamily="34" charset="0"/>
                <a:cs typeface="Arial" panose="020B0604020202020204" pitchFamily="34" charset="0"/>
              </a:rPr>
              <a:t>4w/e 25th March 2023 vs </a:t>
            </a:r>
            <a:r>
              <a:rPr lang="en-GB" sz="1200" b="1" i="1" dirty="0">
                <a:latin typeface="Georgia" panose="02040502050405020303" pitchFamily="18" charset="0"/>
                <a:cs typeface="Arial" panose="020B0604020202020204" pitchFamily="34" charset="0"/>
              </a:rPr>
              <a:t>Prior period</a:t>
            </a:r>
          </a:p>
        </p:txBody>
      </p:sp>
      <p:graphicFrame>
        <p:nvGraphicFramePr>
          <p:cNvPr id="8" name="Chart 7">
            <a:extLst>
              <a:ext uri="{FF2B5EF4-FFF2-40B4-BE49-F238E27FC236}">
                <a16:creationId xmlns:a16="http://schemas.microsoft.com/office/drawing/2014/main" id="{F50F29F5-DFFD-A88F-D272-31A2A4E167B0}"/>
              </a:ext>
            </a:extLst>
          </p:cNvPr>
          <p:cNvGraphicFramePr/>
          <p:nvPr>
            <p:extLst>
              <p:ext uri="{D42A27DB-BD31-4B8C-83A1-F6EECF244321}">
                <p14:modId xmlns:p14="http://schemas.microsoft.com/office/powerpoint/2010/main" val="3408027596"/>
              </p:ext>
            </p:extLst>
          </p:nvPr>
        </p:nvGraphicFramePr>
        <p:xfrm>
          <a:off x="288558" y="1933346"/>
          <a:ext cx="11582399" cy="3967230"/>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357AD2DF-E701-F754-471D-CAE0FEE1CF22}"/>
              </a:ext>
            </a:extLst>
          </p:cNvPr>
          <p:cNvSpPr txBox="1"/>
          <p:nvPr/>
        </p:nvSpPr>
        <p:spPr>
          <a:xfrm>
            <a:off x="288558" y="5985327"/>
            <a:ext cx="2706190" cy="215444"/>
          </a:xfrm>
          <a:prstGeom prst="rect">
            <a:avLst/>
          </a:prstGeom>
        </p:spPr>
        <p:txBody>
          <a:bodyPr vert="horz" lIns="0" tIns="45720" rIns="0" bIns="45720" rtlCol="0" anchor="b" anchorCtr="0">
            <a:noAutofit/>
          </a:bodyPr>
          <a:lstStyle>
            <a:lvl1pPr indent="0">
              <a:lnSpc>
                <a:spcPct val="100000"/>
              </a:lnSpc>
              <a:spcBef>
                <a:spcPts val="0"/>
              </a:spcBef>
              <a:spcAft>
                <a:spcPts val="0"/>
              </a:spcAft>
              <a:buFont typeface="Arial" panose="020B0604020202020204" pitchFamily="34" charset="0"/>
              <a:buNone/>
              <a:defRPr sz="800">
                <a:solidFill>
                  <a:srgbClr val="B3B3B3"/>
                </a:solidFill>
              </a:defRPr>
            </a:lvl1pPr>
            <a:lvl2pPr indent="0">
              <a:lnSpc>
                <a:spcPct val="100000"/>
              </a:lnSpc>
              <a:spcBef>
                <a:spcPts val="0"/>
              </a:spcBef>
              <a:spcAft>
                <a:spcPts val="600"/>
              </a:spcAft>
              <a:buSzPct val="100000"/>
              <a:buFont typeface="System Font Regular"/>
              <a:buNone/>
              <a:defRPr sz="1400"/>
            </a:lvl2pPr>
            <a:lvl3pPr indent="0">
              <a:lnSpc>
                <a:spcPct val="100000"/>
              </a:lnSpc>
              <a:spcBef>
                <a:spcPts val="0"/>
              </a:spcBef>
              <a:spcAft>
                <a:spcPts val="600"/>
              </a:spcAft>
              <a:buFont typeface="Arial" panose="020B0604020202020204" pitchFamily="34" charset="0"/>
              <a:buNone/>
              <a:defRPr sz="1200"/>
            </a:lvl3pPr>
            <a:lvl4pPr indent="0">
              <a:lnSpc>
                <a:spcPct val="100000"/>
              </a:lnSpc>
              <a:spcBef>
                <a:spcPts val="0"/>
              </a:spcBef>
              <a:spcAft>
                <a:spcPts val="600"/>
              </a:spcAft>
              <a:buFont typeface="Arial" panose="020B0604020202020204" pitchFamily="34" charset="0"/>
              <a:buNone/>
              <a:defRPr sz="1100"/>
            </a:lvl4pPr>
            <a:lvl5pPr indent="0">
              <a:lnSpc>
                <a:spcPct val="100000"/>
              </a:lnSpc>
              <a:spcBef>
                <a:spcPts val="0"/>
              </a:spcBef>
              <a:spcAft>
                <a:spcPts val="600"/>
              </a:spcAft>
              <a:buFont typeface="Arial" panose="020B0604020202020204" pitchFamily="34" charset="0"/>
              <a:buNone/>
              <a:defRPr sz="11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dirty="0"/>
              <a:t>Nb.  Supermarkets include Dark Stores and Pick stores</a:t>
            </a:r>
          </a:p>
        </p:txBody>
      </p:sp>
    </p:spTree>
    <p:extLst>
      <p:ext uri="{BB962C8B-B14F-4D97-AF65-F5344CB8AC3E}">
        <p14:creationId xmlns:p14="http://schemas.microsoft.com/office/powerpoint/2010/main" val="25919887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EC82D17-7A2F-AF69-48BF-9CFA7439E60E}"/>
              </a:ext>
            </a:extLst>
          </p:cNvPr>
          <p:cNvSpPr>
            <a:spLocks noGrp="1"/>
          </p:cNvSpPr>
          <p:nvPr>
            <p:ph type="sldNum" sz="quarter" idx="12"/>
          </p:nvPr>
        </p:nvSpPr>
        <p:spPr/>
        <p:txBody>
          <a:bodyPr/>
          <a:lstStyle/>
          <a:p>
            <a:fld id="{403EF4E2-7A7A-0548-85F1-5479B7C9E1B2}" type="slidenum">
              <a:rPr lang="en-US" smtClean="0"/>
              <a:t>23</a:t>
            </a:fld>
            <a:endParaRPr lang="en-US" dirty="0"/>
          </a:p>
        </p:txBody>
      </p:sp>
      <p:sp>
        <p:nvSpPr>
          <p:cNvPr id="5" name="Text Placeholder 4">
            <a:extLst>
              <a:ext uri="{FF2B5EF4-FFF2-40B4-BE49-F238E27FC236}">
                <a16:creationId xmlns:a16="http://schemas.microsoft.com/office/drawing/2014/main" id="{4A768B93-DEAF-AF53-19CB-C72BB2AAF166}"/>
              </a:ext>
            </a:extLst>
          </p:cNvPr>
          <p:cNvSpPr>
            <a:spLocks noGrp="1"/>
          </p:cNvSpPr>
          <p:nvPr>
            <p:ph type="body" sz="quarter" idx="13"/>
          </p:nvPr>
        </p:nvSpPr>
        <p:spPr>
          <a:xfrm>
            <a:off x="256360" y="6201124"/>
            <a:ext cx="11582400" cy="436542"/>
          </a:xfrm>
        </p:spPr>
        <p:txBody>
          <a:bodyPr/>
          <a:lstStyle/>
          <a:p>
            <a:r>
              <a:rPr lang="en-GB" sz="800" dirty="0"/>
              <a:t>Source:  NIQ Scantrack Total Store Read, *Homescan FMCG, **Homescan Total FMCG</a:t>
            </a:r>
          </a:p>
        </p:txBody>
      </p:sp>
      <p:sp>
        <p:nvSpPr>
          <p:cNvPr id="6" name="Title 5">
            <a:extLst>
              <a:ext uri="{FF2B5EF4-FFF2-40B4-BE49-F238E27FC236}">
                <a16:creationId xmlns:a16="http://schemas.microsoft.com/office/drawing/2014/main" id="{8C1D72F8-A4EA-2238-158E-CF473498CAB3}"/>
              </a:ext>
            </a:extLst>
          </p:cNvPr>
          <p:cNvSpPr>
            <a:spLocks noGrp="1"/>
          </p:cNvSpPr>
          <p:nvPr>
            <p:ph type="title"/>
          </p:nvPr>
        </p:nvSpPr>
        <p:spPr/>
        <p:txBody>
          <a:bodyPr/>
          <a:lstStyle/>
          <a:p>
            <a:r>
              <a:rPr lang="en-GB" i="1" dirty="0">
                <a:latin typeface="Georgia" panose="02040502050405020303" pitchFamily="18" charset="0"/>
              </a:rPr>
              <a:t>Double digit food inflation </a:t>
            </a:r>
            <a:r>
              <a:rPr lang="en-GB" b="0" dirty="0"/>
              <a:t>continues to </a:t>
            </a:r>
            <a:r>
              <a:rPr lang="en-GB" i="1" dirty="0">
                <a:latin typeface="Georgia" panose="02040502050405020303" pitchFamily="18" charset="0"/>
              </a:rPr>
              <a:t>drive growth </a:t>
            </a:r>
            <a:r>
              <a:rPr lang="en-GB" b="0" dirty="0"/>
              <a:t>in </a:t>
            </a:r>
            <a:r>
              <a:rPr lang="en-GB" i="1" dirty="0">
                <a:latin typeface="Georgia" panose="02040502050405020303" pitchFamily="18" charset="0"/>
              </a:rPr>
              <a:t>2023</a:t>
            </a:r>
            <a:r>
              <a:rPr lang="en-GB" b="0" dirty="0"/>
              <a:t>, this time last year food inflation~ was just 3.3%, with the exception of the Discounters, growth in the other channels is more modest</a:t>
            </a:r>
            <a:endParaRPr lang="en-GB" dirty="0"/>
          </a:p>
        </p:txBody>
      </p:sp>
      <p:sp>
        <p:nvSpPr>
          <p:cNvPr id="7" name="TextBox 6">
            <a:extLst>
              <a:ext uri="{FF2B5EF4-FFF2-40B4-BE49-F238E27FC236}">
                <a16:creationId xmlns:a16="http://schemas.microsoft.com/office/drawing/2014/main" id="{D7292306-C3EB-2F0F-4374-7F7AF93CE3F3}"/>
              </a:ext>
            </a:extLst>
          </p:cNvPr>
          <p:cNvSpPr txBox="1"/>
          <p:nvPr/>
        </p:nvSpPr>
        <p:spPr>
          <a:xfrm>
            <a:off x="288558" y="1425515"/>
            <a:ext cx="4369726" cy="492443"/>
          </a:xfrm>
          <a:prstGeom prst="rect">
            <a:avLst/>
          </a:prstGeom>
          <a:noFill/>
        </p:spPr>
        <p:txBody>
          <a:bodyPr wrap="square" lIns="0" rIns="0" rtlCol="0" anchor="ctr">
            <a:spAutoFit/>
          </a:bodyPr>
          <a:lstStyle/>
          <a:p>
            <a:pPr defTabSz="685800"/>
            <a:r>
              <a:rPr lang="en-GB" sz="1400" b="1" dirty="0">
                <a:latin typeface="Arial" panose="020B0604020202020204" pitchFamily="34" charset="0"/>
                <a:cs typeface="Arial" panose="020B0604020202020204" pitchFamily="34" charset="0"/>
              </a:rPr>
              <a:t>Total Store Channel growth</a:t>
            </a:r>
            <a:br>
              <a:rPr lang="en-GB" sz="1400" b="1" dirty="0">
                <a:latin typeface="Arial" panose="020B0604020202020204" pitchFamily="34" charset="0"/>
                <a:cs typeface="Arial" panose="020B0604020202020204" pitchFamily="34" charset="0"/>
              </a:rPr>
            </a:br>
            <a:r>
              <a:rPr lang="en-GB" sz="1200" b="1" i="1" dirty="0">
                <a:latin typeface="Georgia" panose="02040502050405020303" pitchFamily="18" charset="0"/>
                <a:cs typeface="Arial" panose="020B0604020202020204" pitchFamily="34" charset="0"/>
              </a:rPr>
              <a:t>YTD </a:t>
            </a:r>
            <a:r>
              <a:rPr lang="en-GB" sz="1200" i="1" dirty="0">
                <a:latin typeface="Arial" panose="020B0604020202020204" pitchFamily="34" charset="0"/>
                <a:cs typeface="Arial" panose="020B0604020202020204" pitchFamily="34" charset="0"/>
              </a:rPr>
              <a:t>12w/e 25th March 2023 vs</a:t>
            </a:r>
            <a:r>
              <a:rPr lang="en-GB" sz="1200" b="1" dirty="0">
                <a:latin typeface="+mj-lt"/>
                <a:cs typeface="Arial" panose="020B0604020202020204" pitchFamily="34" charset="0"/>
              </a:rPr>
              <a:t> </a:t>
            </a:r>
            <a:r>
              <a:rPr lang="en-GB" sz="1200" i="1" dirty="0">
                <a:latin typeface="+mj-lt"/>
                <a:cs typeface="Arial" panose="020B0604020202020204" pitchFamily="34" charset="0"/>
              </a:rPr>
              <a:t>year ago</a:t>
            </a:r>
          </a:p>
        </p:txBody>
      </p:sp>
      <p:graphicFrame>
        <p:nvGraphicFramePr>
          <p:cNvPr id="8" name="Chart 7">
            <a:extLst>
              <a:ext uri="{FF2B5EF4-FFF2-40B4-BE49-F238E27FC236}">
                <a16:creationId xmlns:a16="http://schemas.microsoft.com/office/drawing/2014/main" id="{F50F29F5-DFFD-A88F-D272-31A2A4E167B0}"/>
              </a:ext>
            </a:extLst>
          </p:cNvPr>
          <p:cNvGraphicFramePr/>
          <p:nvPr>
            <p:extLst>
              <p:ext uri="{D42A27DB-BD31-4B8C-83A1-F6EECF244321}">
                <p14:modId xmlns:p14="http://schemas.microsoft.com/office/powerpoint/2010/main" val="1902834557"/>
              </p:ext>
            </p:extLst>
          </p:nvPr>
        </p:nvGraphicFramePr>
        <p:xfrm>
          <a:off x="288558" y="1933346"/>
          <a:ext cx="11582399" cy="3967230"/>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357AD2DF-E701-F754-471D-CAE0FEE1CF22}"/>
              </a:ext>
            </a:extLst>
          </p:cNvPr>
          <p:cNvSpPr txBox="1"/>
          <p:nvPr/>
        </p:nvSpPr>
        <p:spPr>
          <a:xfrm>
            <a:off x="288558" y="5985327"/>
            <a:ext cx="2706190" cy="215444"/>
          </a:xfrm>
          <a:prstGeom prst="rect">
            <a:avLst/>
          </a:prstGeom>
        </p:spPr>
        <p:txBody>
          <a:bodyPr vert="horz" lIns="0" tIns="45720" rIns="0" bIns="45720" rtlCol="0" anchor="b" anchorCtr="0">
            <a:noAutofit/>
          </a:bodyPr>
          <a:lstStyle>
            <a:lvl1pPr indent="0">
              <a:lnSpc>
                <a:spcPct val="100000"/>
              </a:lnSpc>
              <a:spcBef>
                <a:spcPts val="0"/>
              </a:spcBef>
              <a:spcAft>
                <a:spcPts val="0"/>
              </a:spcAft>
              <a:buFont typeface="Arial" panose="020B0604020202020204" pitchFamily="34" charset="0"/>
              <a:buNone/>
              <a:defRPr sz="800">
                <a:solidFill>
                  <a:srgbClr val="B3B3B3"/>
                </a:solidFill>
              </a:defRPr>
            </a:lvl1pPr>
            <a:lvl2pPr indent="0">
              <a:lnSpc>
                <a:spcPct val="100000"/>
              </a:lnSpc>
              <a:spcBef>
                <a:spcPts val="0"/>
              </a:spcBef>
              <a:spcAft>
                <a:spcPts val="600"/>
              </a:spcAft>
              <a:buSzPct val="100000"/>
              <a:buFont typeface="System Font Regular"/>
              <a:buNone/>
              <a:defRPr sz="1400"/>
            </a:lvl2pPr>
            <a:lvl3pPr indent="0">
              <a:lnSpc>
                <a:spcPct val="100000"/>
              </a:lnSpc>
              <a:spcBef>
                <a:spcPts val="0"/>
              </a:spcBef>
              <a:spcAft>
                <a:spcPts val="600"/>
              </a:spcAft>
              <a:buFont typeface="Arial" panose="020B0604020202020204" pitchFamily="34" charset="0"/>
              <a:buNone/>
              <a:defRPr sz="1200"/>
            </a:lvl3pPr>
            <a:lvl4pPr indent="0">
              <a:lnSpc>
                <a:spcPct val="100000"/>
              </a:lnSpc>
              <a:spcBef>
                <a:spcPts val="0"/>
              </a:spcBef>
              <a:spcAft>
                <a:spcPts val="600"/>
              </a:spcAft>
              <a:buFont typeface="Arial" panose="020B0604020202020204" pitchFamily="34" charset="0"/>
              <a:buNone/>
              <a:defRPr sz="1100"/>
            </a:lvl4pPr>
            <a:lvl5pPr indent="0">
              <a:lnSpc>
                <a:spcPct val="100000"/>
              </a:lnSpc>
              <a:spcBef>
                <a:spcPts val="0"/>
              </a:spcBef>
              <a:spcAft>
                <a:spcPts val="600"/>
              </a:spcAft>
              <a:buFont typeface="Arial" panose="020B0604020202020204" pitchFamily="34" charset="0"/>
              <a:buNone/>
              <a:defRPr sz="11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dirty="0"/>
              <a:t>Nb.  Supermarkets include Dark Stores and Pick stores</a:t>
            </a:r>
          </a:p>
        </p:txBody>
      </p:sp>
      <p:sp>
        <p:nvSpPr>
          <p:cNvPr id="2" name="TextBox 1">
            <a:extLst>
              <a:ext uri="{FF2B5EF4-FFF2-40B4-BE49-F238E27FC236}">
                <a16:creationId xmlns:a16="http://schemas.microsoft.com/office/drawing/2014/main" id="{D42BFEA1-7704-B480-33C7-AF768CB7250B}"/>
              </a:ext>
            </a:extLst>
          </p:cNvPr>
          <p:cNvSpPr txBox="1"/>
          <p:nvPr/>
        </p:nvSpPr>
        <p:spPr>
          <a:xfrm>
            <a:off x="7817476" y="6130344"/>
            <a:ext cx="4043967" cy="328411"/>
          </a:xfrm>
          <a:prstGeom prst="rect">
            <a:avLst/>
          </a:prstGeom>
          <a:noFill/>
        </p:spPr>
        <p:txBody>
          <a:bodyPr wrap="none" lIns="0" rIns="0" rtlCol="0">
            <a:noAutofit/>
          </a:bodyPr>
          <a:lstStyle/>
          <a:p>
            <a:pPr algn="r">
              <a:spcAft>
                <a:spcPts val="600"/>
              </a:spcAft>
            </a:pPr>
            <a:r>
              <a:rPr lang="en-GB" sz="1000" dirty="0">
                <a:solidFill>
                  <a:schemeClr val="bg1">
                    <a:lumMod val="50000"/>
                  </a:schemeClr>
                </a:solidFill>
              </a:rPr>
              <a:t>~BRC-NIQ Food Shop Price Index, Mar23 (+15.0%)</a:t>
            </a:r>
          </a:p>
        </p:txBody>
      </p:sp>
    </p:spTree>
    <p:extLst>
      <p:ext uri="{BB962C8B-B14F-4D97-AF65-F5344CB8AC3E}">
        <p14:creationId xmlns:p14="http://schemas.microsoft.com/office/powerpoint/2010/main" val="35704491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DDB100C-26C9-6FA6-DE85-B88A3F11AC4E}"/>
              </a:ext>
            </a:extLst>
          </p:cNvPr>
          <p:cNvSpPr>
            <a:spLocks noGrp="1"/>
          </p:cNvSpPr>
          <p:nvPr>
            <p:ph type="sldNum" sz="quarter" idx="12"/>
          </p:nvPr>
        </p:nvSpPr>
        <p:spPr/>
        <p:txBody>
          <a:bodyPr/>
          <a:lstStyle/>
          <a:p>
            <a:fld id="{403EF4E2-7A7A-0548-85F1-5479B7C9E1B2}" type="slidenum">
              <a:rPr lang="en-US" smtClean="0"/>
              <a:t>24</a:t>
            </a:fld>
            <a:endParaRPr lang="en-US" dirty="0"/>
          </a:p>
        </p:txBody>
      </p:sp>
      <p:sp>
        <p:nvSpPr>
          <p:cNvPr id="5" name="Text Placeholder 4">
            <a:extLst>
              <a:ext uri="{FF2B5EF4-FFF2-40B4-BE49-F238E27FC236}">
                <a16:creationId xmlns:a16="http://schemas.microsoft.com/office/drawing/2014/main" id="{127BC5DA-C35A-10CC-CAAF-F12AD1C9DD87}"/>
              </a:ext>
            </a:extLst>
          </p:cNvPr>
          <p:cNvSpPr>
            <a:spLocks noGrp="1"/>
          </p:cNvSpPr>
          <p:nvPr>
            <p:ph type="body" sz="quarter" idx="13"/>
          </p:nvPr>
        </p:nvSpPr>
        <p:spPr>
          <a:xfrm>
            <a:off x="301437" y="6175365"/>
            <a:ext cx="11582400" cy="436542"/>
          </a:xfrm>
        </p:spPr>
        <p:txBody>
          <a:bodyPr/>
          <a:lstStyle/>
          <a:p>
            <a:r>
              <a:rPr lang="en-GB" sz="900" dirty="0"/>
              <a:t>Source:  NIQ Homescan Online FMCG</a:t>
            </a:r>
          </a:p>
        </p:txBody>
      </p:sp>
      <p:sp>
        <p:nvSpPr>
          <p:cNvPr id="6" name="Title 5">
            <a:extLst>
              <a:ext uri="{FF2B5EF4-FFF2-40B4-BE49-F238E27FC236}">
                <a16:creationId xmlns:a16="http://schemas.microsoft.com/office/drawing/2014/main" id="{6345D017-F2FF-3980-2AFE-DC6E13B173B3}"/>
              </a:ext>
            </a:extLst>
          </p:cNvPr>
          <p:cNvSpPr>
            <a:spLocks noGrp="1"/>
          </p:cNvSpPr>
          <p:nvPr>
            <p:ph type="title"/>
          </p:nvPr>
        </p:nvSpPr>
        <p:spPr>
          <a:xfrm>
            <a:off x="294997" y="178971"/>
            <a:ext cx="11582400" cy="397352"/>
          </a:xfrm>
        </p:spPr>
        <p:txBody>
          <a:bodyPr/>
          <a:lstStyle/>
          <a:p>
            <a:r>
              <a:rPr lang="en-GB" b="0" dirty="0"/>
              <a:t>It was a </a:t>
            </a:r>
            <a:r>
              <a:rPr lang="en-GB" i="1" dirty="0">
                <a:latin typeface="Georgia" panose="02040502050405020303" pitchFamily="18" charset="0"/>
              </a:rPr>
              <a:t>better trading period </a:t>
            </a:r>
            <a:r>
              <a:rPr lang="en-GB" b="0" dirty="0"/>
              <a:t>for </a:t>
            </a:r>
            <a:r>
              <a:rPr lang="en-GB" i="1" dirty="0">
                <a:latin typeface="Georgia" panose="02040502050405020303" pitchFamily="18" charset="0"/>
              </a:rPr>
              <a:t>Online</a:t>
            </a:r>
            <a:r>
              <a:rPr lang="en-GB" b="0" dirty="0"/>
              <a:t>, with </a:t>
            </a:r>
            <a:r>
              <a:rPr lang="en-GB" i="1" dirty="0">
                <a:latin typeface="Georgia" panose="02040502050405020303" pitchFamily="18" charset="0"/>
              </a:rPr>
              <a:t>share</a:t>
            </a:r>
            <a:r>
              <a:rPr lang="en-GB" b="0" dirty="0"/>
              <a:t> </a:t>
            </a:r>
            <a:r>
              <a:rPr lang="en-GB" i="1" dirty="0">
                <a:latin typeface="Georgia" panose="02040502050405020303" pitchFamily="18" charset="0"/>
              </a:rPr>
              <a:t>improving</a:t>
            </a:r>
            <a:r>
              <a:rPr lang="en-GB" b="0" dirty="0"/>
              <a:t> on last month and </a:t>
            </a:r>
            <a:r>
              <a:rPr lang="en-GB" i="1" dirty="0">
                <a:latin typeface="Georgia" panose="02040502050405020303" pitchFamily="18" charset="0"/>
              </a:rPr>
              <a:t>sales</a:t>
            </a:r>
            <a:r>
              <a:rPr lang="en-GB" b="0" dirty="0"/>
              <a:t> above </a:t>
            </a:r>
            <a:r>
              <a:rPr lang="en-GB" i="1" dirty="0">
                <a:latin typeface="Georgia" panose="02040502050405020303" pitchFamily="18" charset="0"/>
              </a:rPr>
              <a:t>zero</a:t>
            </a:r>
            <a:r>
              <a:rPr lang="en-GB" b="0" dirty="0"/>
              <a:t>, so despite the swing towards smaller basket sizes the online channel is </a:t>
            </a:r>
            <a:r>
              <a:rPr lang="en-GB" i="1" dirty="0">
                <a:latin typeface="Georgia" panose="02040502050405020303" pitchFamily="18" charset="0"/>
              </a:rPr>
              <a:t>holding share</a:t>
            </a:r>
          </a:p>
        </p:txBody>
      </p:sp>
      <p:graphicFrame>
        <p:nvGraphicFramePr>
          <p:cNvPr id="7" name="Chart 6">
            <a:extLst>
              <a:ext uri="{FF2B5EF4-FFF2-40B4-BE49-F238E27FC236}">
                <a16:creationId xmlns:a16="http://schemas.microsoft.com/office/drawing/2014/main" id="{4C7C8EAD-7A2D-23F9-0E4B-CB69F5071057}"/>
              </a:ext>
            </a:extLst>
          </p:cNvPr>
          <p:cNvGraphicFramePr/>
          <p:nvPr>
            <p:extLst>
              <p:ext uri="{D42A27DB-BD31-4B8C-83A1-F6EECF244321}">
                <p14:modId xmlns:p14="http://schemas.microsoft.com/office/powerpoint/2010/main" val="2838243409"/>
              </p:ext>
            </p:extLst>
          </p:nvPr>
        </p:nvGraphicFramePr>
        <p:xfrm>
          <a:off x="288558" y="1682515"/>
          <a:ext cx="11582400" cy="4312974"/>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2A3CDA39-F7B6-B311-B13D-53525ACE1EEF}"/>
              </a:ext>
            </a:extLst>
          </p:cNvPr>
          <p:cNvSpPr txBox="1"/>
          <p:nvPr/>
        </p:nvSpPr>
        <p:spPr>
          <a:xfrm>
            <a:off x="288558" y="1267016"/>
            <a:ext cx="4369726" cy="307777"/>
          </a:xfrm>
          <a:prstGeom prst="rect">
            <a:avLst/>
          </a:prstGeom>
          <a:noFill/>
        </p:spPr>
        <p:txBody>
          <a:bodyPr wrap="square" lIns="0" rIns="0" rtlCol="0" anchor="ctr">
            <a:spAutoFit/>
          </a:bodyPr>
          <a:lstStyle/>
          <a:p>
            <a:pPr defTabSz="685800"/>
            <a:r>
              <a:rPr lang="en-GB" sz="1400" b="1" dirty="0">
                <a:latin typeface="Arial" panose="020B0604020202020204" pitchFamily="34" charset="0"/>
                <a:cs typeface="Arial" panose="020B0604020202020204" pitchFamily="34" charset="0"/>
              </a:rPr>
              <a:t>Online 4 weekly Performance vs YA</a:t>
            </a:r>
          </a:p>
        </p:txBody>
      </p:sp>
    </p:spTree>
    <p:extLst>
      <p:ext uri="{BB962C8B-B14F-4D97-AF65-F5344CB8AC3E}">
        <p14:creationId xmlns:p14="http://schemas.microsoft.com/office/powerpoint/2010/main" val="41877053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050BAC35-F571-A71B-241A-36F5892F9CC1}"/>
              </a:ext>
            </a:extLst>
          </p:cNvPr>
          <p:cNvSpPr txBox="1"/>
          <p:nvPr/>
        </p:nvSpPr>
        <p:spPr>
          <a:xfrm>
            <a:off x="4256901" y="1583736"/>
            <a:ext cx="7604484" cy="707886"/>
          </a:xfrm>
          <a:prstGeom prst="rect">
            <a:avLst/>
          </a:prstGeom>
          <a:noFill/>
        </p:spPr>
        <p:txBody>
          <a:bodyPr wrap="square" lIns="0" rIns="0" rtlCol="0" anchor="ctr">
            <a:spAutoFit/>
          </a:bodyPr>
          <a:lstStyle/>
          <a:p>
            <a:pPr>
              <a:buSzPts val="1100"/>
            </a:pPr>
            <a:r>
              <a:rPr lang="en-US" sz="1400" b="1" dirty="0">
                <a:latin typeface="Arial" panose="020B0604020202020204" pitchFamily="34" charset="0"/>
                <a:cs typeface="Arial" panose="020B0604020202020204" pitchFamily="34" charset="0"/>
                <a:sym typeface="Montserrat"/>
              </a:rPr>
              <a:t>Online KPI Performance</a:t>
            </a:r>
          </a:p>
          <a:p>
            <a:pPr>
              <a:buSzPts val="1100"/>
            </a:pPr>
            <a:r>
              <a:rPr lang="en-US" sz="1200" i="1" dirty="0">
                <a:solidFill>
                  <a:schemeClr val="tx1"/>
                </a:solidFill>
                <a:latin typeface="Arial" panose="020B0604020202020204" pitchFamily="34" charset="0"/>
                <a:cs typeface="Arial" panose="020B0604020202020204" pitchFamily="34" charset="0"/>
              </a:rPr>
              <a:t>% Difference year on year</a:t>
            </a:r>
          </a:p>
          <a:p>
            <a:pPr>
              <a:buSzPts val="1100"/>
            </a:pPr>
            <a:endParaRPr lang="en-US" sz="1400" b="1" dirty="0">
              <a:latin typeface="Arial" panose="020B0604020202020204" pitchFamily="34" charset="0"/>
              <a:cs typeface="Arial" panose="020B0604020202020204" pitchFamily="34" charset="0"/>
              <a:sym typeface="Montserrat"/>
            </a:endParaRPr>
          </a:p>
        </p:txBody>
      </p:sp>
      <p:sp>
        <p:nvSpPr>
          <p:cNvPr id="6" name="Slide Number Placeholder 5">
            <a:extLst>
              <a:ext uri="{FF2B5EF4-FFF2-40B4-BE49-F238E27FC236}">
                <a16:creationId xmlns:a16="http://schemas.microsoft.com/office/drawing/2014/main" id="{83975C61-FC86-E424-49D3-B4C0B3D62A70}"/>
              </a:ext>
            </a:extLst>
          </p:cNvPr>
          <p:cNvSpPr>
            <a:spLocks noGrp="1"/>
          </p:cNvSpPr>
          <p:nvPr>
            <p:ph type="sldNum" sz="quarter" idx="12"/>
          </p:nvPr>
        </p:nvSpPr>
        <p:spPr/>
        <p:txBody>
          <a:bodyPr/>
          <a:lstStyle/>
          <a:p>
            <a:fld id="{403EF4E2-7A7A-0548-85F1-5479B7C9E1B2}" type="slidenum">
              <a:rPr lang="en-US" smtClean="0"/>
              <a:t>25</a:t>
            </a:fld>
            <a:endParaRPr lang="en-US" dirty="0"/>
          </a:p>
        </p:txBody>
      </p:sp>
      <p:sp>
        <p:nvSpPr>
          <p:cNvPr id="2" name="Title 1">
            <a:extLst>
              <a:ext uri="{FF2B5EF4-FFF2-40B4-BE49-F238E27FC236}">
                <a16:creationId xmlns:a16="http://schemas.microsoft.com/office/drawing/2014/main" id="{D41C6A64-D33E-A02A-CAD7-9F939F2B898B}"/>
              </a:ext>
            </a:extLst>
          </p:cNvPr>
          <p:cNvSpPr>
            <a:spLocks noGrp="1"/>
          </p:cNvSpPr>
          <p:nvPr>
            <p:ph type="ctrTitle"/>
          </p:nvPr>
        </p:nvSpPr>
        <p:spPr>
          <a:xfrm>
            <a:off x="198407" y="2341457"/>
            <a:ext cx="3503952" cy="2390972"/>
          </a:xfrm>
        </p:spPr>
        <p:txBody>
          <a:bodyPr/>
          <a:lstStyle/>
          <a:p>
            <a:r>
              <a:rPr lang="en-US" sz="2400" b="0" dirty="0">
                <a:latin typeface="+mn-lt"/>
                <a:cs typeface="Arial"/>
              </a:rPr>
              <a:t>With </a:t>
            </a:r>
            <a:r>
              <a:rPr lang="en-US" sz="2400" i="1" dirty="0">
                <a:latin typeface="Georgia" panose="02040502050405020303" pitchFamily="18" charset="0"/>
                <a:cs typeface="Arial"/>
              </a:rPr>
              <a:t>Online</a:t>
            </a:r>
            <a:r>
              <a:rPr lang="en-US" sz="2400" b="0" dirty="0">
                <a:latin typeface="+mn-lt"/>
                <a:cs typeface="Arial"/>
              </a:rPr>
              <a:t> orders currently </a:t>
            </a:r>
            <a:r>
              <a:rPr lang="en-US" sz="2400" i="1" dirty="0">
                <a:latin typeface="Georgia" panose="02040502050405020303" pitchFamily="18" charset="0"/>
                <a:cs typeface="Arial"/>
              </a:rPr>
              <a:t>10% small</a:t>
            </a:r>
            <a:r>
              <a:rPr lang="en-US" sz="2400" dirty="0">
                <a:latin typeface="Georgia" panose="02040502050405020303" pitchFamily="18" charset="0"/>
                <a:cs typeface="Arial"/>
              </a:rPr>
              <a:t>er</a:t>
            </a:r>
            <a:r>
              <a:rPr lang="en-US" sz="2400" b="0" dirty="0">
                <a:latin typeface="+mn-lt"/>
                <a:cs typeface="Arial"/>
              </a:rPr>
              <a:t> than last year, online retailers will need to attract </a:t>
            </a:r>
            <a:r>
              <a:rPr lang="en-US" sz="2400" i="1" dirty="0">
                <a:latin typeface="Georgia" panose="02040502050405020303" pitchFamily="18" charset="0"/>
                <a:cs typeface="Arial"/>
              </a:rPr>
              <a:t>more</a:t>
            </a:r>
            <a:r>
              <a:rPr lang="en-US" sz="2400" i="1" dirty="0">
                <a:latin typeface="+mn-lt"/>
                <a:cs typeface="Arial"/>
              </a:rPr>
              <a:t> </a:t>
            </a:r>
            <a:r>
              <a:rPr lang="en-US" sz="2400" i="1" dirty="0">
                <a:latin typeface="Georgia" panose="02040502050405020303" pitchFamily="18" charset="0"/>
                <a:cs typeface="Arial"/>
              </a:rPr>
              <a:t>shoppers,</a:t>
            </a:r>
            <a:r>
              <a:rPr lang="en-US" sz="2400" b="0" dirty="0">
                <a:latin typeface="+mn-lt"/>
                <a:cs typeface="Arial"/>
              </a:rPr>
              <a:t> as well as encourage </a:t>
            </a:r>
            <a:r>
              <a:rPr lang="en-US" sz="2400" i="1" dirty="0">
                <a:latin typeface="Georgia" panose="02040502050405020303" pitchFamily="18" charset="0"/>
                <a:cs typeface="Arial"/>
              </a:rPr>
              <a:t>existing</a:t>
            </a:r>
            <a:r>
              <a:rPr lang="en-US" sz="2400" b="0" i="1" dirty="0">
                <a:latin typeface="+mn-lt"/>
                <a:cs typeface="Arial"/>
              </a:rPr>
              <a:t> </a:t>
            </a:r>
            <a:r>
              <a:rPr lang="en-US" sz="2400" i="1" dirty="0">
                <a:latin typeface="Georgia" panose="02040502050405020303" pitchFamily="18" charset="0"/>
                <a:cs typeface="Arial"/>
              </a:rPr>
              <a:t>shoppers</a:t>
            </a:r>
            <a:r>
              <a:rPr lang="en-US" sz="2400" b="0" dirty="0">
                <a:latin typeface="+mn-lt"/>
                <a:cs typeface="Arial"/>
              </a:rPr>
              <a:t> to shop </a:t>
            </a:r>
            <a:r>
              <a:rPr lang="en-US" sz="2400" i="1" dirty="0">
                <a:latin typeface="Georgia" panose="02040502050405020303" pitchFamily="18" charset="0"/>
                <a:cs typeface="Arial"/>
              </a:rPr>
              <a:t>more often</a:t>
            </a:r>
            <a:r>
              <a:rPr lang="en-US" sz="2400" dirty="0">
                <a:latin typeface="Georgia" panose="02040502050405020303" pitchFamily="18" charset="0"/>
                <a:cs typeface="Arial"/>
              </a:rPr>
              <a:t>.</a:t>
            </a:r>
            <a:endParaRPr lang="en-US" dirty="0">
              <a:latin typeface="Georgia" panose="02040502050405020303" pitchFamily="18" charset="0"/>
            </a:endParaRPr>
          </a:p>
        </p:txBody>
      </p:sp>
      <p:sp>
        <p:nvSpPr>
          <p:cNvPr id="18" name="Text Placeholder 17">
            <a:extLst>
              <a:ext uri="{FF2B5EF4-FFF2-40B4-BE49-F238E27FC236}">
                <a16:creationId xmlns:a16="http://schemas.microsoft.com/office/drawing/2014/main" id="{409B01F7-2DDE-C43E-8A14-BC16BCC2D86F}"/>
              </a:ext>
            </a:extLst>
          </p:cNvPr>
          <p:cNvSpPr>
            <a:spLocks noGrp="1"/>
          </p:cNvSpPr>
          <p:nvPr>
            <p:ph type="body" sz="quarter" idx="14"/>
          </p:nvPr>
        </p:nvSpPr>
        <p:spPr/>
        <p:txBody>
          <a:bodyPr/>
          <a:lstStyle/>
          <a:p>
            <a:r>
              <a:rPr lang="en-GB" dirty="0"/>
              <a:t>Source:  NIQ Homescan Online FMCG</a:t>
            </a:r>
          </a:p>
        </p:txBody>
      </p:sp>
      <p:graphicFrame>
        <p:nvGraphicFramePr>
          <p:cNvPr id="10" name="Chart 9">
            <a:extLst>
              <a:ext uri="{FF2B5EF4-FFF2-40B4-BE49-F238E27FC236}">
                <a16:creationId xmlns:a16="http://schemas.microsoft.com/office/drawing/2014/main" id="{D789ACFC-2A2A-82BC-D4BE-91A42819929B}"/>
              </a:ext>
            </a:extLst>
          </p:cNvPr>
          <p:cNvGraphicFramePr/>
          <p:nvPr>
            <p:extLst>
              <p:ext uri="{D42A27DB-BD31-4B8C-83A1-F6EECF244321}">
                <p14:modId xmlns:p14="http://schemas.microsoft.com/office/powerpoint/2010/main" val="3930096854"/>
              </p:ext>
            </p:extLst>
          </p:nvPr>
        </p:nvGraphicFramePr>
        <p:xfrm>
          <a:off x="4075032" y="1504992"/>
          <a:ext cx="7570453" cy="351021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592068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2">
            <a:extLst>
              <a:ext uri="{FF2B5EF4-FFF2-40B4-BE49-F238E27FC236}">
                <a16:creationId xmlns:a16="http://schemas.microsoft.com/office/drawing/2014/main" id="{6AAE5641-95A5-9F22-119E-2D431E310204}"/>
              </a:ext>
            </a:extLst>
          </p:cNvPr>
          <p:cNvSpPr>
            <a:spLocks noGrp="1"/>
          </p:cNvSpPr>
          <p:nvPr>
            <p:ph type="sldNum" sz="quarter" idx="12"/>
          </p:nvPr>
        </p:nvSpPr>
        <p:spPr/>
        <p:txBody>
          <a:bodyPr/>
          <a:lstStyle/>
          <a:p>
            <a:fld id="{403EF4E2-7A7A-0548-85F1-5479B7C9E1B2}" type="slidenum">
              <a:rPr lang="en-US" smtClean="0"/>
              <a:t>26</a:t>
            </a:fld>
            <a:endParaRPr lang="en-US" dirty="0"/>
          </a:p>
        </p:txBody>
      </p:sp>
      <p:sp>
        <p:nvSpPr>
          <p:cNvPr id="6" name="Text Placeholder 5">
            <a:extLst>
              <a:ext uri="{FF2B5EF4-FFF2-40B4-BE49-F238E27FC236}">
                <a16:creationId xmlns:a16="http://schemas.microsoft.com/office/drawing/2014/main" id="{1121FDF3-A11F-8C14-3705-7BFE8DA62F2F}"/>
              </a:ext>
            </a:extLst>
          </p:cNvPr>
          <p:cNvSpPr>
            <a:spLocks noGrp="1"/>
          </p:cNvSpPr>
          <p:nvPr>
            <p:ph type="body" sz="quarter" idx="14"/>
          </p:nvPr>
        </p:nvSpPr>
        <p:spPr/>
        <p:txBody>
          <a:bodyPr/>
          <a:lstStyle/>
          <a:p>
            <a:r>
              <a:rPr lang="en-US" sz="6600" b="0" dirty="0">
                <a:latin typeface="Georgia" panose="02040502050405020303" pitchFamily="18" charset="0"/>
              </a:rPr>
              <a:t>+£867m</a:t>
            </a:r>
            <a:br>
              <a:rPr lang="en-US" sz="6000" dirty="0"/>
            </a:br>
            <a:r>
              <a:rPr lang="en-US" sz="1200" dirty="0"/>
              <a:t>spent </a:t>
            </a:r>
            <a:r>
              <a:rPr lang="en-US" sz="1200" b="0" i="1" dirty="0">
                <a:latin typeface="Georgia" panose="02040502050405020303" pitchFamily="18" charset="0"/>
              </a:rPr>
              <a:t>more</a:t>
            </a:r>
            <a:r>
              <a:rPr lang="en-US" sz="1200" dirty="0"/>
              <a:t> on groceries v LY</a:t>
            </a:r>
          </a:p>
          <a:p>
            <a:endParaRPr lang="en-US" sz="1200" dirty="0"/>
          </a:p>
          <a:p>
            <a:endParaRPr lang="en-US" sz="1200" dirty="0"/>
          </a:p>
          <a:p>
            <a:r>
              <a:rPr lang="en-US" sz="4800" b="0" dirty="0">
                <a:latin typeface="Georgia" panose="02040502050405020303" pitchFamily="18" charset="0"/>
              </a:rPr>
              <a:t>+£320m</a:t>
            </a:r>
            <a:br>
              <a:rPr lang="en-US" sz="6000" dirty="0"/>
            </a:br>
            <a:r>
              <a:rPr lang="en-US" sz="1200" dirty="0"/>
              <a:t>spent </a:t>
            </a:r>
            <a:r>
              <a:rPr lang="en-US" sz="1200" b="0" i="1" dirty="0">
                <a:latin typeface="Georgia" panose="02040502050405020303" pitchFamily="18" charset="0"/>
              </a:rPr>
              <a:t>more</a:t>
            </a:r>
            <a:r>
              <a:rPr lang="en-US" sz="1200" dirty="0"/>
              <a:t> on groceries than </a:t>
            </a:r>
            <a:r>
              <a:rPr lang="en-US" sz="1200" b="0" i="1" dirty="0">
                <a:latin typeface="Georgia" panose="02040502050405020303" pitchFamily="18" charset="0"/>
              </a:rPr>
              <a:t>prior period </a:t>
            </a:r>
            <a:r>
              <a:rPr lang="en-US" sz="1200" dirty="0"/>
              <a:t>(4w/e 25Feb23)</a:t>
            </a:r>
          </a:p>
          <a:p>
            <a:endParaRPr lang="en-US" dirty="0"/>
          </a:p>
        </p:txBody>
      </p:sp>
      <p:sp>
        <p:nvSpPr>
          <p:cNvPr id="13" name="Text Placeholder 12">
            <a:extLst>
              <a:ext uri="{FF2B5EF4-FFF2-40B4-BE49-F238E27FC236}">
                <a16:creationId xmlns:a16="http://schemas.microsoft.com/office/drawing/2014/main" id="{F90FE6A2-CDF9-02E5-13DC-F33A6A52274A}"/>
              </a:ext>
            </a:extLst>
          </p:cNvPr>
          <p:cNvSpPr>
            <a:spLocks noGrp="1"/>
          </p:cNvSpPr>
          <p:nvPr>
            <p:ph type="body" sz="quarter" idx="17"/>
          </p:nvPr>
        </p:nvSpPr>
        <p:spPr>
          <a:xfrm>
            <a:off x="282119" y="6081919"/>
            <a:ext cx="11582399" cy="365125"/>
          </a:xfrm>
        </p:spPr>
        <p:txBody>
          <a:bodyPr/>
          <a:lstStyle/>
          <a:p>
            <a:r>
              <a:rPr lang="en-GB" dirty="0">
                <a:latin typeface="Montserrat" panose="00000500000000000000" pitchFamily="2" charset="0"/>
                <a:cs typeface="Calibri" panose="020F0502020204030204" pitchFamily="34" charset="0"/>
              </a:rPr>
              <a:t>*</a:t>
            </a:r>
            <a:r>
              <a:rPr lang="en-GB" dirty="0">
                <a:solidFill>
                  <a:schemeClr val="bg1">
                    <a:lumMod val="75000"/>
                  </a:schemeClr>
                </a:solidFill>
                <a:cs typeface="Arial" panose="020B0604020202020204" pitchFamily="34" charset="0"/>
              </a:rPr>
              <a:t>Supermarkets include Online Dark Stores, Depots and Picking stores | Supermarkets &gt; 3,000sqft Convenience &lt; 3,000sqft</a:t>
            </a:r>
            <a:endParaRPr lang="en-GB" dirty="0"/>
          </a:p>
        </p:txBody>
      </p:sp>
      <p:sp>
        <p:nvSpPr>
          <p:cNvPr id="19" name="Title 18">
            <a:extLst>
              <a:ext uri="{FF2B5EF4-FFF2-40B4-BE49-F238E27FC236}">
                <a16:creationId xmlns:a16="http://schemas.microsoft.com/office/drawing/2014/main" id="{89BE80BD-56A2-6814-C993-84B1D6AFBBB9}"/>
              </a:ext>
            </a:extLst>
          </p:cNvPr>
          <p:cNvSpPr>
            <a:spLocks noGrp="1"/>
          </p:cNvSpPr>
          <p:nvPr>
            <p:ph type="title"/>
          </p:nvPr>
        </p:nvSpPr>
        <p:spPr>
          <a:xfrm>
            <a:off x="294995" y="185410"/>
            <a:ext cx="8224380" cy="397352"/>
          </a:xfrm>
        </p:spPr>
        <p:txBody>
          <a:bodyPr/>
          <a:lstStyle/>
          <a:p>
            <a:r>
              <a:rPr lang="en-GB" i="1" dirty="0">
                <a:latin typeface="Georgia" panose="02040502050405020303" pitchFamily="18" charset="0"/>
              </a:rPr>
              <a:t>Supermarkets</a:t>
            </a:r>
            <a:r>
              <a:rPr lang="en-GB" b="0" dirty="0">
                <a:latin typeface="+mn-lt"/>
              </a:rPr>
              <a:t> were the </a:t>
            </a:r>
            <a:r>
              <a:rPr lang="en-GB" i="1" dirty="0">
                <a:latin typeface="Georgia" panose="02040502050405020303" pitchFamily="18" charset="0"/>
              </a:rPr>
              <a:t>stores of choice </a:t>
            </a:r>
            <a:r>
              <a:rPr lang="en-GB" b="0" dirty="0">
                <a:latin typeface="+mn-lt"/>
              </a:rPr>
              <a:t>during </a:t>
            </a:r>
            <a:r>
              <a:rPr lang="en-GB" i="1" dirty="0">
                <a:latin typeface="Georgia" panose="02040502050405020303" pitchFamily="18" charset="0"/>
              </a:rPr>
              <a:t>Mothering Sunday</a:t>
            </a:r>
            <a:r>
              <a:rPr lang="en-GB" b="0" dirty="0">
                <a:latin typeface="+mn-lt"/>
              </a:rPr>
              <a:t> week, as shoppers sought </a:t>
            </a:r>
            <a:r>
              <a:rPr lang="en-GB" i="1" dirty="0">
                <a:latin typeface="Georgia" panose="02040502050405020303" pitchFamily="18" charset="0"/>
              </a:rPr>
              <a:t>wider assortments </a:t>
            </a:r>
            <a:r>
              <a:rPr lang="en-GB" b="0" dirty="0">
                <a:latin typeface="+mn-lt"/>
              </a:rPr>
              <a:t>and </a:t>
            </a:r>
            <a:r>
              <a:rPr lang="en-GB" i="1" dirty="0">
                <a:latin typeface="Georgia" panose="02040502050405020303" pitchFamily="18" charset="0"/>
              </a:rPr>
              <a:t>offers</a:t>
            </a:r>
          </a:p>
        </p:txBody>
      </p:sp>
      <p:sp>
        <p:nvSpPr>
          <p:cNvPr id="2" name="Text Placeholder 16">
            <a:extLst>
              <a:ext uri="{FF2B5EF4-FFF2-40B4-BE49-F238E27FC236}">
                <a16:creationId xmlns:a16="http://schemas.microsoft.com/office/drawing/2014/main" id="{D5D75BAE-AAC1-FFFD-22CF-D497D123595B}"/>
              </a:ext>
            </a:extLst>
          </p:cNvPr>
          <p:cNvSpPr txBox="1">
            <a:spLocks/>
          </p:cNvSpPr>
          <p:nvPr/>
        </p:nvSpPr>
        <p:spPr>
          <a:xfrm>
            <a:off x="307876" y="5875856"/>
            <a:ext cx="11582399" cy="365125"/>
          </a:xfrm>
          <a:prstGeom prst="rect">
            <a:avLst/>
          </a:prstGeom>
        </p:spPr>
        <p:txBody>
          <a:bodyPr vert="horz" lIns="0" tIns="45720" rIns="0" bIns="45720" rtlCol="0" anchor="b" anchorCtr="0">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800" kern="1200">
                <a:solidFill>
                  <a:srgbClr val="B3B3B3"/>
                </a:solidFill>
                <a:latin typeface="+mn-lt"/>
                <a:ea typeface="+mn-ea"/>
                <a:cs typeface="+mn-cs"/>
              </a:defRPr>
            </a:lvl1pPr>
            <a:lvl2pPr marL="457200" indent="0" algn="l" defTabSz="914400" rtl="0" eaLnBrk="1" latinLnBrk="0" hangingPunct="1">
              <a:lnSpc>
                <a:spcPct val="100000"/>
              </a:lnSpc>
              <a:spcBef>
                <a:spcPts val="0"/>
              </a:spcBef>
              <a:spcAft>
                <a:spcPts val="600"/>
              </a:spcAft>
              <a:buSzPct val="100000"/>
              <a:buFont typeface="System Font Regular"/>
              <a:buNone/>
              <a:defRPr sz="1400" kern="1200">
                <a:solidFill>
                  <a:schemeClr val="tx1"/>
                </a:solidFill>
                <a:latin typeface="+mn-lt"/>
                <a:ea typeface="+mn-ea"/>
                <a:cs typeface="+mn-cs"/>
              </a:defRPr>
            </a:lvl2pPr>
            <a:lvl3pPr marL="914400" indent="0" algn="l" defTabSz="914400" rtl="0" eaLnBrk="1" latinLnBrk="0" hangingPunct="1">
              <a:lnSpc>
                <a:spcPct val="100000"/>
              </a:lnSpc>
              <a:spcBef>
                <a:spcPts val="0"/>
              </a:spcBef>
              <a:spcAft>
                <a:spcPts val="600"/>
              </a:spcAft>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00000"/>
              </a:lnSpc>
              <a:spcBef>
                <a:spcPts val="0"/>
              </a:spcBef>
              <a:spcAft>
                <a:spcPts val="600"/>
              </a:spcAft>
              <a:buFont typeface="Arial" panose="020B0604020202020204" pitchFamily="34" charset="0"/>
              <a:buNone/>
              <a:defRPr sz="1100" kern="1200">
                <a:solidFill>
                  <a:schemeClr val="tx1"/>
                </a:solidFill>
                <a:latin typeface="+mn-lt"/>
                <a:ea typeface="+mn-ea"/>
                <a:cs typeface="+mn-cs"/>
              </a:defRPr>
            </a:lvl4pPr>
            <a:lvl5pPr marL="1828800" indent="0" algn="l" defTabSz="914400" rtl="0" eaLnBrk="1" latinLnBrk="0" hangingPunct="1">
              <a:lnSpc>
                <a:spcPct val="100000"/>
              </a:lnSpc>
              <a:spcBef>
                <a:spcPts val="0"/>
              </a:spcBef>
              <a:spcAft>
                <a:spcPts val="600"/>
              </a:spcAft>
              <a:buFont typeface="Arial" panose="020B0604020202020204" pitchFamily="34" charset="0"/>
              <a:buNone/>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solidFill>
                <a:schemeClr val="bg1">
                  <a:lumMod val="75000"/>
                </a:schemeClr>
              </a:solidFill>
              <a:cs typeface="Arial" panose="020B0604020202020204" pitchFamily="34" charset="0"/>
            </a:endParaRPr>
          </a:p>
          <a:p>
            <a:r>
              <a:rPr lang="en-GB" dirty="0">
                <a:solidFill>
                  <a:schemeClr val="bg1">
                    <a:lumMod val="75000"/>
                  </a:schemeClr>
                </a:solidFill>
                <a:cs typeface="Arial" panose="020B0604020202020204" pitchFamily="34" charset="0"/>
              </a:rPr>
              <a:t>Source:  NIQ Scantrack (FMCG = Total Store Read excluding General Merchandise, Tobacco and Healthcare)</a:t>
            </a:r>
          </a:p>
        </p:txBody>
      </p:sp>
      <p:sp>
        <p:nvSpPr>
          <p:cNvPr id="7" name="TextBox 6">
            <a:extLst>
              <a:ext uri="{FF2B5EF4-FFF2-40B4-BE49-F238E27FC236}">
                <a16:creationId xmlns:a16="http://schemas.microsoft.com/office/drawing/2014/main" id="{54D334E6-0C9A-056F-374B-1516C33E56B0}"/>
              </a:ext>
            </a:extLst>
          </p:cNvPr>
          <p:cNvSpPr txBox="1"/>
          <p:nvPr/>
        </p:nvSpPr>
        <p:spPr>
          <a:xfrm>
            <a:off x="243482" y="1605699"/>
            <a:ext cx="4369726" cy="276999"/>
          </a:xfrm>
          <a:prstGeom prst="rect">
            <a:avLst/>
          </a:prstGeom>
          <a:noFill/>
        </p:spPr>
        <p:txBody>
          <a:bodyPr wrap="square" lIns="0" rIns="0" rtlCol="0" anchor="ctr">
            <a:spAutoFit/>
          </a:bodyPr>
          <a:lstStyle/>
          <a:p>
            <a:pPr defTabSz="685800"/>
            <a:r>
              <a:rPr lang="en-US" sz="1200" b="1" dirty="0">
                <a:latin typeface="Arial" panose="020B0604020202020204" pitchFamily="34" charset="0"/>
                <a:cs typeface="Arial" panose="020B0604020202020204" pitchFamily="34" charset="0"/>
              </a:rPr>
              <a:t>4 week ending (FMCG)</a:t>
            </a:r>
          </a:p>
        </p:txBody>
      </p:sp>
      <p:sp>
        <p:nvSpPr>
          <p:cNvPr id="10" name="TextBox 9">
            <a:extLst>
              <a:ext uri="{FF2B5EF4-FFF2-40B4-BE49-F238E27FC236}">
                <a16:creationId xmlns:a16="http://schemas.microsoft.com/office/drawing/2014/main" id="{C3D2443E-B358-BA70-BC17-D522DD8E27B6}"/>
              </a:ext>
            </a:extLst>
          </p:cNvPr>
          <p:cNvSpPr txBox="1"/>
          <p:nvPr/>
        </p:nvSpPr>
        <p:spPr>
          <a:xfrm>
            <a:off x="288558" y="4044680"/>
            <a:ext cx="4369726" cy="307777"/>
          </a:xfrm>
          <a:prstGeom prst="rect">
            <a:avLst/>
          </a:prstGeom>
          <a:noFill/>
        </p:spPr>
        <p:txBody>
          <a:bodyPr wrap="square" lIns="0" rIns="0" rtlCol="0" anchor="ctr">
            <a:spAutoFit/>
          </a:bodyPr>
          <a:lstStyle/>
          <a:p>
            <a:pPr defTabSz="685800"/>
            <a:r>
              <a:rPr lang="en-GB" sz="1400" b="1" dirty="0">
                <a:latin typeface="Arial" panose="020B0604020202020204" pitchFamily="34" charset="0"/>
                <a:cs typeface="Arial" panose="020B0604020202020204" pitchFamily="34" charset="0"/>
              </a:rPr>
              <a:t>Weekly YOY value growth (FMCG)</a:t>
            </a:r>
          </a:p>
        </p:txBody>
      </p:sp>
      <p:graphicFrame>
        <p:nvGraphicFramePr>
          <p:cNvPr id="15" name="Chart 14">
            <a:extLst>
              <a:ext uri="{FF2B5EF4-FFF2-40B4-BE49-F238E27FC236}">
                <a16:creationId xmlns:a16="http://schemas.microsoft.com/office/drawing/2014/main" id="{F3AAB2BB-E16B-1C9E-C9DC-EC9D50B842DE}"/>
              </a:ext>
            </a:extLst>
          </p:cNvPr>
          <p:cNvGraphicFramePr/>
          <p:nvPr>
            <p:extLst>
              <p:ext uri="{D42A27DB-BD31-4B8C-83A1-F6EECF244321}">
                <p14:modId xmlns:p14="http://schemas.microsoft.com/office/powerpoint/2010/main" val="2683479243"/>
              </p:ext>
            </p:extLst>
          </p:nvPr>
        </p:nvGraphicFramePr>
        <p:xfrm>
          <a:off x="304799" y="1866406"/>
          <a:ext cx="5985933" cy="163879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Chart 15">
            <a:extLst>
              <a:ext uri="{FF2B5EF4-FFF2-40B4-BE49-F238E27FC236}">
                <a16:creationId xmlns:a16="http://schemas.microsoft.com/office/drawing/2014/main" id="{D80B389D-1FFC-670F-B8CE-BE877675EFE8}"/>
              </a:ext>
            </a:extLst>
          </p:cNvPr>
          <p:cNvGraphicFramePr/>
          <p:nvPr>
            <p:extLst>
              <p:ext uri="{D42A27DB-BD31-4B8C-83A1-F6EECF244321}">
                <p14:modId xmlns:p14="http://schemas.microsoft.com/office/powerpoint/2010/main" val="1561136612"/>
              </p:ext>
            </p:extLst>
          </p:nvPr>
        </p:nvGraphicFramePr>
        <p:xfrm>
          <a:off x="288558" y="3810039"/>
          <a:ext cx="5985933" cy="202349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787399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050BAC35-F571-A71B-241A-36F5892F9CC1}"/>
              </a:ext>
            </a:extLst>
          </p:cNvPr>
          <p:cNvSpPr txBox="1"/>
          <p:nvPr/>
        </p:nvSpPr>
        <p:spPr>
          <a:xfrm>
            <a:off x="4269778" y="1004187"/>
            <a:ext cx="7604484" cy="707886"/>
          </a:xfrm>
          <a:prstGeom prst="rect">
            <a:avLst/>
          </a:prstGeom>
          <a:noFill/>
        </p:spPr>
        <p:txBody>
          <a:bodyPr wrap="square" lIns="0" rIns="0" rtlCol="0" anchor="ctr">
            <a:spAutoFit/>
          </a:bodyPr>
          <a:lstStyle/>
          <a:p>
            <a:pPr>
              <a:buSzPts val="1100"/>
            </a:pPr>
            <a:r>
              <a:rPr lang="en-US" sz="1400" b="1" dirty="0">
                <a:latin typeface="Arial" panose="020B0604020202020204" pitchFamily="34" charset="0"/>
                <a:cs typeface="Arial" panose="020B0604020202020204" pitchFamily="34" charset="0"/>
                <a:sym typeface="Montserrat"/>
              </a:rPr>
              <a:t>Incremental Sales</a:t>
            </a:r>
          </a:p>
          <a:p>
            <a:pPr>
              <a:buSzPts val="1100"/>
            </a:pPr>
            <a:r>
              <a:rPr lang="en-US" sz="1200" i="1" dirty="0">
                <a:solidFill>
                  <a:schemeClr val="tx1"/>
                </a:solidFill>
                <a:latin typeface="Arial" panose="020B0604020202020204" pitchFamily="34" charset="0"/>
                <a:cs typeface="Arial" panose="020B0604020202020204" pitchFamily="34" charset="0"/>
              </a:rPr>
              <a:t>4w/e 25</a:t>
            </a:r>
            <a:r>
              <a:rPr lang="en-US" sz="1200" i="1" baseline="30000" dirty="0">
                <a:solidFill>
                  <a:schemeClr val="tx1"/>
                </a:solidFill>
                <a:latin typeface="Arial" panose="020B0604020202020204" pitchFamily="34" charset="0"/>
                <a:cs typeface="Arial" panose="020B0604020202020204" pitchFamily="34" charset="0"/>
              </a:rPr>
              <a:t>th</a:t>
            </a:r>
            <a:r>
              <a:rPr lang="en-US" sz="1200" i="1" dirty="0">
                <a:solidFill>
                  <a:schemeClr val="tx1"/>
                </a:solidFill>
                <a:latin typeface="Arial" panose="020B0604020202020204" pitchFamily="34" charset="0"/>
                <a:cs typeface="Arial" panose="020B0604020202020204" pitchFamily="34" charset="0"/>
              </a:rPr>
              <a:t> March 2023 vs </a:t>
            </a:r>
            <a:r>
              <a:rPr lang="en-US" sz="1200" b="1" dirty="0">
                <a:latin typeface="Arial" panose="020B0604020202020204" pitchFamily="34" charset="0"/>
                <a:cs typeface="Arial" panose="020B0604020202020204" pitchFamily="34" charset="0"/>
              </a:rPr>
              <a:t>PRIOR </a:t>
            </a:r>
            <a:r>
              <a:rPr lang="en-US" sz="1200" i="1" dirty="0">
                <a:latin typeface="Arial" panose="020B0604020202020204" pitchFamily="34" charset="0"/>
                <a:cs typeface="Arial" panose="020B0604020202020204" pitchFamily="34" charset="0"/>
              </a:rPr>
              <a:t>period</a:t>
            </a:r>
            <a:endParaRPr lang="en-US" sz="1200" i="1" dirty="0">
              <a:solidFill>
                <a:schemeClr val="tx1"/>
              </a:solidFill>
              <a:latin typeface="Arial" panose="020B0604020202020204" pitchFamily="34" charset="0"/>
              <a:cs typeface="Arial" panose="020B0604020202020204" pitchFamily="34" charset="0"/>
            </a:endParaRPr>
          </a:p>
          <a:p>
            <a:pPr>
              <a:buSzPts val="1100"/>
            </a:pPr>
            <a:endParaRPr lang="en-US" sz="1400" b="1" dirty="0">
              <a:latin typeface="Arial" panose="020B0604020202020204" pitchFamily="34" charset="0"/>
              <a:cs typeface="Arial" panose="020B0604020202020204" pitchFamily="34" charset="0"/>
              <a:sym typeface="Montserrat"/>
            </a:endParaRPr>
          </a:p>
        </p:txBody>
      </p:sp>
      <p:graphicFrame>
        <p:nvGraphicFramePr>
          <p:cNvPr id="3" name="Table 45">
            <a:extLst>
              <a:ext uri="{FF2B5EF4-FFF2-40B4-BE49-F238E27FC236}">
                <a16:creationId xmlns:a16="http://schemas.microsoft.com/office/drawing/2014/main" id="{85C2A131-13B3-09E4-F124-B73DC72B65B1}"/>
              </a:ext>
            </a:extLst>
          </p:cNvPr>
          <p:cNvGraphicFramePr>
            <a:graphicFrameLocks noGrp="1"/>
          </p:cNvGraphicFramePr>
          <p:nvPr>
            <p:ph idx="1"/>
            <p:extLst>
              <p:ext uri="{D42A27DB-BD31-4B8C-83A1-F6EECF244321}">
                <p14:modId xmlns:p14="http://schemas.microsoft.com/office/powerpoint/2010/main" val="401339833"/>
              </p:ext>
            </p:extLst>
          </p:nvPr>
        </p:nvGraphicFramePr>
        <p:xfrm>
          <a:off x="4829577" y="1577661"/>
          <a:ext cx="6213699" cy="3805160"/>
        </p:xfrm>
        <a:graphic>
          <a:graphicData uri="http://schemas.openxmlformats.org/drawingml/2006/table">
            <a:tbl>
              <a:tblPr firstRow="1" bandRow="1">
                <a:tableStyleId>{073A0DAA-6AF3-43AB-8588-CEC1D06C72B9}</a:tableStyleId>
              </a:tblPr>
              <a:tblGrid>
                <a:gridCol w="3152099">
                  <a:extLst>
                    <a:ext uri="{9D8B030D-6E8A-4147-A177-3AD203B41FA5}">
                      <a16:colId xmlns:a16="http://schemas.microsoft.com/office/drawing/2014/main" val="2730304933"/>
                    </a:ext>
                  </a:extLst>
                </a:gridCol>
                <a:gridCol w="3061600">
                  <a:extLst>
                    <a:ext uri="{9D8B030D-6E8A-4147-A177-3AD203B41FA5}">
                      <a16:colId xmlns:a16="http://schemas.microsoft.com/office/drawing/2014/main" val="907276787"/>
                    </a:ext>
                  </a:extLst>
                </a:gridCol>
              </a:tblGrid>
              <a:tr h="635300">
                <a:tc>
                  <a:txBody>
                    <a:bodyPr/>
                    <a:lstStyle/>
                    <a:p>
                      <a:pPr algn="ctr"/>
                      <a:r>
                        <a:rPr lang="en-GB" sz="1800" dirty="0">
                          <a:latin typeface="+mj-lt"/>
                        </a:rPr>
                        <a:t>Supermarkets</a:t>
                      </a:r>
                    </a:p>
                  </a:txBody>
                  <a:tcPr>
                    <a:solidFill>
                      <a:schemeClr val="bg1">
                        <a:lumMod val="65000"/>
                      </a:schemeClr>
                    </a:solidFill>
                  </a:tcPr>
                </a:tc>
                <a:tc>
                  <a:txBody>
                    <a:bodyPr/>
                    <a:lstStyle/>
                    <a:p>
                      <a:pPr algn="ctr"/>
                      <a:r>
                        <a:rPr lang="en-GB" sz="1800" dirty="0">
                          <a:latin typeface="+mj-lt"/>
                        </a:rPr>
                        <a:t>Convenience</a:t>
                      </a:r>
                    </a:p>
                  </a:txBody>
                  <a:tcPr>
                    <a:solidFill>
                      <a:schemeClr val="bg1">
                        <a:lumMod val="65000"/>
                      </a:schemeClr>
                    </a:solidFill>
                  </a:tcPr>
                </a:tc>
                <a:extLst>
                  <a:ext uri="{0D108BD9-81ED-4DB2-BD59-A6C34878D82A}">
                    <a16:rowId xmlns:a16="http://schemas.microsoft.com/office/drawing/2014/main" val="2349305710"/>
                  </a:ext>
                </a:extLst>
              </a:tr>
              <a:tr h="2541169">
                <a:tc>
                  <a:txBody>
                    <a:bodyPr/>
                    <a:lstStyle/>
                    <a:p>
                      <a:pPr marL="73660" lvl="0" indent="0" algn="l" rtl="0">
                        <a:spcBef>
                          <a:spcPts val="0"/>
                        </a:spcBef>
                        <a:spcAft>
                          <a:spcPts val="0"/>
                        </a:spcAft>
                        <a:buClr>
                          <a:srgbClr val="FFFFFF"/>
                        </a:buClr>
                        <a:buSzPts val="1000"/>
                        <a:buFont typeface="Montserrat Light"/>
                        <a:buNone/>
                      </a:pPr>
                      <a:endParaRPr lang="en-GB" sz="1200" b="1" dirty="0">
                        <a:solidFill>
                          <a:schemeClr val="accent1"/>
                        </a:solidFill>
                        <a:latin typeface="+mj-lt"/>
                        <a:ea typeface="Montserrat Light"/>
                        <a:cs typeface="Montserrat Light"/>
                        <a:sym typeface="Montserrat Light"/>
                      </a:endParaRPr>
                    </a:p>
                    <a:p>
                      <a:pPr marL="73660" lvl="0" indent="0" algn="l" rtl="0">
                        <a:spcBef>
                          <a:spcPts val="0"/>
                        </a:spcBef>
                        <a:spcAft>
                          <a:spcPts val="0"/>
                        </a:spcAft>
                        <a:buClr>
                          <a:srgbClr val="FFFFFF"/>
                        </a:buClr>
                        <a:buSzPts val="1000"/>
                        <a:buFont typeface="Montserrat Light"/>
                        <a:buNone/>
                      </a:pPr>
                      <a:r>
                        <a:rPr lang="en-GB" sz="1200" b="1" baseline="0" dirty="0">
                          <a:solidFill>
                            <a:schemeClr val="tx1"/>
                          </a:solidFill>
                          <a:latin typeface="+mj-lt"/>
                          <a:ea typeface="Montserrat Light"/>
                          <a:cs typeface="Montserrat Light"/>
                          <a:sym typeface="Montserrat Light"/>
                        </a:rPr>
                        <a:t>Chocolate Confectionery +£75m</a:t>
                      </a:r>
                    </a:p>
                    <a:p>
                      <a:pPr marL="73660" lvl="0" indent="0" algn="l" rtl="0">
                        <a:spcBef>
                          <a:spcPts val="0"/>
                        </a:spcBef>
                        <a:spcAft>
                          <a:spcPts val="0"/>
                        </a:spcAft>
                        <a:buClr>
                          <a:srgbClr val="FFFFFF"/>
                        </a:buClr>
                        <a:buSzPts val="1000"/>
                        <a:buFont typeface="Montserrat Light"/>
                        <a:buNone/>
                      </a:pPr>
                      <a:r>
                        <a:rPr lang="en-GB" sz="1200" b="1" baseline="0" dirty="0">
                          <a:solidFill>
                            <a:schemeClr val="tx1"/>
                          </a:solidFill>
                          <a:latin typeface="+mj-lt"/>
                          <a:ea typeface="Montserrat Light"/>
                          <a:cs typeface="Montserrat Light"/>
                          <a:sym typeface="Montserrat Light"/>
                        </a:rPr>
                        <a:t>Horticulture (inc Cut Flowers)*</a:t>
                      </a:r>
                      <a:r>
                        <a:rPr lang="en-GB" sz="1200" b="1" kern="1200" baseline="0" dirty="0">
                          <a:solidFill>
                            <a:schemeClr val="tx1"/>
                          </a:solidFill>
                          <a:latin typeface="+mn-lt"/>
                          <a:ea typeface="Montserrat Light"/>
                          <a:cs typeface="Montserrat Light"/>
                          <a:sym typeface="Montserrat Light"/>
                        </a:rPr>
                        <a:t> +£43m</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Light"/>
                        </a:rPr>
                        <a:t>Clothing +£21m</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Light"/>
                        </a:rPr>
                        <a:t>Spirits +£19m</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Light"/>
                        </a:rPr>
                        <a:t>Still Wine +£11m</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Light"/>
                        </a:rPr>
                        <a:t>Greetings Cards +£9m</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Light"/>
                        </a:rPr>
                        <a:t>Salad +£9m</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Light"/>
                        </a:rPr>
                        <a:t>Fresh Fruit +£8m</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Light"/>
                        </a:rPr>
                        <a:t>Fresh Meat +£8m</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Light"/>
                        </a:rPr>
                        <a:t>Sweet Biscuits +£8m</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Light"/>
                        </a:rPr>
                        <a:t>Lager +£6m</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Light"/>
                        </a:rPr>
                        <a:t>Morning Goods &amp; Spec Breads +£6m</a:t>
                      </a:r>
                    </a:p>
                  </a:txBody>
                  <a:tcPr marL="91425" marR="91425" marT="91425" marB="91425">
                    <a:solidFill>
                      <a:schemeClr val="bg1">
                        <a:lumMod val="65000"/>
                      </a:schemeClr>
                    </a:solidFill>
                  </a:tcPr>
                </a:tc>
                <a:tc>
                  <a:txBody>
                    <a:bodyPr/>
                    <a:lstStyle/>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endParaRPr lang="en-GB" sz="1200" b="1" kern="1200" baseline="0" dirty="0">
                        <a:solidFill>
                          <a:schemeClr val="tx1"/>
                        </a:solidFill>
                        <a:latin typeface="+mn-lt"/>
                        <a:ea typeface="Montserrat Light"/>
                        <a:cs typeface="Montserrat Light"/>
                        <a:sym typeface="Montserrat Light"/>
                      </a:endParaRP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Light"/>
                        </a:rPr>
                        <a:t>Chocolate Confectionery +£11m</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Light"/>
                        </a:rPr>
                        <a:t>Horticulture (inc Cut Flowers)* +£7m</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Light"/>
                        </a:rPr>
                        <a:t>Tobacco &amp; Smoking +£4m</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Light"/>
                        </a:rPr>
                        <a:t>Sweet Biscuits +£3m</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Light"/>
                        </a:rPr>
                        <a:t>Crisps &amp; Snacks +£3m</a:t>
                      </a:r>
                    </a:p>
                    <a:p>
                      <a:pPr marL="73660" lvl="0" indent="0" algn="l" rtl="0">
                        <a:spcBef>
                          <a:spcPts val="0"/>
                        </a:spcBef>
                        <a:spcAft>
                          <a:spcPts val="0"/>
                        </a:spcAft>
                        <a:buClr>
                          <a:srgbClr val="FFFFFF"/>
                        </a:buClr>
                        <a:buSzPts val="1000"/>
                        <a:buFont typeface="Montserrat Light"/>
                        <a:buNone/>
                      </a:pPr>
                      <a:r>
                        <a:rPr lang="en-GB" sz="1200" b="1" kern="1200" baseline="0" dirty="0">
                          <a:solidFill>
                            <a:schemeClr val="tx1"/>
                          </a:solidFill>
                          <a:latin typeface="+mn-lt"/>
                          <a:ea typeface="Montserrat Light"/>
                          <a:cs typeface="Montserrat Light"/>
                          <a:sym typeface="Montserrat Light"/>
                        </a:rPr>
                        <a:t>Sugar Confectionery +£2m</a:t>
                      </a:r>
                    </a:p>
                    <a:p>
                      <a:pPr marL="73660" lvl="0" indent="0" algn="l" rtl="0">
                        <a:spcBef>
                          <a:spcPts val="0"/>
                        </a:spcBef>
                        <a:spcAft>
                          <a:spcPts val="0"/>
                        </a:spcAft>
                        <a:buClr>
                          <a:srgbClr val="FFFFFF"/>
                        </a:buClr>
                        <a:buSzPts val="1000"/>
                        <a:buFont typeface="Montserrat Light"/>
                        <a:buNone/>
                      </a:pPr>
                      <a:r>
                        <a:rPr lang="en-GB" sz="1200" b="1" kern="1200" baseline="0" dirty="0">
                          <a:solidFill>
                            <a:schemeClr val="tx1"/>
                          </a:solidFill>
                          <a:latin typeface="+mn-lt"/>
                          <a:ea typeface="Montserrat Light"/>
                          <a:cs typeface="Montserrat Light"/>
                          <a:sym typeface="Montserrat Light"/>
                        </a:rPr>
                        <a:t>Morning Goods &amp; Spec Breads +£2m</a:t>
                      </a:r>
                    </a:p>
                    <a:p>
                      <a:pPr marL="73660" lvl="0" indent="0" algn="l" rtl="0">
                        <a:spcBef>
                          <a:spcPts val="0"/>
                        </a:spcBef>
                        <a:spcAft>
                          <a:spcPts val="0"/>
                        </a:spcAft>
                        <a:buClr>
                          <a:srgbClr val="FFFFFF"/>
                        </a:buClr>
                        <a:buSzPts val="1000"/>
                        <a:buFont typeface="Montserrat Light"/>
                        <a:buNone/>
                      </a:pPr>
                      <a:r>
                        <a:rPr lang="en-GB" sz="1200" b="1" kern="1200" baseline="0" dirty="0">
                          <a:solidFill>
                            <a:schemeClr val="tx1"/>
                          </a:solidFill>
                          <a:latin typeface="+mn-lt"/>
                          <a:ea typeface="Montserrat Light"/>
                          <a:cs typeface="Montserrat Light"/>
                          <a:sym typeface="Montserrat Light"/>
                        </a:rPr>
                        <a:t>Cake Ambient +£2m</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Light"/>
                        </a:rPr>
                        <a:t>Sandwiches +£2m</a:t>
                      </a:r>
                    </a:p>
                    <a:p>
                      <a:pPr marL="73660" lvl="0" indent="0" algn="l" rtl="0">
                        <a:spcBef>
                          <a:spcPts val="0"/>
                        </a:spcBef>
                        <a:spcAft>
                          <a:spcPts val="0"/>
                        </a:spcAft>
                        <a:buClr>
                          <a:srgbClr val="FFFFFF"/>
                        </a:buClr>
                        <a:buSzPts val="1000"/>
                        <a:buFont typeface="Montserrat Light"/>
                        <a:buNone/>
                      </a:pPr>
                      <a:r>
                        <a:rPr lang="en-GB" sz="1200" b="1" kern="1200" baseline="0" dirty="0">
                          <a:solidFill>
                            <a:schemeClr val="tx1"/>
                          </a:solidFill>
                          <a:latin typeface="+mn-lt"/>
                          <a:ea typeface="Montserrat Light"/>
                          <a:cs typeface="Montserrat Light"/>
                          <a:sym typeface="Montserrat Light"/>
                        </a:rPr>
                        <a:t>Lager +£1m</a:t>
                      </a:r>
                    </a:p>
                    <a:p>
                      <a:pPr marL="73660" lvl="0" indent="0" algn="l" rtl="0">
                        <a:spcBef>
                          <a:spcPts val="0"/>
                        </a:spcBef>
                        <a:spcAft>
                          <a:spcPts val="0"/>
                        </a:spcAft>
                        <a:buClr>
                          <a:srgbClr val="FFFFFF"/>
                        </a:buClr>
                        <a:buSzPts val="1000"/>
                        <a:buFont typeface="Montserrat Light"/>
                        <a:buNone/>
                      </a:pPr>
                      <a:r>
                        <a:rPr lang="en-GB" sz="1200" b="1" kern="1200" baseline="0" dirty="0">
                          <a:solidFill>
                            <a:schemeClr val="tx1"/>
                          </a:solidFill>
                          <a:latin typeface="+mn-lt"/>
                          <a:ea typeface="Montserrat Light"/>
                          <a:cs typeface="Montserrat Light"/>
                          <a:sym typeface="Montserrat Light"/>
                        </a:rPr>
                        <a:t>Greeting Cards +£1m</a:t>
                      </a:r>
                    </a:p>
                    <a:p>
                      <a:pPr marL="73660" lvl="0" indent="0" algn="l" rtl="0">
                        <a:spcBef>
                          <a:spcPts val="0"/>
                        </a:spcBef>
                        <a:spcAft>
                          <a:spcPts val="0"/>
                        </a:spcAft>
                        <a:buClr>
                          <a:srgbClr val="FFFFFF"/>
                        </a:buClr>
                        <a:buSzPts val="1000"/>
                        <a:buFont typeface="Montserrat Light"/>
                        <a:buNone/>
                      </a:pPr>
                      <a:r>
                        <a:rPr lang="en-GB" sz="1200" b="1" kern="1200" baseline="0" dirty="0">
                          <a:solidFill>
                            <a:schemeClr val="tx1"/>
                          </a:solidFill>
                          <a:latin typeface="+mn-lt"/>
                          <a:ea typeface="Montserrat Light"/>
                          <a:cs typeface="Montserrat Light"/>
                          <a:sym typeface="Montserrat Light"/>
                        </a:rPr>
                        <a:t>Salad +£1m</a:t>
                      </a:r>
                    </a:p>
                  </a:txBody>
                  <a:tcPr marL="91425" marR="91425" marT="91425" marB="91425">
                    <a:solidFill>
                      <a:schemeClr val="bg1">
                        <a:lumMod val="65000"/>
                      </a:schemeClr>
                    </a:solidFill>
                  </a:tcPr>
                </a:tc>
                <a:extLst>
                  <a:ext uri="{0D108BD9-81ED-4DB2-BD59-A6C34878D82A}">
                    <a16:rowId xmlns:a16="http://schemas.microsoft.com/office/drawing/2014/main" val="2462473271"/>
                  </a:ext>
                </a:extLst>
              </a:tr>
              <a:tr h="441004">
                <a:tc gridSpan="2">
                  <a:txBody>
                    <a:bodyPr/>
                    <a:lstStyle/>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400" b="0" i="0" baseline="0" dirty="0">
                          <a:solidFill>
                            <a:schemeClr val="bg1"/>
                          </a:solidFill>
                          <a:latin typeface="+mn-lt"/>
                          <a:ea typeface="Montserrat Light"/>
                          <a:cs typeface="Montserrat Light"/>
                          <a:sym typeface="Montserrat"/>
                        </a:rPr>
                        <a:t>Treats for ‘Mum’, were a key focus for both formats which extended from gifting to celebratory food and drink.</a:t>
                      </a:r>
                      <a:endParaRPr sz="1400" b="1" i="1" baseline="0" dirty="0">
                        <a:solidFill>
                          <a:schemeClr val="bg1"/>
                        </a:solidFill>
                        <a:latin typeface="Georgia" panose="02040502050405020303" pitchFamily="18" charset="0"/>
                        <a:ea typeface="Montserrat Light"/>
                        <a:cs typeface="Montserrat Light"/>
                        <a:sym typeface="Montserrat Light"/>
                      </a:endParaRPr>
                    </a:p>
                  </a:txBody>
                  <a:tcPr marL="91425" marR="91425" marT="91425" marB="91425">
                    <a:solidFill>
                      <a:schemeClr val="bg1">
                        <a:lumMod val="65000"/>
                      </a:schemeClr>
                    </a:solidFill>
                  </a:tcPr>
                </a:tc>
                <a:tc hMerge="1">
                  <a:txBody>
                    <a:bodyPr/>
                    <a:lstStyle/>
                    <a:p>
                      <a:pPr marL="365760" lvl="0" indent="-292100" algn="l" rtl="0">
                        <a:spcBef>
                          <a:spcPts val="0"/>
                        </a:spcBef>
                        <a:spcAft>
                          <a:spcPts val="0"/>
                        </a:spcAft>
                        <a:buClr>
                          <a:srgbClr val="FFFFFF"/>
                        </a:buClr>
                        <a:buSzPts val="1000"/>
                        <a:buFont typeface="Montserrat Light"/>
                        <a:buChar char="■"/>
                      </a:pPr>
                      <a:endParaRPr lang="en-GB" sz="1200" dirty="0">
                        <a:solidFill>
                          <a:srgbClr val="FFFFFF"/>
                        </a:solidFill>
                        <a:highlight>
                          <a:srgbClr val="C0C0C0"/>
                        </a:highlight>
                        <a:latin typeface="+mj-lt"/>
                        <a:ea typeface="Montserrat"/>
                        <a:cs typeface="Montserrat"/>
                        <a:sym typeface="Montserrat"/>
                      </a:endParaRPr>
                    </a:p>
                  </a:txBody>
                  <a:tcPr marL="91425" marR="91425" marT="91425" marB="91425">
                    <a:solidFill>
                      <a:schemeClr val="bg1">
                        <a:lumMod val="65000"/>
                      </a:schemeClr>
                    </a:solidFill>
                  </a:tcPr>
                </a:tc>
                <a:extLst>
                  <a:ext uri="{0D108BD9-81ED-4DB2-BD59-A6C34878D82A}">
                    <a16:rowId xmlns:a16="http://schemas.microsoft.com/office/drawing/2014/main" val="3709966121"/>
                  </a:ext>
                </a:extLst>
              </a:tr>
            </a:tbl>
          </a:graphicData>
        </a:graphic>
      </p:graphicFrame>
      <p:sp>
        <p:nvSpPr>
          <p:cNvPr id="6" name="Slide Number Placeholder 5">
            <a:extLst>
              <a:ext uri="{FF2B5EF4-FFF2-40B4-BE49-F238E27FC236}">
                <a16:creationId xmlns:a16="http://schemas.microsoft.com/office/drawing/2014/main" id="{83975C61-FC86-E424-49D3-B4C0B3D62A70}"/>
              </a:ext>
            </a:extLst>
          </p:cNvPr>
          <p:cNvSpPr>
            <a:spLocks noGrp="1"/>
          </p:cNvSpPr>
          <p:nvPr>
            <p:ph type="sldNum" sz="quarter" idx="12"/>
          </p:nvPr>
        </p:nvSpPr>
        <p:spPr/>
        <p:txBody>
          <a:bodyPr/>
          <a:lstStyle/>
          <a:p>
            <a:fld id="{403EF4E2-7A7A-0548-85F1-5479B7C9E1B2}" type="slidenum">
              <a:rPr lang="en-US" smtClean="0"/>
              <a:t>27</a:t>
            </a:fld>
            <a:endParaRPr lang="en-US" dirty="0"/>
          </a:p>
        </p:txBody>
      </p:sp>
      <p:sp>
        <p:nvSpPr>
          <p:cNvPr id="2" name="Title 1">
            <a:extLst>
              <a:ext uri="{FF2B5EF4-FFF2-40B4-BE49-F238E27FC236}">
                <a16:creationId xmlns:a16="http://schemas.microsoft.com/office/drawing/2014/main" id="{D41C6A64-D33E-A02A-CAD7-9F939F2B898B}"/>
              </a:ext>
            </a:extLst>
          </p:cNvPr>
          <p:cNvSpPr>
            <a:spLocks noGrp="1"/>
          </p:cNvSpPr>
          <p:nvPr>
            <p:ph type="ctrTitle"/>
          </p:nvPr>
        </p:nvSpPr>
        <p:spPr>
          <a:xfrm>
            <a:off x="282119" y="3783891"/>
            <a:ext cx="3503952" cy="2390972"/>
          </a:xfrm>
        </p:spPr>
        <p:txBody>
          <a:bodyPr/>
          <a:lstStyle/>
          <a:p>
            <a:r>
              <a:rPr lang="en-US" sz="2400" b="0" dirty="0">
                <a:latin typeface="+mn-lt"/>
                <a:cs typeface="Arial"/>
              </a:rPr>
              <a:t>With shoppers </a:t>
            </a:r>
            <a:r>
              <a:rPr lang="en-US" sz="2400" i="1" dirty="0">
                <a:latin typeface="Georgia" panose="02040502050405020303" pitchFamily="18" charset="0"/>
                <a:cs typeface="Arial"/>
              </a:rPr>
              <a:t>celebrating</a:t>
            </a:r>
            <a:r>
              <a:rPr lang="en-US" sz="2400" b="0" dirty="0">
                <a:latin typeface="+mn-lt"/>
                <a:cs typeface="Arial"/>
              </a:rPr>
              <a:t> ‘</a:t>
            </a:r>
            <a:r>
              <a:rPr lang="en-US" sz="2400" i="1" dirty="0">
                <a:latin typeface="Georgia" panose="02040502050405020303" pitchFamily="18" charset="0"/>
                <a:cs typeface="Arial"/>
              </a:rPr>
              <a:t>loved ones</a:t>
            </a:r>
            <a:r>
              <a:rPr lang="en-US" sz="2400" b="0" dirty="0">
                <a:latin typeface="+mn-lt"/>
                <a:cs typeface="Arial"/>
              </a:rPr>
              <a:t>’ in both </a:t>
            </a:r>
            <a:r>
              <a:rPr lang="en-US" sz="2400" i="1" dirty="0">
                <a:latin typeface="Georgia" panose="02040502050405020303" pitchFamily="18" charset="0"/>
                <a:cs typeface="Arial"/>
              </a:rPr>
              <a:t>February</a:t>
            </a:r>
            <a:r>
              <a:rPr lang="en-US" sz="2400" b="0" dirty="0">
                <a:latin typeface="+mn-lt"/>
                <a:cs typeface="Arial"/>
              </a:rPr>
              <a:t> and </a:t>
            </a:r>
            <a:r>
              <a:rPr lang="en-US" sz="2400" i="1" dirty="0">
                <a:latin typeface="Georgia" panose="02040502050405020303" pitchFamily="18" charset="0"/>
                <a:cs typeface="Arial"/>
              </a:rPr>
              <a:t>March</a:t>
            </a:r>
            <a:r>
              <a:rPr lang="en-US" sz="2400" b="0" dirty="0">
                <a:latin typeface="+mn-lt"/>
                <a:cs typeface="Arial"/>
              </a:rPr>
              <a:t>, </a:t>
            </a:r>
            <a:r>
              <a:rPr lang="en-US" sz="2400" i="1" dirty="0">
                <a:latin typeface="Georgia" panose="02040502050405020303" pitchFamily="18" charset="0"/>
                <a:cs typeface="Arial"/>
              </a:rPr>
              <a:t>uplifts</a:t>
            </a:r>
            <a:r>
              <a:rPr lang="en-US" sz="2400" b="0" dirty="0">
                <a:latin typeface="+mn-lt"/>
                <a:cs typeface="Arial"/>
              </a:rPr>
              <a:t> vs prior period were </a:t>
            </a:r>
            <a:r>
              <a:rPr lang="en-US" sz="2400" i="1" dirty="0">
                <a:latin typeface="Georgia" panose="02040502050405020303" pitchFamily="18" charset="0"/>
                <a:cs typeface="Arial"/>
              </a:rPr>
              <a:t>not as diverse</a:t>
            </a:r>
            <a:r>
              <a:rPr lang="en-US" sz="2400" b="0" dirty="0">
                <a:latin typeface="+mn-lt"/>
                <a:cs typeface="Arial"/>
              </a:rPr>
              <a:t>.</a:t>
            </a:r>
            <a:br>
              <a:rPr lang="en-US" sz="2400" b="0" dirty="0">
                <a:latin typeface="+mn-lt"/>
                <a:cs typeface="Arial"/>
              </a:rPr>
            </a:br>
            <a:br>
              <a:rPr lang="en-US" sz="2400" b="0" dirty="0">
                <a:latin typeface="Georgia" panose="02040502050405020303" pitchFamily="18" charset="0"/>
                <a:cs typeface="Arial"/>
              </a:rPr>
            </a:br>
            <a:r>
              <a:rPr lang="en-US" sz="2400" i="1" dirty="0">
                <a:latin typeface="Georgia" panose="02040502050405020303" pitchFamily="18" charset="0"/>
                <a:cs typeface="Arial"/>
              </a:rPr>
              <a:t>Early Easter </a:t>
            </a:r>
            <a:r>
              <a:rPr lang="en-US" sz="2400" b="0" dirty="0">
                <a:latin typeface="+mn-lt"/>
                <a:cs typeface="Arial"/>
              </a:rPr>
              <a:t>sales will also be </a:t>
            </a:r>
            <a:r>
              <a:rPr lang="en-US" sz="2400" i="1" dirty="0">
                <a:latin typeface="Georgia" panose="02040502050405020303" pitchFamily="18" charset="0"/>
                <a:cs typeface="Arial"/>
              </a:rPr>
              <a:t>benefiting chocolate confectionery</a:t>
            </a:r>
            <a:r>
              <a:rPr lang="en-US" sz="2400" b="0" dirty="0">
                <a:latin typeface="+mn-lt"/>
                <a:cs typeface="Arial"/>
              </a:rPr>
              <a:t>.</a:t>
            </a:r>
            <a:br>
              <a:rPr lang="en-US" sz="1600" b="0" dirty="0">
                <a:latin typeface="Georgia" panose="02040502050405020303" pitchFamily="18" charset="0"/>
                <a:cs typeface="Arial"/>
              </a:rPr>
            </a:br>
            <a:endParaRPr lang="en-US" sz="1600" dirty="0"/>
          </a:p>
        </p:txBody>
      </p:sp>
      <p:sp>
        <p:nvSpPr>
          <p:cNvPr id="18" name="Text Placeholder 17">
            <a:extLst>
              <a:ext uri="{FF2B5EF4-FFF2-40B4-BE49-F238E27FC236}">
                <a16:creationId xmlns:a16="http://schemas.microsoft.com/office/drawing/2014/main" id="{409B01F7-2DDE-C43E-8A14-BC16BCC2D86F}"/>
              </a:ext>
            </a:extLst>
          </p:cNvPr>
          <p:cNvSpPr>
            <a:spLocks noGrp="1"/>
          </p:cNvSpPr>
          <p:nvPr>
            <p:ph type="body" sz="quarter" idx="14"/>
          </p:nvPr>
        </p:nvSpPr>
        <p:spPr/>
        <p:txBody>
          <a:bodyPr/>
          <a:lstStyle/>
          <a:p>
            <a:r>
              <a:rPr lang="en-GB" dirty="0"/>
              <a:t>Source:  NIQ Scantrack</a:t>
            </a:r>
          </a:p>
        </p:txBody>
      </p:sp>
      <p:pic>
        <p:nvPicPr>
          <p:cNvPr id="1026" name="Picture 2">
            <a:extLst>
              <a:ext uri="{FF2B5EF4-FFF2-40B4-BE49-F238E27FC236}">
                <a16:creationId xmlns:a16="http://schemas.microsoft.com/office/drawing/2014/main" id="{75F6AA9F-692E-D3B1-1BA3-0093D45401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2827" y="1576052"/>
            <a:ext cx="666750" cy="5715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75B9F105-1AE1-92BD-53F4-EA14F17138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9701" y="1608250"/>
            <a:ext cx="666750" cy="5715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FAC0E19-0597-5609-4D80-A69A24B4F598}"/>
              </a:ext>
            </a:extLst>
          </p:cNvPr>
          <p:cNvSpPr txBox="1"/>
          <p:nvPr/>
        </p:nvSpPr>
        <p:spPr>
          <a:xfrm>
            <a:off x="8945809" y="6147620"/>
            <a:ext cx="2792752" cy="200055"/>
          </a:xfrm>
          <a:prstGeom prst="rect">
            <a:avLst/>
          </a:prstGeom>
          <a:noFill/>
        </p:spPr>
        <p:txBody>
          <a:bodyPr wrap="none" rtlCol="0">
            <a:spAutoFit/>
          </a:bodyPr>
          <a:lstStyle/>
          <a:p>
            <a:r>
              <a:rPr lang="en-GB" sz="700" dirty="0"/>
              <a:t>*Horticulture = Cut Flowers, Fresh Christmas Trees, Plants in Soil</a:t>
            </a:r>
          </a:p>
        </p:txBody>
      </p:sp>
    </p:spTree>
    <p:extLst>
      <p:ext uri="{BB962C8B-B14F-4D97-AF65-F5344CB8AC3E}">
        <p14:creationId xmlns:p14="http://schemas.microsoft.com/office/powerpoint/2010/main" val="20837045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72D6BF3-AF01-8C10-0D1D-DD2FEB017C62}"/>
              </a:ext>
            </a:extLst>
          </p:cNvPr>
          <p:cNvSpPr>
            <a:spLocks noGrp="1"/>
          </p:cNvSpPr>
          <p:nvPr>
            <p:ph type="sldNum" sz="quarter" idx="4"/>
          </p:nvPr>
        </p:nvSpPr>
        <p:spPr/>
        <p:txBody>
          <a:bodyPr/>
          <a:lstStyle/>
          <a:p>
            <a:fld id="{403EF4E2-7A7A-0548-85F1-5479B7C9E1B2}" type="slidenum">
              <a:rPr lang="en-US" smtClean="0"/>
              <a:pPr/>
              <a:t>28</a:t>
            </a:fld>
            <a:endParaRPr lang="en-US" dirty="0"/>
          </a:p>
        </p:txBody>
      </p:sp>
      <p:sp>
        <p:nvSpPr>
          <p:cNvPr id="3" name="TextBox 2">
            <a:extLst>
              <a:ext uri="{FF2B5EF4-FFF2-40B4-BE49-F238E27FC236}">
                <a16:creationId xmlns:a16="http://schemas.microsoft.com/office/drawing/2014/main" id="{277785AC-941E-E3D2-B985-93EFA5F0B134}"/>
              </a:ext>
            </a:extLst>
          </p:cNvPr>
          <p:cNvSpPr txBox="1"/>
          <p:nvPr/>
        </p:nvSpPr>
        <p:spPr>
          <a:xfrm>
            <a:off x="2903590" y="2012302"/>
            <a:ext cx="8030574" cy="2062103"/>
          </a:xfrm>
          <a:prstGeom prst="rect">
            <a:avLst/>
          </a:prstGeom>
          <a:noFill/>
        </p:spPr>
        <p:txBody>
          <a:bodyPr wrap="square">
            <a:spAutoFit/>
          </a:bodyPr>
          <a:lstStyle/>
          <a:p>
            <a:pPr algn="l">
              <a:spcAft>
                <a:spcPts val="600"/>
              </a:spcAft>
            </a:pPr>
            <a:r>
              <a:rPr lang="en-US" sz="3200" b="1" i="1" dirty="0">
                <a:solidFill>
                  <a:schemeClr val="accent1"/>
                </a:solidFill>
                <a:latin typeface="Georgia" panose="02040502050405020303" pitchFamily="18" charset="0"/>
              </a:rPr>
              <a:t>Celebrating Mum </a:t>
            </a:r>
            <a:r>
              <a:rPr lang="en-US" sz="3200" i="1" dirty="0">
                <a:latin typeface="Georgia" panose="02040502050405020303" pitchFamily="18" charset="0"/>
              </a:rPr>
              <a:t>is a </a:t>
            </a:r>
            <a:r>
              <a:rPr lang="en-US" sz="3200" b="1" i="1" dirty="0">
                <a:solidFill>
                  <a:schemeClr val="accent1"/>
                </a:solidFill>
                <a:latin typeface="Georgia" panose="02040502050405020303" pitchFamily="18" charset="0"/>
              </a:rPr>
              <a:t>priority</a:t>
            </a:r>
            <a:r>
              <a:rPr lang="en-US" sz="3200" i="1" dirty="0">
                <a:latin typeface="Georgia" panose="02040502050405020303" pitchFamily="18" charset="0"/>
              </a:rPr>
              <a:t> for </a:t>
            </a:r>
            <a:r>
              <a:rPr lang="en-US" sz="3200" b="1" i="1" dirty="0">
                <a:solidFill>
                  <a:schemeClr val="accent1"/>
                </a:solidFill>
                <a:latin typeface="Georgia" panose="02040502050405020303" pitchFamily="18" charset="0"/>
              </a:rPr>
              <a:t>March</a:t>
            </a:r>
            <a:r>
              <a:rPr lang="en-US" sz="3200" i="1" dirty="0">
                <a:latin typeface="Georgia" panose="02040502050405020303" pitchFamily="18" charset="0"/>
              </a:rPr>
              <a:t> and shoppers will cut back elsewhere to afford </a:t>
            </a:r>
            <a:r>
              <a:rPr lang="en-US" sz="3200" b="1" i="1" dirty="0">
                <a:solidFill>
                  <a:schemeClr val="accent1"/>
                </a:solidFill>
                <a:latin typeface="Georgia" panose="02040502050405020303" pitchFamily="18" charset="0"/>
              </a:rPr>
              <a:t>gifts</a:t>
            </a:r>
            <a:r>
              <a:rPr lang="en-US" sz="3200" i="1" dirty="0">
                <a:latin typeface="Georgia" panose="02040502050405020303" pitchFamily="18" charset="0"/>
              </a:rPr>
              <a:t> and </a:t>
            </a:r>
            <a:r>
              <a:rPr lang="en-US" sz="3200" b="1" i="1" dirty="0">
                <a:solidFill>
                  <a:schemeClr val="accent1"/>
                </a:solidFill>
                <a:latin typeface="Georgia" panose="02040502050405020303" pitchFamily="18" charset="0"/>
              </a:rPr>
              <a:t>food</a:t>
            </a:r>
            <a:r>
              <a:rPr lang="en-US" sz="3200" i="1" dirty="0">
                <a:latin typeface="Georgia" panose="02040502050405020303" pitchFamily="18" charset="0"/>
              </a:rPr>
              <a:t> to </a:t>
            </a:r>
            <a:r>
              <a:rPr lang="en-US" sz="3200" b="1" i="1" dirty="0">
                <a:solidFill>
                  <a:schemeClr val="accent1"/>
                </a:solidFill>
                <a:latin typeface="Georgia" panose="02040502050405020303" pitchFamily="18" charset="0"/>
              </a:rPr>
              <a:t>celebrate</a:t>
            </a:r>
            <a:r>
              <a:rPr lang="en-US" sz="3200" i="1" dirty="0">
                <a:latin typeface="Georgia" panose="02040502050405020303" pitchFamily="18" charset="0"/>
              </a:rPr>
              <a:t>.</a:t>
            </a:r>
            <a:endParaRPr lang="en-US" sz="3200" i="1" dirty="0">
              <a:solidFill>
                <a:schemeClr val="accent1"/>
              </a:solidFill>
              <a:latin typeface="Georgia" panose="02040502050405020303" pitchFamily="18" charset="0"/>
            </a:endParaRPr>
          </a:p>
        </p:txBody>
      </p:sp>
    </p:spTree>
    <p:extLst>
      <p:ext uri="{BB962C8B-B14F-4D97-AF65-F5344CB8AC3E}">
        <p14:creationId xmlns:p14="http://schemas.microsoft.com/office/powerpoint/2010/main" val="341553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9FDE9AC-C271-808D-F989-7FF2313B14C5}"/>
              </a:ext>
            </a:extLst>
          </p:cNvPr>
          <p:cNvSpPr>
            <a:spLocks noGrp="1"/>
          </p:cNvSpPr>
          <p:nvPr>
            <p:ph type="sldNum" sz="quarter" idx="4"/>
          </p:nvPr>
        </p:nvSpPr>
        <p:spPr/>
        <p:txBody>
          <a:bodyPr/>
          <a:lstStyle/>
          <a:p>
            <a:fld id="{403EF4E2-7A7A-0548-85F1-5479B7C9E1B2}" type="slidenum">
              <a:rPr lang="en-US" smtClean="0"/>
              <a:t>29</a:t>
            </a:fld>
            <a:endParaRPr lang="en-US" dirty="0"/>
          </a:p>
        </p:txBody>
      </p:sp>
      <p:sp>
        <p:nvSpPr>
          <p:cNvPr id="7" name="Title 6">
            <a:extLst>
              <a:ext uri="{FF2B5EF4-FFF2-40B4-BE49-F238E27FC236}">
                <a16:creationId xmlns:a16="http://schemas.microsoft.com/office/drawing/2014/main" id="{F653AFC8-66EC-2037-C112-DEC563E0AA8D}"/>
              </a:ext>
            </a:extLst>
          </p:cNvPr>
          <p:cNvSpPr>
            <a:spLocks noGrp="1"/>
          </p:cNvSpPr>
          <p:nvPr>
            <p:ph type="ctrTitle"/>
          </p:nvPr>
        </p:nvSpPr>
        <p:spPr/>
        <p:txBody>
          <a:bodyPr/>
          <a:lstStyle/>
          <a:p>
            <a:r>
              <a:rPr lang="en-GB" dirty="0"/>
              <a:t>Retailer News</a:t>
            </a:r>
          </a:p>
        </p:txBody>
      </p:sp>
      <p:sp>
        <p:nvSpPr>
          <p:cNvPr id="9" name="Subtitle 8">
            <a:extLst>
              <a:ext uri="{FF2B5EF4-FFF2-40B4-BE49-F238E27FC236}">
                <a16:creationId xmlns:a16="http://schemas.microsoft.com/office/drawing/2014/main" id="{CF6AED20-99E6-5ADB-54B3-BE858A22AD8F}"/>
              </a:ext>
            </a:extLst>
          </p:cNvPr>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29515826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9FDE9AC-C271-808D-F989-7FF2313B14C5}"/>
              </a:ext>
            </a:extLst>
          </p:cNvPr>
          <p:cNvSpPr>
            <a:spLocks noGrp="1"/>
          </p:cNvSpPr>
          <p:nvPr>
            <p:ph type="sldNum" sz="quarter" idx="4"/>
          </p:nvPr>
        </p:nvSpPr>
        <p:spPr/>
        <p:txBody>
          <a:bodyPr/>
          <a:lstStyle/>
          <a:p>
            <a:fld id="{403EF4E2-7A7A-0548-85F1-5479B7C9E1B2}" type="slidenum">
              <a:rPr lang="en-US" smtClean="0"/>
              <a:t>3</a:t>
            </a:fld>
            <a:endParaRPr lang="en-US" dirty="0"/>
          </a:p>
        </p:txBody>
      </p:sp>
      <p:sp>
        <p:nvSpPr>
          <p:cNvPr id="7" name="Title 6">
            <a:extLst>
              <a:ext uri="{FF2B5EF4-FFF2-40B4-BE49-F238E27FC236}">
                <a16:creationId xmlns:a16="http://schemas.microsoft.com/office/drawing/2014/main" id="{F653AFC8-66EC-2037-C112-DEC563E0AA8D}"/>
              </a:ext>
            </a:extLst>
          </p:cNvPr>
          <p:cNvSpPr>
            <a:spLocks noGrp="1"/>
          </p:cNvSpPr>
          <p:nvPr>
            <p:ph type="ctrTitle"/>
          </p:nvPr>
        </p:nvSpPr>
        <p:spPr/>
        <p:txBody>
          <a:bodyPr/>
          <a:lstStyle/>
          <a:p>
            <a:r>
              <a:rPr lang="en-GB" dirty="0"/>
              <a:t>Market Overview</a:t>
            </a:r>
          </a:p>
        </p:txBody>
      </p:sp>
      <p:sp>
        <p:nvSpPr>
          <p:cNvPr id="9" name="Subtitle 8">
            <a:extLst>
              <a:ext uri="{FF2B5EF4-FFF2-40B4-BE49-F238E27FC236}">
                <a16:creationId xmlns:a16="http://schemas.microsoft.com/office/drawing/2014/main" id="{CF6AED20-99E6-5ADB-54B3-BE858A22AD8F}"/>
              </a:ext>
            </a:extLst>
          </p:cNvPr>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12593340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050BAC35-F571-A71B-241A-36F5892F9CC1}"/>
              </a:ext>
            </a:extLst>
          </p:cNvPr>
          <p:cNvSpPr txBox="1"/>
          <p:nvPr/>
        </p:nvSpPr>
        <p:spPr>
          <a:xfrm>
            <a:off x="4250460" y="1145855"/>
            <a:ext cx="7604484" cy="707886"/>
          </a:xfrm>
          <a:prstGeom prst="rect">
            <a:avLst/>
          </a:prstGeom>
          <a:noFill/>
        </p:spPr>
        <p:txBody>
          <a:bodyPr wrap="square" lIns="0" rIns="0" rtlCol="0" anchor="ctr">
            <a:spAutoFit/>
          </a:bodyPr>
          <a:lstStyle/>
          <a:p>
            <a:pPr>
              <a:buSzPts val="1100"/>
            </a:pPr>
            <a:r>
              <a:rPr lang="en-US" sz="1400" b="1" dirty="0">
                <a:latin typeface="Arial" panose="020B0604020202020204" pitchFamily="34" charset="0"/>
                <a:cs typeface="Arial" panose="020B0604020202020204" pitchFamily="34" charset="0"/>
                <a:sym typeface="Montserrat"/>
              </a:rPr>
              <a:t>Retailer Share of Trade and Growth</a:t>
            </a:r>
          </a:p>
          <a:p>
            <a:pPr>
              <a:buSzPts val="1100"/>
            </a:pPr>
            <a:r>
              <a:rPr lang="en-US" sz="1200" i="1" dirty="0">
                <a:solidFill>
                  <a:schemeClr val="tx1"/>
                </a:solidFill>
                <a:latin typeface="Arial" panose="020B0604020202020204" pitchFamily="34" charset="0"/>
                <a:cs typeface="Arial" panose="020B0604020202020204" pitchFamily="34" charset="0"/>
              </a:rPr>
              <a:t>4w/e 25</a:t>
            </a:r>
            <a:r>
              <a:rPr lang="en-US" sz="1200" i="1" baseline="30000" dirty="0">
                <a:solidFill>
                  <a:schemeClr val="tx1"/>
                </a:solidFill>
                <a:latin typeface="Arial" panose="020B0604020202020204" pitchFamily="34" charset="0"/>
                <a:cs typeface="Arial" panose="020B0604020202020204" pitchFamily="34" charset="0"/>
              </a:rPr>
              <a:t>th</a:t>
            </a:r>
            <a:r>
              <a:rPr lang="en-US" sz="1200" i="1" dirty="0">
                <a:solidFill>
                  <a:schemeClr val="tx1"/>
                </a:solidFill>
                <a:latin typeface="Arial" panose="020B0604020202020204" pitchFamily="34" charset="0"/>
                <a:cs typeface="Arial" panose="020B0604020202020204" pitchFamily="34" charset="0"/>
              </a:rPr>
              <a:t> March 2023 vs </a:t>
            </a:r>
            <a:r>
              <a:rPr lang="en-US" sz="1200" i="1" dirty="0">
                <a:latin typeface="Arial" panose="020B0604020202020204" pitchFamily="34" charset="0"/>
                <a:cs typeface="Arial" panose="020B0604020202020204" pitchFamily="34" charset="0"/>
              </a:rPr>
              <a:t>last year</a:t>
            </a:r>
            <a:endParaRPr lang="en-US" sz="1200" i="1" dirty="0">
              <a:solidFill>
                <a:schemeClr val="tx1"/>
              </a:solidFill>
              <a:latin typeface="Arial" panose="020B0604020202020204" pitchFamily="34" charset="0"/>
              <a:cs typeface="Arial" panose="020B0604020202020204" pitchFamily="34" charset="0"/>
            </a:endParaRPr>
          </a:p>
          <a:p>
            <a:pPr>
              <a:buSzPts val="1100"/>
            </a:pPr>
            <a:endParaRPr lang="en-US" sz="1400" b="1" dirty="0">
              <a:latin typeface="Arial" panose="020B0604020202020204" pitchFamily="34" charset="0"/>
              <a:cs typeface="Arial" panose="020B0604020202020204" pitchFamily="34" charset="0"/>
              <a:sym typeface="Montserrat"/>
            </a:endParaRPr>
          </a:p>
        </p:txBody>
      </p:sp>
      <p:sp>
        <p:nvSpPr>
          <p:cNvPr id="6" name="Slide Number Placeholder 5">
            <a:extLst>
              <a:ext uri="{FF2B5EF4-FFF2-40B4-BE49-F238E27FC236}">
                <a16:creationId xmlns:a16="http://schemas.microsoft.com/office/drawing/2014/main" id="{83975C61-FC86-E424-49D3-B4C0B3D62A70}"/>
              </a:ext>
            </a:extLst>
          </p:cNvPr>
          <p:cNvSpPr>
            <a:spLocks noGrp="1"/>
          </p:cNvSpPr>
          <p:nvPr>
            <p:ph type="sldNum" sz="quarter" idx="12"/>
          </p:nvPr>
        </p:nvSpPr>
        <p:spPr/>
        <p:txBody>
          <a:bodyPr/>
          <a:lstStyle/>
          <a:p>
            <a:fld id="{403EF4E2-7A7A-0548-85F1-5479B7C9E1B2}" type="slidenum">
              <a:rPr lang="en-US" smtClean="0"/>
              <a:t>30</a:t>
            </a:fld>
            <a:endParaRPr lang="en-US" dirty="0"/>
          </a:p>
        </p:txBody>
      </p:sp>
      <p:sp>
        <p:nvSpPr>
          <p:cNvPr id="2" name="Title 1">
            <a:extLst>
              <a:ext uri="{FF2B5EF4-FFF2-40B4-BE49-F238E27FC236}">
                <a16:creationId xmlns:a16="http://schemas.microsoft.com/office/drawing/2014/main" id="{D41C6A64-D33E-A02A-CAD7-9F939F2B898B}"/>
              </a:ext>
            </a:extLst>
          </p:cNvPr>
          <p:cNvSpPr>
            <a:spLocks noGrp="1"/>
          </p:cNvSpPr>
          <p:nvPr>
            <p:ph type="ctrTitle"/>
          </p:nvPr>
        </p:nvSpPr>
        <p:spPr>
          <a:xfrm>
            <a:off x="352952" y="2669869"/>
            <a:ext cx="3575104" cy="2390972"/>
          </a:xfrm>
        </p:spPr>
        <p:txBody>
          <a:bodyPr/>
          <a:lstStyle/>
          <a:p>
            <a:r>
              <a:rPr lang="en-US" sz="2400" i="1" dirty="0">
                <a:latin typeface="Georgia" panose="02040502050405020303" pitchFamily="18" charset="0"/>
                <a:cs typeface="Arial"/>
              </a:rPr>
              <a:t>Marks &amp; Spencer</a:t>
            </a:r>
            <a:r>
              <a:rPr lang="en-US" sz="2400" b="0" dirty="0">
                <a:cs typeface="Arial"/>
              </a:rPr>
              <a:t> and </a:t>
            </a:r>
            <a:r>
              <a:rPr lang="en-US" sz="2400" i="1" dirty="0">
                <a:latin typeface="Georgia" panose="02040502050405020303" pitchFamily="18" charset="0"/>
                <a:cs typeface="Arial"/>
              </a:rPr>
              <a:t>ASDA</a:t>
            </a:r>
            <a:r>
              <a:rPr lang="en-US" sz="2400" b="0" dirty="0">
                <a:cs typeface="Arial"/>
              </a:rPr>
              <a:t> </a:t>
            </a:r>
            <a:r>
              <a:rPr lang="en-US" sz="2400" i="1" dirty="0">
                <a:latin typeface="Georgia" panose="02040502050405020303" pitchFamily="18" charset="0"/>
                <a:cs typeface="Arial"/>
              </a:rPr>
              <a:t>grew ahead </a:t>
            </a:r>
            <a:r>
              <a:rPr lang="en-US" sz="2400" b="0" dirty="0">
                <a:cs typeface="Arial"/>
              </a:rPr>
              <a:t>of </a:t>
            </a:r>
            <a:r>
              <a:rPr lang="en-US" sz="2400" i="1" dirty="0">
                <a:latin typeface="Georgia" panose="02040502050405020303" pitchFamily="18" charset="0"/>
                <a:cs typeface="Arial"/>
              </a:rPr>
              <a:t>peer group </a:t>
            </a:r>
            <a:r>
              <a:rPr lang="en-US" sz="2400" b="0" dirty="0">
                <a:cs typeface="Arial"/>
              </a:rPr>
              <a:t>whilst </a:t>
            </a:r>
            <a:r>
              <a:rPr lang="en-US" sz="2400" i="1" dirty="0">
                <a:latin typeface="Georgia" panose="02040502050405020303" pitchFamily="18" charset="0"/>
                <a:cs typeface="Arial"/>
              </a:rPr>
              <a:t>momentum continued </a:t>
            </a:r>
            <a:r>
              <a:rPr lang="en-US" sz="2400" b="0" dirty="0">
                <a:cs typeface="Arial"/>
              </a:rPr>
              <a:t>at the </a:t>
            </a:r>
            <a:r>
              <a:rPr lang="en-US" sz="2400" i="1" dirty="0">
                <a:latin typeface="Georgia" panose="02040502050405020303" pitchFamily="18" charset="0"/>
                <a:cs typeface="Arial"/>
              </a:rPr>
              <a:t>Discounters</a:t>
            </a:r>
            <a:r>
              <a:rPr lang="en-US" sz="2400" b="0" dirty="0">
                <a:cs typeface="Arial"/>
              </a:rPr>
              <a:t> who </a:t>
            </a:r>
            <a:r>
              <a:rPr lang="en-US" sz="2400" i="1" dirty="0">
                <a:latin typeface="Georgia" panose="02040502050405020303" pitchFamily="18" charset="0"/>
                <a:cs typeface="Arial"/>
              </a:rPr>
              <a:t>led overall</a:t>
            </a:r>
            <a:r>
              <a:rPr lang="en-US" sz="2400" b="0" dirty="0">
                <a:latin typeface="+mn-lt"/>
                <a:cs typeface="Arial"/>
              </a:rPr>
              <a:t>.</a:t>
            </a:r>
            <a:br>
              <a:rPr lang="en-US" sz="2400" b="0" dirty="0">
                <a:cs typeface="Arial"/>
              </a:rPr>
            </a:br>
            <a:endParaRPr lang="en-US" sz="2400" b="0" dirty="0"/>
          </a:p>
        </p:txBody>
      </p:sp>
      <p:sp>
        <p:nvSpPr>
          <p:cNvPr id="18" name="Text Placeholder 17">
            <a:extLst>
              <a:ext uri="{FF2B5EF4-FFF2-40B4-BE49-F238E27FC236}">
                <a16:creationId xmlns:a16="http://schemas.microsoft.com/office/drawing/2014/main" id="{409B01F7-2DDE-C43E-8A14-BC16BCC2D86F}"/>
              </a:ext>
            </a:extLst>
          </p:cNvPr>
          <p:cNvSpPr>
            <a:spLocks noGrp="1"/>
          </p:cNvSpPr>
          <p:nvPr>
            <p:ph type="body" sz="quarter" idx="14"/>
          </p:nvPr>
        </p:nvSpPr>
        <p:spPr/>
        <p:txBody>
          <a:bodyPr/>
          <a:lstStyle/>
          <a:p>
            <a:r>
              <a:rPr lang="en-GB" dirty="0"/>
              <a:t>Source:  NIQ Total Till</a:t>
            </a:r>
          </a:p>
        </p:txBody>
      </p:sp>
      <p:pic>
        <p:nvPicPr>
          <p:cNvPr id="3" name="Picture 2">
            <a:extLst>
              <a:ext uri="{FF2B5EF4-FFF2-40B4-BE49-F238E27FC236}">
                <a16:creationId xmlns:a16="http://schemas.microsoft.com/office/drawing/2014/main" id="{65B4F497-31A9-E0D6-A336-7B28121F00A9}"/>
              </a:ext>
            </a:extLst>
          </p:cNvPr>
          <p:cNvPicPr>
            <a:picLocks noChangeAspect="1"/>
          </p:cNvPicPr>
          <p:nvPr/>
        </p:nvPicPr>
        <p:blipFill>
          <a:blip r:embed="rId2"/>
          <a:stretch>
            <a:fillRect/>
          </a:stretch>
        </p:blipFill>
        <p:spPr>
          <a:xfrm>
            <a:off x="4189538" y="1934171"/>
            <a:ext cx="7670959" cy="3775644"/>
          </a:xfrm>
          <a:prstGeom prst="rect">
            <a:avLst/>
          </a:prstGeom>
        </p:spPr>
      </p:pic>
    </p:spTree>
    <p:extLst>
      <p:ext uri="{BB962C8B-B14F-4D97-AF65-F5344CB8AC3E}">
        <p14:creationId xmlns:p14="http://schemas.microsoft.com/office/powerpoint/2010/main" val="23785257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1440F89-95DE-4DF1-FB67-895D17378647}"/>
              </a:ext>
            </a:extLst>
          </p:cNvPr>
          <p:cNvSpPr>
            <a:spLocks noGrp="1"/>
          </p:cNvSpPr>
          <p:nvPr>
            <p:ph type="sldNum" sz="quarter" idx="12"/>
          </p:nvPr>
        </p:nvSpPr>
        <p:spPr/>
        <p:txBody>
          <a:bodyPr/>
          <a:lstStyle/>
          <a:p>
            <a:fld id="{403EF4E2-7A7A-0548-85F1-5479B7C9E1B2}" type="slidenum">
              <a:rPr lang="en-US" smtClean="0"/>
              <a:t>31</a:t>
            </a:fld>
            <a:endParaRPr lang="en-US" dirty="0"/>
          </a:p>
        </p:txBody>
      </p:sp>
      <p:sp>
        <p:nvSpPr>
          <p:cNvPr id="4" name="Title 3">
            <a:extLst>
              <a:ext uri="{FF2B5EF4-FFF2-40B4-BE49-F238E27FC236}">
                <a16:creationId xmlns:a16="http://schemas.microsoft.com/office/drawing/2014/main" id="{A66E0C9E-B330-CB90-C14A-E912B0379110}"/>
              </a:ext>
            </a:extLst>
          </p:cNvPr>
          <p:cNvSpPr>
            <a:spLocks noGrp="1"/>
          </p:cNvSpPr>
          <p:nvPr>
            <p:ph type="ctrTitle"/>
          </p:nvPr>
        </p:nvSpPr>
        <p:spPr>
          <a:xfrm>
            <a:off x="217725" y="2225547"/>
            <a:ext cx="3503952" cy="2390972"/>
          </a:xfrm>
        </p:spPr>
        <p:txBody>
          <a:bodyPr/>
          <a:lstStyle/>
          <a:p>
            <a:r>
              <a:rPr lang="en-US" sz="2800" i="1" dirty="0">
                <a:latin typeface="Georgia" panose="02040502050405020303" pitchFamily="18" charset="0"/>
              </a:rPr>
              <a:t>M&amp;S </a:t>
            </a:r>
            <a:r>
              <a:rPr lang="en-US" sz="2800" b="0" dirty="0"/>
              <a:t>and </a:t>
            </a:r>
            <a:r>
              <a:rPr lang="en-US" sz="2800" i="1" dirty="0">
                <a:latin typeface="Georgia" panose="02040502050405020303" pitchFamily="18" charset="0"/>
              </a:rPr>
              <a:t>ASDA</a:t>
            </a:r>
            <a:r>
              <a:rPr lang="en-US" sz="2800" b="0" dirty="0"/>
              <a:t> have </a:t>
            </a:r>
            <a:r>
              <a:rPr lang="en-US" sz="2800" i="1" dirty="0">
                <a:latin typeface="Georgia" panose="02040502050405020303" pitchFamily="18" charset="0"/>
              </a:rPr>
              <a:t>good momentum </a:t>
            </a:r>
            <a:r>
              <a:rPr lang="en-US" sz="2800" b="0" dirty="0"/>
              <a:t>whilst the </a:t>
            </a:r>
            <a:r>
              <a:rPr lang="en-US" sz="2800" i="1" dirty="0">
                <a:latin typeface="Georgia" panose="02040502050405020303" pitchFamily="18" charset="0"/>
              </a:rPr>
              <a:t>Discounters</a:t>
            </a:r>
            <a:r>
              <a:rPr lang="en-US" sz="2800" b="0" dirty="0"/>
              <a:t> </a:t>
            </a:r>
            <a:r>
              <a:rPr lang="en-US" sz="2800" i="1" dirty="0">
                <a:latin typeface="Georgia" panose="02040502050405020303" pitchFamily="18" charset="0"/>
              </a:rPr>
              <a:t>continue</a:t>
            </a:r>
            <a:r>
              <a:rPr lang="en-US" sz="2800" b="0" dirty="0"/>
              <a:t> to </a:t>
            </a:r>
            <a:r>
              <a:rPr lang="en-US" sz="2800" i="1" dirty="0">
                <a:latin typeface="Georgia" panose="02040502050405020303" pitchFamily="18" charset="0"/>
              </a:rPr>
              <a:t>gain market share</a:t>
            </a:r>
          </a:p>
        </p:txBody>
      </p:sp>
      <p:cxnSp>
        <p:nvCxnSpPr>
          <p:cNvPr id="7" name="Straight Connector 6">
            <a:extLst>
              <a:ext uri="{FF2B5EF4-FFF2-40B4-BE49-F238E27FC236}">
                <a16:creationId xmlns:a16="http://schemas.microsoft.com/office/drawing/2014/main" id="{EBD282A7-FE85-B89E-7E8F-B7A0130CB1A8}"/>
              </a:ext>
            </a:extLst>
          </p:cNvPr>
          <p:cNvCxnSpPr>
            <a:cxnSpLocks/>
            <a:stCxn id="19" idx="4"/>
            <a:endCxn id="21" idx="4"/>
          </p:cNvCxnSpPr>
          <p:nvPr/>
        </p:nvCxnSpPr>
        <p:spPr>
          <a:xfrm>
            <a:off x="8587793" y="1333792"/>
            <a:ext cx="0" cy="3976033"/>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7DEF91A-E6B4-C725-F7A5-C467340A44F3}"/>
              </a:ext>
            </a:extLst>
          </p:cNvPr>
          <p:cNvCxnSpPr>
            <a:cxnSpLocks/>
            <a:endCxn id="13" idx="4"/>
          </p:cNvCxnSpPr>
          <p:nvPr/>
        </p:nvCxnSpPr>
        <p:spPr>
          <a:xfrm>
            <a:off x="4600111" y="156588"/>
            <a:ext cx="3241" cy="5729241"/>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3C36C126-B9CD-98F9-D9F2-83F3B67BE49A}"/>
              </a:ext>
            </a:extLst>
          </p:cNvPr>
          <p:cNvSpPr/>
          <p:nvPr/>
        </p:nvSpPr>
        <p:spPr>
          <a:xfrm>
            <a:off x="4284492" y="135843"/>
            <a:ext cx="624840" cy="62484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spcAft>
                <a:spcPts val="600"/>
              </a:spcAft>
            </a:pPr>
            <a:r>
              <a:rPr lang="en-US" sz="2400" b="1" dirty="0"/>
              <a:t>1</a:t>
            </a:r>
          </a:p>
        </p:txBody>
      </p:sp>
      <p:sp>
        <p:nvSpPr>
          <p:cNvPr id="10" name="Oval 9">
            <a:extLst>
              <a:ext uri="{FF2B5EF4-FFF2-40B4-BE49-F238E27FC236}">
                <a16:creationId xmlns:a16="http://schemas.microsoft.com/office/drawing/2014/main" id="{01DF83B7-9E85-94C7-C2B0-BE142055BCB2}"/>
              </a:ext>
            </a:extLst>
          </p:cNvPr>
          <p:cNvSpPr/>
          <p:nvPr/>
        </p:nvSpPr>
        <p:spPr>
          <a:xfrm>
            <a:off x="4297371" y="1853401"/>
            <a:ext cx="624840" cy="62484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spcAft>
                <a:spcPts val="600"/>
              </a:spcAft>
            </a:pPr>
            <a:r>
              <a:rPr lang="en-US" sz="2400" b="1" dirty="0"/>
              <a:t>2</a:t>
            </a:r>
          </a:p>
        </p:txBody>
      </p:sp>
      <p:sp>
        <p:nvSpPr>
          <p:cNvPr id="12" name="Oval 11">
            <a:extLst>
              <a:ext uri="{FF2B5EF4-FFF2-40B4-BE49-F238E27FC236}">
                <a16:creationId xmlns:a16="http://schemas.microsoft.com/office/drawing/2014/main" id="{EC501D78-1AD0-AFD0-4CDF-F03ACBADB7F9}"/>
              </a:ext>
            </a:extLst>
          </p:cNvPr>
          <p:cNvSpPr/>
          <p:nvPr/>
        </p:nvSpPr>
        <p:spPr>
          <a:xfrm>
            <a:off x="4290932" y="3858965"/>
            <a:ext cx="624840" cy="62484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spcAft>
                <a:spcPts val="600"/>
              </a:spcAft>
            </a:pPr>
            <a:r>
              <a:rPr lang="en-US" sz="2400" b="1" dirty="0"/>
              <a:t>3</a:t>
            </a:r>
          </a:p>
        </p:txBody>
      </p:sp>
      <p:sp>
        <p:nvSpPr>
          <p:cNvPr id="13" name="Oval 12">
            <a:extLst>
              <a:ext uri="{FF2B5EF4-FFF2-40B4-BE49-F238E27FC236}">
                <a16:creationId xmlns:a16="http://schemas.microsoft.com/office/drawing/2014/main" id="{07E64ACD-AA07-26DF-9E03-DA2176BABE31}"/>
              </a:ext>
            </a:extLst>
          </p:cNvPr>
          <p:cNvSpPr/>
          <p:nvPr/>
        </p:nvSpPr>
        <p:spPr>
          <a:xfrm>
            <a:off x="4290932" y="5260989"/>
            <a:ext cx="624840" cy="62484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spcAft>
                <a:spcPts val="600"/>
              </a:spcAft>
            </a:pPr>
            <a:r>
              <a:rPr lang="en-US" sz="2400" b="1" dirty="0"/>
              <a:t>4</a:t>
            </a:r>
          </a:p>
        </p:txBody>
      </p:sp>
      <p:sp>
        <p:nvSpPr>
          <p:cNvPr id="14" name="TextBox 13">
            <a:extLst>
              <a:ext uri="{FF2B5EF4-FFF2-40B4-BE49-F238E27FC236}">
                <a16:creationId xmlns:a16="http://schemas.microsoft.com/office/drawing/2014/main" id="{29A50278-70A2-922B-E64B-81D5BBFBFCFF}"/>
              </a:ext>
            </a:extLst>
          </p:cNvPr>
          <p:cNvSpPr txBox="1"/>
          <p:nvPr/>
        </p:nvSpPr>
        <p:spPr>
          <a:xfrm>
            <a:off x="5035640" y="643944"/>
            <a:ext cx="3174642" cy="605306"/>
          </a:xfrm>
          <a:prstGeom prst="rect">
            <a:avLst/>
          </a:prstGeom>
          <a:noFill/>
        </p:spPr>
        <p:txBody>
          <a:bodyPr wrap="square" lIns="0" rIns="0" rtlCol="0" anchor="ctr">
            <a:noAutofit/>
          </a:bodyPr>
          <a:lstStyle/>
          <a:p>
            <a:pPr lvl="0">
              <a:spcAft>
                <a:spcPts val="0"/>
              </a:spcAft>
              <a:buSzPts val="1100"/>
              <a:tabLst>
                <a:tab pos="-540385" algn="l"/>
                <a:tab pos="685800" algn="l"/>
              </a:tabLst>
            </a:pPr>
            <a:r>
              <a:rPr lang="en-GB" sz="1200" dirty="0">
                <a:solidFill>
                  <a:schemeClr val="tx1">
                    <a:lumMod val="50000"/>
                  </a:schemeClr>
                </a:solidFill>
                <a:effectLst/>
                <a:ea typeface="Times New Roman" panose="02020603050405020304" pitchFamily="18" charset="0"/>
                <a:cs typeface="Arial" panose="020B0604020202020204" pitchFamily="34" charset="0"/>
              </a:rPr>
              <a:t>Helped by </a:t>
            </a:r>
            <a:r>
              <a:rPr lang="en-GB" sz="1200" b="1" i="1" dirty="0">
                <a:solidFill>
                  <a:schemeClr val="tx1">
                    <a:lumMod val="50000"/>
                  </a:schemeClr>
                </a:solidFill>
                <a:effectLst/>
                <a:latin typeface="Georgia" panose="02040502050405020303" pitchFamily="18" charset="0"/>
                <a:ea typeface="Times New Roman" panose="02020603050405020304" pitchFamily="18" charset="0"/>
                <a:cs typeface="Arial" panose="020B0604020202020204" pitchFamily="34" charset="0"/>
              </a:rPr>
              <a:t>Mothering Sunday</a:t>
            </a:r>
            <a:r>
              <a:rPr lang="en-GB" sz="1200" dirty="0">
                <a:solidFill>
                  <a:schemeClr val="tx1">
                    <a:lumMod val="50000"/>
                  </a:schemeClr>
                </a:solidFill>
                <a:effectLst/>
                <a:ea typeface="Times New Roman" panose="02020603050405020304" pitchFamily="18" charset="0"/>
                <a:cs typeface="Arial" panose="020B0604020202020204" pitchFamily="34" charset="0"/>
              </a:rPr>
              <a:t>, an extended price-lock campaign and some strong ‘Dine In’ offers, </a:t>
            </a:r>
            <a:r>
              <a:rPr lang="en-GB" sz="1200" b="1" i="1" dirty="0">
                <a:solidFill>
                  <a:schemeClr val="tx1">
                    <a:lumMod val="50000"/>
                  </a:schemeClr>
                </a:solidFill>
                <a:effectLst/>
                <a:latin typeface="Georgia" panose="02040502050405020303" pitchFamily="18" charset="0"/>
                <a:ea typeface="Times New Roman" panose="02020603050405020304" pitchFamily="18" charset="0"/>
                <a:cs typeface="Arial" panose="020B0604020202020204" pitchFamily="34" charset="0"/>
              </a:rPr>
              <a:t>M&amp;S (+16.3%) </a:t>
            </a:r>
            <a:r>
              <a:rPr lang="en-GB" sz="1200" dirty="0">
                <a:solidFill>
                  <a:schemeClr val="tx1">
                    <a:lumMod val="50000"/>
                  </a:schemeClr>
                </a:solidFill>
                <a:effectLst/>
                <a:ea typeface="Times New Roman" panose="02020603050405020304" pitchFamily="18" charset="0"/>
                <a:cs typeface="Arial" panose="020B0604020202020204" pitchFamily="34" charset="0"/>
              </a:rPr>
              <a:t>was the </a:t>
            </a:r>
            <a:r>
              <a:rPr lang="en-GB" sz="1200" b="1" i="1" dirty="0">
                <a:solidFill>
                  <a:schemeClr val="tx1">
                    <a:lumMod val="50000"/>
                  </a:schemeClr>
                </a:solidFill>
                <a:effectLst/>
                <a:latin typeface="Georgia" panose="02040502050405020303" pitchFamily="18" charset="0"/>
                <a:ea typeface="Times New Roman" panose="02020603050405020304" pitchFamily="18" charset="0"/>
                <a:cs typeface="Arial" panose="020B0604020202020204" pitchFamily="34" charset="0"/>
              </a:rPr>
              <a:t>fastest growing supermarket</a:t>
            </a:r>
            <a:r>
              <a:rPr lang="en-GB" sz="1200" dirty="0">
                <a:solidFill>
                  <a:schemeClr val="tx1">
                    <a:lumMod val="50000"/>
                  </a:schemeClr>
                </a:solidFill>
                <a:effectLst/>
                <a:ea typeface="Times New Roman" panose="02020603050405020304" pitchFamily="18" charset="0"/>
                <a:cs typeface="Arial" panose="020B0604020202020204" pitchFamily="34" charset="0"/>
              </a:rPr>
              <a:t>. They are attracting </a:t>
            </a:r>
            <a:r>
              <a:rPr lang="en-GB" sz="1200" b="1" i="1" dirty="0">
                <a:solidFill>
                  <a:schemeClr val="tx1">
                    <a:lumMod val="50000"/>
                  </a:schemeClr>
                </a:solidFill>
                <a:effectLst/>
                <a:latin typeface="Georgia" panose="02040502050405020303" pitchFamily="18" charset="0"/>
                <a:ea typeface="Times New Roman" panose="02020603050405020304" pitchFamily="18" charset="0"/>
                <a:cs typeface="Arial" panose="020B0604020202020204" pitchFamily="34" charset="0"/>
              </a:rPr>
              <a:t>new shoppers </a:t>
            </a:r>
            <a:r>
              <a:rPr lang="en-GB" sz="1200" dirty="0">
                <a:solidFill>
                  <a:schemeClr val="tx1">
                    <a:lumMod val="50000"/>
                  </a:schemeClr>
                </a:solidFill>
                <a:effectLst/>
                <a:ea typeface="Times New Roman" panose="02020603050405020304" pitchFamily="18" charset="0"/>
                <a:cs typeface="Arial" panose="020B0604020202020204" pitchFamily="34" charset="0"/>
              </a:rPr>
              <a:t>and </a:t>
            </a:r>
            <a:r>
              <a:rPr lang="en-GB" sz="1200" b="1" i="1" dirty="0">
                <a:solidFill>
                  <a:schemeClr val="tx1">
                    <a:lumMod val="50000"/>
                  </a:schemeClr>
                </a:solidFill>
                <a:effectLst/>
                <a:latin typeface="Georgia" panose="02040502050405020303" pitchFamily="18" charset="0"/>
                <a:ea typeface="Times New Roman" panose="02020603050405020304" pitchFamily="18" charset="0"/>
                <a:cs typeface="Arial" panose="020B0604020202020204" pitchFamily="34" charset="0"/>
              </a:rPr>
              <a:t>penetration</a:t>
            </a:r>
            <a:r>
              <a:rPr lang="en-GB" sz="1200" dirty="0">
                <a:solidFill>
                  <a:schemeClr val="tx1">
                    <a:lumMod val="50000"/>
                  </a:schemeClr>
                </a:solidFill>
                <a:effectLst/>
                <a:ea typeface="Times New Roman" panose="02020603050405020304" pitchFamily="18" charset="0"/>
                <a:cs typeface="Arial" panose="020B0604020202020204" pitchFamily="34" charset="0"/>
              </a:rPr>
              <a:t> is now </a:t>
            </a:r>
            <a:r>
              <a:rPr lang="en-GB" sz="1200" b="1" i="1" dirty="0">
                <a:solidFill>
                  <a:schemeClr val="tx1">
                    <a:lumMod val="50000"/>
                  </a:schemeClr>
                </a:solidFill>
                <a:effectLst/>
                <a:latin typeface="Georgia" panose="02040502050405020303" pitchFamily="18" charset="0"/>
                <a:ea typeface="Times New Roman" panose="02020603050405020304" pitchFamily="18" charset="0"/>
                <a:cs typeface="Arial" panose="020B0604020202020204" pitchFamily="34" charset="0"/>
              </a:rPr>
              <a:t>21%</a:t>
            </a:r>
            <a:r>
              <a:rPr lang="en-GB" sz="1200" dirty="0">
                <a:solidFill>
                  <a:schemeClr val="tx1">
                    <a:lumMod val="50000"/>
                  </a:schemeClr>
                </a:solidFill>
                <a:effectLst/>
                <a:ea typeface="Times New Roman" panose="02020603050405020304" pitchFamily="18" charset="0"/>
                <a:cs typeface="Arial" panose="020B0604020202020204" pitchFamily="34" charset="0"/>
              </a:rPr>
              <a:t> of all households shopping at M&amp;S every 4 weeks, which gives some </a:t>
            </a:r>
            <a:r>
              <a:rPr lang="en-GB" sz="1200" b="1" i="1" dirty="0">
                <a:solidFill>
                  <a:schemeClr val="tx1">
                    <a:lumMod val="50000"/>
                  </a:schemeClr>
                </a:solidFill>
                <a:effectLst/>
                <a:latin typeface="Georgia" panose="02040502050405020303" pitchFamily="18" charset="0"/>
                <a:ea typeface="Times New Roman" panose="02020603050405020304" pitchFamily="18" charset="0"/>
                <a:cs typeface="Arial" panose="020B0604020202020204" pitchFamily="34" charset="0"/>
              </a:rPr>
              <a:t>good momentum </a:t>
            </a:r>
            <a:r>
              <a:rPr lang="en-GB" sz="1200" dirty="0">
                <a:solidFill>
                  <a:schemeClr val="tx1">
                    <a:lumMod val="50000"/>
                  </a:schemeClr>
                </a:solidFill>
                <a:effectLst/>
                <a:ea typeface="Times New Roman" panose="02020603050405020304" pitchFamily="18" charset="0"/>
                <a:cs typeface="Arial" panose="020B0604020202020204" pitchFamily="34" charset="0"/>
              </a:rPr>
              <a:t>in the run up to </a:t>
            </a:r>
            <a:r>
              <a:rPr lang="en-GB" sz="1200" b="1" i="1" dirty="0">
                <a:solidFill>
                  <a:schemeClr val="tx1">
                    <a:lumMod val="50000"/>
                  </a:schemeClr>
                </a:solidFill>
                <a:effectLst/>
                <a:latin typeface="Georgia" panose="02040502050405020303" pitchFamily="18" charset="0"/>
                <a:ea typeface="Times New Roman" panose="02020603050405020304" pitchFamily="18" charset="0"/>
                <a:cs typeface="Arial" panose="020B0604020202020204" pitchFamily="34" charset="0"/>
              </a:rPr>
              <a:t>Easter</a:t>
            </a:r>
            <a:r>
              <a:rPr lang="en-GB" sz="1200" dirty="0">
                <a:solidFill>
                  <a:schemeClr val="tx1">
                    <a:lumMod val="50000"/>
                  </a:schemeClr>
                </a:solidFill>
                <a:effectLst/>
                <a:ea typeface="Times New Roman" panose="02020603050405020304" pitchFamily="18" charset="0"/>
                <a:cs typeface="Arial" panose="020B0604020202020204" pitchFamily="34" charset="0"/>
              </a:rPr>
              <a:t>.</a:t>
            </a:r>
            <a:endParaRPr lang="en-GB" sz="1200" dirty="0">
              <a:solidFill>
                <a:schemeClr val="tx1">
                  <a:lumMod val="50000"/>
                </a:schemeClr>
              </a:solidFill>
              <a:effectLst/>
              <a:ea typeface="Times New Roman" panose="02020603050405020304" pitchFamily="18" charset="0"/>
            </a:endParaRPr>
          </a:p>
        </p:txBody>
      </p:sp>
      <p:sp>
        <p:nvSpPr>
          <p:cNvPr id="15" name="TextBox 14">
            <a:extLst>
              <a:ext uri="{FF2B5EF4-FFF2-40B4-BE49-F238E27FC236}">
                <a16:creationId xmlns:a16="http://schemas.microsoft.com/office/drawing/2014/main" id="{F91D3890-ADB1-A16F-FEAC-04879BD71F92}"/>
              </a:ext>
            </a:extLst>
          </p:cNvPr>
          <p:cNvSpPr txBox="1"/>
          <p:nvPr/>
        </p:nvSpPr>
        <p:spPr>
          <a:xfrm>
            <a:off x="5035640" y="2446106"/>
            <a:ext cx="3155323" cy="624840"/>
          </a:xfrm>
          <a:prstGeom prst="rect">
            <a:avLst/>
          </a:prstGeom>
          <a:noFill/>
        </p:spPr>
        <p:txBody>
          <a:bodyPr wrap="square" lIns="0" rIns="0" rtlCol="0" anchor="ctr">
            <a:noAutofit/>
          </a:bodyPr>
          <a:lstStyle/>
          <a:p>
            <a:pPr lvl="0">
              <a:spcAft>
                <a:spcPts val="0"/>
              </a:spcAft>
              <a:buSzPts val="1100"/>
              <a:tabLst>
                <a:tab pos="-540385" algn="l"/>
                <a:tab pos="685800" algn="l"/>
              </a:tabLst>
            </a:pPr>
            <a:r>
              <a:rPr lang="en-GB" sz="1200" b="1" i="1" dirty="0">
                <a:solidFill>
                  <a:schemeClr val="tx1">
                    <a:lumMod val="50000"/>
                  </a:schemeClr>
                </a:solidFill>
                <a:effectLst/>
                <a:latin typeface="Georgia" panose="02040502050405020303" pitchFamily="18" charset="0"/>
                <a:ea typeface="Times New Roman" panose="02020603050405020304" pitchFamily="18" charset="0"/>
                <a:cs typeface="Arial" panose="020B0604020202020204" pitchFamily="34" charset="0"/>
              </a:rPr>
              <a:t>ASDA (+11.6%) </a:t>
            </a:r>
            <a:r>
              <a:rPr lang="en-GB" sz="1200" dirty="0">
                <a:solidFill>
                  <a:schemeClr val="tx1">
                    <a:lumMod val="50000"/>
                  </a:schemeClr>
                </a:solidFill>
                <a:effectLst/>
                <a:ea typeface="Times New Roman" panose="02020603050405020304" pitchFamily="18" charset="0"/>
                <a:cs typeface="Arial" panose="020B0604020202020204" pitchFamily="34" charset="0"/>
              </a:rPr>
              <a:t>maintained strong sales growth against weaker comparatives and in the last 4 weeks growths are just ahead of </a:t>
            </a:r>
            <a:r>
              <a:rPr lang="en-GB" sz="1200" b="1" i="1" dirty="0">
                <a:solidFill>
                  <a:schemeClr val="tx1">
                    <a:lumMod val="50000"/>
                  </a:schemeClr>
                </a:solidFill>
                <a:effectLst/>
                <a:latin typeface="Georgia" panose="02040502050405020303" pitchFamily="18" charset="0"/>
                <a:ea typeface="Times New Roman" panose="02020603050405020304" pitchFamily="18" charset="0"/>
                <a:cs typeface="Arial" panose="020B0604020202020204" pitchFamily="34" charset="0"/>
              </a:rPr>
              <a:t>Sainsbury (+10.3%)</a:t>
            </a:r>
            <a:r>
              <a:rPr lang="en-GB" sz="1200" i="1" dirty="0">
                <a:solidFill>
                  <a:schemeClr val="tx1">
                    <a:lumMod val="50000"/>
                  </a:schemeClr>
                </a:solidFill>
                <a:effectLst/>
                <a:latin typeface="Georgia" panose="02040502050405020303" pitchFamily="18" charset="0"/>
                <a:ea typeface="Times New Roman" panose="02020603050405020304" pitchFamily="18" charset="0"/>
                <a:cs typeface="Arial" panose="020B0604020202020204" pitchFamily="34" charset="0"/>
              </a:rPr>
              <a:t> </a:t>
            </a:r>
            <a:r>
              <a:rPr lang="en-GB" sz="1200" dirty="0">
                <a:solidFill>
                  <a:schemeClr val="tx1">
                    <a:lumMod val="50000"/>
                  </a:schemeClr>
                </a:solidFill>
                <a:effectLst/>
                <a:ea typeface="Times New Roman" panose="02020603050405020304" pitchFamily="18" charset="0"/>
                <a:cs typeface="Arial" panose="020B0604020202020204" pitchFamily="34" charset="0"/>
              </a:rPr>
              <a:t>and </a:t>
            </a:r>
            <a:r>
              <a:rPr lang="en-GB" sz="1200" b="1" i="1" dirty="0">
                <a:solidFill>
                  <a:schemeClr val="tx1">
                    <a:lumMod val="50000"/>
                  </a:schemeClr>
                </a:solidFill>
                <a:effectLst/>
                <a:latin typeface="Georgia" panose="02040502050405020303" pitchFamily="18" charset="0"/>
                <a:ea typeface="Times New Roman" panose="02020603050405020304" pitchFamily="18" charset="0"/>
                <a:cs typeface="Arial" panose="020B0604020202020204" pitchFamily="34" charset="0"/>
              </a:rPr>
              <a:t>Tesco (+9.9%) </a:t>
            </a:r>
            <a:r>
              <a:rPr lang="en-GB" sz="1200" dirty="0">
                <a:solidFill>
                  <a:schemeClr val="tx1">
                    <a:lumMod val="50000"/>
                  </a:schemeClr>
                </a:solidFill>
                <a:effectLst/>
                <a:ea typeface="Times New Roman" panose="02020603050405020304" pitchFamily="18" charset="0"/>
                <a:cs typeface="Arial" panose="020B0604020202020204" pitchFamily="34" charset="0"/>
              </a:rPr>
              <a:t>with</a:t>
            </a:r>
            <a:r>
              <a:rPr lang="en-GB" sz="1200" b="1" dirty="0">
                <a:solidFill>
                  <a:schemeClr val="tx1">
                    <a:lumMod val="50000"/>
                  </a:schemeClr>
                </a:solidFill>
                <a:effectLst/>
                <a:ea typeface="Times New Roman" panose="02020603050405020304" pitchFamily="18" charset="0"/>
                <a:cs typeface="Arial" panose="020B0604020202020204" pitchFamily="34" charset="0"/>
              </a:rPr>
              <a:t> </a:t>
            </a:r>
            <a:r>
              <a:rPr lang="en-GB" sz="1200" b="1" i="1" dirty="0">
                <a:solidFill>
                  <a:schemeClr val="tx1">
                    <a:lumMod val="50000"/>
                  </a:schemeClr>
                </a:solidFill>
                <a:effectLst/>
                <a:latin typeface="Georgia" panose="02040502050405020303" pitchFamily="18" charset="0"/>
                <a:ea typeface="Times New Roman" panose="02020603050405020304" pitchFamily="18" charset="0"/>
                <a:cs typeface="Arial" panose="020B0604020202020204" pitchFamily="34" charset="0"/>
              </a:rPr>
              <a:t>Morrisons (+1.6%) </a:t>
            </a:r>
            <a:r>
              <a:rPr lang="en-GB" sz="1200" dirty="0">
                <a:solidFill>
                  <a:schemeClr val="tx1">
                    <a:lumMod val="50000"/>
                  </a:schemeClr>
                </a:solidFill>
                <a:effectLst/>
                <a:ea typeface="Times New Roman" panose="02020603050405020304" pitchFamily="18" charset="0"/>
                <a:cs typeface="Arial" panose="020B0604020202020204" pitchFamily="34" charset="0"/>
              </a:rPr>
              <a:t>still falling behind, although are now back in growth.  However, with a greater reliance on out of town stores, Morrisons </a:t>
            </a:r>
            <a:r>
              <a:rPr lang="en-GB" sz="1200" b="1" i="1" dirty="0">
                <a:solidFill>
                  <a:schemeClr val="tx1">
                    <a:lumMod val="50000"/>
                  </a:schemeClr>
                </a:solidFill>
                <a:effectLst/>
                <a:latin typeface="Georgia" panose="02040502050405020303" pitchFamily="18" charset="0"/>
                <a:ea typeface="Times New Roman" panose="02020603050405020304" pitchFamily="18" charset="0"/>
                <a:cs typeface="Arial" panose="020B0604020202020204" pitchFamily="34" charset="0"/>
              </a:rPr>
              <a:t>is not gaining as many new shoppers</a:t>
            </a:r>
            <a:r>
              <a:rPr lang="en-GB" sz="1200" dirty="0">
                <a:solidFill>
                  <a:schemeClr val="tx1">
                    <a:lumMod val="50000"/>
                  </a:schemeClr>
                </a:solidFill>
                <a:effectLst/>
                <a:latin typeface="Georgia" panose="02040502050405020303" pitchFamily="18" charset="0"/>
                <a:ea typeface="Times New Roman" panose="02020603050405020304" pitchFamily="18" charset="0"/>
                <a:cs typeface="Arial" panose="020B0604020202020204" pitchFamily="34" charset="0"/>
              </a:rPr>
              <a:t> </a:t>
            </a:r>
            <a:r>
              <a:rPr lang="en-GB" sz="1200" dirty="0">
                <a:solidFill>
                  <a:schemeClr val="tx1">
                    <a:lumMod val="50000"/>
                  </a:schemeClr>
                </a:solidFill>
                <a:effectLst/>
                <a:ea typeface="Times New Roman" panose="02020603050405020304" pitchFamily="18" charset="0"/>
                <a:cs typeface="Arial" panose="020B0604020202020204" pitchFamily="34" charset="0"/>
              </a:rPr>
              <a:t>as peer group and </a:t>
            </a:r>
            <a:r>
              <a:rPr lang="en-GB" sz="1200" b="1" i="1" dirty="0">
                <a:solidFill>
                  <a:schemeClr val="tx1">
                    <a:lumMod val="50000"/>
                  </a:schemeClr>
                </a:solidFill>
                <a:effectLst/>
                <a:latin typeface="Georgia" panose="02040502050405020303" pitchFamily="18" charset="0"/>
                <a:ea typeface="Times New Roman" panose="02020603050405020304" pitchFamily="18" charset="0"/>
                <a:cs typeface="Arial" panose="020B0604020202020204" pitchFamily="34" charset="0"/>
              </a:rPr>
              <a:t>spend per visit is also down</a:t>
            </a:r>
            <a:r>
              <a:rPr lang="en-GB" sz="1200" dirty="0">
                <a:solidFill>
                  <a:schemeClr val="tx1">
                    <a:lumMod val="50000"/>
                  </a:schemeClr>
                </a:solidFill>
                <a:effectLst/>
                <a:latin typeface="Georgia" panose="02040502050405020303" pitchFamily="18" charset="0"/>
                <a:ea typeface="Times New Roman" panose="02020603050405020304" pitchFamily="18" charset="0"/>
                <a:cs typeface="Arial" panose="020B0604020202020204" pitchFamily="34" charset="0"/>
              </a:rPr>
              <a:t>.  </a:t>
            </a:r>
            <a:endParaRPr lang="en-GB" sz="1200" dirty="0">
              <a:solidFill>
                <a:schemeClr val="tx1">
                  <a:lumMod val="50000"/>
                </a:schemeClr>
              </a:solidFill>
              <a:effectLst/>
              <a:latin typeface="Times New Roman" panose="02020603050405020304" pitchFamily="18" charset="0"/>
              <a:ea typeface="Times New Roman" panose="02020603050405020304" pitchFamily="18" charset="0"/>
            </a:endParaRPr>
          </a:p>
        </p:txBody>
      </p:sp>
      <p:sp>
        <p:nvSpPr>
          <p:cNvPr id="17" name="TextBox 16">
            <a:extLst>
              <a:ext uri="{FF2B5EF4-FFF2-40B4-BE49-F238E27FC236}">
                <a16:creationId xmlns:a16="http://schemas.microsoft.com/office/drawing/2014/main" id="{B9693411-D613-2E15-23B6-0793E1355210}"/>
              </a:ext>
            </a:extLst>
          </p:cNvPr>
          <p:cNvSpPr txBox="1"/>
          <p:nvPr/>
        </p:nvSpPr>
        <p:spPr>
          <a:xfrm>
            <a:off x="5029201" y="4143142"/>
            <a:ext cx="3078050" cy="624840"/>
          </a:xfrm>
          <a:prstGeom prst="rect">
            <a:avLst/>
          </a:prstGeom>
          <a:noFill/>
        </p:spPr>
        <p:txBody>
          <a:bodyPr wrap="square" lIns="0" rIns="0" rtlCol="0" anchor="ctr">
            <a:noAutofit/>
          </a:bodyPr>
          <a:lstStyle/>
          <a:p>
            <a:pPr lvl="0">
              <a:spcAft>
                <a:spcPts val="0"/>
              </a:spcAft>
              <a:buSzPts val="1100"/>
              <a:tabLst>
                <a:tab pos="-540385" algn="l"/>
                <a:tab pos="685800" algn="l"/>
              </a:tabLst>
            </a:pPr>
            <a:r>
              <a:rPr lang="en-GB" sz="1200" dirty="0">
                <a:solidFill>
                  <a:schemeClr val="tx1">
                    <a:lumMod val="50000"/>
                  </a:schemeClr>
                </a:solidFill>
                <a:effectLst/>
                <a:ea typeface="Times New Roman" panose="02020603050405020304" pitchFamily="18" charset="0"/>
                <a:cs typeface="Arial" panose="020B0604020202020204" pitchFamily="34" charset="0"/>
              </a:rPr>
              <a:t>Shoppers are also continuing to spend less on each visit</a:t>
            </a:r>
            <a:r>
              <a:rPr lang="en-GB" sz="1200" b="1" dirty="0">
                <a:solidFill>
                  <a:schemeClr val="tx1">
                    <a:lumMod val="50000"/>
                  </a:schemeClr>
                </a:solidFill>
                <a:effectLst/>
                <a:ea typeface="Times New Roman" panose="02020603050405020304" pitchFamily="18" charset="0"/>
                <a:cs typeface="Arial" panose="020B0604020202020204" pitchFamily="34" charset="0"/>
              </a:rPr>
              <a:t> </a:t>
            </a:r>
            <a:r>
              <a:rPr lang="en-GB" sz="1200" dirty="0">
                <a:solidFill>
                  <a:schemeClr val="tx1">
                    <a:lumMod val="50000"/>
                  </a:schemeClr>
                </a:solidFill>
                <a:effectLst/>
                <a:ea typeface="Times New Roman" panose="02020603050405020304" pitchFamily="18" charset="0"/>
                <a:cs typeface="Arial" panose="020B0604020202020204" pitchFamily="34" charset="0"/>
              </a:rPr>
              <a:t>at</a:t>
            </a:r>
            <a:r>
              <a:rPr lang="en-GB" sz="1200" b="1" dirty="0">
                <a:solidFill>
                  <a:schemeClr val="tx1">
                    <a:lumMod val="50000"/>
                  </a:schemeClr>
                </a:solidFill>
                <a:effectLst/>
                <a:ea typeface="Times New Roman" panose="02020603050405020304" pitchFamily="18" charset="0"/>
                <a:cs typeface="Arial" panose="020B0604020202020204" pitchFamily="34" charset="0"/>
              </a:rPr>
              <a:t> </a:t>
            </a:r>
            <a:r>
              <a:rPr lang="en-GB" sz="1200" b="1" i="1" dirty="0">
                <a:solidFill>
                  <a:schemeClr val="tx1">
                    <a:lumMod val="50000"/>
                  </a:schemeClr>
                </a:solidFill>
                <a:effectLst/>
                <a:latin typeface="Georgia" panose="02040502050405020303" pitchFamily="18" charset="0"/>
                <a:ea typeface="Times New Roman" panose="02020603050405020304" pitchFamily="18" charset="0"/>
                <a:cs typeface="Arial" panose="020B0604020202020204" pitchFamily="34" charset="0"/>
              </a:rPr>
              <a:t>Waitrose (sales +4.9%) </a:t>
            </a:r>
            <a:r>
              <a:rPr lang="en-GB" sz="1200" dirty="0">
                <a:solidFill>
                  <a:schemeClr val="tx1">
                    <a:lumMod val="50000"/>
                  </a:schemeClr>
                </a:solidFill>
                <a:effectLst/>
                <a:ea typeface="Times New Roman" panose="02020603050405020304" pitchFamily="18" charset="0"/>
                <a:cs typeface="Arial" panose="020B0604020202020204" pitchFamily="34" charset="0"/>
              </a:rPr>
              <a:t>with average </a:t>
            </a:r>
            <a:r>
              <a:rPr lang="en-GB" sz="1200" b="1" i="1" dirty="0">
                <a:solidFill>
                  <a:schemeClr val="tx1">
                    <a:lumMod val="50000"/>
                  </a:schemeClr>
                </a:solidFill>
                <a:effectLst/>
                <a:latin typeface="Georgia" panose="02040502050405020303" pitchFamily="18" charset="0"/>
                <a:ea typeface="Times New Roman" panose="02020603050405020304" pitchFamily="18" charset="0"/>
                <a:cs typeface="Arial" panose="020B0604020202020204" pitchFamily="34" charset="0"/>
              </a:rPr>
              <a:t>spend per visit </a:t>
            </a:r>
            <a:r>
              <a:rPr lang="en-GB" sz="1200" dirty="0">
                <a:solidFill>
                  <a:schemeClr val="tx1">
                    <a:lumMod val="50000"/>
                  </a:schemeClr>
                </a:solidFill>
                <a:effectLst/>
                <a:latin typeface="Georgia" panose="02040502050405020303" pitchFamily="18" charset="0"/>
                <a:ea typeface="Times New Roman" panose="02020603050405020304" pitchFamily="18" charset="0"/>
                <a:cs typeface="Arial" panose="020B0604020202020204" pitchFamily="34" charset="0"/>
              </a:rPr>
              <a:t>now </a:t>
            </a:r>
            <a:r>
              <a:rPr lang="en-GB" sz="1200" b="1" i="1" dirty="0">
                <a:solidFill>
                  <a:schemeClr val="tx1">
                    <a:lumMod val="50000"/>
                  </a:schemeClr>
                </a:solidFill>
                <a:effectLst/>
                <a:latin typeface="Georgia" panose="02040502050405020303" pitchFamily="18" charset="0"/>
                <a:ea typeface="Times New Roman" panose="02020603050405020304" pitchFamily="18" charset="0"/>
                <a:cs typeface="Arial" panose="020B0604020202020204" pitchFamily="34" charset="0"/>
              </a:rPr>
              <a:t>under £20</a:t>
            </a:r>
            <a:r>
              <a:rPr lang="en-GB" sz="1200" dirty="0">
                <a:solidFill>
                  <a:schemeClr val="tx1">
                    <a:lumMod val="50000"/>
                  </a:schemeClr>
                </a:solidFill>
                <a:effectLst/>
                <a:latin typeface="Georgia" panose="02040502050405020303" pitchFamily="18" charset="0"/>
                <a:ea typeface="Times New Roman" panose="02020603050405020304" pitchFamily="18" charset="0"/>
                <a:cs typeface="Arial" panose="020B0604020202020204" pitchFamily="34" charset="0"/>
              </a:rPr>
              <a:t>. </a:t>
            </a:r>
            <a:r>
              <a:rPr lang="en-GB" sz="1200" dirty="0">
                <a:solidFill>
                  <a:schemeClr val="tx1">
                    <a:lumMod val="50000"/>
                  </a:schemeClr>
                </a:solidFill>
                <a:effectLst/>
                <a:ea typeface="Times New Roman" panose="02020603050405020304" pitchFamily="18" charset="0"/>
                <a:cs typeface="Arial" panose="020B0604020202020204" pitchFamily="34" charset="0"/>
              </a:rPr>
              <a:t>During Q1</a:t>
            </a:r>
            <a:r>
              <a:rPr lang="en-GB" sz="1200" b="1" dirty="0">
                <a:solidFill>
                  <a:schemeClr val="tx1">
                    <a:lumMod val="50000"/>
                  </a:schemeClr>
                </a:solidFill>
                <a:effectLst/>
                <a:ea typeface="Times New Roman" panose="02020603050405020304" pitchFamily="18" charset="0"/>
                <a:cs typeface="Arial" panose="020B0604020202020204" pitchFamily="34" charset="0"/>
              </a:rPr>
              <a:t>, </a:t>
            </a:r>
            <a:r>
              <a:rPr lang="en-GB" sz="1200" dirty="0">
                <a:solidFill>
                  <a:schemeClr val="tx1">
                    <a:lumMod val="50000"/>
                  </a:schemeClr>
                </a:solidFill>
                <a:effectLst/>
                <a:ea typeface="Times New Roman" panose="02020603050405020304" pitchFamily="18" charset="0"/>
                <a:cs typeface="Arial" panose="020B0604020202020204" pitchFamily="34" charset="0"/>
              </a:rPr>
              <a:t>Waitrose </a:t>
            </a:r>
            <a:r>
              <a:rPr lang="en-GB" sz="1200" b="1" i="1" dirty="0">
                <a:solidFill>
                  <a:schemeClr val="tx1">
                    <a:lumMod val="50000"/>
                  </a:schemeClr>
                </a:solidFill>
                <a:effectLst/>
                <a:latin typeface="Georgia" panose="02040502050405020303" pitchFamily="18" charset="0"/>
                <a:ea typeface="Times New Roman" panose="02020603050405020304" pitchFamily="18" charset="0"/>
                <a:cs typeface="Arial" panose="020B0604020202020204" pitchFamily="34" charset="0"/>
              </a:rPr>
              <a:t>lost market share </a:t>
            </a:r>
            <a:r>
              <a:rPr lang="en-GB" sz="1200" dirty="0">
                <a:solidFill>
                  <a:schemeClr val="tx1">
                    <a:lumMod val="50000"/>
                  </a:schemeClr>
                </a:solidFill>
                <a:effectLst/>
                <a:ea typeface="Times New Roman" panose="02020603050405020304" pitchFamily="18" charset="0"/>
                <a:cs typeface="Arial" panose="020B0604020202020204" pitchFamily="34" charset="0"/>
              </a:rPr>
              <a:t>which has fallen to </a:t>
            </a:r>
            <a:r>
              <a:rPr lang="en-GB" sz="1200" b="1" i="1" dirty="0">
                <a:solidFill>
                  <a:schemeClr val="tx1">
                    <a:lumMod val="50000"/>
                  </a:schemeClr>
                </a:solidFill>
                <a:effectLst/>
                <a:latin typeface="Georgia" panose="02040502050405020303" pitchFamily="18" charset="0"/>
                <a:ea typeface="Times New Roman" panose="02020603050405020304" pitchFamily="18" charset="0"/>
                <a:cs typeface="Arial" panose="020B0604020202020204" pitchFamily="34" charset="0"/>
              </a:rPr>
              <a:t>3.7% </a:t>
            </a:r>
            <a:r>
              <a:rPr lang="en-GB" sz="1200" dirty="0">
                <a:solidFill>
                  <a:schemeClr val="tx1">
                    <a:lumMod val="50000"/>
                  </a:schemeClr>
                </a:solidFill>
                <a:effectLst/>
                <a:ea typeface="Times New Roman" panose="02020603050405020304" pitchFamily="18" charset="0"/>
                <a:cs typeface="Arial" panose="020B0604020202020204" pitchFamily="34" charset="0"/>
              </a:rPr>
              <a:t>from 4.0% a year ago with Marks and Spencer increasing share to 3.3% in the last 4 weeks.</a:t>
            </a:r>
            <a:endParaRPr lang="en-GB" sz="1200" dirty="0">
              <a:solidFill>
                <a:schemeClr val="tx1">
                  <a:lumMod val="50000"/>
                </a:schemeClr>
              </a:solidFill>
              <a:effectLst/>
              <a:ea typeface="Times New Roman" panose="02020603050405020304" pitchFamily="18" charset="0"/>
            </a:endParaRPr>
          </a:p>
        </p:txBody>
      </p:sp>
      <p:sp>
        <p:nvSpPr>
          <p:cNvPr id="19" name="Oval 18">
            <a:extLst>
              <a:ext uri="{FF2B5EF4-FFF2-40B4-BE49-F238E27FC236}">
                <a16:creationId xmlns:a16="http://schemas.microsoft.com/office/drawing/2014/main" id="{C7BF2146-8768-F82B-3D50-EB40D55B357D}"/>
              </a:ext>
            </a:extLst>
          </p:cNvPr>
          <p:cNvSpPr/>
          <p:nvPr/>
        </p:nvSpPr>
        <p:spPr>
          <a:xfrm>
            <a:off x="8275373" y="708952"/>
            <a:ext cx="624840" cy="62484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spcAft>
                <a:spcPts val="600"/>
              </a:spcAft>
            </a:pPr>
            <a:r>
              <a:rPr lang="en-US" sz="2400" b="1" dirty="0"/>
              <a:t>5</a:t>
            </a:r>
          </a:p>
        </p:txBody>
      </p:sp>
      <p:sp>
        <p:nvSpPr>
          <p:cNvPr id="20" name="Oval 19">
            <a:extLst>
              <a:ext uri="{FF2B5EF4-FFF2-40B4-BE49-F238E27FC236}">
                <a16:creationId xmlns:a16="http://schemas.microsoft.com/office/drawing/2014/main" id="{E055B95D-C157-4EEF-EBEC-9F9F947D63AF}"/>
              </a:ext>
            </a:extLst>
          </p:cNvPr>
          <p:cNvSpPr/>
          <p:nvPr/>
        </p:nvSpPr>
        <p:spPr>
          <a:xfrm>
            <a:off x="8281813" y="2407195"/>
            <a:ext cx="624840" cy="62484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spcAft>
                <a:spcPts val="600"/>
              </a:spcAft>
            </a:pPr>
            <a:r>
              <a:rPr lang="en-US" sz="2400" b="1" dirty="0"/>
              <a:t>6</a:t>
            </a:r>
          </a:p>
        </p:txBody>
      </p:sp>
      <p:sp>
        <p:nvSpPr>
          <p:cNvPr id="21" name="Oval 20">
            <a:extLst>
              <a:ext uri="{FF2B5EF4-FFF2-40B4-BE49-F238E27FC236}">
                <a16:creationId xmlns:a16="http://schemas.microsoft.com/office/drawing/2014/main" id="{81281823-9EF7-1ACC-411D-CA3537A64FBD}"/>
              </a:ext>
            </a:extLst>
          </p:cNvPr>
          <p:cNvSpPr/>
          <p:nvPr/>
        </p:nvSpPr>
        <p:spPr>
          <a:xfrm>
            <a:off x="8275373" y="4684985"/>
            <a:ext cx="624840" cy="62484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spcAft>
                <a:spcPts val="600"/>
              </a:spcAft>
            </a:pPr>
            <a:r>
              <a:rPr lang="en-US" sz="2400" b="1" dirty="0"/>
              <a:t>7</a:t>
            </a:r>
          </a:p>
        </p:txBody>
      </p:sp>
      <p:sp>
        <p:nvSpPr>
          <p:cNvPr id="24" name="TextBox 23">
            <a:extLst>
              <a:ext uri="{FF2B5EF4-FFF2-40B4-BE49-F238E27FC236}">
                <a16:creationId xmlns:a16="http://schemas.microsoft.com/office/drawing/2014/main" id="{F95965B8-A940-5320-FE8E-897BD2543ED9}"/>
              </a:ext>
            </a:extLst>
          </p:cNvPr>
          <p:cNvSpPr txBox="1"/>
          <p:nvPr/>
        </p:nvSpPr>
        <p:spPr>
          <a:xfrm>
            <a:off x="9022908" y="1005167"/>
            <a:ext cx="2948006" cy="643330"/>
          </a:xfrm>
          <a:prstGeom prst="rect">
            <a:avLst/>
          </a:prstGeom>
          <a:noFill/>
        </p:spPr>
        <p:txBody>
          <a:bodyPr wrap="square" lIns="0" rIns="0" rtlCol="0" anchor="ctr">
            <a:noAutofit/>
          </a:bodyPr>
          <a:lstStyle/>
          <a:p>
            <a:pPr marL="171450" lvl="0" indent="-171450">
              <a:buFont typeface="Arial" panose="020B0604020202020204" pitchFamily="34" charset="0"/>
              <a:buChar char="•"/>
            </a:pPr>
            <a:endParaRPr lang="en-GB" sz="1200" i="1" dirty="0">
              <a:solidFill>
                <a:schemeClr val="tx1">
                  <a:lumMod val="50000"/>
                </a:schemeClr>
              </a:solidFill>
              <a:ea typeface="Times New Roman" panose="02020603050405020304" pitchFamily="18" charset="0"/>
            </a:endParaRPr>
          </a:p>
          <a:p>
            <a:pPr lvl="0">
              <a:spcAft>
                <a:spcPts val="0"/>
              </a:spcAft>
              <a:buSzPts val="1100"/>
              <a:tabLst>
                <a:tab pos="-540385" algn="l"/>
                <a:tab pos="685800" algn="l"/>
              </a:tabLst>
            </a:pPr>
            <a:r>
              <a:rPr lang="en-GB" sz="1200" dirty="0">
                <a:solidFill>
                  <a:schemeClr val="tx1">
                    <a:lumMod val="50000"/>
                  </a:schemeClr>
                </a:solidFill>
                <a:effectLst/>
                <a:ea typeface="Times New Roman" panose="02020603050405020304" pitchFamily="18" charset="0"/>
                <a:cs typeface="Arial" panose="020B0604020202020204" pitchFamily="34" charset="0"/>
              </a:rPr>
              <a:t>Sales are less buoyant than last year at </a:t>
            </a:r>
            <a:r>
              <a:rPr lang="en-GB" sz="1200" b="1" i="1" dirty="0">
                <a:solidFill>
                  <a:schemeClr val="tx1">
                    <a:lumMod val="50000"/>
                  </a:schemeClr>
                </a:solidFill>
                <a:effectLst/>
                <a:latin typeface="Georgia" panose="02040502050405020303" pitchFamily="18" charset="0"/>
                <a:ea typeface="Times New Roman" panose="02020603050405020304" pitchFamily="18" charset="0"/>
                <a:cs typeface="Arial" panose="020B0604020202020204" pitchFamily="34" charset="0"/>
              </a:rPr>
              <a:t>Co-ops (+5.6%) </a:t>
            </a:r>
            <a:r>
              <a:rPr lang="en-GB" sz="1200" dirty="0">
                <a:solidFill>
                  <a:schemeClr val="tx1">
                    <a:lumMod val="50000"/>
                  </a:schemeClr>
                </a:solidFill>
                <a:effectLst/>
                <a:ea typeface="Times New Roman" panose="02020603050405020304" pitchFamily="18" charset="0"/>
                <a:cs typeface="Arial" panose="020B0604020202020204" pitchFamily="34" charset="0"/>
              </a:rPr>
              <a:t>and these locally led retailers have </a:t>
            </a:r>
            <a:r>
              <a:rPr lang="en-GB" sz="1200" b="1" i="1" dirty="0">
                <a:solidFill>
                  <a:schemeClr val="tx1">
                    <a:lumMod val="50000"/>
                  </a:schemeClr>
                </a:solidFill>
                <a:effectLst/>
                <a:latin typeface="Georgia" panose="02040502050405020303" pitchFamily="18" charset="0"/>
                <a:ea typeface="Times New Roman" panose="02020603050405020304" pitchFamily="18" charset="0"/>
                <a:cs typeface="Arial" panose="020B0604020202020204" pitchFamily="34" charset="0"/>
              </a:rPr>
              <a:t>lost </a:t>
            </a:r>
            <a:r>
              <a:rPr lang="en-GB" sz="1200" dirty="0">
                <a:solidFill>
                  <a:schemeClr val="tx1">
                    <a:lumMod val="50000"/>
                  </a:schemeClr>
                </a:solidFill>
                <a:effectLst/>
                <a:ea typeface="Times New Roman" panose="02020603050405020304" pitchFamily="18" charset="0"/>
                <a:cs typeface="Arial" panose="020B0604020202020204" pitchFamily="34" charset="0"/>
              </a:rPr>
              <a:t>some of the </a:t>
            </a:r>
            <a:r>
              <a:rPr lang="en-GB" sz="1200" b="1" i="1" dirty="0">
                <a:solidFill>
                  <a:schemeClr val="tx1">
                    <a:lumMod val="50000"/>
                  </a:schemeClr>
                </a:solidFill>
                <a:effectLst/>
                <a:latin typeface="Georgia" panose="02040502050405020303" pitchFamily="18" charset="0"/>
                <a:ea typeface="Times New Roman" panose="02020603050405020304" pitchFamily="18" charset="0"/>
                <a:cs typeface="Arial" panose="020B0604020202020204" pitchFamily="34" charset="0"/>
              </a:rPr>
              <a:t>market share </a:t>
            </a:r>
            <a:r>
              <a:rPr lang="en-GB" sz="1200" dirty="0">
                <a:solidFill>
                  <a:schemeClr val="tx1">
                    <a:lumMod val="50000"/>
                  </a:schemeClr>
                </a:solidFill>
                <a:effectLst/>
                <a:ea typeface="Times New Roman" panose="02020603050405020304" pitchFamily="18" charset="0"/>
                <a:cs typeface="Arial" panose="020B0604020202020204" pitchFamily="34" charset="0"/>
              </a:rPr>
              <a:t>gained during the pandemic and like all retailers, are also </a:t>
            </a:r>
            <a:r>
              <a:rPr lang="en-GB" sz="1200" b="1" i="1" dirty="0">
                <a:solidFill>
                  <a:schemeClr val="tx1">
                    <a:lumMod val="50000"/>
                  </a:schemeClr>
                </a:solidFill>
                <a:effectLst/>
                <a:latin typeface="Georgia" panose="02040502050405020303" pitchFamily="18" charset="0"/>
                <a:ea typeface="Times New Roman" panose="02020603050405020304" pitchFamily="18" charset="0"/>
                <a:cs typeface="Arial" panose="020B0604020202020204" pitchFamily="34" charset="0"/>
              </a:rPr>
              <a:t>losing </a:t>
            </a:r>
            <a:r>
              <a:rPr lang="en-GB" sz="1200" i="1" dirty="0">
                <a:solidFill>
                  <a:schemeClr val="tx1">
                    <a:lumMod val="50000"/>
                  </a:schemeClr>
                </a:solidFill>
                <a:effectLst/>
                <a:latin typeface="Georgia" panose="02040502050405020303" pitchFamily="18" charset="0"/>
                <a:ea typeface="Times New Roman" panose="02020603050405020304" pitchFamily="18" charset="0"/>
                <a:cs typeface="Arial" panose="020B0604020202020204" pitchFamily="34" charset="0"/>
              </a:rPr>
              <a:t>spend</a:t>
            </a:r>
            <a:r>
              <a:rPr lang="en-GB" sz="1200" b="1" i="1" dirty="0">
                <a:solidFill>
                  <a:schemeClr val="tx1">
                    <a:lumMod val="50000"/>
                  </a:schemeClr>
                </a:solidFill>
                <a:effectLst/>
                <a:latin typeface="Georgia" panose="02040502050405020303" pitchFamily="18" charset="0"/>
                <a:ea typeface="Times New Roman" panose="02020603050405020304" pitchFamily="18" charset="0"/>
                <a:cs typeface="Arial" panose="020B0604020202020204" pitchFamily="34" charset="0"/>
              </a:rPr>
              <a:t> </a:t>
            </a:r>
            <a:r>
              <a:rPr lang="en-GB" sz="1200" dirty="0">
                <a:solidFill>
                  <a:schemeClr val="tx1">
                    <a:lumMod val="50000"/>
                  </a:schemeClr>
                </a:solidFill>
                <a:effectLst/>
                <a:latin typeface="Georgia" panose="02040502050405020303" pitchFamily="18" charset="0"/>
                <a:ea typeface="Times New Roman" panose="02020603050405020304" pitchFamily="18" charset="0"/>
                <a:cs typeface="Arial" panose="020B0604020202020204" pitchFamily="34" charset="0"/>
              </a:rPr>
              <a:t>to the resurgent </a:t>
            </a:r>
            <a:r>
              <a:rPr lang="en-GB" sz="1200" b="1" i="1" dirty="0">
                <a:solidFill>
                  <a:schemeClr val="tx1">
                    <a:lumMod val="50000"/>
                  </a:schemeClr>
                </a:solidFill>
                <a:effectLst/>
                <a:latin typeface="Georgia" panose="02040502050405020303" pitchFamily="18" charset="0"/>
                <a:ea typeface="Times New Roman" panose="02020603050405020304" pitchFamily="18" charset="0"/>
                <a:cs typeface="Arial" panose="020B0604020202020204" pitchFamily="34" charset="0"/>
              </a:rPr>
              <a:t>Discounters</a:t>
            </a:r>
            <a:r>
              <a:rPr lang="en-GB" sz="1200" dirty="0">
                <a:solidFill>
                  <a:schemeClr val="tx1">
                    <a:lumMod val="50000"/>
                  </a:schemeClr>
                </a:solidFill>
                <a:effectLst/>
                <a:latin typeface="Georgia" panose="02040502050405020303" pitchFamily="18" charset="0"/>
                <a:ea typeface="Times New Roman" panose="02020603050405020304" pitchFamily="18" charset="0"/>
                <a:cs typeface="Arial" panose="020B0604020202020204" pitchFamily="34" charset="0"/>
              </a:rPr>
              <a:t>.  </a:t>
            </a:r>
            <a:r>
              <a:rPr lang="en-GB" sz="1200" dirty="0">
                <a:solidFill>
                  <a:schemeClr val="tx1">
                    <a:lumMod val="50000"/>
                  </a:schemeClr>
                </a:solidFill>
                <a:effectLst/>
                <a:ea typeface="Times New Roman" panose="02020603050405020304" pitchFamily="18" charset="0"/>
                <a:cs typeface="Arial" panose="020B0604020202020204" pitchFamily="34" charset="0"/>
              </a:rPr>
              <a:t>Sales across the </a:t>
            </a:r>
            <a:r>
              <a:rPr lang="en-GB" sz="1200" b="1" i="1" dirty="0">
                <a:solidFill>
                  <a:schemeClr val="tx1">
                    <a:lumMod val="50000"/>
                  </a:schemeClr>
                </a:solidFill>
                <a:effectLst/>
                <a:latin typeface="Georgia" panose="02040502050405020303" pitchFamily="18" charset="0"/>
                <a:ea typeface="Times New Roman" panose="02020603050405020304" pitchFamily="18" charset="0"/>
                <a:cs typeface="Arial" panose="020B0604020202020204" pitchFamily="34" charset="0"/>
              </a:rPr>
              <a:t>Convenience </a:t>
            </a:r>
            <a:r>
              <a:rPr lang="en-GB" sz="1200" dirty="0">
                <a:solidFill>
                  <a:schemeClr val="tx1">
                    <a:lumMod val="50000"/>
                  </a:schemeClr>
                </a:solidFill>
                <a:effectLst/>
                <a:ea typeface="Times New Roman" panose="02020603050405020304" pitchFamily="18" charset="0"/>
                <a:cs typeface="Arial" panose="020B0604020202020204" pitchFamily="34" charset="0"/>
              </a:rPr>
              <a:t>channel have also </a:t>
            </a:r>
            <a:r>
              <a:rPr lang="en-GB" sz="1200" b="1" i="1" dirty="0">
                <a:solidFill>
                  <a:schemeClr val="tx1">
                    <a:lumMod val="50000"/>
                  </a:schemeClr>
                </a:solidFill>
                <a:effectLst/>
                <a:latin typeface="Georgia" panose="02040502050405020303" pitchFamily="18" charset="0"/>
                <a:ea typeface="Times New Roman" panose="02020603050405020304" pitchFamily="18" charset="0"/>
                <a:cs typeface="Arial" panose="020B0604020202020204" pitchFamily="34" charset="0"/>
              </a:rPr>
              <a:t>slowed</a:t>
            </a:r>
            <a:r>
              <a:rPr lang="en-GB" sz="1200" dirty="0">
                <a:solidFill>
                  <a:schemeClr val="tx1">
                    <a:lumMod val="50000"/>
                  </a:schemeClr>
                </a:solidFill>
                <a:effectLst/>
                <a:latin typeface="Georgia" panose="02040502050405020303" pitchFamily="18" charset="0"/>
                <a:ea typeface="Times New Roman" panose="02020603050405020304" pitchFamily="18" charset="0"/>
                <a:cs typeface="Arial" panose="020B0604020202020204" pitchFamily="34" charset="0"/>
              </a:rPr>
              <a:t> </a:t>
            </a:r>
            <a:r>
              <a:rPr lang="en-GB" sz="1200" dirty="0">
                <a:solidFill>
                  <a:schemeClr val="tx1">
                    <a:lumMod val="50000"/>
                  </a:schemeClr>
                </a:solidFill>
                <a:effectLst/>
                <a:ea typeface="Times New Roman" panose="02020603050405020304" pitchFamily="18" charset="0"/>
                <a:cs typeface="Arial" panose="020B0604020202020204" pitchFamily="34" charset="0"/>
              </a:rPr>
              <a:t>to </a:t>
            </a:r>
            <a:r>
              <a:rPr lang="en-GB" sz="1200" b="1" dirty="0">
                <a:solidFill>
                  <a:schemeClr val="tx1">
                    <a:lumMod val="50000"/>
                  </a:schemeClr>
                </a:solidFill>
                <a:effectLst/>
                <a:latin typeface="Georgia" panose="02040502050405020303" pitchFamily="18" charset="0"/>
                <a:ea typeface="Times New Roman" panose="02020603050405020304" pitchFamily="18" charset="0"/>
                <a:cs typeface="Arial" panose="020B0604020202020204" pitchFamily="34" charset="0"/>
              </a:rPr>
              <a:t>+5.1%</a:t>
            </a:r>
            <a:r>
              <a:rPr lang="en-GB" sz="1200" dirty="0">
                <a:solidFill>
                  <a:schemeClr val="tx1">
                    <a:lumMod val="50000"/>
                  </a:schemeClr>
                </a:solidFill>
                <a:effectLst/>
                <a:latin typeface="Georgia" panose="02040502050405020303" pitchFamily="18" charset="0"/>
                <a:ea typeface="Times New Roman" panose="02020603050405020304" pitchFamily="18" charset="0"/>
                <a:cs typeface="Arial" panose="020B0604020202020204" pitchFamily="34" charset="0"/>
              </a:rPr>
              <a:t> </a:t>
            </a:r>
            <a:r>
              <a:rPr lang="en-GB" sz="1200" dirty="0">
                <a:solidFill>
                  <a:schemeClr val="tx1">
                    <a:lumMod val="50000"/>
                  </a:schemeClr>
                </a:solidFill>
                <a:effectLst/>
                <a:ea typeface="Times New Roman" panose="02020603050405020304" pitchFamily="18" charset="0"/>
                <a:cs typeface="Arial" panose="020B0604020202020204" pitchFamily="34" charset="0"/>
              </a:rPr>
              <a:t>from +8.1% in February</a:t>
            </a:r>
            <a:r>
              <a:rPr lang="en-GB" sz="1200" dirty="0">
                <a:solidFill>
                  <a:schemeClr val="tx1">
                    <a:lumMod val="50000"/>
                  </a:schemeClr>
                </a:solidFill>
                <a:effectLst/>
                <a:latin typeface="Georgia" panose="02040502050405020303" pitchFamily="18" charset="0"/>
                <a:ea typeface="Times New Roman" panose="02020603050405020304" pitchFamily="18" charset="0"/>
                <a:cs typeface="Arial" panose="020B0604020202020204" pitchFamily="34" charset="0"/>
              </a:rPr>
              <a:t>.</a:t>
            </a:r>
            <a:endParaRPr lang="en-GB" sz="1800" dirty="0">
              <a:solidFill>
                <a:schemeClr val="tx1">
                  <a:lumMod val="50000"/>
                </a:schemeClr>
              </a:solidFill>
              <a:effectLst/>
              <a:latin typeface="Times New Roman" panose="02020603050405020304" pitchFamily="18" charset="0"/>
              <a:ea typeface="Times New Roman" panose="02020603050405020304" pitchFamily="18" charset="0"/>
            </a:endParaRPr>
          </a:p>
        </p:txBody>
      </p:sp>
      <p:sp>
        <p:nvSpPr>
          <p:cNvPr id="30" name="TextBox 29">
            <a:extLst>
              <a:ext uri="{FF2B5EF4-FFF2-40B4-BE49-F238E27FC236}">
                <a16:creationId xmlns:a16="http://schemas.microsoft.com/office/drawing/2014/main" id="{1C9EF4A3-22C7-50BC-7A38-6AD1B3290528}"/>
              </a:ext>
            </a:extLst>
          </p:cNvPr>
          <p:cNvSpPr txBox="1"/>
          <p:nvPr/>
        </p:nvSpPr>
        <p:spPr>
          <a:xfrm>
            <a:off x="8941157" y="2397391"/>
            <a:ext cx="3139226" cy="2123658"/>
          </a:xfrm>
          <a:prstGeom prst="rect">
            <a:avLst/>
          </a:prstGeom>
          <a:noFill/>
        </p:spPr>
        <p:txBody>
          <a:bodyPr wrap="square">
            <a:spAutoFit/>
          </a:bodyPr>
          <a:lstStyle/>
          <a:p>
            <a:pPr lvl="0">
              <a:spcAft>
                <a:spcPts val="0"/>
              </a:spcAft>
              <a:buSzPts val="1100"/>
              <a:tabLst>
                <a:tab pos="-540385" algn="l"/>
                <a:tab pos="685800" algn="l"/>
              </a:tabLst>
            </a:pPr>
            <a:r>
              <a:rPr lang="en-GB" sz="1200" dirty="0">
                <a:effectLst/>
                <a:ea typeface="Times New Roman" panose="02020603050405020304" pitchFamily="18" charset="0"/>
                <a:cs typeface="Calibri" panose="020F0502020204030204" pitchFamily="34" charset="0"/>
              </a:rPr>
              <a:t>T</a:t>
            </a:r>
            <a:r>
              <a:rPr lang="en-GB" sz="1200" dirty="0">
                <a:solidFill>
                  <a:srgbClr val="000000"/>
                </a:solidFill>
                <a:effectLst/>
                <a:ea typeface="Times New Roman" panose="02020603050405020304" pitchFamily="18" charset="0"/>
                <a:cs typeface="Calibri" panose="020F0502020204030204" pitchFamily="34" charset="0"/>
              </a:rPr>
              <a:t>he ‘double digit’ growth of </a:t>
            </a:r>
            <a:r>
              <a:rPr lang="en-GB" sz="1200" b="1" i="1" dirty="0">
                <a:solidFill>
                  <a:srgbClr val="000000"/>
                </a:solidFill>
                <a:effectLst/>
                <a:latin typeface="Georgia" panose="02040502050405020303" pitchFamily="18" charset="0"/>
                <a:ea typeface="Times New Roman" panose="02020603050405020304" pitchFamily="18" charset="0"/>
                <a:cs typeface="Calibri" panose="020F0502020204030204" pitchFamily="34" charset="0"/>
              </a:rPr>
              <a:t>Aldi (+26.5%)</a:t>
            </a:r>
            <a:r>
              <a:rPr lang="en-GB" sz="1200" i="1" dirty="0">
                <a:solidFill>
                  <a:srgbClr val="000000"/>
                </a:solidFill>
                <a:effectLst/>
                <a:latin typeface="Georgia" panose="02040502050405020303" pitchFamily="18" charset="0"/>
                <a:ea typeface="Times New Roman" panose="02020603050405020304" pitchFamily="18" charset="0"/>
                <a:cs typeface="Calibri" panose="020F0502020204030204" pitchFamily="34" charset="0"/>
              </a:rPr>
              <a:t> </a:t>
            </a:r>
            <a:r>
              <a:rPr lang="en-GB" sz="1200" dirty="0">
                <a:solidFill>
                  <a:srgbClr val="000000"/>
                </a:solidFill>
                <a:effectLst/>
                <a:ea typeface="Times New Roman" panose="02020603050405020304" pitchFamily="18" charset="0"/>
                <a:cs typeface="Calibri" panose="020F0502020204030204" pitchFamily="34" charset="0"/>
              </a:rPr>
              <a:t>and </a:t>
            </a:r>
            <a:r>
              <a:rPr lang="en-GB" sz="1200" b="1" i="1" dirty="0">
                <a:solidFill>
                  <a:srgbClr val="000000"/>
                </a:solidFill>
                <a:effectLst/>
                <a:latin typeface="Georgia" panose="02040502050405020303" pitchFamily="18" charset="0"/>
                <a:ea typeface="Times New Roman" panose="02020603050405020304" pitchFamily="18" charset="0"/>
                <a:cs typeface="Calibri" panose="020F0502020204030204" pitchFamily="34" charset="0"/>
              </a:rPr>
              <a:t>Lidl (+20%)</a:t>
            </a:r>
            <a:r>
              <a:rPr lang="en-GB" sz="1200" i="1" dirty="0">
                <a:solidFill>
                  <a:srgbClr val="000000"/>
                </a:solidFill>
                <a:effectLst/>
                <a:latin typeface="Georgia" panose="02040502050405020303" pitchFamily="18" charset="0"/>
                <a:ea typeface="Times New Roman" panose="02020603050405020304" pitchFamily="18" charset="0"/>
                <a:cs typeface="Calibri" panose="020F0502020204030204" pitchFamily="34" charset="0"/>
              </a:rPr>
              <a:t> </a:t>
            </a:r>
            <a:r>
              <a:rPr lang="en-GB" sz="1200" dirty="0">
                <a:solidFill>
                  <a:srgbClr val="000000"/>
                </a:solidFill>
                <a:effectLst/>
                <a:ea typeface="Times New Roman" panose="02020603050405020304" pitchFamily="18" charset="0"/>
                <a:cs typeface="Calibri" panose="020F0502020204030204" pitchFamily="34" charset="0"/>
              </a:rPr>
              <a:t>shows </a:t>
            </a:r>
            <a:r>
              <a:rPr lang="en-GB" sz="1200" b="1" i="1" dirty="0">
                <a:solidFill>
                  <a:srgbClr val="000000"/>
                </a:solidFill>
                <a:effectLst/>
                <a:latin typeface="Georgia" panose="02040502050405020303" pitchFamily="18" charset="0"/>
                <a:ea typeface="Times New Roman" panose="02020603050405020304" pitchFamily="18" charset="0"/>
                <a:cs typeface="Calibri" panose="020F0502020204030204" pitchFamily="34" charset="0"/>
              </a:rPr>
              <a:t>no slow down </a:t>
            </a:r>
            <a:r>
              <a:rPr lang="en-GB" sz="1200" dirty="0">
                <a:solidFill>
                  <a:srgbClr val="000000"/>
                </a:solidFill>
                <a:effectLst/>
                <a:ea typeface="Times New Roman" panose="02020603050405020304" pitchFamily="18" charset="0"/>
                <a:cs typeface="Calibri" panose="020F0502020204030204" pitchFamily="34" charset="0"/>
              </a:rPr>
              <a:t>at the moment and whilst growth is being helped </a:t>
            </a:r>
            <a:r>
              <a:rPr lang="en-GB" sz="1200" b="1" i="1" dirty="0">
                <a:solidFill>
                  <a:srgbClr val="000000"/>
                </a:solidFill>
                <a:effectLst/>
                <a:latin typeface="Georgia" panose="02040502050405020303" pitchFamily="18" charset="0"/>
                <a:ea typeface="Times New Roman" panose="02020603050405020304" pitchFamily="18" charset="0"/>
                <a:cs typeface="Calibri" panose="020F0502020204030204" pitchFamily="34" charset="0"/>
              </a:rPr>
              <a:t>by new store openings </a:t>
            </a:r>
            <a:r>
              <a:rPr lang="en-GB" sz="1200" dirty="0">
                <a:solidFill>
                  <a:srgbClr val="000000"/>
                </a:solidFill>
                <a:effectLst/>
                <a:ea typeface="Times New Roman" panose="02020603050405020304" pitchFamily="18" charset="0"/>
                <a:cs typeface="Calibri" panose="020F0502020204030204" pitchFamily="34" charset="0"/>
              </a:rPr>
              <a:t>(in particular Aldi who will reach their landmark 1,000 store later this year), it is the </a:t>
            </a:r>
            <a:r>
              <a:rPr lang="en-GB" sz="1200" b="1" i="1" dirty="0">
                <a:solidFill>
                  <a:srgbClr val="000000"/>
                </a:solidFill>
                <a:effectLst/>
                <a:latin typeface="Georgia" panose="02040502050405020303" pitchFamily="18" charset="0"/>
                <a:ea typeface="Times New Roman" panose="02020603050405020304" pitchFamily="18" charset="0"/>
                <a:cs typeface="Calibri" panose="020F0502020204030204" pitchFamily="34" charset="0"/>
              </a:rPr>
              <a:t>significant increase </a:t>
            </a:r>
            <a:r>
              <a:rPr lang="en-GB" sz="1200" dirty="0">
                <a:solidFill>
                  <a:srgbClr val="000000"/>
                </a:solidFill>
                <a:effectLst/>
                <a:ea typeface="Times New Roman" panose="02020603050405020304" pitchFamily="18" charset="0"/>
                <a:cs typeface="Calibri" panose="020F0502020204030204" pitchFamily="34" charset="0"/>
              </a:rPr>
              <a:t>in </a:t>
            </a:r>
            <a:r>
              <a:rPr lang="en-GB" sz="1200" b="1" i="1" dirty="0">
                <a:solidFill>
                  <a:srgbClr val="000000"/>
                </a:solidFill>
                <a:effectLst/>
                <a:latin typeface="Georgia" panose="02040502050405020303" pitchFamily="18" charset="0"/>
                <a:ea typeface="Times New Roman" panose="02020603050405020304" pitchFamily="18" charset="0"/>
                <a:cs typeface="Calibri" panose="020F0502020204030204" pitchFamily="34" charset="0"/>
              </a:rPr>
              <a:t>basket spend </a:t>
            </a:r>
            <a:r>
              <a:rPr lang="en-GB" sz="1200" dirty="0">
                <a:solidFill>
                  <a:srgbClr val="000000"/>
                </a:solidFill>
                <a:effectLst/>
                <a:ea typeface="Times New Roman" panose="02020603050405020304" pitchFamily="18" charset="0"/>
                <a:cs typeface="Calibri" panose="020F0502020204030204" pitchFamily="34" charset="0"/>
              </a:rPr>
              <a:t>as well as </a:t>
            </a:r>
            <a:r>
              <a:rPr lang="en-GB" sz="1200" b="1" i="1" dirty="0">
                <a:solidFill>
                  <a:srgbClr val="000000"/>
                </a:solidFill>
                <a:effectLst/>
                <a:latin typeface="Georgia" panose="02040502050405020303" pitchFamily="18" charset="0"/>
                <a:ea typeface="Times New Roman" panose="02020603050405020304" pitchFamily="18" charset="0"/>
                <a:cs typeface="Calibri" panose="020F0502020204030204" pitchFamily="34" charset="0"/>
              </a:rPr>
              <a:t>frequency of visit </a:t>
            </a:r>
            <a:r>
              <a:rPr lang="en-GB" sz="1200" dirty="0">
                <a:solidFill>
                  <a:srgbClr val="000000"/>
                </a:solidFill>
                <a:effectLst/>
                <a:ea typeface="Times New Roman" panose="02020603050405020304" pitchFamily="18" charset="0"/>
                <a:cs typeface="Calibri" panose="020F0502020204030204" pitchFamily="34" charset="0"/>
              </a:rPr>
              <a:t>that is driving growth at this format, as shoppers are actively ‘shopping around’ to find the lowest prices. </a:t>
            </a:r>
            <a:endParaRPr lang="en-GB" sz="1200" dirty="0">
              <a:effectLst/>
              <a:ea typeface="Times New Roman" panose="02020603050405020304" pitchFamily="18" charset="0"/>
            </a:endParaRPr>
          </a:p>
        </p:txBody>
      </p:sp>
      <p:sp>
        <p:nvSpPr>
          <p:cNvPr id="32" name="TextBox 31">
            <a:extLst>
              <a:ext uri="{FF2B5EF4-FFF2-40B4-BE49-F238E27FC236}">
                <a16:creationId xmlns:a16="http://schemas.microsoft.com/office/drawing/2014/main" id="{3E28464C-41A3-7FCA-AE96-90A0D08E4B34}"/>
              </a:ext>
            </a:extLst>
          </p:cNvPr>
          <p:cNvSpPr txBox="1"/>
          <p:nvPr/>
        </p:nvSpPr>
        <p:spPr>
          <a:xfrm>
            <a:off x="8947598" y="4702712"/>
            <a:ext cx="3068391" cy="1569660"/>
          </a:xfrm>
          <a:prstGeom prst="rect">
            <a:avLst/>
          </a:prstGeom>
          <a:noFill/>
        </p:spPr>
        <p:txBody>
          <a:bodyPr wrap="square">
            <a:spAutoFit/>
          </a:bodyPr>
          <a:lstStyle/>
          <a:p>
            <a:pPr lvl="0">
              <a:spcAft>
                <a:spcPts val="0"/>
              </a:spcAft>
              <a:buSzPts val="1100"/>
              <a:tabLst>
                <a:tab pos="-540385" algn="l"/>
                <a:tab pos="685800" algn="l"/>
              </a:tabLst>
            </a:pPr>
            <a:r>
              <a:rPr lang="en-GB" sz="1200" b="1" i="1" dirty="0">
                <a:solidFill>
                  <a:srgbClr val="000000"/>
                </a:solidFill>
                <a:effectLst/>
                <a:latin typeface="Georgia" panose="02040502050405020303" pitchFamily="18" charset="0"/>
                <a:ea typeface="Times New Roman" panose="02020603050405020304" pitchFamily="18" charset="0"/>
                <a:cs typeface="Calibri" panose="020F0502020204030204" pitchFamily="34" charset="0"/>
              </a:rPr>
              <a:t>Ocado (+4.9%) </a:t>
            </a:r>
            <a:r>
              <a:rPr lang="en-GB" sz="1200" dirty="0">
                <a:solidFill>
                  <a:srgbClr val="000000"/>
                </a:solidFill>
                <a:effectLst/>
                <a:ea typeface="Times New Roman" panose="02020603050405020304" pitchFamily="18" charset="0"/>
                <a:cs typeface="Calibri" panose="020F0502020204030204" pitchFamily="34" charset="0"/>
              </a:rPr>
              <a:t>has seen a </a:t>
            </a:r>
            <a:r>
              <a:rPr lang="en-GB" sz="1200" b="1" i="1" dirty="0">
                <a:solidFill>
                  <a:srgbClr val="000000"/>
                </a:solidFill>
                <a:effectLst/>
                <a:latin typeface="Georgia" panose="02040502050405020303" pitchFamily="18" charset="0"/>
                <a:ea typeface="Times New Roman" panose="02020603050405020304" pitchFamily="18" charset="0"/>
                <a:cs typeface="Calibri" panose="020F0502020204030204" pitchFamily="34" charset="0"/>
              </a:rPr>
              <a:t>slight improvement</a:t>
            </a:r>
            <a:r>
              <a:rPr lang="en-GB" sz="1200" dirty="0">
                <a:solidFill>
                  <a:srgbClr val="000000"/>
                </a:solidFill>
                <a:effectLst/>
                <a:ea typeface="Times New Roman" panose="02020603050405020304" pitchFamily="18" charset="0"/>
                <a:cs typeface="Calibri" panose="020F0502020204030204" pitchFamily="34" charset="0"/>
              </a:rPr>
              <a:t> in </a:t>
            </a:r>
            <a:r>
              <a:rPr lang="en-GB" sz="1200" b="1" i="1" dirty="0">
                <a:solidFill>
                  <a:srgbClr val="000000"/>
                </a:solidFill>
                <a:effectLst/>
                <a:latin typeface="Georgia" panose="02040502050405020303" pitchFamily="18" charset="0"/>
                <a:ea typeface="Times New Roman" panose="02020603050405020304" pitchFamily="18" charset="0"/>
                <a:cs typeface="Calibri" panose="020F0502020204030204" pitchFamily="34" charset="0"/>
              </a:rPr>
              <a:t>growth</a:t>
            </a:r>
            <a:r>
              <a:rPr lang="en-GB" sz="1200" dirty="0">
                <a:solidFill>
                  <a:srgbClr val="000000"/>
                </a:solidFill>
                <a:effectLst/>
                <a:ea typeface="Times New Roman" panose="02020603050405020304" pitchFamily="18" charset="0"/>
                <a:cs typeface="Calibri" panose="020F0502020204030204" pitchFamily="34" charset="0"/>
              </a:rPr>
              <a:t> and are growing their share of online.   To help improve price perception Ocado is price matching over 10,000 branded and OL lines against Tesco (including ClubCard pricing) and is emailing shoppers vouchers for the difference if they are found short.</a:t>
            </a:r>
            <a:endParaRPr lang="en-GB" sz="1200" dirty="0">
              <a:effectLst/>
              <a:ea typeface="Times New Roman" panose="02020603050405020304" pitchFamily="18" charset="0"/>
            </a:endParaRPr>
          </a:p>
        </p:txBody>
      </p:sp>
      <p:sp>
        <p:nvSpPr>
          <p:cNvPr id="25" name="TextBox 24">
            <a:extLst>
              <a:ext uri="{FF2B5EF4-FFF2-40B4-BE49-F238E27FC236}">
                <a16:creationId xmlns:a16="http://schemas.microsoft.com/office/drawing/2014/main" id="{5B504F55-9F39-E83B-E9EB-1D84DB96BDD2}"/>
              </a:ext>
            </a:extLst>
          </p:cNvPr>
          <p:cNvSpPr txBox="1"/>
          <p:nvPr/>
        </p:nvSpPr>
        <p:spPr>
          <a:xfrm>
            <a:off x="4939050" y="5221876"/>
            <a:ext cx="3264794" cy="1384995"/>
          </a:xfrm>
          <a:prstGeom prst="rect">
            <a:avLst/>
          </a:prstGeom>
          <a:noFill/>
        </p:spPr>
        <p:txBody>
          <a:bodyPr wrap="square">
            <a:spAutoFit/>
          </a:bodyPr>
          <a:lstStyle/>
          <a:p>
            <a:pPr lvl="0">
              <a:spcAft>
                <a:spcPts val="0"/>
              </a:spcAft>
              <a:buSzPts val="1100"/>
              <a:tabLst>
                <a:tab pos="-540385" algn="l"/>
                <a:tab pos="685800" algn="l"/>
              </a:tabLst>
            </a:pPr>
            <a:r>
              <a:rPr lang="en-GB" sz="1200" dirty="0">
                <a:solidFill>
                  <a:schemeClr val="tx1">
                    <a:lumMod val="50000"/>
                  </a:schemeClr>
                </a:solidFill>
                <a:effectLst/>
                <a:ea typeface="Times New Roman" panose="02020603050405020304" pitchFamily="18" charset="0"/>
                <a:cs typeface="Arial" panose="020B0604020202020204" pitchFamily="34" charset="0"/>
              </a:rPr>
              <a:t>With shoppers also turning to </a:t>
            </a:r>
            <a:r>
              <a:rPr lang="en-GB" sz="1200" b="1" i="1" dirty="0">
                <a:solidFill>
                  <a:schemeClr val="tx1">
                    <a:lumMod val="50000"/>
                  </a:schemeClr>
                </a:solidFill>
                <a:effectLst/>
                <a:latin typeface="Georgia" panose="02040502050405020303" pitchFamily="18" charset="0"/>
                <a:ea typeface="Times New Roman" panose="02020603050405020304" pitchFamily="18" charset="0"/>
                <a:cs typeface="Arial" panose="020B0604020202020204" pitchFamily="34" charset="0"/>
              </a:rPr>
              <a:t>frozen food</a:t>
            </a:r>
            <a:r>
              <a:rPr lang="en-GB" sz="1200" dirty="0">
                <a:solidFill>
                  <a:schemeClr val="tx1">
                    <a:lumMod val="50000"/>
                  </a:schemeClr>
                </a:solidFill>
                <a:effectLst/>
                <a:ea typeface="Times New Roman" panose="02020603050405020304" pitchFamily="18" charset="0"/>
                <a:cs typeface="Arial" panose="020B0604020202020204" pitchFamily="34" charset="0"/>
              </a:rPr>
              <a:t> to help manage food bills,</a:t>
            </a:r>
            <a:r>
              <a:rPr lang="en-GB" sz="1200" b="1" dirty="0">
                <a:solidFill>
                  <a:schemeClr val="tx1">
                    <a:lumMod val="50000"/>
                  </a:schemeClr>
                </a:solidFill>
                <a:effectLst/>
                <a:ea typeface="Times New Roman" panose="02020603050405020304" pitchFamily="18" charset="0"/>
                <a:cs typeface="Arial" panose="020B0604020202020204" pitchFamily="34" charset="0"/>
              </a:rPr>
              <a:t> </a:t>
            </a:r>
            <a:r>
              <a:rPr lang="en-GB" sz="1200" b="1" i="1" dirty="0">
                <a:solidFill>
                  <a:schemeClr val="tx1">
                    <a:lumMod val="50000"/>
                  </a:schemeClr>
                </a:solidFill>
                <a:effectLst/>
                <a:latin typeface="Georgia" panose="02040502050405020303" pitchFamily="18" charset="0"/>
                <a:ea typeface="Times New Roman" panose="02020603050405020304" pitchFamily="18" charset="0"/>
                <a:cs typeface="Arial" panose="020B0604020202020204" pitchFamily="34" charset="0"/>
              </a:rPr>
              <a:t>Iceland</a:t>
            </a:r>
            <a:r>
              <a:rPr lang="en-GB" sz="1200" i="1" dirty="0">
                <a:solidFill>
                  <a:schemeClr val="tx1">
                    <a:lumMod val="50000"/>
                  </a:schemeClr>
                </a:solidFill>
                <a:effectLst/>
                <a:latin typeface="Georgia" panose="02040502050405020303" pitchFamily="18" charset="0"/>
                <a:ea typeface="Times New Roman" panose="02020603050405020304" pitchFamily="18" charset="0"/>
                <a:cs typeface="Arial" panose="020B0604020202020204" pitchFamily="34" charset="0"/>
              </a:rPr>
              <a:t> </a:t>
            </a:r>
            <a:r>
              <a:rPr lang="en-GB" sz="1200" b="1" i="1" dirty="0">
                <a:solidFill>
                  <a:schemeClr val="tx1">
                    <a:lumMod val="50000"/>
                  </a:schemeClr>
                </a:solidFill>
                <a:effectLst/>
                <a:latin typeface="Georgia" panose="02040502050405020303" pitchFamily="18" charset="0"/>
                <a:ea typeface="Times New Roman" panose="02020603050405020304" pitchFamily="18" charset="0"/>
                <a:cs typeface="Arial" panose="020B0604020202020204" pitchFamily="34" charset="0"/>
              </a:rPr>
              <a:t>(+10.0%) </a:t>
            </a:r>
            <a:r>
              <a:rPr lang="en-GB" sz="1200" dirty="0">
                <a:solidFill>
                  <a:schemeClr val="tx1">
                    <a:lumMod val="50000"/>
                  </a:schemeClr>
                </a:solidFill>
                <a:effectLst/>
                <a:ea typeface="Times New Roman" panose="02020603050405020304" pitchFamily="18" charset="0"/>
                <a:cs typeface="Arial" panose="020B0604020202020204" pitchFamily="34" charset="0"/>
              </a:rPr>
              <a:t>are</a:t>
            </a:r>
            <a:r>
              <a:rPr lang="en-GB" sz="1200" b="1" dirty="0">
                <a:solidFill>
                  <a:schemeClr val="tx1">
                    <a:lumMod val="50000"/>
                  </a:schemeClr>
                </a:solidFill>
                <a:effectLst/>
                <a:ea typeface="Times New Roman" panose="02020603050405020304" pitchFamily="18" charset="0"/>
                <a:cs typeface="Arial" panose="020B0604020202020204" pitchFamily="34" charset="0"/>
              </a:rPr>
              <a:t> </a:t>
            </a:r>
            <a:r>
              <a:rPr lang="en-GB" sz="1200" dirty="0">
                <a:solidFill>
                  <a:schemeClr val="tx1">
                    <a:lumMod val="50000"/>
                  </a:schemeClr>
                </a:solidFill>
                <a:effectLst/>
                <a:ea typeface="Times New Roman" panose="02020603050405020304" pitchFamily="18" charset="0"/>
                <a:cs typeface="Arial" panose="020B0604020202020204" pitchFamily="34" charset="0"/>
              </a:rPr>
              <a:t>attracting </a:t>
            </a:r>
            <a:r>
              <a:rPr lang="en-GB" sz="1200" b="1" i="1" dirty="0">
                <a:solidFill>
                  <a:schemeClr val="tx1">
                    <a:lumMod val="50000"/>
                  </a:schemeClr>
                </a:solidFill>
                <a:effectLst/>
                <a:latin typeface="Georgia" panose="02040502050405020303" pitchFamily="18" charset="0"/>
                <a:ea typeface="Times New Roman" panose="02020603050405020304" pitchFamily="18" charset="0"/>
                <a:cs typeface="Arial" panose="020B0604020202020204" pitchFamily="34" charset="0"/>
              </a:rPr>
              <a:t>new shoppers</a:t>
            </a:r>
            <a:r>
              <a:rPr lang="en-GB" sz="1200" dirty="0">
                <a:solidFill>
                  <a:schemeClr val="tx1">
                    <a:lumMod val="50000"/>
                  </a:schemeClr>
                </a:solidFill>
                <a:effectLst/>
                <a:ea typeface="Times New Roman" panose="02020603050405020304" pitchFamily="18" charset="0"/>
                <a:cs typeface="Arial" panose="020B0604020202020204" pitchFamily="34" charset="0"/>
              </a:rPr>
              <a:t>. Helped by developments in ranges e.g. extended Private Label as well as </a:t>
            </a:r>
            <a:r>
              <a:rPr lang="en-GB" sz="1200" b="1" i="1" dirty="0">
                <a:solidFill>
                  <a:schemeClr val="tx1">
                    <a:lumMod val="50000"/>
                  </a:schemeClr>
                </a:solidFill>
                <a:effectLst/>
                <a:latin typeface="Georgia" panose="02040502050405020303" pitchFamily="18" charset="0"/>
                <a:ea typeface="Times New Roman" panose="02020603050405020304" pitchFamily="18" charset="0"/>
                <a:cs typeface="Arial" panose="020B0604020202020204" pitchFamily="34" charset="0"/>
              </a:rPr>
              <a:t>gaining out of town visits</a:t>
            </a:r>
            <a:r>
              <a:rPr lang="en-GB" sz="1200" dirty="0">
                <a:solidFill>
                  <a:schemeClr val="tx1">
                    <a:lumMod val="50000"/>
                  </a:schemeClr>
                </a:solidFill>
                <a:effectLst/>
                <a:ea typeface="Times New Roman" panose="02020603050405020304" pitchFamily="18" charset="0"/>
                <a:cs typeface="Arial" panose="020B0604020202020204" pitchFamily="34" charset="0"/>
              </a:rPr>
              <a:t> to the innovative Food Warehouse format on Retail Parks.</a:t>
            </a:r>
            <a:endParaRPr lang="en-GB" sz="1200" dirty="0">
              <a:solidFill>
                <a:schemeClr val="tx1">
                  <a:lumMod val="50000"/>
                </a:schemeClr>
              </a:solidFill>
              <a:effectLst/>
              <a:ea typeface="Times New Roman" panose="02020603050405020304" pitchFamily="18" charset="0"/>
            </a:endParaRPr>
          </a:p>
        </p:txBody>
      </p:sp>
    </p:spTree>
    <p:extLst>
      <p:ext uri="{BB962C8B-B14F-4D97-AF65-F5344CB8AC3E}">
        <p14:creationId xmlns:p14="http://schemas.microsoft.com/office/powerpoint/2010/main" val="25125692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3975C61-FC86-E424-49D3-B4C0B3D62A70}"/>
              </a:ext>
            </a:extLst>
          </p:cNvPr>
          <p:cNvSpPr>
            <a:spLocks noGrp="1"/>
          </p:cNvSpPr>
          <p:nvPr>
            <p:ph type="sldNum" sz="quarter" idx="12"/>
          </p:nvPr>
        </p:nvSpPr>
        <p:spPr/>
        <p:txBody>
          <a:bodyPr/>
          <a:lstStyle/>
          <a:p>
            <a:fld id="{403EF4E2-7A7A-0548-85F1-5479B7C9E1B2}" type="slidenum">
              <a:rPr lang="en-US" smtClean="0"/>
              <a:t>32</a:t>
            </a:fld>
            <a:endParaRPr lang="en-US" dirty="0"/>
          </a:p>
        </p:txBody>
      </p:sp>
      <p:sp>
        <p:nvSpPr>
          <p:cNvPr id="2" name="Title 1">
            <a:extLst>
              <a:ext uri="{FF2B5EF4-FFF2-40B4-BE49-F238E27FC236}">
                <a16:creationId xmlns:a16="http://schemas.microsoft.com/office/drawing/2014/main" id="{D41C6A64-D33E-A02A-CAD7-9F939F2B898B}"/>
              </a:ext>
            </a:extLst>
          </p:cNvPr>
          <p:cNvSpPr>
            <a:spLocks noGrp="1"/>
          </p:cNvSpPr>
          <p:nvPr>
            <p:ph type="ctrTitle"/>
          </p:nvPr>
        </p:nvSpPr>
        <p:spPr>
          <a:xfrm>
            <a:off x="333636" y="4061344"/>
            <a:ext cx="3503952" cy="2390972"/>
          </a:xfrm>
        </p:spPr>
        <p:txBody>
          <a:bodyPr/>
          <a:lstStyle/>
          <a:p>
            <a:br>
              <a:rPr lang="en-US" sz="2000" dirty="0">
                <a:latin typeface="+mn-lt"/>
                <a:cs typeface="Arial"/>
              </a:rPr>
            </a:br>
            <a:br>
              <a:rPr lang="en-US" sz="2000" dirty="0">
                <a:latin typeface="+mn-lt"/>
                <a:cs typeface="Arial"/>
              </a:rPr>
            </a:br>
            <a:br>
              <a:rPr lang="en-US" sz="2000" dirty="0">
                <a:latin typeface="+mn-lt"/>
                <a:cs typeface="Arial"/>
              </a:rPr>
            </a:br>
            <a:br>
              <a:rPr lang="en-US" sz="2000" dirty="0">
                <a:latin typeface="+mn-lt"/>
                <a:cs typeface="Arial"/>
              </a:rPr>
            </a:br>
            <a:br>
              <a:rPr lang="en-US" sz="2000" dirty="0">
                <a:latin typeface="+mn-lt"/>
                <a:cs typeface="Arial"/>
              </a:rPr>
            </a:br>
            <a:r>
              <a:rPr lang="en-US" sz="2000" i="1" dirty="0">
                <a:latin typeface="Georgia" panose="02040502050405020303" pitchFamily="18" charset="0"/>
                <a:cs typeface="Arial"/>
              </a:rPr>
              <a:t>Events</a:t>
            </a:r>
            <a:r>
              <a:rPr lang="en-US" sz="2000" b="0" dirty="0">
                <a:latin typeface="+mn-lt"/>
                <a:cs typeface="Arial"/>
              </a:rPr>
              <a:t> are a </a:t>
            </a:r>
            <a:r>
              <a:rPr lang="en-US" sz="2000" i="1" dirty="0">
                <a:latin typeface="Georgia" panose="02040502050405020303" pitchFamily="18" charset="0"/>
                <a:cs typeface="Arial"/>
              </a:rPr>
              <a:t>further catalyst </a:t>
            </a:r>
            <a:r>
              <a:rPr lang="en-US" sz="2000" b="0" dirty="0">
                <a:latin typeface="+mn-lt"/>
                <a:cs typeface="Arial"/>
              </a:rPr>
              <a:t>to encourage shoppers to </a:t>
            </a:r>
            <a:r>
              <a:rPr lang="en-US" sz="2000" i="1" dirty="0">
                <a:latin typeface="Georgia" panose="02040502050405020303" pitchFamily="18" charset="0"/>
                <a:cs typeface="Arial"/>
              </a:rPr>
              <a:t>shop around</a:t>
            </a:r>
            <a:r>
              <a:rPr lang="en-US" sz="2000" b="0" dirty="0">
                <a:latin typeface="+mn-lt"/>
                <a:cs typeface="Arial"/>
              </a:rPr>
              <a:t>, all retailers saw fmcg sales improve and </a:t>
            </a:r>
            <a:r>
              <a:rPr lang="en-US" sz="2000" dirty="0">
                <a:latin typeface="Georgia" panose="02040502050405020303" pitchFamily="18" charset="0"/>
                <a:cs typeface="Arial"/>
              </a:rPr>
              <a:t>only Ocado </a:t>
            </a:r>
            <a:r>
              <a:rPr lang="en-US" sz="2000" b="0" dirty="0">
                <a:latin typeface="+mn-lt"/>
                <a:cs typeface="Arial"/>
              </a:rPr>
              <a:t>a </a:t>
            </a:r>
            <a:r>
              <a:rPr lang="en-US" sz="2000" i="1" dirty="0">
                <a:latin typeface="Georgia" panose="02040502050405020303" pitchFamily="18" charset="0"/>
                <a:cs typeface="Arial"/>
              </a:rPr>
              <a:t>decline in orders </a:t>
            </a:r>
            <a:r>
              <a:rPr lang="en-US" sz="2000" b="0" dirty="0">
                <a:latin typeface="+mn-lt"/>
                <a:cs typeface="Arial"/>
              </a:rPr>
              <a:t>per buyer.</a:t>
            </a:r>
            <a:br>
              <a:rPr lang="en-US" sz="2000" b="0" dirty="0">
                <a:latin typeface="+mn-lt"/>
                <a:cs typeface="Arial"/>
              </a:rPr>
            </a:br>
            <a:br>
              <a:rPr lang="en-US" sz="2000" b="0" dirty="0">
                <a:latin typeface="+mn-lt"/>
                <a:cs typeface="Arial"/>
              </a:rPr>
            </a:br>
            <a:r>
              <a:rPr lang="en-US" sz="2000" i="1" dirty="0">
                <a:latin typeface="Georgia" panose="02040502050405020303" pitchFamily="18" charset="0"/>
                <a:cs typeface="Arial"/>
              </a:rPr>
              <a:t>Aldi remains </a:t>
            </a:r>
            <a:r>
              <a:rPr lang="en-US" sz="2000" b="0" dirty="0">
                <a:latin typeface="+mn-lt"/>
                <a:cs typeface="Arial"/>
              </a:rPr>
              <a:t>the </a:t>
            </a:r>
            <a:r>
              <a:rPr lang="en-US" sz="2000" i="1" dirty="0">
                <a:latin typeface="Georgia" panose="02040502050405020303" pitchFamily="18" charset="0"/>
                <a:cs typeface="Arial"/>
              </a:rPr>
              <a:t>only retailer </a:t>
            </a:r>
            <a:r>
              <a:rPr lang="en-US" sz="2000" b="0" dirty="0">
                <a:latin typeface="+mn-lt"/>
                <a:cs typeface="Arial"/>
              </a:rPr>
              <a:t>to achieve</a:t>
            </a:r>
            <a:r>
              <a:rPr lang="en-US" sz="2000" i="1" dirty="0">
                <a:latin typeface="Georgia" panose="02040502050405020303" pitchFamily="18" charset="0"/>
                <a:cs typeface="Arial"/>
              </a:rPr>
              <a:t> significant growth</a:t>
            </a:r>
            <a:r>
              <a:rPr lang="en-US" sz="2000" b="0" dirty="0">
                <a:latin typeface="+mn-lt"/>
                <a:cs typeface="Arial"/>
              </a:rPr>
              <a:t> on all </a:t>
            </a:r>
            <a:r>
              <a:rPr lang="en-US" sz="2000" i="1" dirty="0">
                <a:latin typeface="Georgia" panose="02040502050405020303" pitchFamily="18" charset="0"/>
                <a:cs typeface="Arial"/>
              </a:rPr>
              <a:t>3 KPI’s.</a:t>
            </a:r>
            <a:br>
              <a:rPr lang="en-US" sz="2000" b="0" dirty="0">
                <a:latin typeface="+mn-lt"/>
                <a:cs typeface="Arial"/>
              </a:rPr>
            </a:br>
            <a:br>
              <a:rPr lang="en-US" sz="2000" b="0" dirty="0">
                <a:latin typeface="+mn-lt"/>
                <a:cs typeface="Arial"/>
              </a:rPr>
            </a:br>
            <a:r>
              <a:rPr lang="en-US" sz="2000" b="0" dirty="0">
                <a:latin typeface="+mn-lt"/>
                <a:cs typeface="Arial"/>
              </a:rPr>
              <a:t>Retailers need to continue to attract </a:t>
            </a:r>
            <a:r>
              <a:rPr lang="en-US" sz="2000" i="1" dirty="0">
                <a:latin typeface="Georgia" panose="02040502050405020303" pitchFamily="18" charset="0"/>
                <a:cs typeface="Arial"/>
              </a:rPr>
              <a:t>more shoppers </a:t>
            </a:r>
            <a:r>
              <a:rPr lang="en-US" sz="2000" b="0" dirty="0">
                <a:latin typeface="+mn-lt"/>
                <a:cs typeface="Arial"/>
              </a:rPr>
              <a:t>and </a:t>
            </a:r>
            <a:r>
              <a:rPr lang="en-US" sz="2000" i="1" dirty="0">
                <a:latin typeface="Georgia" panose="02040502050405020303" pitchFamily="18" charset="0"/>
                <a:cs typeface="Arial"/>
              </a:rPr>
              <a:t>visits</a:t>
            </a:r>
            <a:r>
              <a:rPr lang="en-US" sz="2000" b="0" dirty="0">
                <a:latin typeface="+mn-lt"/>
                <a:cs typeface="Arial"/>
              </a:rPr>
              <a:t> to </a:t>
            </a:r>
            <a:r>
              <a:rPr lang="en-US" sz="2000" i="1" dirty="0">
                <a:latin typeface="Georgia" panose="02040502050405020303" pitchFamily="18" charset="0"/>
                <a:cs typeface="Arial"/>
              </a:rPr>
              <a:t>dilute the impact </a:t>
            </a:r>
            <a:r>
              <a:rPr lang="en-US" sz="2000" b="0" dirty="0">
                <a:latin typeface="+mn-lt"/>
                <a:cs typeface="Arial"/>
              </a:rPr>
              <a:t>of shoppers buying </a:t>
            </a:r>
            <a:r>
              <a:rPr lang="en-US" sz="2000" i="1" dirty="0">
                <a:latin typeface="Georgia" panose="02040502050405020303" pitchFamily="18" charset="0"/>
                <a:cs typeface="Arial"/>
              </a:rPr>
              <a:t>fewer items per visit</a:t>
            </a:r>
            <a:r>
              <a:rPr lang="en-US" sz="2000" b="0" dirty="0">
                <a:latin typeface="+mn-lt"/>
                <a:cs typeface="Arial"/>
              </a:rPr>
              <a:t>.</a:t>
            </a:r>
            <a:br>
              <a:rPr lang="en-US" sz="2000" b="0" dirty="0">
                <a:latin typeface="+mn-lt"/>
                <a:cs typeface="Arial"/>
              </a:rPr>
            </a:br>
            <a:endParaRPr lang="en-US" sz="2000" b="0" dirty="0">
              <a:latin typeface="+mn-lt"/>
            </a:endParaRPr>
          </a:p>
        </p:txBody>
      </p:sp>
      <p:sp>
        <p:nvSpPr>
          <p:cNvPr id="18" name="Text Placeholder 17">
            <a:extLst>
              <a:ext uri="{FF2B5EF4-FFF2-40B4-BE49-F238E27FC236}">
                <a16:creationId xmlns:a16="http://schemas.microsoft.com/office/drawing/2014/main" id="{409B01F7-2DDE-C43E-8A14-BC16BCC2D86F}"/>
              </a:ext>
            </a:extLst>
          </p:cNvPr>
          <p:cNvSpPr>
            <a:spLocks noGrp="1"/>
          </p:cNvSpPr>
          <p:nvPr>
            <p:ph type="body" sz="quarter" idx="14"/>
          </p:nvPr>
        </p:nvSpPr>
        <p:spPr/>
        <p:txBody>
          <a:bodyPr/>
          <a:lstStyle/>
          <a:p>
            <a:r>
              <a:rPr lang="en-GB" dirty="0"/>
              <a:t>Source:  NIQ Homescan FMCG</a:t>
            </a:r>
          </a:p>
        </p:txBody>
      </p:sp>
      <p:sp>
        <p:nvSpPr>
          <p:cNvPr id="8" name="TextBox 7">
            <a:extLst>
              <a:ext uri="{FF2B5EF4-FFF2-40B4-BE49-F238E27FC236}">
                <a16:creationId xmlns:a16="http://schemas.microsoft.com/office/drawing/2014/main" id="{CF6EFCF7-9756-4EC9-2B1D-C3089C3ED87D}"/>
              </a:ext>
            </a:extLst>
          </p:cNvPr>
          <p:cNvSpPr txBox="1"/>
          <p:nvPr/>
        </p:nvSpPr>
        <p:spPr>
          <a:xfrm>
            <a:off x="4564344" y="1451152"/>
            <a:ext cx="4369726" cy="276999"/>
          </a:xfrm>
          <a:prstGeom prst="rect">
            <a:avLst/>
          </a:prstGeom>
          <a:noFill/>
        </p:spPr>
        <p:txBody>
          <a:bodyPr wrap="square" lIns="0" rIns="0" rtlCol="0" anchor="ctr">
            <a:spAutoFit/>
          </a:bodyPr>
          <a:lstStyle/>
          <a:p>
            <a:pPr defTabSz="685800"/>
            <a:r>
              <a:rPr lang="en-US" sz="1200" b="1" dirty="0">
                <a:latin typeface="Arial" panose="020B0604020202020204" pitchFamily="34" charset="0"/>
                <a:cs typeface="Arial" panose="020B0604020202020204" pitchFamily="34" charset="0"/>
              </a:rPr>
              <a:t>Year on Year growth in KPI’s (FMCG)</a:t>
            </a:r>
          </a:p>
        </p:txBody>
      </p:sp>
      <p:pic>
        <p:nvPicPr>
          <p:cNvPr id="3" name="Picture 2">
            <a:extLst>
              <a:ext uri="{FF2B5EF4-FFF2-40B4-BE49-F238E27FC236}">
                <a16:creationId xmlns:a16="http://schemas.microsoft.com/office/drawing/2014/main" id="{A1B72BC8-35B6-9C93-2DAD-E5F7AFB7E7DC}"/>
              </a:ext>
            </a:extLst>
          </p:cNvPr>
          <p:cNvPicPr>
            <a:picLocks noChangeAspect="1"/>
          </p:cNvPicPr>
          <p:nvPr/>
        </p:nvPicPr>
        <p:blipFill>
          <a:blip r:embed="rId2"/>
          <a:stretch>
            <a:fillRect/>
          </a:stretch>
        </p:blipFill>
        <p:spPr>
          <a:xfrm>
            <a:off x="4551423" y="1908642"/>
            <a:ext cx="6622257" cy="3327367"/>
          </a:xfrm>
          <a:prstGeom prst="rect">
            <a:avLst/>
          </a:prstGeom>
        </p:spPr>
      </p:pic>
    </p:spTree>
    <p:extLst>
      <p:ext uri="{BB962C8B-B14F-4D97-AF65-F5344CB8AC3E}">
        <p14:creationId xmlns:p14="http://schemas.microsoft.com/office/powerpoint/2010/main" val="14966737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3975C61-FC86-E424-49D3-B4C0B3D62A70}"/>
              </a:ext>
            </a:extLst>
          </p:cNvPr>
          <p:cNvSpPr>
            <a:spLocks noGrp="1"/>
          </p:cNvSpPr>
          <p:nvPr>
            <p:ph type="sldNum" sz="quarter" idx="12"/>
          </p:nvPr>
        </p:nvSpPr>
        <p:spPr/>
        <p:txBody>
          <a:bodyPr/>
          <a:lstStyle/>
          <a:p>
            <a:fld id="{403EF4E2-7A7A-0548-85F1-5479B7C9E1B2}" type="slidenum">
              <a:rPr lang="en-US" smtClean="0"/>
              <a:t>33</a:t>
            </a:fld>
            <a:endParaRPr lang="en-US" dirty="0"/>
          </a:p>
        </p:txBody>
      </p:sp>
      <p:sp>
        <p:nvSpPr>
          <p:cNvPr id="2" name="Title 1">
            <a:extLst>
              <a:ext uri="{FF2B5EF4-FFF2-40B4-BE49-F238E27FC236}">
                <a16:creationId xmlns:a16="http://schemas.microsoft.com/office/drawing/2014/main" id="{D41C6A64-D33E-A02A-CAD7-9F939F2B898B}"/>
              </a:ext>
            </a:extLst>
          </p:cNvPr>
          <p:cNvSpPr>
            <a:spLocks noGrp="1"/>
          </p:cNvSpPr>
          <p:nvPr>
            <p:ph type="ctrTitle"/>
          </p:nvPr>
        </p:nvSpPr>
        <p:spPr>
          <a:xfrm>
            <a:off x="256363" y="3275175"/>
            <a:ext cx="3503952" cy="2390972"/>
          </a:xfrm>
        </p:spPr>
        <p:txBody>
          <a:bodyPr/>
          <a:lstStyle/>
          <a:p>
            <a:r>
              <a:rPr lang="en-US" sz="2000" b="0" dirty="0">
                <a:latin typeface="+mn-lt"/>
                <a:cs typeface="Arial"/>
              </a:rPr>
              <a:t>Only </a:t>
            </a:r>
            <a:r>
              <a:rPr lang="en-US" sz="2000" i="1" dirty="0">
                <a:latin typeface="Georgia" panose="02040502050405020303" pitchFamily="18" charset="0"/>
                <a:cs typeface="Arial"/>
              </a:rPr>
              <a:t>Morrisons</a:t>
            </a:r>
            <a:r>
              <a:rPr lang="en-US" sz="2000" b="0" dirty="0">
                <a:latin typeface="+mn-lt"/>
                <a:cs typeface="Arial"/>
              </a:rPr>
              <a:t> and </a:t>
            </a:r>
            <a:r>
              <a:rPr lang="en-US" sz="2000" i="1" dirty="0">
                <a:latin typeface="Georgia" panose="02040502050405020303" pitchFamily="18" charset="0"/>
                <a:cs typeface="Arial"/>
              </a:rPr>
              <a:t>Lidl</a:t>
            </a:r>
            <a:r>
              <a:rPr lang="en-US" sz="2000" i="1" dirty="0">
                <a:latin typeface="+mn-lt"/>
                <a:cs typeface="Arial"/>
              </a:rPr>
              <a:t> </a:t>
            </a:r>
            <a:r>
              <a:rPr lang="en-US" sz="2000" b="0" dirty="0">
                <a:latin typeface="+mn-lt"/>
                <a:cs typeface="Arial"/>
              </a:rPr>
              <a:t>missed out on additional visits compared to February.</a:t>
            </a:r>
            <a:br>
              <a:rPr lang="en-US" sz="2000" dirty="0">
                <a:latin typeface="+mn-lt"/>
                <a:cs typeface="Arial"/>
              </a:rPr>
            </a:br>
            <a:br>
              <a:rPr lang="en-US" sz="2000" b="0" dirty="0">
                <a:latin typeface="+mn-lt"/>
                <a:cs typeface="Arial"/>
              </a:rPr>
            </a:br>
            <a:r>
              <a:rPr lang="en-US" sz="2000" b="0" dirty="0">
                <a:latin typeface="+mn-lt"/>
                <a:cs typeface="Arial"/>
              </a:rPr>
              <a:t>Momentum at </a:t>
            </a:r>
            <a:r>
              <a:rPr lang="en-US" sz="2000" dirty="0">
                <a:latin typeface="Georgia" panose="02040502050405020303" pitchFamily="18" charset="0"/>
                <a:cs typeface="Arial"/>
              </a:rPr>
              <a:t>Ocado</a:t>
            </a:r>
            <a:r>
              <a:rPr lang="en-US" sz="2000" b="0" dirty="0">
                <a:latin typeface="+mn-lt"/>
                <a:cs typeface="Arial"/>
              </a:rPr>
              <a:t>, vs </a:t>
            </a:r>
            <a:r>
              <a:rPr lang="en-US" sz="2000" i="1" dirty="0">
                <a:latin typeface="Georgia" panose="02040502050405020303" pitchFamily="18" charset="0"/>
                <a:cs typeface="Arial"/>
              </a:rPr>
              <a:t>prior month </a:t>
            </a:r>
            <a:r>
              <a:rPr lang="en-US" sz="2000" b="0" dirty="0">
                <a:latin typeface="+mn-lt"/>
                <a:cs typeface="Arial"/>
              </a:rPr>
              <a:t>may be an </a:t>
            </a:r>
            <a:r>
              <a:rPr lang="en-US" sz="2000" i="1" dirty="0">
                <a:latin typeface="Georgia" panose="02040502050405020303" pitchFamily="18" charset="0"/>
                <a:cs typeface="Arial"/>
              </a:rPr>
              <a:t>early indication</a:t>
            </a:r>
            <a:r>
              <a:rPr lang="en-US" sz="2000" b="0" dirty="0">
                <a:latin typeface="+mn-lt"/>
                <a:cs typeface="Arial"/>
              </a:rPr>
              <a:t> that their new pricing matching initiative is resonating with shoppers and the </a:t>
            </a:r>
            <a:r>
              <a:rPr lang="en-US" sz="2000" i="1" dirty="0">
                <a:latin typeface="Georgia" panose="02040502050405020303" pitchFamily="18" charset="0"/>
                <a:cs typeface="Arial"/>
              </a:rPr>
              <a:t>price difference voucher </a:t>
            </a:r>
            <a:r>
              <a:rPr lang="en-US" sz="2000" b="0" dirty="0">
                <a:latin typeface="+mn-lt"/>
                <a:cs typeface="Arial"/>
              </a:rPr>
              <a:t>an additional incentive to </a:t>
            </a:r>
            <a:r>
              <a:rPr lang="en-US" sz="2000" i="1" dirty="0">
                <a:latin typeface="Georgia" panose="02040502050405020303" pitchFamily="18" charset="0"/>
                <a:cs typeface="Arial"/>
              </a:rPr>
              <a:t>shop again</a:t>
            </a:r>
            <a:r>
              <a:rPr lang="en-US" sz="2000" b="0" dirty="0">
                <a:latin typeface="+mn-lt"/>
                <a:cs typeface="Arial"/>
              </a:rPr>
              <a:t>.</a:t>
            </a:r>
            <a:endParaRPr lang="en-US" sz="3200" b="0" dirty="0">
              <a:latin typeface="+mn-lt"/>
            </a:endParaRPr>
          </a:p>
        </p:txBody>
      </p:sp>
      <p:sp>
        <p:nvSpPr>
          <p:cNvPr id="7" name="Text Placeholder 6">
            <a:extLst>
              <a:ext uri="{FF2B5EF4-FFF2-40B4-BE49-F238E27FC236}">
                <a16:creationId xmlns:a16="http://schemas.microsoft.com/office/drawing/2014/main" id="{CD9DDD39-11BE-3E72-4A51-0978E35988C5}"/>
              </a:ext>
            </a:extLst>
          </p:cNvPr>
          <p:cNvSpPr>
            <a:spLocks noGrp="1"/>
          </p:cNvSpPr>
          <p:nvPr>
            <p:ph type="body" sz="quarter" idx="14"/>
          </p:nvPr>
        </p:nvSpPr>
        <p:spPr/>
        <p:txBody>
          <a:bodyPr/>
          <a:lstStyle/>
          <a:p>
            <a:r>
              <a:rPr lang="en-GB" dirty="0"/>
              <a:t>Source:  NIQ Homescan FMCG</a:t>
            </a:r>
          </a:p>
        </p:txBody>
      </p:sp>
      <p:graphicFrame>
        <p:nvGraphicFramePr>
          <p:cNvPr id="14" name="Chart 13">
            <a:extLst>
              <a:ext uri="{FF2B5EF4-FFF2-40B4-BE49-F238E27FC236}">
                <a16:creationId xmlns:a16="http://schemas.microsoft.com/office/drawing/2014/main" id="{23904A72-C914-0BE1-802F-AC1B26799E93}"/>
              </a:ext>
            </a:extLst>
          </p:cNvPr>
          <p:cNvGraphicFramePr/>
          <p:nvPr>
            <p:extLst>
              <p:ext uri="{D42A27DB-BD31-4B8C-83A1-F6EECF244321}">
                <p14:modId xmlns:p14="http://schemas.microsoft.com/office/powerpoint/2010/main" val="1541369308"/>
              </p:ext>
            </p:extLst>
          </p:nvPr>
        </p:nvGraphicFramePr>
        <p:xfrm>
          <a:off x="4411014" y="2170090"/>
          <a:ext cx="7102699" cy="299898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Table 10">
            <a:extLst>
              <a:ext uri="{FF2B5EF4-FFF2-40B4-BE49-F238E27FC236}">
                <a16:creationId xmlns:a16="http://schemas.microsoft.com/office/drawing/2014/main" id="{87C6A3CB-4927-E07D-41EF-97DFB5921DFB}"/>
              </a:ext>
            </a:extLst>
          </p:cNvPr>
          <p:cNvGraphicFramePr>
            <a:graphicFrameLocks noGrp="1"/>
          </p:cNvGraphicFramePr>
          <p:nvPr>
            <p:extLst>
              <p:ext uri="{D42A27DB-BD31-4B8C-83A1-F6EECF244321}">
                <p14:modId xmlns:p14="http://schemas.microsoft.com/office/powerpoint/2010/main" val="1692878344"/>
              </p:ext>
            </p:extLst>
          </p:nvPr>
        </p:nvGraphicFramePr>
        <p:xfrm>
          <a:off x="4371158" y="5245768"/>
          <a:ext cx="7078157" cy="365760"/>
        </p:xfrm>
        <a:graphic>
          <a:graphicData uri="http://schemas.openxmlformats.org/drawingml/2006/table">
            <a:tbl>
              <a:tblPr firstRow="1" bandRow="1">
                <a:tableStyleId>{9D7B26C5-4107-4FEC-AEDC-1716B250A1EF}</a:tableStyleId>
              </a:tblPr>
              <a:tblGrid>
                <a:gridCol w="727087">
                  <a:extLst>
                    <a:ext uri="{9D8B030D-6E8A-4147-A177-3AD203B41FA5}">
                      <a16:colId xmlns:a16="http://schemas.microsoft.com/office/drawing/2014/main" val="2696776015"/>
                    </a:ext>
                  </a:extLst>
                </a:gridCol>
                <a:gridCol w="577370">
                  <a:extLst>
                    <a:ext uri="{9D8B030D-6E8A-4147-A177-3AD203B41FA5}">
                      <a16:colId xmlns:a16="http://schemas.microsoft.com/office/drawing/2014/main" val="836782962"/>
                    </a:ext>
                  </a:extLst>
                </a:gridCol>
                <a:gridCol w="577370">
                  <a:extLst>
                    <a:ext uri="{9D8B030D-6E8A-4147-A177-3AD203B41FA5}">
                      <a16:colId xmlns:a16="http://schemas.microsoft.com/office/drawing/2014/main" val="254532121"/>
                    </a:ext>
                  </a:extLst>
                </a:gridCol>
                <a:gridCol w="577370">
                  <a:extLst>
                    <a:ext uri="{9D8B030D-6E8A-4147-A177-3AD203B41FA5}">
                      <a16:colId xmlns:a16="http://schemas.microsoft.com/office/drawing/2014/main" val="459562343"/>
                    </a:ext>
                  </a:extLst>
                </a:gridCol>
                <a:gridCol w="577370">
                  <a:extLst>
                    <a:ext uri="{9D8B030D-6E8A-4147-A177-3AD203B41FA5}">
                      <a16:colId xmlns:a16="http://schemas.microsoft.com/office/drawing/2014/main" val="2525734604"/>
                    </a:ext>
                  </a:extLst>
                </a:gridCol>
                <a:gridCol w="577370">
                  <a:extLst>
                    <a:ext uri="{9D8B030D-6E8A-4147-A177-3AD203B41FA5}">
                      <a16:colId xmlns:a16="http://schemas.microsoft.com/office/drawing/2014/main" val="632177499"/>
                    </a:ext>
                  </a:extLst>
                </a:gridCol>
                <a:gridCol w="577370">
                  <a:extLst>
                    <a:ext uri="{9D8B030D-6E8A-4147-A177-3AD203B41FA5}">
                      <a16:colId xmlns:a16="http://schemas.microsoft.com/office/drawing/2014/main" val="3952056482"/>
                    </a:ext>
                  </a:extLst>
                </a:gridCol>
                <a:gridCol w="577370">
                  <a:extLst>
                    <a:ext uri="{9D8B030D-6E8A-4147-A177-3AD203B41FA5}">
                      <a16:colId xmlns:a16="http://schemas.microsoft.com/office/drawing/2014/main" val="2153612359"/>
                    </a:ext>
                  </a:extLst>
                </a:gridCol>
                <a:gridCol w="577370">
                  <a:extLst>
                    <a:ext uri="{9D8B030D-6E8A-4147-A177-3AD203B41FA5}">
                      <a16:colId xmlns:a16="http://schemas.microsoft.com/office/drawing/2014/main" val="16178478"/>
                    </a:ext>
                  </a:extLst>
                </a:gridCol>
                <a:gridCol w="577370">
                  <a:extLst>
                    <a:ext uri="{9D8B030D-6E8A-4147-A177-3AD203B41FA5}">
                      <a16:colId xmlns:a16="http://schemas.microsoft.com/office/drawing/2014/main" val="2486442012"/>
                    </a:ext>
                  </a:extLst>
                </a:gridCol>
                <a:gridCol w="577370">
                  <a:extLst>
                    <a:ext uri="{9D8B030D-6E8A-4147-A177-3AD203B41FA5}">
                      <a16:colId xmlns:a16="http://schemas.microsoft.com/office/drawing/2014/main" val="1694203553"/>
                    </a:ext>
                  </a:extLst>
                </a:gridCol>
                <a:gridCol w="577370">
                  <a:extLst>
                    <a:ext uri="{9D8B030D-6E8A-4147-A177-3AD203B41FA5}">
                      <a16:colId xmlns:a16="http://schemas.microsoft.com/office/drawing/2014/main" val="2393192463"/>
                    </a:ext>
                  </a:extLst>
                </a:gridCol>
              </a:tblGrid>
              <a:tr h="350102">
                <a:tc>
                  <a:txBody>
                    <a:bodyPr/>
                    <a:lstStyle/>
                    <a:p>
                      <a:pPr algn="ctr"/>
                      <a:r>
                        <a:rPr lang="en-GB" sz="1200" dirty="0"/>
                        <a:t>FMCG Growth</a:t>
                      </a:r>
                    </a:p>
                  </a:txBody>
                  <a:tcPr marL="0" marR="0" marT="0" marB="0" anchor="ctr">
                    <a:lnL w="19050" cap="flat" cmpd="sng" algn="ctr">
                      <a:noFill/>
                      <a:prstDash val="solid"/>
                      <a:round/>
                      <a:headEnd type="none" w="med" len="med"/>
                      <a:tailEnd type="none" w="med" len="med"/>
                    </a:lnL>
                    <a:lnR w="9525" cap="flat" cmpd="sng" algn="ctr">
                      <a:solidFill>
                        <a:schemeClr val="tx1">
                          <a:lumMod val="40000"/>
                          <a:lumOff val="60000"/>
                        </a:schemeClr>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200" b="0" dirty="0"/>
                        <a:t>+8%</a:t>
                      </a:r>
                    </a:p>
                  </a:txBody>
                  <a:tcPr marL="0" marR="0" marT="0" marB="0" anchor="ctr">
                    <a:lnL w="9525" cap="flat" cmpd="sng" algn="ctr">
                      <a:solidFill>
                        <a:schemeClr val="tx1">
                          <a:lumMod val="40000"/>
                          <a:lumOff val="60000"/>
                        </a:schemeClr>
                      </a:solidFill>
                      <a:prstDash val="solid"/>
                      <a:round/>
                      <a:headEnd type="none" w="med" len="med"/>
                      <a:tailEnd type="none" w="med" len="med"/>
                    </a:lnL>
                    <a:lnR w="9525" cap="flat" cmpd="sng" algn="ctr">
                      <a:solidFill>
                        <a:schemeClr val="tx1">
                          <a:lumMod val="40000"/>
                          <a:lumOff val="60000"/>
                        </a:schemeClr>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200" b="0" dirty="0"/>
                        <a:t>+5%</a:t>
                      </a:r>
                    </a:p>
                  </a:txBody>
                  <a:tcPr marL="0" marR="0" marT="0" marB="0" anchor="ctr">
                    <a:lnL w="9525" cap="flat" cmpd="sng" algn="ctr">
                      <a:solidFill>
                        <a:schemeClr val="tx1">
                          <a:lumMod val="40000"/>
                          <a:lumOff val="60000"/>
                        </a:schemeClr>
                      </a:solidFill>
                      <a:prstDash val="solid"/>
                      <a:round/>
                      <a:headEnd type="none" w="med" len="med"/>
                      <a:tailEnd type="none" w="med" len="med"/>
                    </a:lnL>
                    <a:lnR w="9525" cap="flat" cmpd="sng" algn="ctr">
                      <a:solidFill>
                        <a:schemeClr val="tx1">
                          <a:lumMod val="40000"/>
                          <a:lumOff val="60000"/>
                        </a:schemeClr>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200" b="0" dirty="0"/>
                        <a:t>+4%</a:t>
                      </a:r>
                    </a:p>
                  </a:txBody>
                  <a:tcPr marL="0" marR="0" marT="0" marB="0" anchor="ctr">
                    <a:lnL w="9525" cap="flat" cmpd="sng" algn="ctr">
                      <a:solidFill>
                        <a:schemeClr val="tx1">
                          <a:lumMod val="40000"/>
                          <a:lumOff val="60000"/>
                        </a:schemeClr>
                      </a:solidFill>
                      <a:prstDash val="solid"/>
                      <a:round/>
                      <a:headEnd type="none" w="med" len="med"/>
                      <a:tailEnd type="none" w="med" len="med"/>
                    </a:lnL>
                    <a:lnR w="9525" cap="flat" cmpd="sng" algn="ctr">
                      <a:solidFill>
                        <a:schemeClr val="tx1">
                          <a:lumMod val="40000"/>
                          <a:lumOff val="60000"/>
                        </a:schemeClr>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200" b="0" dirty="0"/>
                        <a:t>+4%</a:t>
                      </a:r>
                    </a:p>
                  </a:txBody>
                  <a:tcPr marL="0" marR="0" marT="0" marB="0" anchor="ctr">
                    <a:lnL w="9525" cap="flat" cmpd="sng" algn="ctr">
                      <a:solidFill>
                        <a:schemeClr val="tx1">
                          <a:lumMod val="40000"/>
                          <a:lumOff val="60000"/>
                        </a:schemeClr>
                      </a:solidFill>
                      <a:prstDash val="solid"/>
                      <a:round/>
                      <a:headEnd type="none" w="med" len="med"/>
                      <a:tailEnd type="none" w="med" len="med"/>
                    </a:lnL>
                    <a:lnR w="9525" cap="flat" cmpd="sng" algn="ctr">
                      <a:solidFill>
                        <a:schemeClr val="tx1">
                          <a:lumMod val="40000"/>
                          <a:lumOff val="60000"/>
                        </a:schemeClr>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200" b="0" dirty="0"/>
                        <a:t>+4%</a:t>
                      </a:r>
                    </a:p>
                  </a:txBody>
                  <a:tcPr marL="0" marR="0" marT="0" marB="0" anchor="ctr">
                    <a:lnL w="9525" cap="flat" cmpd="sng" algn="ctr">
                      <a:solidFill>
                        <a:schemeClr val="tx1">
                          <a:lumMod val="40000"/>
                          <a:lumOff val="60000"/>
                        </a:schemeClr>
                      </a:solidFill>
                      <a:prstDash val="solid"/>
                      <a:round/>
                      <a:headEnd type="none" w="med" len="med"/>
                      <a:tailEnd type="none" w="med" len="med"/>
                    </a:lnL>
                    <a:lnR w="9525" cap="flat" cmpd="sng" algn="ctr">
                      <a:solidFill>
                        <a:schemeClr val="tx1">
                          <a:lumMod val="40000"/>
                          <a:lumOff val="60000"/>
                        </a:schemeClr>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200" b="0" dirty="0"/>
                        <a:t>+3%</a:t>
                      </a:r>
                    </a:p>
                  </a:txBody>
                  <a:tcPr marL="0" marR="0" marT="0" marB="0" anchor="ctr">
                    <a:lnL w="9525" cap="flat" cmpd="sng" algn="ctr">
                      <a:solidFill>
                        <a:schemeClr val="tx1">
                          <a:lumMod val="40000"/>
                          <a:lumOff val="60000"/>
                        </a:schemeClr>
                      </a:solidFill>
                      <a:prstDash val="solid"/>
                      <a:round/>
                      <a:headEnd type="none" w="med" len="med"/>
                      <a:tailEnd type="none" w="med" len="med"/>
                    </a:lnL>
                    <a:lnR w="9525" cap="flat" cmpd="sng" algn="ctr">
                      <a:solidFill>
                        <a:schemeClr val="tx1">
                          <a:lumMod val="40000"/>
                          <a:lumOff val="60000"/>
                        </a:schemeClr>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200" b="0" dirty="0"/>
                        <a:t>+3%</a:t>
                      </a:r>
                    </a:p>
                  </a:txBody>
                  <a:tcPr marL="0" marR="0" marT="0" marB="0" anchor="ctr">
                    <a:lnL w="9525" cap="flat" cmpd="sng" algn="ctr">
                      <a:solidFill>
                        <a:schemeClr val="tx1">
                          <a:lumMod val="40000"/>
                          <a:lumOff val="60000"/>
                        </a:schemeClr>
                      </a:solidFill>
                      <a:prstDash val="solid"/>
                      <a:round/>
                      <a:headEnd type="none" w="med" len="med"/>
                      <a:tailEnd type="none" w="med" len="med"/>
                    </a:lnL>
                    <a:lnR w="9525" cap="flat" cmpd="sng" algn="ctr">
                      <a:solidFill>
                        <a:schemeClr val="tx1">
                          <a:lumMod val="40000"/>
                          <a:lumOff val="60000"/>
                        </a:schemeClr>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200" b="0" dirty="0"/>
                        <a:t>+2%</a:t>
                      </a:r>
                    </a:p>
                  </a:txBody>
                  <a:tcPr marL="0" marR="0" marT="0" marB="0" anchor="ctr">
                    <a:lnL w="9525" cap="flat" cmpd="sng" algn="ctr">
                      <a:solidFill>
                        <a:schemeClr val="tx1">
                          <a:lumMod val="40000"/>
                          <a:lumOff val="60000"/>
                        </a:schemeClr>
                      </a:solidFill>
                      <a:prstDash val="solid"/>
                      <a:round/>
                      <a:headEnd type="none" w="med" len="med"/>
                      <a:tailEnd type="none" w="med" len="med"/>
                    </a:lnL>
                    <a:lnR w="9525" cap="flat" cmpd="sng" algn="ctr">
                      <a:solidFill>
                        <a:schemeClr val="tx1">
                          <a:lumMod val="40000"/>
                          <a:lumOff val="60000"/>
                        </a:schemeClr>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200" b="0" dirty="0"/>
                        <a:t>+1%</a:t>
                      </a:r>
                    </a:p>
                  </a:txBody>
                  <a:tcPr marL="0" marR="0" marT="0" marB="0" anchor="ctr">
                    <a:lnL w="9525" cap="flat" cmpd="sng" algn="ctr">
                      <a:solidFill>
                        <a:schemeClr val="tx1">
                          <a:lumMod val="40000"/>
                          <a:lumOff val="60000"/>
                        </a:schemeClr>
                      </a:solidFill>
                      <a:prstDash val="solid"/>
                      <a:round/>
                      <a:headEnd type="none" w="med" len="med"/>
                      <a:tailEnd type="none" w="med" len="med"/>
                    </a:lnL>
                    <a:lnR w="9525" cap="flat" cmpd="sng" algn="ctr">
                      <a:solidFill>
                        <a:schemeClr val="tx1">
                          <a:lumMod val="40000"/>
                          <a:lumOff val="60000"/>
                        </a:schemeClr>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200" b="0" dirty="0"/>
                        <a:t>+1%</a:t>
                      </a:r>
                    </a:p>
                  </a:txBody>
                  <a:tcPr marL="0" marR="0" marT="0" marB="0" anchor="ctr">
                    <a:lnL w="9525" cap="flat" cmpd="sng" algn="ctr">
                      <a:solidFill>
                        <a:schemeClr val="tx1">
                          <a:lumMod val="40000"/>
                          <a:lumOff val="60000"/>
                        </a:schemeClr>
                      </a:solidFill>
                      <a:prstDash val="solid"/>
                      <a:round/>
                      <a:headEnd type="none" w="med" len="med"/>
                      <a:tailEnd type="none" w="med" len="med"/>
                    </a:lnL>
                    <a:lnR w="9525" cap="flat" cmpd="sng" algn="ctr">
                      <a:solidFill>
                        <a:schemeClr val="tx1">
                          <a:lumMod val="40000"/>
                          <a:lumOff val="60000"/>
                        </a:schemeClr>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200" b="0" dirty="0"/>
                        <a:t>-1%</a:t>
                      </a:r>
                    </a:p>
                  </a:txBody>
                  <a:tcPr marL="0" marR="0" marT="0" marB="0" anchor="ctr">
                    <a:lnL w="9525" cap="flat" cmpd="sng" algn="ctr">
                      <a:solidFill>
                        <a:schemeClr val="tx1">
                          <a:lumMod val="40000"/>
                          <a:lumOff val="60000"/>
                        </a:schemeClr>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99442842"/>
                  </a:ext>
                </a:extLst>
              </a:tr>
            </a:tbl>
          </a:graphicData>
        </a:graphic>
      </p:graphicFrame>
      <p:sp>
        <p:nvSpPr>
          <p:cNvPr id="16" name="TextBox 15">
            <a:extLst>
              <a:ext uri="{FF2B5EF4-FFF2-40B4-BE49-F238E27FC236}">
                <a16:creationId xmlns:a16="http://schemas.microsoft.com/office/drawing/2014/main" id="{6386E971-F8A7-474B-33F9-3FB19FFFF389}"/>
              </a:ext>
            </a:extLst>
          </p:cNvPr>
          <p:cNvSpPr txBox="1"/>
          <p:nvPr/>
        </p:nvSpPr>
        <p:spPr>
          <a:xfrm>
            <a:off x="4256901" y="1583736"/>
            <a:ext cx="7604484" cy="707886"/>
          </a:xfrm>
          <a:prstGeom prst="rect">
            <a:avLst/>
          </a:prstGeom>
          <a:noFill/>
        </p:spPr>
        <p:txBody>
          <a:bodyPr wrap="square" lIns="0" rIns="0" rtlCol="0" anchor="ctr">
            <a:spAutoFit/>
          </a:bodyPr>
          <a:lstStyle/>
          <a:p>
            <a:pPr>
              <a:buSzPts val="1100"/>
            </a:pPr>
            <a:r>
              <a:rPr lang="en-US" sz="1400" b="1" dirty="0">
                <a:latin typeface="Arial" panose="020B0604020202020204" pitchFamily="34" charset="0"/>
                <a:cs typeface="Arial" panose="020B0604020202020204" pitchFamily="34" charset="0"/>
                <a:sym typeface="Montserrat"/>
              </a:rPr>
              <a:t>KPI % Difference vs </a:t>
            </a:r>
            <a:r>
              <a:rPr lang="en-US" sz="1400" b="1" i="1" dirty="0">
                <a:latin typeface="Arial" panose="020B0604020202020204" pitchFamily="34" charset="0"/>
                <a:cs typeface="Arial" panose="020B0604020202020204" pitchFamily="34" charset="0"/>
                <a:sym typeface="Montserrat"/>
              </a:rPr>
              <a:t>PRIOR </a:t>
            </a:r>
            <a:r>
              <a:rPr lang="en-US" sz="1400" b="1" dirty="0">
                <a:latin typeface="Arial" panose="020B0604020202020204" pitchFamily="34" charset="0"/>
                <a:cs typeface="Arial" panose="020B0604020202020204" pitchFamily="34" charset="0"/>
                <a:sym typeface="Montserrat"/>
              </a:rPr>
              <a:t>period</a:t>
            </a:r>
          </a:p>
          <a:p>
            <a:pPr>
              <a:buSzPts val="1100"/>
            </a:pPr>
            <a:r>
              <a:rPr lang="en-US" sz="1200" i="1" dirty="0">
                <a:solidFill>
                  <a:schemeClr val="tx1"/>
                </a:solidFill>
                <a:latin typeface="Arial" panose="020B0604020202020204" pitchFamily="34" charset="0"/>
                <a:cs typeface="Arial" panose="020B0604020202020204" pitchFamily="34" charset="0"/>
              </a:rPr>
              <a:t>4w/e 25</a:t>
            </a:r>
            <a:r>
              <a:rPr lang="en-US" sz="1200" i="1" baseline="30000" dirty="0">
                <a:solidFill>
                  <a:schemeClr val="tx1"/>
                </a:solidFill>
                <a:latin typeface="Arial" panose="020B0604020202020204" pitchFamily="34" charset="0"/>
                <a:cs typeface="Arial" panose="020B0604020202020204" pitchFamily="34" charset="0"/>
              </a:rPr>
              <a:t>th</a:t>
            </a:r>
            <a:r>
              <a:rPr lang="en-US" sz="1200" i="1" dirty="0">
                <a:solidFill>
                  <a:schemeClr val="tx1"/>
                </a:solidFill>
                <a:latin typeface="Arial" panose="020B0604020202020204" pitchFamily="34" charset="0"/>
                <a:cs typeface="Arial" panose="020B0604020202020204" pitchFamily="34" charset="0"/>
              </a:rPr>
              <a:t> March 2023 vs 4w/e 25</a:t>
            </a:r>
            <a:r>
              <a:rPr lang="en-US" sz="1200" i="1" baseline="30000" dirty="0">
                <a:solidFill>
                  <a:schemeClr val="tx1"/>
                </a:solidFill>
                <a:latin typeface="Arial" panose="020B0604020202020204" pitchFamily="34" charset="0"/>
                <a:cs typeface="Arial" panose="020B0604020202020204" pitchFamily="34" charset="0"/>
              </a:rPr>
              <a:t>th</a:t>
            </a:r>
            <a:r>
              <a:rPr lang="en-US" sz="1200" i="1" dirty="0">
                <a:solidFill>
                  <a:schemeClr val="tx1"/>
                </a:solidFill>
                <a:latin typeface="Arial" panose="020B0604020202020204" pitchFamily="34" charset="0"/>
                <a:cs typeface="Arial" panose="020B0604020202020204" pitchFamily="34" charset="0"/>
              </a:rPr>
              <a:t> February 2023</a:t>
            </a:r>
          </a:p>
          <a:p>
            <a:pPr>
              <a:buSzPts val="1100"/>
            </a:pPr>
            <a:endParaRPr lang="en-US" sz="1400" b="1" dirty="0">
              <a:latin typeface="Arial" panose="020B0604020202020204" pitchFamily="34" charset="0"/>
              <a:cs typeface="Arial" panose="020B0604020202020204" pitchFamily="34" charset="0"/>
              <a:sym typeface="Montserrat"/>
            </a:endParaRPr>
          </a:p>
        </p:txBody>
      </p:sp>
    </p:spTree>
    <p:extLst>
      <p:ext uri="{BB962C8B-B14F-4D97-AF65-F5344CB8AC3E}">
        <p14:creationId xmlns:p14="http://schemas.microsoft.com/office/powerpoint/2010/main" val="4781816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7F7DAEFD-BD38-2769-A655-9B35AB34194C}"/>
              </a:ext>
            </a:extLst>
          </p:cNvPr>
          <p:cNvGraphicFramePr/>
          <p:nvPr>
            <p:extLst>
              <p:ext uri="{D42A27DB-BD31-4B8C-83A1-F6EECF244321}">
                <p14:modId xmlns:p14="http://schemas.microsoft.com/office/powerpoint/2010/main" val="3660148665"/>
              </p:ext>
            </p:extLst>
          </p:nvPr>
        </p:nvGraphicFramePr>
        <p:xfrm>
          <a:off x="4339049" y="1814086"/>
          <a:ext cx="7570453" cy="3510211"/>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a:extLst>
              <a:ext uri="{FF2B5EF4-FFF2-40B4-BE49-F238E27FC236}">
                <a16:creationId xmlns:a16="http://schemas.microsoft.com/office/drawing/2014/main" id="{CE2B0CDB-A3EF-A0B0-37B3-DA12CB5F5C61}"/>
              </a:ext>
            </a:extLst>
          </p:cNvPr>
          <p:cNvSpPr>
            <a:spLocks noGrp="1"/>
          </p:cNvSpPr>
          <p:nvPr>
            <p:ph type="sldNum" sz="quarter" idx="12"/>
          </p:nvPr>
        </p:nvSpPr>
        <p:spPr/>
        <p:txBody>
          <a:bodyPr/>
          <a:lstStyle/>
          <a:p>
            <a:fld id="{403EF4E2-7A7A-0548-85F1-5479B7C9E1B2}" type="slidenum">
              <a:rPr lang="en-US" smtClean="0"/>
              <a:t>34</a:t>
            </a:fld>
            <a:endParaRPr lang="en-US" dirty="0"/>
          </a:p>
        </p:txBody>
      </p:sp>
      <p:sp>
        <p:nvSpPr>
          <p:cNvPr id="6" name="Text Placeholder 5">
            <a:extLst>
              <a:ext uri="{FF2B5EF4-FFF2-40B4-BE49-F238E27FC236}">
                <a16:creationId xmlns:a16="http://schemas.microsoft.com/office/drawing/2014/main" id="{A84036DE-09E6-CA09-D33B-A9696884F8B5}"/>
              </a:ext>
            </a:extLst>
          </p:cNvPr>
          <p:cNvSpPr>
            <a:spLocks noGrp="1"/>
          </p:cNvSpPr>
          <p:nvPr>
            <p:ph type="body" sz="quarter" idx="14"/>
          </p:nvPr>
        </p:nvSpPr>
        <p:spPr/>
        <p:txBody>
          <a:bodyPr/>
          <a:lstStyle/>
          <a:p>
            <a:r>
              <a:rPr lang="en-GB" dirty="0"/>
              <a:t>Source:  NIQ Total Till 12w/e value growth vs year ago, left hand side Homescan FMCG 12w/e growth Big 4 Supermarkets vs Discounters</a:t>
            </a:r>
          </a:p>
        </p:txBody>
      </p:sp>
      <p:grpSp>
        <p:nvGrpSpPr>
          <p:cNvPr id="7" name="Group 6">
            <a:extLst>
              <a:ext uri="{FF2B5EF4-FFF2-40B4-BE49-F238E27FC236}">
                <a16:creationId xmlns:a16="http://schemas.microsoft.com/office/drawing/2014/main" id="{9B6E6DA6-759B-AD4E-2FBA-A1EC124569DD}"/>
              </a:ext>
            </a:extLst>
          </p:cNvPr>
          <p:cNvGrpSpPr/>
          <p:nvPr/>
        </p:nvGrpSpPr>
        <p:grpSpPr>
          <a:xfrm>
            <a:off x="0" y="560498"/>
            <a:ext cx="3991136" cy="5318365"/>
            <a:chOff x="8021944" y="453342"/>
            <a:chExt cx="3991136" cy="5318365"/>
          </a:xfrm>
        </p:grpSpPr>
        <p:sp>
          <p:nvSpPr>
            <p:cNvPr id="8" name="Isosceles Triangle 7">
              <a:extLst>
                <a:ext uri="{FF2B5EF4-FFF2-40B4-BE49-F238E27FC236}">
                  <a16:creationId xmlns:a16="http://schemas.microsoft.com/office/drawing/2014/main" id="{FF2D7C1E-06E4-3DBF-D9D0-B06E16EBCB20}"/>
                </a:ext>
              </a:extLst>
            </p:cNvPr>
            <p:cNvSpPr/>
            <p:nvPr/>
          </p:nvSpPr>
          <p:spPr>
            <a:xfrm>
              <a:off x="8021944" y="453342"/>
              <a:ext cx="2378727" cy="2050626"/>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9" name="Isosceles Triangle 8">
              <a:extLst>
                <a:ext uri="{FF2B5EF4-FFF2-40B4-BE49-F238E27FC236}">
                  <a16:creationId xmlns:a16="http://schemas.microsoft.com/office/drawing/2014/main" id="{47AC3DC0-EC5C-989D-0958-7ACCAD580EA7}"/>
                </a:ext>
              </a:extLst>
            </p:cNvPr>
            <p:cNvSpPr/>
            <p:nvPr/>
          </p:nvSpPr>
          <p:spPr>
            <a:xfrm>
              <a:off x="10436733" y="1145049"/>
              <a:ext cx="1576347" cy="1358919"/>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GB" dirty="0">
                <a:solidFill>
                  <a:schemeClr val="accent1"/>
                </a:solidFill>
              </a:endParaRPr>
            </a:p>
          </p:txBody>
        </p:sp>
        <p:sp>
          <p:nvSpPr>
            <p:cNvPr id="10" name="TextBox 9">
              <a:extLst>
                <a:ext uri="{FF2B5EF4-FFF2-40B4-BE49-F238E27FC236}">
                  <a16:creationId xmlns:a16="http://schemas.microsoft.com/office/drawing/2014/main" id="{600EAC21-BDFA-F0ED-1F3F-D1F50752F4B5}"/>
                </a:ext>
              </a:extLst>
            </p:cNvPr>
            <p:cNvSpPr txBox="1"/>
            <p:nvPr/>
          </p:nvSpPr>
          <p:spPr>
            <a:xfrm>
              <a:off x="8699611" y="1417048"/>
              <a:ext cx="1077814" cy="584775"/>
            </a:xfrm>
            <a:prstGeom prst="rect">
              <a:avLst/>
            </a:prstGeom>
            <a:noFill/>
          </p:spPr>
          <p:txBody>
            <a:bodyPr wrap="square">
              <a:spAutoFit/>
            </a:bodyPr>
            <a:lstStyle/>
            <a:p>
              <a:pPr algn="ctr"/>
              <a:r>
                <a:rPr kumimoji="0" lang="en-GB" sz="3200" b="1" i="1" u="none" strike="noStrike" kern="0" cap="none" spc="0" normalizeH="0" baseline="0" noProof="0" dirty="0">
                  <a:ln>
                    <a:noFill/>
                  </a:ln>
                  <a:solidFill>
                    <a:schemeClr val="bg1"/>
                  </a:solidFill>
                  <a:effectLst/>
                  <a:uLnTx/>
                  <a:uFillTx/>
                  <a:latin typeface="Georgia" panose="02040502050405020303" pitchFamily="18" charset="0"/>
                  <a:sym typeface="Montserrat"/>
                </a:rPr>
                <a:t>24%</a:t>
              </a:r>
              <a:endParaRPr lang="en-GB" sz="3200" i="1" dirty="0">
                <a:solidFill>
                  <a:schemeClr val="bg1"/>
                </a:solidFill>
                <a:latin typeface="Georgia" panose="02040502050405020303" pitchFamily="18" charset="0"/>
              </a:endParaRPr>
            </a:p>
          </p:txBody>
        </p:sp>
        <p:sp>
          <p:nvSpPr>
            <p:cNvPr id="11" name="TextBox 10">
              <a:extLst>
                <a:ext uri="{FF2B5EF4-FFF2-40B4-BE49-F238E27FC236}">
                  <a16:creationId xmlns:a16="http://schemas.microsoft.com/office/drawing/2014/main" id="{435253F0-66CC-27AF-45C2-59DE8441E895}"/>
                </a:ext>
              </a:extLst>
            </p:cNvPr>
            <p:cNvSpPr txBox="1"/>
            <p:nvPr/>
          </p:nvSpPr>
          <p:spPr>
            <a:xfrm>
              <a:off x="10628563" y="1702964"/>
              <a:ext cx="1105538" cy="523220"/>
            </a:xfrm>
            <a:prstGeom prst="rect">
              <a:avLst/>
            </a:prstGeom>
            <a:noFill/>
          </p:spPr>
          <p:txBody>
            <a:bodyPr wrap="square">
              <a:spAutoFit/>
            </a:bodyPr>
            <a:lstStyle/>
            <a:p>
              <a:pPr algn="ctr"/>
              <a:r>
                <a:rPr lang="en-GB" sz="2800" b="1" dirty="0">
                  <a:solidFill>
                    <a:schemeClr val="bg1"/>
                  </a:solidFill>
                  <a:latin typeface="Georgia" panose="02040502050405020303" pitchFamily="18" charset="0"/>
                  <a:sym typeface="Montserrat"/>
                </a:rPr>
                <a:t>+8</a:t>
              </a:r>
              <a:r>
                <a:rPr kumimoji="0" lang="en-GB" sz="2800" b="1" i="0" u="none" strike="noStrike" kern="0" cap="none" spc="0" normalizeH="0" baseline="0" noProof="0" dirty="0">
                  <a:ln>
                    <a:noFill/>
                  </a:ln>
                  <a:solidFill>
                    <a:schemeClr val="bg1"/>
                  </a:solidFill>
                  <a:effectLst/>
                  <a:uLnTx/>
                  <a:uFillTx/>
                  <a:latin typeface="Georgia" panose="02040502050405020303" pitchFamily="18" charset="0"/>
                  <a:sym typeface="Montserrat"/>
                </a:rPr>
                <a:t>%</a:t>
              </a:r>
            </a:p>
          </p:txBody>
        </p:sp>
        <p:sp>
          <p:nvSpPr>
            <p:cNvPr id="12" name="TextBox 11">
              <a:extLst>
                <a:ext uri="{FF2B5EF4-FFF2-40B4-BE49-F238E27FC236}">
                  <a16:creationId xmlns:a16="http://schemas.microsoft.com/office/drawing/2014/main" id="{C69CD38A-C322-521B-2B83-5CE9E2473E7C}"/>
                </a:ext>
              </a:extLst>
            </p:cNvPr>
            <p:cNvSpPr txBox="1"/>
            <p:nvPr/>
          </p:nvSpPr>
          <p:spPr>
            <a:xfrm>
              <a:off x="8264364" y="3524938"/>
              <a:ext cx="3447377" cy="2246769"/>
            </a:xfrm>
            <a:prstGeom prst="rect">
              <a:avLst/>
            </a:prstGeom>
            <a:noFill/>
          </p:spPr>
          <p:txBody>
            <a:bodyPr wrap="square">
              <a:spAutoFit/>
            </a:bodyPr>
            <a:lstStyle/>
            <a:p>
              <a:pPr algn="ctr"/>
              <a:r>
                <a:rPr lang="en-GB" sz="2000" b="1" i="1" dirty="0">
                  <a:solidFill>
                    <a:schemeClr val="bg1"/>
                  </a:solidFill>
                  <a:latin typeface="Georgia" panose="02040502050405020303" pitchFamily="18" charset="0"/>
                  <a:sym typeface="Montserrat"/>
                </a:rPr>
                <a:t>Momentum</a:t>
              </a:r>
              <a:r>
                <a:rPr lang="en-GB" sz="2000" dirty="0">
                  <a:solidFill>
                    <a:schemeClr val="bg1"/>
                  </a:solidFill>
                  <a:sym typeface="Montserrat"/>
                </a:rPr>
                <a:t> at the </a:t>
              </a:r>
              <a:r>
                <a:rPr lang="en-GB" sz="2000" b="1" i="1" dirty="0">
                  <a:solidFill>
                    <a:schemeClr val="bg1"/>
                  </a:solidFill>
                  <a:latin typeface="Georgia" panose="02040502050405020303" pitchFamily="18" charset="0"/>
                  <a:sym typeface="Montserrat"/>
                </a:rPr>
                <a:t>Discounters</a:t>
              </a:r>
              <a:r>
                <a:rPr lang="en-GB" sz="2000" dirty="0">
                  <a:solidFill>
                    <a:schemeClr val="bg1"/>
                  </a:solidFill>
                  <a:sym typeface="Montserrat"/>
                </a:rPr>
                <a:t> </a:t>
              </a:r>
              <a:r>
                <a:rPr lang="en-GB" sz="2000" b="1" i="1" dirty="0">
                  <a:solidFill>
                    <a:schemeClr val="bg1"/>
                  </a:solidFill>
                  <a:latin typeface="Georgia" panose="02040502050405020303" pitchFamily="18" charset="0"/>
                  <a:sym typeface="Montserrat"/>
                </a:rPr>
                <a:t>continues</a:t>
              </a:r>
              <a:r>
                <a:rPr lang="en-GB" sz="2000" dirty="0">
                  <a:solidFill>
                    <a:schemeClr val="bg1"/>
                  </a:solidFill>
                  <a:sym typeface="Montserrat"/>
                </a:rPr>
                <a:t> at </a:t>
              </a:r>
              <a:r>
                <a:rPr lang="en-GB" sz="2000" b="1" i="1" dirty="0">
                  <a:solidFill>
                    <a:schemeClr val="bg1"/>
                  </a:solidFill>
                  <a:latin typeface="Georgia" panose="02040502050405020303" pitchFamily="18" charset="0"/>
                  <a:sym typeface="Montserrat"/>
                </a:rPr>
                <a:t>3 times </a:t>
              </a:r>
              <a:r>
                <a:rPr lang="en-GB" sz="2000" dirty="0">
                  <a:solidFill>
                    <a:schemeClr val="bg1"/>
                  </a:solidFill>
                  <a:sym typeface="Montserrat"/>
                </a:rPr>
                <a:t>the</a:t>
              </a:r>
              <a:r>
                <a:rPr lang="en-GB" sz="2000" b="1" dirty="0">
                  <a:solidFill>
                    <a:schemeClr val="bg1"/>
                  </a:solidFill>
                  <a:latin typeface="Georgia" panose="02040502050405020303" pitchFamily="18" charset="0"/>
                  <a:sym typeface="Montserrat"/>
                </a:rPr>
                <a:t> </a:t>
              </a:r>
              <a:r>
                <a:rPr lang="en-GB" sz="2000" b="1" i="1" dirty="0">
                  <a:solidFill>
                    <a:schemeClr val="bg1"/>
                  </a:solidFill>
                  <a:latin typeface="Georgia" panose="02040502050405020303" pitchFamily="18" charset="0"/>
                  <a:sym typeface="Montserrat"/>
                </a:rPr>
                <a:t>growth</a:t>
              </a:r>
              <a:r>
                <a:rPr lang="en-GB" sz="2000" b="1" dirty="0">
                  <a:solidFill>
                    <a:schemeClr val="bg1"/>
                  </a:solidFill>
                  <a:latin typeface="Georgia" panose="02040502050405020303" pitchFamily="18" charset="0"/>
                  <a:sym typeface="Montserrat"/>
                </a:rPr>
                <a:t> </a:t>
              </a:r>
              <a:r>
                <a:rPr lang="en-GB" sz="2000" dirty="0">
                  <a:solidFill>
                    <a:schemeClr val="bg1"/>
                  </a:solidFill>
                  <a:sym typeface="Montserrat"/>
                </a:rPr>
                <a:t>of the </a:t>
              </a:r>
              <a:r>
                <a:rPr lang="en-GB" sz="2000" b="1" i="1" dirty="0">
                  <a:solidFill>
                    <a:schemeClr val="bg1"/>
                  </a:solidFill>
                  <a:latin typeface="Georgia" panose="02040502050405020303" pitchFamily="18" charset="0"/>
                  <a:sym typeface="Montserrat"/>
                </a:rPr>
                <a:t>Big 4 Supermarkets</a:t>
              </a:r>
              <a:r>
                <a:rPr lang="en-GB" sz="2000" i="1" dirty="0">
                  <a:solidFill>
                    <a:schemeClr val="bg1"/>
                  </a:solidFill>
                  <a:latin typeface="Georgia" panose="02040502050405020303" pitchFamily="18" charset="0"/>
                  <a:sym typeface="Montserrat"/>
                </a:rPr>
                <a:t> </a:t>
              </a:r>
              <a:r>
                <a:rPr lang="en-GB" sz="2000" dirty="0">
                  <a:solidFill>
                    <a:schemeClr val="bg1"/>
                  </a:solidFill>
                  <a:sym typeface="Montserrat"/>
                </a:rPr>
                <a:t>and </a:t>
              </a:r>
              <a:r>
                <a:rPr lang="en-GB" sz="2000" b="1" i="1" dirty="0">
                  <a:solidFill>
                    <a:schemeClr val="bg1"/>
                  </a:solidFill>
                  <a:latin typeface="Georgia" panose="02040502050405020303" pitchFamily="18" charset="0"/>
                  <a:sym typeface="Montserrat"/>
                </a:rPr>
                <a:t>share</a:t>
              </a:r>
              <a:r>
                <a:rPr lang="en-GB" sz="2000" dirty="0">
                  <a:solidFill>
                    <a:schemeClr val="bg1"/>
                  </a:solidFill>
                  <a:sym typeface="Montserrat"/>
                </a:rPr>
                <a:t> of the </a:t>
              </a:r>
              <a:r>
                <a:rPr lang="en-GB" sz="2000" b="1" i="1" dirty="0">
                  <a:solidFill>
                    <a:schemeClr val="bg1"/>
                  </a:solidFill>
                  <a:latin typeface="Georgia" panose="02040502050405020303" pitchFamily="18" charset="0"/>
                  <a:sym typeface="Montserrat"/>
                </a:rPr>
                <a:t>big 4</a:t>
              </a:r>
              <a:r>
                <a:rPr lang="en-GB" sz="2000" dirty="0">
                  <a:solidFill>
                    <a:schemeClr val="bg1"/>
                  </a:solidFill>
                  <a:sym typeface="Montserrat"/>
                </a:rPr>
                <a:t> has </a:t>
              </a:r>
              <a:r>
                <a:rPr lang="en-GB" sz="2000" b="1" i="1" dirty="0">
                  <a:solidFill>
                    <a:schemeClr val="bg1"/>
                  </a:solidFill>
                  <a:latin typeface="Georgia" panose="02040502050405020303" pitchFamily="18" charset="0"/>
                  <a:sym typeface="Montserrat"/>
                </a:rPr>
                <a:t>dipped below 60% </a:t>
              </a:r>
              <a:r>
                <a:rPr lang="en-GB" sz="2000" dirty="0">
                  <a:solidFill>
                    <a:schemeClr val="bg1"/>
                  </a:solidFill>
                  <a:sym typeface="Montserrat"/>
                </a:rPr>
                <a:t>for the </a:t>
              </a:r>
              <a:r>
                <a:rPr lang="en-GB" sz="2000" b="1" i="1" dirty="0">
                  <a:solidFill>
                    <a:schemeClr val="bg1"/>
                  </a:solidFill>
                  <a:latin typeface="Georgia" panose="02040502050405020303" pitchFamily="18" charset="0"/>
                  <a:sym typeface="Montserrat"/>
                </a:rPr>
                <a:t>first time</a:t>
              </a:r>
              <a:r>
                <a:rPr lang="en-GB" sz="2000" dirty="0">
                  <a:solidFill>
                    <a:schemeClr val="bg1"/>
                  </a:solidFill>
                  <a:sym typeface="Montserrat"/>
                </a:rPr>
                <a:t>.  </a:t>
              </a:r>
              <a:endParaRPr lang="en-GB" sz="2000" dirty="0">
                <a:solidFill>
                  <a:schemeClr val="bg1"/>
                </a:solidFill>
              </a:endParaRPr>
            </a:p>
          </p:txBody>
        </p:sp>
      </p:grpSp>
      <p:sp>
        <p:nvSpPr>
          <p:cNvPr id="17" name="TextBox 16">
            <a:extLst>
              <a:ext uri="{FF2B5EF4-FFF2-40B4-BE49-F238E27FC236}">
                <a16:creationId xmlns:a16="http://schemas.microsoft.com/office/drawing/2014/main" id="{654700A7-A54F-8C66-F8BC-7C52E4365C33}"/>
              </a:ext>
            </a:extLst>
          </p:cNvPr>
          <p:cNvSpPr txBox="1"/>
          <p:nvPr/>
        </p:nvSpPr>
        <p:spPr>
          <a:xfrm>
            <a:off x="4201652" y="2133636"/>
            <a:ext cx="846386" cy="276999"/>
          </a:xfrm>
          <a:prstGeom prst="rect">
            <a:avLst/>
          </a:prstGeom>
          <a:noFill/>
        </p:spPr>
        <p:txBody>
          <a:bodyPr wrap="none" lIns="0" rIns="0" rtlCol="0">
            <a:spAutoFit/>
          </a:bodyPr>
          <a:lstStyle/>
          <a:p>
            <a:pPr defTabSz="1219170">
              <a:defRPr/>
            </a:pPr>
            <a:r>
              <a:rPr lang="en-GB" sz="1200" b="1" dirty="0">
                <a:solidFill>
                  <a:schemeClr val="tx1"/>
                </a:solidFill>
                <a:latin typeface="+mj-lt"/>
              </a:rPr>
              <a:t>Discounter </a:t>
            </a:r>
          </a:p>
        </p:txBody>
      </p:sp>
      <p:sp>
        <p:nvSpPr>
          <p:cNvPr id="18" name="TextBox 17">
            <a:extLst>
              <a:ext uri="{FF2B5EF4-FFF2-40B4-BE49-F238E27FC236}">
                <a16:creationId xmlns:a16="http://schemas.microsoft.com/office/drawing/2014/main" id="{3B3A2224-EC69-5E34-3CCD-EF25B7C11FE3}"/>
              </a:ext>
            </a:extLst>
          </p:cNvPr>
          <p:cNvSpPr txBox="1"/>
          <p:nvPr/>
        </p:nvSpPr>
        <p:spPr>
          <a:xfrm>
            <a:off x="10890469" y="1901818"/>
            <a:ext cx="1022716" cy="461665"/>
          </a:xfrm>
          <a:prstGeom prst="rect">
            <a:avLst/>
          </a:prstGeom>
          <a:noFill/>
        </p:spPr>
        <p:txBody>
          <a:bodyPr wrap="none" lIns="0" rIns="0" rtlCol="0">
            <a:spAutoFit/>
          </a:bodyPr>
          <a:lstStyle/>
          <a:p>
            <a:pPr algn="r" defTabSz="1219170">
              <a:defRPr/>
            </a:pPr>
            <a:r>
              <a:rPr lang="en-GB" sz="1200" b="1" dirty="0">
                <a:solidFill>
                  <a:schemeClr val="tx1"/>
                </a:solidFill>
                <a:latin typeface="+mj-lt"/>
              </a:rPr>
              <a:t>Big 4 </a:t>
            </a:r>
          </a:p>
          <a:p>
            <a:pPr algn="r" defTabSz="1219170">
              <a:defRPr/>
            </a:pPr>
            <a:r>
              <a:rPr lang="en-GB" sz="1200" b="1" dirty="0">
                <a:solidFill>
                  <a:schemeClr val="tx1"/>
                </a:solidFill>
                <a:latin typeface="+mj-lt"/>
              </a:rPr>
              <a:t>Supermarkets</a:t>
            </a:r>
          </a:p>
        </p:txBody>
      </p:sp>
      <p:cxnSp>
        <p:nvCxnSpPr>
          <p:cNvPr id="20" name="Straight Connector 19">
            <a:extLst>
              <a:ext uri="{FF2B5EF4-FFF2-40B4-BE49-F238E27FC236}">
                <a16:creationId xmlns:a16="http://schemas.microsoft.com/office/drawing/2014/main" id="{E4454F7F-0028-7755-B9CE-01923A5EFE9B}"/>
              </a:ext>
            </a:extLst>
          </p:cNvPr>
          <p:cNvCxnSpPr>
            <a:cxnSpLocks/>
          </p:cNvCxnSpPr>
          <p:nvPr/>
        </p:nvCxnSpPr>
        <p:spPr>
          <a:xfrm>
            <a:off x="10079446" y="1591286"/>
            <a:ext cx="0" cy="2964540"/>
          </a:xfrm>
          <a:prstGeom prst="line">
            <a:avLst/>
          </a:prstGeom>
          <a:ln w="12700">
            <a:solidFill>
              <a:schemeClr val="tx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C107BBEB-C6C1-04A2-0516-2B16A7FE56BF}"/>
              </a:ext>
            </a:extLst>
          </p:cNvPr>
          <p:cNvSpPr txBox="1"/>
          <p:nvPr/>
        </p:nvSpPr>
        <p:spPr>
          <a:xfrm>
            <a:off x="3002387" y="521595"/>
            <a:ext cx="1073776" cy="246221"/>
          </a:xfrm>
          <a:prstGeom prst="rect">
            <a:avLst/>
          </a:prstGeom>
          <a:noFill/>
        </p:spPr>
        <p:txBody>
          <a:bodyPr wrap="square">
            <a:spAutoFit/>
          </a:bodyPr>
          <a:lstStyle/>
          <a:p>
            <a:r>
              <a:rPr lang="en-GB" sz="1000" dirty="0">
                <a:solidFill>
                  <a:schemeClr val="bg1"/>
                </a:solidFill>
                <a:latin typeface="+mj-lt"/>
                <a:sym typeface="Montserrat"/>
              </a:rPr>
              <a:t>FMCG growth</a:t>
            </a:r>
            <a:endParaRPr lang="en-GB" sz="1000" dirty="0"/>
          </a:p>
        </p:txBody>
      </p:sp>
      <p:sp>
        <p:nvSpPr>
          <p:cNvPr id="14" name="TextBox 13">
            <a:extLst>
              <a:ext uri="{FF2B5EF4-FFF2-40B4-BE49-F238E27FC236}">
                <a16:creationId xmlns:a16="http://schemas.microsoft.com/office/drawing/2014/main" id="{77FEEDDA-D622-0C4D-6C7E-667D11A63129}"/>
              </a:ext>
            </a:extLst>
          </p:cNvPr>
          <p:cNvSpPr txBox="1"/>
          <p:nvPr/>
        </p:nvSpPr>
        <p:spPr>
          <a:xfrm>
            <a:off x="4276218" y="1319720"/>
            <a:ext cx="7604484" cy="707886"/>
          </a:xfrm>
          <a:prstGeom prst="rect">
            <a:avLst/>
          </a:prstGeom>
          <a:noFill/>
        </p:spPr>
        <p:txBody>
          <a:bodyPr wrap="square" lIns="0" rIns="0" rtlCol="0" anchor="ctr">
            <a:spAutoFit/>
          </a:bodyPr>
          <a:lstStyle/>
          <a:p>
            <a:pPr>
              <a:buSzPts val="1100"/>
            </a:pPr>
            <a:r>
              <a:rPr lang="en-US" sz="1400" b="1" dirty="0">
                <a:latin typeface="Arial" panose="020B0604020202020204" pitchFamily="34" charset="0"/>
                <a:cs typeface="Arial" panose="020B0604020202020204" pitchFamily="34" charset="0"/>
                <a:sym typeface="Montserrat"/>
              </a:rPr>
              <a:t>Big 4 share vs Discounters</a:t>
            </a:r>
          </a:p>
          <a:p>
            <a:pPr>
              <a:buSzPts val="1100"/>
            </a:pPr>
            <a:r>
              <a:rPr lang="en-US" sz="1200" i="1" dirty="0">
                <a:solidFill>
                  <a:schemeClr val="tx1"/>
                </a:solidFill>
                <a:latin typeface="Arial" panose="020B0604020202020204" pitchFamily="34" charset="0"/>
                <a:cs typeface="Arial" panose="020B0604020202020204" pitchFamily="34" charset="0"/>
              </a:rPr>
              <a:t>12 w/e Total Till trend</a:t>
            </a:r>
          </a:p>
          <a:p>
            <a:pPr>
              <a:buSzPts val="1100"/>
            </a:pPr>
            <a:endParaRPr lang="en-US" sz="1400" b="1" dirty="0">
              <a:latin typeface="Arial" panose="020B0604020202020204" pitchFamily="34" charset="0"/>
              <a:cs typeface="Arial" panose="020B0604020202020204" pitchFamily="34" charset="0"/>
              <a:sym typeface="Montserrat"/>
            </a:endParaRPr>
          </a:p>
        </p:txBody>
      </p:sp>
      <p:sp>
        <p:nvSpPr>
          <p:cNvPr id="15" name="TextBox 14">
            <a:extLst>
              <a:ext uri="{FF2B5EF4-FFF2-40B4-BE49-F238E27FC236}">
                <a16:creationId xmlns:a16="http://schemas.microsoft.com/office/drawing/2014/main" id="{AABDD1D8-D222-E18E-4862-F671E48597A8}"/>
              </a:ext>
            </a:extLst>
          </p:cNvPr>
          <p:cNvSpPr txBox="1"/>
          <p:nvPr/>
        </p:nvSpPr>
        <p:spPr>
          <a:xfrm>
            <a:off x="214112" y="2072356"/>
            <a:ext cx="1872265" cy="369332"/>
          </a:xfrm>
          <a:prstGeom prst="rect">
            <a:avLst/>
          </a:prstGeom>
          <a:noFill/>
        </p:spPr>
        <p:txBody>
          <a:bodyPr wrap="square">
            <a:spAutoFit/>
          </a:bodyPr>
          <a:lstStyle/>
          <a:p>
            <a:pPr algn="ctr"/>
            <a:r>
              <a:rPr lang="en-GB" sz="1800" i="1" kern="0" dirty="0">
                <a:solidFill>
                  <a:schemeClr val="bg1"/>
                </a:solidFill>
                <a:sym typeface="Montserrat"/>
              </a:rPr>
              <a:t>Discounters</a:t>
            </a:r>
            <a:endParaRPr lang="en-GB" dirty="0"/>
          </a:p>
        </p:txBody>
      </p:sp>
      <p:sp>
        <p:nvSpPr>
          <p:cNvPr id="16" name="TextBox 15">
            <a:extLst>
              <a:ext uri="{FF2B5EF4-FFF2-40B4-BE49-F238E27FC236}">
                <a16:creationId xmlns:a16="http://schemas.microsoft.com/office/drawing/2014/main" id="{4634680C-9BA2-F25E-4BD1-3B5E4F8D5BF5}"/>
              </a:ext>
            </a:extLst>
          </p:cNvPr>
          <p:cNvSpPr txBox="1"/>
          <p:nvPr/>
        </p:nvSpPr>
        <p:spPr>
          <a:xfrm>
            <a:off x="2430184" y="2380829"/>
            <a:ext cx="1506458" cy="215444"/>
          </a:xfrm>
          <a:prstGeom prst="rect">
            <a:avLst/>
          </a:prstGeom>
          <a:noFill/>
        </p:spPr>
        <p:txBody>
          <a:bodyPr wrap="square">
            <a:spAutoFit/>
          </a:bodyPr>
          <a:lstStyle/>
          <a:p>
            <a:pPr algn="ctr"/>
            <a:r>
              <a:rPr lang="en-GB" sz="800" i="1" kern="0" dirty="0">
                <a:solidFill>
                  <a:schemeClr val="bg1"/>
                </a:solidFill>
                <a:sym typeface="Montserrat"/>
              </a:rPr>
              <a:t>Big 4 Supermarkets</a:t>
            </a:r>
            <a:endParaRPr lang="en-GB" sz="800" i="1" dirty="0">
              <a:solidFill>
                <a:schemeClr val="bg1"/>
              </a:solidFill>
            </a:endParaRPr>
          </a:p>
        </p:txBody>
      </p:sp>
    </p:spTree>
    <p:extLst>
      <p:ext uri="{BB962C8B-B14F-4D97-AF65-F5344CB8AC3E}">
        <p14:creationId xmlns:p14="http://schemas.microsoft.com/office/powerpoint/2010/main" val="22882485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9FDE9AC-C271-808D-F989-7FF2313B14C5}"/>
              </a:ext>
            </a:extLst>
          </p:cNvPr>
          <p:cNvSpPr>
            <a:spLocks noGrp="1"/>
          </p:cNvSpPr>
          <p:nvPr>
            <p:ph type="sldNum" sz="quarter" idx="4"/>
          </p:nvPr>
        </p:nvSpPr>
        <p:spPr/>
        <p:txBody>
          <a:bodyPr/>
          <a:lstStyle/>
          <a:p>
            <a:fld id="{403EF4E2-7A7A-0548-85F1-5479B7C9E1B2}" type="slidenum">
              <a:rPr lang="en-US" smtClean="0"/>
              <a:t>35</a:t>
            </a:fld>
            <a:endParaRPr lang="en-US" dirty="0"/>
          </a:p>
        </p:txBody>
      </p:sp>
      <p:sp>
        <p:nvSpPr>
          <p:cNvPr id="7" name="Title 6">
            <a:extLst>
              <a:ext uri="{FF2B5EF4-FFF2-40B4-BE49-F238E27FC236}">
                <a16:creationId xmlns:a16="http://schemas.microsoft.com/office/drawing/2014/main" id="{F653AFC8-66EC-2037-C112-DEC563E0AA8D}"/>
              </a:ext>
            </a:extLst>
          </p:cNvPr>
          <p:cNvSpPr>
            <a:spLocks noGrp="1"/>
          </p:cNvSpPr>
          <p:nvPr>
            <p:ph type="ctrTitle"/>
          </p:nvPr>
        </p:nvSpPr>
        <p:spPr/>
        <p:txBody>
          <a:bodyPr/>
          <a:lstStyle/>
          <a:p>
            <a:r>
              <a:rPr lang="en-GB" dirty="0"/>
              <a:t>Advertising and Promotions</a:t>
            </a:r>
          </a:p>
        </p:txBody>
      </p:sp>
    </p:spTree>
    <p:extLst>
      <p:ext uri="{BB962C8B-B14F-4D97-AF65-F5344CB8AC3E}">
        <p14:creationId xmlns:p14="http://schemas.microsoft.com/office/powerpoint/2010/main" val="3563088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DAA3902-C01B-1701-6E14-9708BC3A8F1F}"/>
              </a:ext>
            </a:extLst>
          </p:cNvPr>
          <p:cNvSpPr>
            <a:spLocks noGrp="1"/>
          </p:cNvSpPr>
          <p:nvPr>
            <p:ph type="sldNum" sz="quarter" idx="12"/>
          </p:nvPr>
        </p:nvSpPr>
        <p:spPr/>
        <p:txBody>
          <a:bodyPr/>
          <a:lstStyle/>
          <a:p>
            <a:fld id="{403EF4E2-7A7A-0548-85F1-5479B7C9E1B2}" type="slidenum">
              <a:rPr lang="en-US" smtClean="0"/>
              <a:t>36</a:t>
            </a:fld>
            <a:endParaRPr lang="en-US" dirty="0"/>
          </a:p>
        </p:txBody>
      </p:sp>
      <p:sp>
        <p:nvSpPr>
          <p:cNvPr id="8" name="Title 7">
            <a:extLst>
              <a:ext uri="{FF2B5EF4-FFF2-40B4-BE49-F238E27FC236}">
                <a16:creationId xmlns:a16="http://schemas.microsoft.com/office/drawing/2014/main" id="{314EBEAC-5D79-7D84-0527-E46432A4AC62}"/>
              </a:ext>
            </a:extLst>
          </p:cNvPr>
          <p:cNvSpPr>
            <a:spLocks noGrp="1"/>
          </p:cNvSpPr>
          <p:nvPr>
            <p:ph type="ctrTitle"/>
          </p:nvPr>
        </p:nvSpPr>
        <p:spPr>
          <a:xfrm>
            <a:off x="301437" y="2734263"/>
            <a:ext cx="3503952" cy="2390972"/>
          </a:xfrm>
        </p:spPr>
        <p:txBody>
          <a:bodyPr/>
          <a:lstStyle/>
          <a:p>
            <a:r>
              <a:rPr lang="en-US" b="0" dirty="0">
                <a:latin typeface="+mn-lt"/>
              </a:rPr>
              <a:t>March messages </a:t>
            </a:r>
            <a:r>
              <a:rPr lang="en-US" b="0" dirty="0" err="1">
                <a:latin typeface="+mn-lt"/>
              </a:rPr>
              <a:t>focussed</a:t>
            </a:r>
            <a:r>
              <a:rPr lang="en-US" b="0" dirty="0">
                <a:latin typeface="+mn-lt"/>
              </a:rPr>
              <a:t> on </a:t>
            </a:r>
            <a:r>
              <a:rPr lang="en-US" i="1" dirty="0">
                <a:latin typeface="Georgia" panose="02040502050405020303" pitchFamily="18" charset="0"/>
              </a:rPr>
              <a:t>Price, loyalty initiatives </a:t>
            </a:r>
            <a:r>
              <a:rPr lang="en-US" b="0" dirty="0">
                <a:latin typeface="+mn-lt"/>
              </a:rPr>
              <a:t>and </a:t>
            </a:r>
            <a:r>
              <a:rPr lang="en-US" i="1" dirty="0">
                <a:latin typeface="Georgia" panose="02040502050405020303" pitchFamily="18" charset="0"/>
              </a:rPr>
              <a:t>events</a:t>
            </a:r>
          </a:p>
        </p:txBody>
      </p:sp>
      <p:sp>
        <p:nvSpPr>
          <p:cNvPr id="7" name="Text Placeholder 6">
            <a:extLst>
              <a:ext uri="{FF2B5EF4-FFF2-40B4-BE49-F238E27FC236}">
                <a16:creationId xmlns:a16="http://schemas.microsoft.com/office/drawing/2014/main" id="{B5882A86-AC90-F1F8-DE9C-C368EF09C7F1}"/>
              </a:ext>
            </a:extLst>
          </p:cNvPr>
          <p:cNvSpPr>
            <a:spLocks noGrp="1"/>
          </p:cNvSpPr>
          <p:nvPr>
            <p:ph type="body" sz="quarter" idx="14"/>
          </p:nvPr>
        </p:nvSpPr>
        <p:spPr/>
        <p:txBody>
          <a:bodyPr/>
          <a:lstStyle/>
          <a:p>
            <a:r>
              <a:rPr lang="en-GB" dirty="0"/>
              <a:t>Source: Retailer Marketing including Digital and Press, Retailer Websites</a:t>
            </a:r>
          </a:p>
        </p:txBody>
      </p:sp>
      <p:sp>
        <p:nvSpPr>
          <p:cNvPr id="9" name="Text Placeholder 8">
            <a:extLst>
              <a:ext uri="{FF2B5EF4-FFF2-40B4-BE49-F238E27FC236}">
                <a16:creationId xmlns:a16="http://schemas.microsoft.com/office/drawing/2014/main" id="{9476C5A5-52B7-E542-4A86-B7417E04B1F5}"/>
              </a:ext>
            </a:extLst>
          </p:cNvPr>
          <p:cNvSpPr>
            <a:spLocks noGrp="1"/>
          </p:cNvSpPr>
          <p:nvPr>
            <p:ph type="body" sz="quarter" idx="16"/>
          </p:nvPr>
        </p:nvSpPr>
        <p:spPr>
          <a:xfrm>
            <a:off x="4501072" y="1178416"/>
            <a:ext cx="7263779" cy="315533"/>
          </a:xfrm>
          <a:solidFill>
            <a:schemeClr val="accent1"/>
          </a:solidFill>
        </p:spPr>
        <p:txBody>
          <a:bodyPr/>
          <a:lstStyle/>
          <a:p>
            <a:r>
              <a:rPr lang="en-GB" sz="1800" b="1" dirty="0"/>
              <a:t>March 2023 Messages</a:t>
            </a:r>
          </a:p>
        </p:txBody>
      </p:sp>
      <p:sp>
        <p:nvSpPr>
          <p:cNvPr id="15" name="Rounded Rectangle 6">
            <a:extLst>
              <a:ext uri="{FF2B5EF4-FFF2-40B4-BE49-F238E27FC236}">
                <a16:creationId xmlns:a16="http://schemas.microsoft.com/office/drawing/2014/main" id="{294474B4-F23B-E90C-DD3A-D3E0265ABB2E}"/>
              </a:ext>
            </a:extLst>
          </p:cNvPr>
          <p:cNvSpPr/>
          <p:nvPr/>
        </p:nvSpPr>
        <p:spPr>
          <a:xfrm>
            <a:off x="4478177" y="1596980"/>
            <a:ext cx="2353652" cy="4388347"/>
          </a:xfrm>
          <a:prstGeom prst="roundRect">
            <a:avLst>
              <a:gd name="adj" fmla="val 5564"/>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45720" tIns="457200" rIns="45720" rtlCol="0" anchor="t"/>
          <a:lstStyle/>
          <a:p>
            <a:pPr algn="ctr">
              <a:spcAft>
                <a:spcPts val="600"/>
              </a:spcAft>
            </a:pPr>
            <a:endParaRPr lang="en-US" sz="1600" dirty="0">
              <a:solidFill>
                <a:schemeClr val="tx1"/>
              </a:solidFill>
              <a:latin typeface="+mj-lt"/>
            </a:endParaRPr>
          </a:p>
        </p:txBody>
      </p:sp>
      <p:sp>
        <p:nvSpPr>
          <p:cNvPr id="16" name="Rounded Rectangle 7">
            <a:extLst>
              <a:ext uri="{FF2B5EF4-FFF2-40B4-BE49-F238E27FC236}">
                <a16:creationId xmlns:a16="http://schemas.microsoft.com/office/drawing/2014/main" id="{3532221F-F308-0BDC-332A-83A8985DA82B}"/>
              </a:ext>
            </a:extLst>
          </p:cNvPr>
          <p:cNvSpPr/>
          <p:nvPr/>
        </p:nvSpPr>
        <p:spPr>
          <a:xfrm>
            <a:off x="6926999" y="1616299"/>
            <a:ext cx="2353652" cy="4349710"/>
          </a:xfrm>
          <a:prstGeom prst="roundRect">
            <a:avLst>
              <a:gd name="adj" fmla="val 5564"/>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45720" tIns="457200" rIns="45720" rtlCol="0" anchor="t"/>
          <a:lstStyle/>
          <a:p>
            <a:pPr algn="ctr">
              <a:spcAft>
                <a:spcPts val="600"/>
              </a:spcAft>
            </a:pPr>
            <a:endParaRPr lang="en-US" sz="1600" dirty="0">
              <a:solidFill>
                <a:schemeClr val="tx1"/>
              </a:solidFill>
              <a:latin typeface="+mj-lt"/>
            </a:endParaRPr>
          </a:p>
        </p:txBody>
      </p:sp>
      <p:sp>
        <p:nvSpPr>
          <p:cNvPr id="17" name="Rounded Rectangle 8">
            <a:extLst>
              <a:ext uri="{FF2B5EF4-FFF2-40B4-BE49-F238E27FC236}">
                <a16:creationId xmlns:a16="http://schemas.microsoft.com/office/drawing/2014/main" id="{BE841E16-1DF8-906F-3C98-32BC12C1C742}"/>
              </a:ext>
            </a:extLst>
          </p:cNvPr>
          <p:cNvSpPr/>
          <p:nvPr/>
        </p:nvSpPr>
        <p:spPr>
          <a:xfrm>
            <a:off x="9375819" y="1616299"/>
            <a:ext cx="2353652" cy="4349709"/>
          </a:xfrm>
          <a:prstGeom prst="roundRect">
            <a:avLst>
              <a:gd name="adj" fmla="val 5564"/>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45720" tIns="457200" rIns="45720" rtlCol="0" anchor="t"/>
          <a:lstStyle/>
          <a:p>
            <a:pPr algn="ctr">
              <a:spcAft>
                <a:spcPts val="600"/>
              </a:spcAft>
            </a:pPr>
            <a:endParaRPr lang="en-US" sz="1600" dirty="0">
              <a:solidFill>
                <a:schemeClr val="tx1"/>
              </a:solidFill>
              <a:latin typeface="+mj-lt"/>
            </a:endParaRPr>
          </a:p>
        </p:txBody>
      </p:sp>
      <p:sp>
        <p:nvSpPr>
          <p:cNvPr id="11" name="TextBox 10">
            <a:extLst>
              <a:ext uri="{FF2B5EF4-FFF2-40B4-BE49-F238E27FC236}">
                <a16:creationId xmlns:a16="http://schemas.microsoft.com/office/drawing/2014/main" id="{1402488B-C2C3-56B1-D841-4A090777A665}"/>
              </a:ext>
            </a:extLst>
          </p:cNvPr>
          <p:cNvSpPr txBox="1"/>
          <p:nvPr/>
        </p:nvSpPr>
        <p:spPr>
          <a:xfrm>
            <a:off x="4844067" y="1563641"/>
            <a:ext cx="1640446" cy="369332"/>
          </a:xfrm>
          <a:prstGeom prst="rect">
            <a:avLst/>
          </a:prstGeom>
          <a:noFill/>
        </p:spPr>
        <p:txBody>
          <a:bodyPr wrap="square">
            <a:spAutoFit/>
          </a:bodyPr>
          <a:lstStyle/>
          <a:p>
            <a:pPr algn="ctr">
              <a:spcAft>
                <a:spcPts val="600"/>
              </a:spcAft>
            </a:pPr>
            <a:r>
              <a:rPr lang="en-US" b="1" dirty="0">
                <a:solidFill>
                  <a:schemeClr val="bg2"/>
                </a:solidFill>
                <a:latin typeface="+mj-lt"/>
              </a:rPr>
              <a:t>Price</a:t>
            </a:r>
          </a:p>
        </p:txBody>
      </p:sp>
      <p:sp>
        <p:nvSpPr>
          <p:cNvPr id="13" name="TextBox 12">
            <a:extLst>
              <a:ext uri="{FF2B5EF4-FFF2-40B4-BE49-F238E27FC236}">
                <a16:creationId xmlns:a16="http://schemas.microsoft.com/office/drawing/2014/main" id="{531626D5-6621-7E2F-4E2E-44214C995618}"/>
              </a:ext>
            </a:extLst>
          </p:cNvPr>
          <p:cNvSpPr txBox="1"/>
          <p:nvPr/>
        </p:nvSpPr>
        <p:spPr>
          <a:xfrm>
            <a:off x="7097870" y="1628035"/>
            <a:ext cx="2207116" cy="369332"/>
          </a:xfrm>
          <a:prstGeom prst="rect">
            <a:avLst/>
          </a:prstGeom>
          <a:noFill/>
        </p:spPr>
        <p:txBody>
          <a:bodyPr wrap="square">
            <a:spAutoFit/>
          </a:bodyPr>
          <a:lstStyle/>
          <a:p>
            <a:pPr algn="ctr">
              <a:spcAft>
                <a:spcPts val="600"/>
              </a:spcAft>
            </a:pPr>
            <a:r>
              <a:rPr lang="en-US" b="1" dirty="0">
                <a:solidFill>
                  <a:schemeClr val="bg2"/>
                </a:solidFill>
                <a:latin typeface="+mj-lt"/>
              </a:rPr>
              <a:t>Loyalty Drivers</a:t>
            </a:r>
          </a:p>
        </p:txBody>
      </p:sp>
      <p:sp>
        <p:nvSpPr>
          <p:cNvPr id="18" name="TextBox 17">
            <a:extLst>
              <a:ext uri="{FF2B5EF4-FFF2-40B4-BE49-F238E27FC236}">
                <a16:creationId xmlns:a16="http://schemas.microsoft.com/office/drawing/2014/main" id="{1B849F5E-7C4D-56E2-BCB5-4CFE3635F84A}"/>
              </a:ext>
            </a:extLst>
          </p:cNvPr>
          <p:cNvSpPr txBox="1"/>
          <p:nvPr/>
        </p:nvSpPr>
        <p:spPr>
          <a:xfrm>
            <a:off x="9493340" y="1576519"/>
            <a:ext cx="2207116" cy="369332"/>
          </a:xfrm>
          <a:prstGeom prst="rect">
            <a:avLst/>
          </a:prstGeom>
          <a:noFill/>
        </p:spPr>
        <p:txBody>
          <a:bodyPr wrap="square">
            <a:spAutoFit/>
          </a:bodyPr>
          <a:lstStyle/>
          <a:p>
            <a:pPr algn="ctr">
              <a:spcAft>
                <a:spcPts val="600"/>
              </a:spcAft>
            </a:pPr>
            <a:r>
              <a:rPr lang="en-US" b="1" dirty="0">
                <a:solidFill>
                  <a:schemeClr val="bg2"/>
                </a:solidFill>
                <a:latin typeface="+mj-lt"/>
              </a:rPr>
              <a:t>Mothering Sunday</a:t>
            </a:r>
          </a:p>
        </p:txBody>
      </p:sp>
      <p:pic>
        <p:nvPicPr>
          <p:cNvPr id="5" name="Picture 4">
            <a:extLst>
              <a:ext uri="{FF2B5EF4-FFF2-40B4-BE49-F238E27FC236}">
                <a16:creationId xmlns:a16="http://schemas.microsoft.com/office/drawing/2014/main" id="{91393F81-D900-4209-6E00-4CBE790A0CDB}"/>
              </a:ext>
            </a:extLst>
          </p:cNvPr>
          <p:cNvPicPr>
            <a:picLocks noChangeAspect="1"/>
          </p:cNvPicPr>
          <p:nvPr/>
        </p:nvPicPr>
        <p:blipFill>
          <a:blip r:embed="rId2"/>
          <a:stretch>
            <a:fillRect/>
          </a:stretch>
        </p:blipFill>
        <p:spPr>
          <a:xfrm>
            <a:off x="9897114" y="2305316"/>
            <a:ext cx="1038477" cy="1062508"/>
          </a:xfrm>
          <a:prstGeom prst="rect">
            <a:avLst/>
          </a:prstGeom>
        </p:spPr>
      </p:pic>
      <p:pic>
        <p:nvPicPr>
          <p:cNvPr id="4" name="Picture 3">
            <a:extLst>
              <a:ext uri="{FF2B5EF4-FFF2-40B4-BE49-F238E27FC236}">
                <a16:creationId xmlns:a16="http://schemas.microsoft.com/office/drawing/2014/main" id="{B1254DA8-6D9B-64E9-4364-5DAA0093B76A}"/>
              </a:ext>
            </a:extLst>
          </p:cNvPr>
          <p:cNvPicPr>
            <a:picLocks noChangeAspect="1"/>
          </p:cNvPicPr>
          <p:nvPr/>
        </p:nvPicPr>
        <p:blipFill>
          <a:blip r:embed="rId3"/>
          <a:stretch>
            <a:fillRect/>
          </a:stretch>
        </p:blipFill>
        <p:spPr>
          <a:xfrm>
            <a:off x="9966569" y="3773510"/>
            <a:ext cx="1100801" cy="363043"/>
          </a:xfrm>
          <a:prstGeom prst="rect">
            <a:avLst/>
          </a:prstGeom>
        </p:spPr>
      </p:pic>
      <p:pic>
        <p:nvPicPr>
          <p:cNvPr id="10" name="Picture 9">
            <a:extLst>
              <a:ext uri="{FF2B5EF4-FFF2-40B4-BE49-F238E27FC236}">
                <a16:creationId xmlns:a16="http://schemas.microsoft.com/office/drawing/2014/main" id="{97C7E153-402B-385E-C296-71856B5FAC90}"/>
              </a:ext>
            </a:extLst>
          </p:cNvPr>
          <p:cNvPicPr>
            <a:picLocks noChangeAspect="1"/>
          </p:cNvPicPr>
          <p:nvPr/>
        </p:nvPicPr>
        <p:blipFill>
          <a:blip r:embed="rId4"/>
          <a:stretch>
            <a:fillRect/>
          </a:stretch>
        </p:blipFill>
        <p:spPr>
          <a:xfrm>
            <a:off x="4566153" y="4081822"/>
            <a:ext cx="1210021" cy="1023038"/>
          </a:xfrm>
          <a:prstGeom prst="rect">
            <a:avLst/>
          </a:prstGeom>
        </p:spPr>
      </p:pic>
      <p:sp>
        <p:nvSpPr>
          <p:cNvPr id="14" name="TextBox 13">
            <a:extLst>
              <a:ext uri="{FF2B5EF4-FFF2-40B4-BE49-F238E27FC236}">
                <a16:creationId xmlns:a16="http://schemas.microsoft.com/office/drawing/2014/main" id="{DF76CB1C-B47F-1407-93F9-09E2722F4CB7}"/>
              </a:ext>
            </a:extLst>
          </p:cNvPr>
          <p:cNvSpPr txBox="1"/>
          <p:nvPr/>
        </p:nvSpPr>
        <p:spPr>
          <a:xfrm>
            <a:off x="5795492" y="4237151"/>
            <a:ext cx="991673" cy="830997"/>
          </a:xfrm>
          <a:prstGeom prst="rect">
            <a:avLst/>
          </a:prstGeom>
          <a:noFill/>
        </p:spPr>
        <p:txBody>
          <a:bodyPr wrap="square">
            <a:spAutoFit/>
          </a:bodyPr>
          <a:lstStyle/>
          <a:p>
            <a:r>
              <a:rPr lang="en-GB" sz="600" b="0" i="0" dirty="0">
                <a:solidFill>
                  <a:srgbClr val="4C4C4C"/>
                </a:solidFill>
                <a:effectLst/>
                <a:latin typeface="Arial" panose="020B0604020202020204" pitchFamily="34" charset="0"/>
              </a:rPr>
              <a:t>The promotion will only show with a slot booked from 15th March 2023 until and including 19th March 2023. *Excludes bottles under £5 in England or £7 in Wales.</a:t>
            </a:r>
            <a:endParaRPr lang="en-GB" sz="600" dirty="0"/>
          </a:p>
        </p:txBody>
      </p:sp>
      <p:pic>
        <p:nvPicPr>
          <p:cNvPr id="20" name="Picture 19">
            <a:extLst>
              <a:ext uri="{FF2B5EF4-FFF2-40B4-BE49-F238E27FC236}">
                <a16:creationId xmlns:a16="http://schemas.microsoft.com/office/drawing/2014/main" id="{9352CAB6-FEB1-0475-E944-C44EEFBA290E}"/>
              </a:ext>
            </a:extLst>
          </p:cNvPr>
          <p:cNvPicPr>
            <a:picLocks noChangeAspect="1"/>
          </p:cNvPicPr>
          <p:nvPr/>
        </p:nvPicPr>
        <p:blipFill>
          <a:blip r:embed="rId5"/>
          <a:stretch>
            <a:fillRect/>
          </a:stretch>
        </p:blipFill>
        <p:spPr>
          <a:xfrm>
            <a:off x="7052032" y="3945270"/>
            <a:ext cx="2163699" cy="1141884"/>
          </a:xfrm>
          <a:prstGeom prst="rect">
            <a:avLst/>
          </a:prstGeom>
        </p:spPr>
      </p:pic>
      <p:pic>
        <p:nvPicPr>
          <p:cNvPr id="23" name="Picture 22">
            <a:extLst>
              <a:ext uri="{FF2B5EF4-FFF2-40B4-BE49-F238E27FC236}">
                <a16:creationId xmlns:a16="http://schemas.microsoft.com/office/drawing/2014/main" id="{8E663FA0-066D-E1C2-1FD4-99CC2AA3D0B8}"/>
              </a:ext>
            </a:extLst>
          </p:cNvPr>
          <p:cNvPicPr>
            <a:picLocks noChangeAspect="1"/>
          </p:cNvPicPr>
          <p:nvPr/>
        </p:nvPicPr>
        <p:blipFill>
          <a:blip r:embed="rId6"/>
          <a:stretch>
            <a:fillRect/>
          </a:stretch>
        </p:blipFill>
        <p:spPr>
          <a:xfrm>
            <a:off x="8854225" y="3581172"/>
            <a:ext cx="372660" cy="366650"/>
          </a:xfrm>
          <a:prstGeom prst="rect">
            <a:avLst/>
          </a:prstGeom>
        </p:spPr>
      </p:pic>
      <p:pic>
        <p:nvPicPr>
          <p:cNvPr id="6" name="Picture 5">
            <a:extLst>
              <a:ext uri="{FF2B5EF4-FFF2-40B4-BE49-F238E27FC236}">
                <a16:creationId xmlns:a16="http://schemas.microsoft.com/office/drawing/2014/main" id="{0E077EC0-05D9-2B2C-3B8A-790468D59CF8}"/>
              </a:ext>
            </a:extLst>
          </p:cNvPr>
          <p:cNvPicPr>
            <a:picLocks noChangeAspect="1"/>
          </p:cNvPicPr>
          <p:nvPr/>
        </p:nvPicPr>
        <p:blipFill>
          <a:blip r:embed="rId7"/>
          <a:stretch>
            <a:fillRect/>
          </a:stretch>
        </p:blipFill>
        <p:spPr>
          <a:xfrm>
            <a:off x="4552681" y="5184292"/>
            <a:ext cx="2230408" cy="714232"/>
          </a:xfrm>
          <a:prstGeom prst="rect">
            <a:avLst/>
          </a:prstGeom>
        </p:spPr>
      </p:pic>
      <p:pic>
        <p:nvPicPr>
          <p:cNvPr id="19" name="Picture 18">
            <a:extLst>
              <a:ext uri="{FF2B5EF4-FFF2-40B4-BE49-F238E27FC236}">
                <a16:creationId xmlns:a16="http://schemas.microsoft.com/office/drawing/2014/main" id="{3DC7F5C8-E84B-236C-F9C4-A793D658A619}"/>
              </a:ext>
            </a:extLst>
          </p:cNvPr>
          <p:cNvPicPr>
            <a:picLocks noChangeAspect="1"/>
          </p:cNvPicPr>
          <p:nvPr/>
        </p:nvPicPr>
        <p:blipFill>
          <a:blip r:embed="rId8"/>
          <a:stretch>
            <a:fillRect/>
          </a:stretch>
        </p:blipFill>
        <p:spPr>
          <a:xfrm>
            <a:off x="4584879" y="1868244"/>
            <a:ext cx="927279" cy="399651"/>
          </a:xfrm>
          <a:prstGeom prst="rect">
            <a:avLst/>
          </a:prstGeom>
        </p:spPr>
      </p:pic>
      <p:pic>
        <p:nvPicPr>
          <p:cNvPr id="22" name="Picture 21">
            <a:extLst>
              <a:ext uri="{FF2B5EF4-FFF2-40B4-BE49-F238E27FC236}">
                <a16:creationId xmlns:a16="http://schemas.microsoft.com/office/drawing/2014/main" id="{016C4705-5850-7883-56EA-F7E7B7A9744A}"/>
              </a:ext>
            </a:extLst>
          </p:cNvPr>
          <p:cNvPicPr>
            <a:picLocks noChangeAspect="1"/>
          </p:cNvPicPr>
          <p:nvPr/>
        </p:nvPicPr>
        <p:blipFill>
          <a:blip r:embed="rId9"/>
          <a:stretch>
            <a:fillRect/>
          </a:stretch>
        </p:blipFill>
        <p:spPr>
          <a:xfrm>
            <a:off x="4569403" y="1707737"/>
            <a:ext cx="560682" cy="296210"/>
          </a:xfrm>
          <a:prstGeom prst="rect">
            <a:avLst/>
          </a:prstGeom>
        </p:spPr>
      </p:pic>
      <p:pic>
        <p:nvPicPr>
          <p:cNvPr id="12" name="Picture 11">
            <a:extLst>
              <a:ext uri="{FF2B5EF4-FFF2-40B4-BE49-F238E27FC236}">
                <a16:creationId xmlns:a16="http://schemas.microsoft.com/office/drawing/2014/main" id="{C42E4D20-4721-14B8-B499-EE3488DCC800}"/>
              </a:ext>
            </a:extLst>
          </p:cNvPr>
          <p:cNvPicPr>
            <a:picLocks noChangeAspect="1"/>
          </p:cNvPicPr>
          <p:nvPr/>
        </p:nvPicPr>
        <p:blipFill>
          <a:blip r:embed="rId10"/>
          <a:stretch>
            <a:fillRect/>
          </a:stretch>
        </p:blipFill>
        <p:spPr>
          <a:xfrm>
            <a:off x="7270124" y="2082668"/>
            <a:ext cx="1540489" cy="1504099"/>
          </a:xfrm>
          <a:prstGeom prst="rect">
            <a:avLst/>
          </a:prstGeom>
        </p:spPr>
      </p:pic>
      <p:pic>
        <p:nvPicPr>
          <p:cNvPr id="25" name="Picture 24">
            <a:extLst>
              <a:ext uri="{FF2B5EF4-FFF2-40B4-BE49-F238E27FC236}">
                <a16:creationId xmlns:a16="http://schemas.microsoft.com/office/drawing/2014/main" id="{D505C518-7ABC-66E1-0421-AC1B66F0F16A}"/>
              </a:ext>
            </a:extLst>
          </p:cNvPr>
          <p:cNvPicPr>
            <a:picLocks noChangeAspect="1"/>
          </p:cNvPicPr>
          <p:nvPr/>
        </p:nvPicPr>
        <p:blipFill>
          <a:blip r:embed="rId11"/>
          <a:stretch>
            <a:fillRect/>
          </a:stretch>
        </p:blipFill>
        <p:spPr>
          <a:xfrm>
            <a:off x="4679657" y="3224884"/>
            <a:ext cx="810843" cy="864159"/>
          </a:xfrm>
          <a:prstGeom prst="rect">
            <a:avLst/>
          </a:prstGeom>
        </p:spPr>
      </p:pic>
      <p:pic>
        <p:nvPicPr>
          <p:cNvPr id="21" name="Picture 20">
            <a:extLst>
              <a:ext uri="{FF2B5EF4-FFF2-40B4-BE49-F238E27FC236}">
                <a16:creationId xmlns:a16="http://schemas.microsoft.com/office/drawing/2014/main" id="{BFCA89D3-16CF-B389-E0F6-FF4268550382}"/>
              </a:ext>
            </a:extLst>
          </p:cNvPr>
          <p:cNvPicPr>
            <a:picLocks noChangeAspect="1"/>
          </p:cNvPicPr>
          <p:nvPr/>
        </p:nvPicPr>
        <p:blipFill>
          <a:blip r:embed="rId9"/>
          <a:stretch>
            <a:fillRect/>
          </a:stretch>
        </p:blipFill>
        <p:spPr>
          <a:xfrm>
            <a:off x="4526473" y="5618622"/>
            <a:ext cx="560682" cy="296210"/>
          </a:xfrm>
          <a:prstGeom prst="rect">
            <a:avLst/>
          </a:prstGeom>
        </p:spPr>
      </p:pic>
      <p:pic>
        <p:nvPicPr>
          <p:cNvPr id="27" name="Picture 26">
            <a:extLst>
              <a:ext uri="{FF2B5EF4-FFF2-40B4-BE49-F238E27FC236}">
                <a16:creationId xmlns:a16="http://schemas.microsoft.com/office/drawing/2014/main" id="{D5A457CC-742A-5A52-DD19-9F21F7B5CC7D}"/>
              </a:ext>
            </a:extLst>
          </p:cNvPr>
          <p:cNvPicPr>
            <a:picLocks noChangeAspect="1"/>
          </p:cNvPicPr>
          <p:nvPr/>
        </p:nvPicPr>
        <p:blipFill>
          <a:blip r:embed="rId12"/>
          <a:stretch>
            <a:fillRect/>
          </a:stretch>
        </p:blipFill>
        <p:spPr>
          <a:xfrm>
            <a:off x="4804629" y="2962140"/>
            <a:ext cx="626901" cy="238125"/>
          </a:xfrm>
          <a:prstGeom prst="rect">
            <a:avLst/>
          </a:prstGeom>
        </p:spPr>
      </p:pic>
      <p:pic>
        <p:nvPicPr>
          <p:cNvPr id="30" name="Picture 29">
            <a:extLst>
              <a:ext uri="{FF2B5EF4-FFF2-40B4-BE49-F238E27FC236}">
                <a16:creationId xmlns:a16="http://schemas.microsoft.com/office/drawing/2014/main" id="{7F2E14A6-A560-CD79-C536-7DFE4D157BE3}"/>
              </a:ext>
            </a:extLst>
          </p:cNvPr>
          <p:cNvPicPr>
            <a:picLocks noChangeAspect="1"/>
          </p:cNvPicPr>
          <p:nvPr/>
        </p:nvPicPr>
        <p:blipFill>
          <a:blip r:embed="rId13"/>
          <a:stretch>
            <a:fillRect/>
          </a:stretch>
        </p:blipFill>
        <p:spPr>
          <a:xfrm>
            <a:off x="5531007" y="3491115"/>
            <a:ext cx="786887" cy="617246"/>
          </a:xfrm>
          <a:prstGeom prst="rect">
            <a:avLst/>
          </a:prstGeom>
        </p:spPr>
      </p:pic>
      <p:pic>
        <p:nvPicPr>
          <p:cNvPr id="32" name="Picture 31">
            <a:extLst>
              <a:ext uri="{FF2B5EF4-FFF2-40B4-BE49-F238E27FC236}">
                <a16:creationId xmlns:a16="http://schemas.microsoft.com/office/drawing/2014/main" id="{CD881FC3-6C2D-148A-7B04-99278667CC9D}"/>
              </a:ext>
            </a:extLst>
          </p:cNvPr>
          <p:cNvPicPr>
            <a:picLocks noChangeAspect="1"/>
          </p:cNvPicPr>
          <p:nvPr/>
        </p:nvPicPr>
        <p:blipFill>
          <a:blip r:embed="rId14"/>
          <a:stretch>
            <a:fillRect/>
          </a:stretch>
        </p:blipFill>
        <p:spPr>
          <a:xfrm>
            <a:off x="9961875" y="4173897"/>
            <a:ext cx="1113989" cy="932576"/>
          </a:xfrm>
          <a:prstGeom prst="rect">
            <a:avLst/>
          </a:prstGeom>
        </p:spPr>
      </p:pic>
      <p:pic>
        <p:nvPicPr>
          <p:cNvPr id="34" name="Picture 33">
            <a:extLst>
              <a:ext uri="{FF2B5EF4-FFF2-40B4-BE49-F238E27FC236}">
                <a16:creationId xmlns:a16="http://schemas.microsoft.com/office/drawing/2014/main" id="{0E7F5048-B985-E7F4-07E9-C8D0B2C07B31}"/>
              </a:ext>
            </a:extLst>
          </p:cNvPr>
          <p:cNvPicPr>
            <a:picLocks noChangeAspect="1"/>
          </p:cNvPicPr>
          <p:nvPr/>
        </p:nvPicPr>
        <p:blipFill>
          <a:blip r:embed="rId15"/>
          <a:stretch>
            <a:fillRect/>
          </a:stretch>
        </p:blipFill>
        <p:spPr>
          <a:xfrm>
            <a:off x="5770329" y="1926402"/>
            <a:ext cx="939564" cy="1486500"/>
          </a:xfrm>
          <a:prstGeom prst="rect">
            <a:avLst/>
          </a:prstGeom>
        </p:spPr>
      </p:pic>
      <p:pic>
        <p:nvPicPr>
          <p:cNvPr id="36" name="Picture 35">
            <a:extLst>
              <a:ext uri="{FF2B5EF4-FFF2-40B4-BE49-F238E27FC236}">
                <a16:creationId xmlns:a16="http://schemas.microsoft.com/office/drawing/2014/main" id="{8D8E4DAA-83C1-C652-A6F6-5AEBA401E6CA}"/>
              </a:ext>
            </a:extLst>
          </p:cNvPr>
          <p:cNvPicPr>
            <a:picLocks noChangeAspect="1"/>
          </p:cNvPicPr>
          <p:nvPr/>
        </p:nvPicPr>
        <p:blipFill>
          <a:blip r:embed="rId16"/>
          <a:stretch>
            <a:fillRect/>
          </a:stretch>
        </p:blipFill>
        <p:spPr>
          <a:xfrm>
            <a:off x="4575689" y="2348315"/>
            <a:ext cx="738313" cy="562311"/>
          </a:xfrm>
          <a:prstGeom prst="rect">
            <a:avLst/>
          </a:prstGeom>
        </p:spPr>
      </p:pic>
    </p:spTree>
    <p:extLst>
      <p:ext uri="{BB962C8B-B14F-4D97-AF65-F5344CB8AC3E}">
        <p14:creationId xmlns:p14="http://schemas.microsoft.com/office/powerpoint/2010/main" val="36412186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3975C61-FC86-E424-49D3-B4C0B3D62A70}"/>
              </a:ext>
            </a:extLst>
          </p:cNvPr>
          <p:cNvSpPr>
            <a:spLocks noGrp="1"/>
          </p:cNvSpPr>
          <p:nvPr>
            <p:ph type="sldNum" sz="quarter" idx="12"/>
          </p:nvPr>
        </p:nvSpPr>
        <p:spPr/>
        <p:txBody>
          <a:bodyPr/>
          <a:lstStyle/>
          <a:p>
            <a:fld id="{403EF4E2-7A7A-0548-85F1-5479B7C9E1B2}" type="slidenum">
              <a:rPr lang="en-US" smtClean="0"/>
              <a:t>37</a:t>
            </a:fld>
            <a:endParaRPr lang="en-US" dirty="0"/>
          </a:p>
        </p:txBody>
      </p:sp>
      <p:sp>
        <p:nvSpPr>
          <p:cNvPr id="2" name="Title 1">
            <a:extLst>
              <a:ext uri="{FF2B5EF4-FFF2-40B4-BE49-F238E27FC236}">
                <a16:creationId xmlns:a16="http://schemas.microsoft.com/office/drawing/2014/main" id="{D41C6A64-D33E-A02A-CAD7-9F939F2B898B}"/>
              </a:ext>
            </a:extLst>
          </p:cNvPr>
          <p:cNvSpPr>
            <a:spLocks noGrp="1"/>
          </p:cNvSpPr>
          <p:nvPr>
            <p:ph type="ctrTitle"/>
          </p:nvPr>
        </p:nvSpPr>
        <p:spPr>
          <a:xfrm>
            <a:off x="153331" y="3185023"/>
            <a:ext cx="3503952" cy="2390972"/>
          </a:xfrm>
        </p:spPr>
        <p:txBody>
          <a:bodyPr/>
          <a:lstStyle/>
          <a:p>
            <a:r>
              <a:rPr lang="en-US" sz="2000" b="0" dirty="0">
                <a:latin typeface="+mn-lt"/>
                <a:cs typeface="Arial"/>
              </a:rPr>
              <a:t>The 2023 YTD promotional average has </a:t>
            </a:r>
            <a:r>
              <a:rPr lang="en-US" sz="2000" i="1" dirty="0">
                <a:latin typeface="Georgia" panose="02040502050405020303" pitchFamily="18" charset="0"/>
                <a:cs typeface="Arial"/>
              </a:rPr>
              <a:t>dipped below </a:t>
            </a:r>
            <a:r>
              <a:rPr lang="en-US" sz="2000" b="0" dirty="0">
                <a:latin typeface="+mn-lt"/>
                <a:cs typeface="Arial"/>
              </a:rPr>
              <a:t>prior years, reflecting the </a:t>
            </a:r>
            <a:r>
              <a:rPr lang="en-US" sz="2000" i="1" dirty="0">
                <a:latin typeface="Georgia" panose="02040502050405020303" pitchFamily="18" charset="0"/>
                <a:cs typeface="Arial"/>
              </a:rPr>
              <a:t>effort retailers</a:t>
            </a:r>
            <a:r>
              <a:rPr lang="en-US" sz="2000" b="0" dirty="0">
                <a:latin typeface="+mn-lt"/>
                <a:cs typeface="Arial"/>
              </a:rPr>
              <a:t> are now placing on keeping the </a:t>
            </a:r>
            <a:r>
              <a:rPr lang="en-US" sz="2000" i="1" dirty="0">
                <a:latin typeface="Georgia" panose="02040502050405020303" pitchFamily="18" charset="0"/>
                <a:cs typeface="Arial"/>
              </a:rPr>
              <a:t>price of every day essentials low</a:t>
            </a:r>
            <a:r>
              <a:rPr lang="en-US" sz="2000" b="0" dirty="0">
                <a:latin typeface="+mn-lt"/>
                <a:cs typeface="Arial"/>
              </a:rPr>
              <a:t>.</a:t>
            </a:r>
            <a:br>
              <a:rPr lang="en-US" sz="2000" b="0" dirty="0">
                <a:latin typeface="+mn-lt"/>
                <a:cs typeface="Arial"/>
              </a:rPr>
            </a:br>
            <a:br>
              <a:rPr lang="en-US" sz="2000" b="0" dirty="0">
                <a:latin typeface="+mn-lt"/>
                <a:cs typeface="Arial"/>
              </a:rPr>
            </a:br>
            <a:r>
              <a:rPr lang="en-US" sz="2000" b="0" dirty="0">
                <a:latin typeface="+mn-lt"/>
                <a:cs typeface="Arial"/>
              </a:rPr>
              <a:t>Spend on offer increased on last month as retailers offer shopper’s </a:t>
            </a:r>
            <a:r>
              <a:rPr lang="en-US" sz="2000" i="1" dirty="0">
                <a:latin typeface="Georgia" panose="02040502050405020303" pitchFamily="18" charset="0"/>
                <a:cs typeface="Arial"/>
              </a:rPr>
              <a:t>additional incentives </a:t>
            </a:r>
            <a:r>
              <a:rPr lang="en-US" sz="2000" b="0" dirty="0">
                <a:latin typeface="+mn-lt"/>
                <a:cs typeface="Arial"/>
              </a:rPr>
              <a:t>to help </a:t>
            </a:r>
            <a:r>
              <a:rPr lang="en-US" sz="2000" i="1" dirty="0">
                <a:latin typeface="Georgia" panose="02040502050405020303" pitchFamily="18" charset="0"/>
                <a:cs typeface="Arial"/>
              </a:rPr>
              <a:t>celebrate events</a:t>
            </a:r>
            <a:r>
              <a:rPr lang="en-US" sz="2000" b="0" dirty="0">
                <a:latin typeface="+mn-lt"/>
                <a:cs typeface="Arial"/>
              </a:rPr>
              <a:t>.</a:t>
            </a:r>
            <a:endParaRPr lang="en-US" sz="2000" b="0" dirty="0">
              <a:latin typeface="+mn-lt"/>
            </a:endParaRPr>
          </a:p>
        </p:txBody>
      </p:sp>
      <p:sp>
        <p:nvSpPr>
          <p:cNvPr id="7" name="Text Placeholder 6">
            <a:extLst>
              <a:ext uri="{FF2B5EF4-FFF2-40B4-BE49-F238E27FC236}">
                <a16:creationId xmlns:a16="http://schemas.microsoft.com/office/drawing/2014/main" id="{CD9DDD39-11BE-3E72-4A51-0978E35988C5}"/>
              </a:ext>
            </a:extLst>
          </p:cNvPr>
          <p:cNvSpPr>
            <a:spLocks noGrp="1"/>
          </p:cNvSpPr>
          <p:nvPr>
            <p:ph type="body" sz="quarter" idx="14"/>
          </p:nvPr>
        </p:nvSpPr>
        <p:spPr>
          <a:xfrm>
            <a:off x="4284354" y="6031376"/>
            <a:ext cx="7595265" cy="365125"/>
          </a:xfrm>
        </p:spPr>
        <p:txBody>
          <a:bodyPr/>
          <a:lstStyle/>
          <a:p>
            <a:r>
              <a:rPr lang="en-GB" dirty="0"/>
              <a:t>Source:  NIQ Homescan FMCG Multiples (including Discounters)</a:t>
            </a:r>
          </a:p>
        </p:txBody>
      </p:sp>
      <p:sp>
        <p:nvSpPr>
          <p:cNvPr id="16" name="TextBox 15">
            <a:extLst>
              <a:ext uri="{FF2B5EF4-FFF2-40B4-BE49-F238E27FC236}">
                <a16:creationId xmlns:a16="http://schemas.microsoft.com/office/drawing/2014/main" id="{6386E971-F8A7-474B-33F9-3FB19FFFF389}"/>
              </a:ext>
            </a:extLst>
          </p:cNvPr>
          <p:cNvSpPr txBox="1"/>
          <p:nvPr/>
        </p:nvSpPr>
        <p:spPr>
          <a:xfrm>
            <a:off x="4348721" y="1353351"/>
            <a:ext cx="7604484" cy="707886"/>
          </a:xfrm>
          <a:prstGeom prst="rect">
            <a:avLst/>
          </a:prstGeom>
          <a:noFill/>
        </p:spPr>
        <p:txBody>
          <a:bodyPr wrap="square" lIns="0" rIns="0" rtlCol="0" anchor="ctr">
            <a:spAutoFit/>
          </a:bodyPr>
          <a:lstStyle/>
          <a:p>
            <a:pPr>
              <a:buSzPts val="1100"/>
            </a:pPr>
            <a:r>
              <a:rPr lang="en-US" sz="1400" b="1" dirty="0">
                <a:latin typeface="Arial" panose="020B0604020202020204" pitchFamily="34" charset="0"/>
                <a:cs typeface="Arial" panose="020B0604020202020204" pitchFamily="34" charset="0"/>
                <a:sym typeface="Montserrat"/>
              </a:rPr>
              <a:t>% of FMCG value sales bought on offer </a:t>
            </a:r>
          </a:p>
          <a:p>
            <a:pPr>
              <a:buSzPts val="1100"/>
            </a:pPr>
            <a:r>
              <a:rPr lang="en-US" sz="1200" i="1" dirty="0">
                <a:solidFill>
                  <a:schemeClr val="tx1"/>
                </a:solidFill>
                <a:latin typeface="Arial" panose="020B0604020202020204" pitchFamily="34" charset="0"/>
                <a:cs typeface="Arial" panose="020B0604020202020204" pitchFamily="34" charset="0"/>
              </a:rPr>
              <a:t>4 weekly trend</a:t>
            </a:r>
          </a:p>
          <a:p>
            <a:pPr>
              <a:buSzPts val="1100"/>
            </a:pPr>
            <a:endParaRPr lang="en-US" sz="1400" b="1" dirty="0">
              <a:latin typeface="Arial" panose="020B0604020202020204" pitchFamily="34" charset="0"/>
              <a:cs typeface="Arial" panose="020B0604020202020204" pitchFamily="34" charset="0"/>
              <a:sym typeface="Montserrat"/>
            </a:endParaRPr>
          </a:p>
        </p:txBody>
      </p:sp>
      <p:graphicFrame>
        <p:nvGraphicFramePr>
          <p:cNvPr id="8" name="Chart Placeholder 8">
            <a:extLst>
              <a:ext uri="{FF2B5EF4-FFF2-40B4-BE49-F238E27FC236}">
                <a16:creationId xmlns:a16="http://schemas.microsoft.com/office/drawing/2014/main" id="{E199D872-88CF-31AC-18A9-AD50974BAD73}"/>
              </a:ext>
            </a:extLst>
          </p:cNvPr>
          <p:cNvGraphicFramePr>
            <a:graphicFrameLocks/>
          </p:cNvGraphicFramePr>
          <p:nvPr>
            <p:extLst>
              <p:ext uri="{D42A27DB-BD31-4B8C-83A1-F6EECF244321}">
                <p14:modId xmlns:p14="http://schemas.microsoft.com/office/powerpoint/2010/main" val="1446939653"/>
              </p:ext>
            </p:extLst>
          </p:nvPr>
        </p:nvGraphicFramePr>
        <p:xfrm>
          <a:off x="4861774" y="1810911"/>
          <a:ext cx="6964862" cy="3691848"/>
        </p:xfrm>
        <a:graphic>
          <a:graphicData uri="http://schemas.openxmlformats.org/drawingml/2006/chart">
            <c:chart xmlns:c="http://schemas.openxmlformats.org/drawingml/2006/chart" xmlns:r="http://schemas.openxmlformats.org/officeDocument/2006/relationships" r:id="rId2"/>
          </a:graphicData>
        </a:graphic>
      </p:graphicFrame>
      <p:cxnSp>
        <p:nvCxnSpPr>
          <p:cNvPr id="9" name="Straight Connector 8">
            <a:extLst>
              <a:ext uri="{FF2B5EF4-FFF2-40B4-BE49-F238E27FC236}">
                <a16:creationId xmlns:a16="http://schemas.microsoft.com/office/drawing/2014/main" id="{DDAB1045-71AB-C273-CF4D-7F63D588EF6B}"/>
              </a:ext>
            </a:extLst>
          </p:cNvPr>
          <p:cNvCxnSpPr>
            <a:cxnSpLocks/>
          </p:cNvCxnSpPr>
          <p:nvPr/>
        </p:nvCxnSpPr>
        <p:spPr>
          <a:xfrm>
            <a:off x="5022761" y="5709234"/>
            <a:ext cx="6439436" cy="0"/>
          </a:xfrm>
          <a:prstGeom prst="line">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62CD64AD-C9B6-CB3C-4EB5-C0919B420CA5}"/>
              </a:ext>
            </a:extLst>
          </p:cNvPr>
          <p:cNvSpPr/>
          <p:nvPr/>
        </p:nvSpPr>
        <p:spPr>
          <a:xfrm>
            <a:off x="4933975" y="5565361"/>
            <a:ext cx="200721" cy="200721"/>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spcAft>
                <a:spcPts val="600"/>
              </a:spcAft>
            </a:pPr>
            <a:endParaRPr lang="en-US" sz="1600" dirty="0"/>
          </a:p>
        </p:txBody>
      </p:sp>
      <p:sp>
        <p:nvSpPr>
          <p:cNvPr id="13" name="Oval 12">
            <a:extLst>
              <a:ext uri="{FF2B5EF4-FFF2-40B4-BE49-F238E27FC236}">
                <a16:creationId xmlns:a16="http://schemas.microsoft.com/office/drawing/2014/main" id="{53C50B2D-9B74-3D48-DA81-2CB3FDEC703B}"/>
              </a:ext>
            </a:extLst>
          </p:cNvPr>
          <p:cNvSpPr/>
          <p:nvPr/>
        </p:nvSpPr>
        <p:spPr>
          <a:xfrm>
            <a:off x="7345905" y="5598253"/>
            <a:ext cx="200721" cy="200721"/>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spcAft>
                <a:spcPts val="600"/>
              </a:spcAft>
            </a:pPr>
            <a:endParaRPr lang="en-US" sz="1600" dirty="0"/>
          </a:p>
        </p:txBody>
      </p:sp>
      <p:sp>
        <p:nvSpPr>
          <p:cNvPr id="17" name="Text Placeholder 12">
            <a:extLst>
              <a:ext uri="{FF2B5EF4-FFF2-40B4-BE49-F238E27FC236}">
                <a16:creationId xmlns:a16="http://schemas.microsoft.com/office/drawing/2014/main" id="{44A015D6-F412-8739-757A-C43DD5AFB147}"/>
              </a:ext>
            </a:extLst>
          </p:cNvPr>
          <p:cNvSpPr txBox="1">
            <a:spLocks/>
          </p:cNvSpPr>
          <p:nvPr/>
        </p:nvSpPr>
        <p:spPr>
          <a:xfrm>
            <a:off x="4920818" y="5895133"/>
            <a:ext cx="743199" cy="203052"/>
          </a:xfrm>
          <a:prstGeom prst="rect">
            <a:avLst/>
          </a:prstGeom>
        </p:spPr>
        <p:txBody>
          <a:bodyPr vert="horz" lIns="0" tIns="45720" rIns="0" bIns="45720" rtlCol="0" anchor="b" anchorCtr="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600" b="1" kern="1200">
                <a:solidFill>
                  <a:schemeClr val="bg2"/>
                </a:solidFill>
                <a:latin typeface="+mn-lt"/>
                <a:ea typeface="+mn-ea"/>
                <a:cs typeface="+mn-cs"/>
              </a:defRPr>
            </a:lvl1pPr>
            <a:lvl2pPr marL="457200" indent="0" algn="l" defTabSz="914400" rtl="0" eaLnBrk="1" latinLnBrk="0" hangingPunct="1">
              <a:lnSpc>
                <a:spcPct val="100000"/>
              </a:lnSpc>
              <a:spcBef>
                <a:spcPts val="0"/>
              </a:spcBef>
              <a:spcAft>
                <a:spcPts val="600"/>
              </a:spcAft>
              <a:buSzPct val="100000"/>
              <a:buFont typeface="System Font Regular"/>
              <a:buNone/>
              <a:defRPr sz="1400" kern="1200">
                <a:solidFill>
                  <a:schemeClr val="tx1"/>
                </a:solidFill>
                <a:latin typeface="+mn-lt"/>
                <a:ea typeface="+mn-ea"/>
                <a:cs typeface="+mn-cs"/>
              </a:defRPr>
            </a:lvl2pPr>
            <a:lvl3pPr marL="914400" indent="0" algn="l" defTabSz="914400" rtl="0" eaLnBrk="1" latinLnBrk="0" hangingPunct="1">
              <a:lnSpc>
                <a:spcPct val="100000"/>
              </a:lnSpc>
              <a:spcBef>
                <a:spcPts val="0"/>
              </a:spcBef>
              <a:spcAft>
                <a:spcPts val="600"/>
              </a:spcAft>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00000"/>
              </a:lnSpc>
              <a:spcBef>
                <a:spcPts val="0"/>
              </a:spcBef>
              <a:spcAft>
                <a:spcPts val="600"/>
              </a:spcAft>
              <a:buFont typeface="Arial" panose="020B0604020202020204" pitchFamily="34" charset="0"/>
              <a:buNone/>
              <a:defRPr sz="1100" kern="1200">
                <a:solidFill>
                  <a:schemeClr val="tx1"/>
                </a:solidFill>
                <a:latin typeface="+mn-lt"/>
                <a:ea typeface="+mn-ea"/>
                <a:cs typeface="+mn-cs"/>
              </a:defRPr>
            </a:lvl4pPr>
            <a:lvl5pPr marL="1828800" indent="0" algn="l" defTabSz="914400" rtl="0" eaLnBrk="1" latinLnBrk="0" hangingPunct="1">
              <a:lnSpc>
                <a:spcPct val="100000"/>
              </a:lnSpc>
              <a:spcBef>
                <a:spcPts val="0"/>
              </a:spcBef>
              <a:spcAft>
                <a:spcPts val="600"/>
              </a:spcAft>
              <a:buFont typeface="Arial" panose="020B0604020202020204" pitchFamily="34" charset="0"/>
              <a:buNone/>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0" dirty="0">
                <a:solidFill>
                  <a:schemeClr val="tx1"/>
                </a:solidFill>
                <a:latin typeface="Georgia" panose="02040502050405020303" pitchFamily="18" charset="0"/>
              </a:rPr>
              <a:t>2021</a:t>
            </a:r>
          </a:p>
        </p:txBody>
      </p:sp>
      <p:sp>
        <p:nvSpPr>
          <p:cNvPr id="18" name="Text Placeholder 13">
            <a:extLst>
              <a:ext uri="{FF2B5EF4-FFF2-40B4-BE49-F238E27FC236}">
                <a16:creationId xmlns:a16="http://schemas.microsoft.com/office/drawing/2014/main" id="{B5BAB882-1D89-FBC2-7B23-27FE493E79FE}"/>
              </a:ext>
            </a:extLst>
          </p:cNvPr>
          <p:cNvSpPr txBox="1">
            <a:spLocks/>
          </p:cNvSpPr>
          <p:nvPr/>
        </p:nvSpPr>
        <p:spPr>
          <a:xfrm>
            <a:off x="7365538" y="5677628"/>
            <a:ext cx="568683" cy="439875"/>
          </a:xfrm>
          <a:prstGeom prst="rect">
            <a:avLst/>
          </a:prstGeom>
        </p:spPr>
        <p:txBody>
          <a:bodyPr vert="horz" lIns="0" tIns="45720" rIns="0" bIns="45720" rtlCol="0" anchor="b" anchorCtr="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600" b="1" kern="1200">
                <a:solidFill>
                  <a:schemeClr val="bg2"/>
                </a:solidFill>
                <a:latin typeface="+mn-lt"/>
                <a:ea typeface="+mn-ea"/>
                <a:cs typeface="+mn-cs"/>
              </a:defRPr>
            </a:lvl1pPr>
            <a:lvl2pPr marL="457200" indent="0" algn="l" defTabSz="914400" rtl="0" eaLnBrk="1" latinLnBrk="0" hangingPunct="1">
              <a:lnSpc>
                <a:spcPct val="100000"/>
              </a:lnSpc>
              <a:spcBef>
                <a:spcPts val="0"/>
              </a:spcBef>
              <a:spcAft>
                <a:spcPts val="600"/>
              </a:spcAft>
              <a:buSzPct val="100000"/>
              <a:buFont typeface="System Font Regular"/>
              <a:buNone/>
              <a:defRPr sz="1400" kern="1200">
                <a:solidFill>
                  <a:schemeClr val="tx1"/>
                </a:solidFill>
                <a:latin typeface="+mn-lt"/>
                <a:ea typeface="+mn-ea"/>
                <a:cs typeface="+mn-cs"/>
              </a:defRPr>
            </a:lvl2pPr>
            <a:lvl3pPr marL="914400" indent="0" algn="l" defTabSz="914400" rtl="0" eaLnBrk="1" latinLnBrk="0" hangingPunct="1">
              <a:lnSpc>
                <a:spcPct val="100000"/>
              </a:lnSpc>
              <a:spcBef>
                <a:spcPts val="0"/>
              </a:spcBef>
              <a:spcAft>
                <a:spcPts val="600"/>
              </a:spcAft>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00000"/>
              </a:lnSpc>
              <a:spcBef>
                <a:spcPts val="0"/>
              </a:spcBef>
              <a:spcAft>
                <a:spcPts val="600"/>
              </a:spcAft>
              <a:buFont typeface="Arial" panose="020B0604020202020204" pitchFamily="34" charset="0"/>
              <a:buNone/>
              <a:defRPr sz="1100" kern="1200">
                <a:solidFill>
                  <a:schemeClr val="tx1"/>
                </a:solidFill>
                <a:latin typeface="+mn-lt"/>
                <a:ea typeface="+mn-ea"/>
                <a:cs typeface="+mn-cs"/>
              </a:defRPr>
            </a:lvl4pPr>
            <a:lvl5pPr marL="1828800" indent="0" algn="l" defTabSz="914400" rtl="0" eaLnBrk="1" latinLnBrk="0" hangingPunct="1">
              <a:lnSpc>
                <a:spcPct val="100000"/>
              </a:lnSpc>
              <a:spcBef>
                <a:spcPts val="0"/>
              </a:spcBef>
              <a:spcAft>
                <a:spcPts val="600"/>
              </a:spcAft>
              <a:buFont typeface="Arial" panose="020B0604020202020204" pitchFamily="34" charset="0"/>
              <a:buNone/>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0" dirty="0">
                <a:solidFill>
                  <a:schemeClr val="tx1"/>
                </a:solidFill>
                <a:latin typeface="Georgia" panose="02040502050405020303" pitchFamily="18" charset="0"/>
              </a:rPr>
              <a:t>2022</a:t>
            </a:r>
          </a:p>
        </p:txBody>
      </p:sp>
      <p:sp>
        <p:nvSpPr>
          <p:cNvPr id="19" name="Text Placeholder 14">
            <a:extLst>
              <a:ext uri="{FF2B5EF4-FFF2-40B4-BE49-F238E27FC236}">
                <a16:creationId xmlns:a16="http://schemas.microsoft.com/office/drawing/2014/main" id="{127662AF-6F00-2EC3-E92E-361E213F5913}"/>
              </a:ext>
            </a:extLst>
          </p:cNvPr>
          <p:cNvSpPr txBox="1">
            <a:spLocks/>
          </p:cNvSpPr>
          <p:nvPr/>
        </p:nvSpPr>
        <p:spPr>
          <a:xfrm>
            <a:off x="10612427" y="5661643"/>
            <a:ext cx="598633" cy="436542"/>
          </a:xfrm>
          <a:prstGeom prst="rect">
            <a:avLst/>
          </a:prstGeom>
        </p:spPr>
        <p:txBody>
          <a:bodyPr vert="horz" lIns="0" tIns="45720" rIns="0" bIns="45720" rtlCol="0" anchor="b" anchorCtr="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600" b="1" kern="1200">
                <a:solidFill>
                  <a:schemeClr val="bg2"/>
                </a:solidFill>
                <a:latin typeface="+mn-lt"/>
                <a:ea typeface="+mn-ea"/>
                <a:cs typeface="+mn-cs"/>
              </a:defRPr>
            </a:lvl1pPr>
            <a:lvl2pPr marL="457200" indent="0" algn="l" defTabSz="914400" rtl="0" eaLnBrk="1" latinLnBrk="0" hangingPunct="1">
              <a:lnSpc>
                <a:spcPct val="100000"/>
              </a:lnSpc>
              <a:spcBef>
                <a:spcPts val="0"/>
              </a:spcBef>
              <a:spcAft>
                <a:spcPts val="600"/>
              </a:spcAft>
              <a:buSzPct val="100000"/>
              <a:buFont typeface="System Font Regular"/>
              <a:buNone/>
              <a:defRPr sz="1400" kern="1200">
                <a:solidFill>
                  <a:schemeClr val="tx1"/>
                </a:solidFill>
                <a:latin typeface="+mn-lt"/>
                <a:ea typeface="+mn-ea"/>
                <a:cs typeface="+mn-cs"/>
              </a:defRPr>
            </a:lvl2pPr>
            <a:lvl3pPr marL="914400" indent="0" algn="l" defTabSz="914400" rtl="0" eaLnBrk="1" latinLnBrk="0" hangingPunct="1">
              <a:lnSpc>
                <a:spcPct val="100000"/>
              </a:lnSpc>
              <a:spcBef>
                <a:spcPts val="0"/>
              </a:spcBef>
              <a:spcAft>
                <a:spcPts val="600"/>
              </a:spcAft>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00000"/>
              </a:lnSpc>
              <a:spcBef>
                <a:spcPts val="0"/>
              </a:spcBef>
              <a:spcAft>
                <a:spcPts val="600"/>
              </a:spcAft>
              <a:buFont typeface="Arial" panose="020B0604020202020204" pitchFamily="34" charset="0"/>
              <a:buNone/>
              <a:defRPr sz="1100" kern="1200">
                <a:solidFill>
                  <a:schemeClr val="tx1"/>
                </a:solidFill>
                <a:latin typeface="+mn-lt"/>
                <a:ea typeface="+mn-ea"/>
                <a:cs typeface="+mn-cs"/>
              </a:defRPr>
            </a:lvl4pPr>
            <a:lvl5pPr marL="1828800" indent="0" algn="l" defTabSz="914400" rtl="0" eaLnBrk="1" latinLnBrk="0" hangingPunct="1">
              <a:lnSpc>
                <a:spcPct val="100000"/>
              </a:lnSpc>
              <a:spcBef>
                <a:spcPts val="0"/>
              </a:spcBef>
              <a:spcAft>
                <a:spcPts val="600"/>
              </a:spcAft>
              <a:buFont typeface="Arial" panose="020B0604020202020204" pitchFamily="34" charset="0"/>
              <a:buNone/>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0" dirty="0">
                <a:latin typeface="Georgia" panose="02040502050405020303" pitchFamily="18" charset="0"/>
              </a:rPr>
              <a:t>2023</a:t>
            </a:r>
          </a:p>
        </p:txBody>
      </p:sp>
      <p:sp>
        <p:nvSpPr>
          <p:cNvPr id="20" name="Oval 19">
            <a:extLst>
              <a:ext uri="{FF2B5EF4-FFF2-40B4-BE49-F238E27FC236}">
                <a16:creationId xmlns:a16="http://schemas.microsoft.com/office/drawing/2014/main" id="{1E35E180-B267-0CA9-FE8A-F5FCD0D1BAB4}"/>
              </a:ext>
            </a:extLst>
          </p:cNvPr>
          <p:cNvSpPr/>
          <p:nvPr/>
        </p:nvSpPr>
        <p:spPr>
          <a:xfrm>
            <a:off x="10531593" y="5604832"/>
            <a:ext cx="200721" cy="200721"/>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spcAft>
                <a:spcPts val="600"/>
              </a:spcAft>
            </a:pPr>
            <a:endParaRPr lang="en-US" sz="1600" dirty="0"/>
          </a:p>
        </p:txBody>
      </p:sp>
    </p:spTree>
    <p:extLst>
      <p:ext uri="{BB962C8B-B14F-4D97-AF65-F5344CB8AC3E}">
        <p14:creationId xmlns:p14="http://schemas.microsoft.com/office/powerpoint/2010/main" val="36559565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2">
            <a:extLst>
              <a:ext uri="{FF2B5EF4-FFF2-40B4-BE49-F238E27FC236}">
                <a16:creationId xmlns:a16="http://schemas.microsoft.com/office/drawing/2014/main" id="{6AAE5641-95A5-9F22-119E-2D431E310204}"/>
              </a:ext>
            </a:extLst>
          </p:cNvPr>
          <p:cNvSpPr>
            <a:spLocks noGrp="1"/>
          </p:cNvSpPr>
          <p:nvPr>
            <p:ph type="sldNum" sz="quarter" idx="12"/>
          </p:nvPr>
        </p:nvSpPr>
        <p:spPr/>
        <p:txBody>
          <a:bodyPr/>
          <a:lstStyle/>
          <a:p>
            <a:fld id="{403EF4E2-7A7A-0548-85F1-5479B7C9E1B2}" type="slidenum">
              <a:rPr lang="en-US" smtClean="0"/>
              <a:t>38</a:t>
            </a:fld>
            <a:endParaRPr lang="en-US" dirty="0"/>
          </a:p>
        </p:txBody>
      </p:sp>
      <p:sp>
        <p:nvSpPr>
          <p:cNvPr id="6" name="Text Placeholder 5">
            <a:extLst>
              <a:ext uri="{FF2B5EF4-FFF2-40B4-BE49-F238E27FC236}">
                <a16:creationId xmlns:a16="http://schemas.microsoft.com/office/drawing/2014/main" id="{1121FDF3-A11F-8C14-3705-7BFE8DA62F2F}"/>
              </a:ext>
            </a:extLst>
          </p:cNvPr>
          <p:cNvSpPr>
            <a:spLocks noGrp="1"/>
          </p:cNvSpPr>
          <p:nvPr>
            <p:ph type="body" sz="quarter" idx="14"/>
          </p:nvPr>
        </p:nvSpPr>
        <p:spPr/>
        <p:txBody>
          <a:bodyPr/>
          <a:lstStyle/>
          <a:p>
            <a:r>
              <a:rPr lang="en-US" sz="8000" dirty="0">
                <a:latin typeface="Georgia" panose="02040502050405020303" pitchFamily="18" charset="0"/>
              </a:rPr>
              <a:t>20%</a:t>
            </a:r>
          </a:p>
          <a:p>
            <a:r>
              <a:rPr lang="en-US" sz="1800" b="0" dirty="0"/>
              <a:t>Multiples* value sales bought on offer (no change v LY)</a:t>
            </a:r>
          </a:p>
        </p:txBody>
      </p:sp>
      <p:sp>
        <p:nvSpPr>
          <p:cNvPr id="5" name="Text Placeholder 4">
            <a:extLst>
              <a:ext uri="{FF2B5EF4-FFF2-40B4-BE49-F238E27FC236}">
                <a16:creationId xmlns:a16="http://schemas.microsoft.com/office/drawing/2014/main" id="{B5C4FE64-47CB-8AE8-79BD-4F00328707DA}"/>
              </a:ext>
            </a:extLst>
          </p:cNvPr>
          <p:cNvSpPr>
            <a:spLocks noGrp="1"/>
          </p:cNvSpPr>
          <p:nvPr>
            <p:ph type="body" sz="quarter" idx="17"/>
          </p:nvPr>
        </p:nvSpPr>
        <p:spPr/>
        <p:txBody>
          <a:bodyPr/>
          <a:lstStyle/>
          <a:p>
            <a:r>
              <a:rPr lang="en-GB" dirty="0"/>
              <a:t>Source:  NIQ Homescan % Value FMCG value sales bought on offer, 4w/e 25th March 2023 vs year ago, Multiples includes the Discounters</a:t>
            </a:r>
          </a:p>
          <a:p>
            <a:endParaRPr lang="en-US" dirty="0"/>
          </a:p>
        </p:txBody>
      </p:sp>
      <p:sp>
        <p:nvSpPr>
          <p:cNvPr id="4" name="Title 3">
            <a:extLst>
              <a:ext uri="{FF2B5EF4-FFF2-40B4-BE49-F238E27FC236}">
                <a16:creationId xmlns:a16="http://schemas.microsoft.com/office/drawing/2014/main" id="{FE6F22CA-783B-AC6A-E560-682083596EFC}"/>
              </a:ext>
            </a:extLst>
          </p:cNvPr>
          <p:cNvSpPr>
            <a:spLocks noGrp="1"/>
          </p:cNvSpPr>
          <p:nvPr>
            <p:ph type="title"/>
          </p:nvPr>
        </p:nvSpPr>
        <p:spPr>
          <a:xfrm>
            <a:off x="288558" y="178971"/>
            <a:ext cx="7664146" cy="397352"/>
          </a:xfrm>
        </p:spPr>
        <p:txBody>
          <a:bodyPr/>
          <a:lstStyle/>
          <a:p>
            <a:r>
              <a:rPr lang="en-US" i="1" dirty="0">
                <a:latin typeface="Georgia" panose="02040502050405020303" pitchFamily="18" charset="0"/>
              </a:rPr>
              <a:t>Ocado</a:t>
            </a:r>
            <a:r>
              <a:rPr lang="en-US" b="0" dirty="0"/>
              <a:t>, </a:t>
            </a:r>
            <a:r>
              <a:rPr lang="en-US" i="1" dirty="0">
                <a:latin typeface="Georgia" panose="02040502050405020303" pitchFamily="18" charset="0"/>
              </a:rPr>
              <a:t>Iceland</a:t>
            </a:r>
            <a:r>
              <a:rPr lang="en-US" b="0" dirty="0"/>
              <a:t> and </a:t>
            </a:r>
            <a:r>
              <a:rPr lang="en-US" i="1" dirty="0">
                <a:latin typeface="Georgia" panose="02040502050405020303" pitchFamily="18" charset="0"/>
              </a:rPr>
              <a:t>M&amp;S</a:t>
            </a:r>
            <a:r>
              <a:rPr lang="en-US" b="0" dirty="0"/>
              <a:t> have continued to </a:t>
            </a:r>
            <a:r>
              <a:rPr lang="en-US" i="1" dirty="0">
                <a:latin typeface="Georgia" panose="02040502050405020303" pitchFamily="18" charset="0"/>
              </a:rPr>
              <a:t>invest more </a:t>
            </a:r>
            <a:r>
              <a:rPr lang="en-US" b="0" dirty="0"/>
              <a:t>in </a:t>
            </a:r>
            <a:r>
              <a:rPr lang="en-US" i="1" dirty="0">
                <a:latin typeface="Georgia" panose="02040502050405020303" pitchFamily="18" charset="0"/>
              </a:rPr>
              <a:t>promotions</a:t>
            </a:r>
          </a:p>
        </p:txBody>
      </p:sp>
      <p:graphicFrame>
        <p:nvGraphicFramePr>
          <p:cNvPr id="9" name="Table 9">
            <a:extLst>
              <a:ext uri="{FF2B5EF4-FFF2-40B4-BE49-F238E27FC236}">
                <a16:creationId xmlns:a16="http://schemas.microsoft.com/office/drawing/2014/main" id="{2D0C18AB-294D-E5B4-CB7B-87E0685DC8C4}"/>
              </a:ext>
            </a:extLst>
          </p:cNvPr>
          <p:cNvGraphicFramePr>
            <a:graphicFrameLocks noGrp="1"/>
          </p:cNvGraphicFramePr>
          <p:nvPr>
            <p:extLst>
              <p:ext uri="{D42A27DB-BD31-4B8C-83A1-F6EECF244321}">
                <p14:modId xmlns:p14="http://schemas.microsoft.com/office/powerpoint/2010/main" val="4172294405"/>
              </p:ext>
            </p:extLst>
          </p:nvPr>
        </p:nvGraphicFramePr>
        <p:xfrm>
          <a:off x="879341" y="1387150"/>
          <a:ext cx="4780923" cy="3708176"/>
        </p:xfrm>
        <a:graphic>
          <a:graphicData uri="http://schemas.openxmlformats.org/drawingml/2006/table">
            <a:tbl>
              <a:tblPr firstRow="1" bandRow="1">
                <a:tableStyleId>{F5AB1C69-6EDB-4FF4-983F-18BD219EF322}</a:tableStyleId>
              </a:tblPr>
              <a:tblGrid>
                <a:gridCol w="1368022">
                  <a:extLst>
                    <a:ext uri="{9D8B030D-6E8A-4147-A177-3AD203B41FA5}">
                      <a16:colId xmlns:a16="http://schemas.microsoft.com/office/drawing/2014/main" val="1841156464"/>
                    </a:ext>
                  </a:extLst>
                </a:gridCol>
                <a:gridCol w="2028423">
                  <a:extLst>
                    <a:ext uri="{9D8B030D-6E8A-4147-A177-3AD203B41FA5}">
                      <a16:colId xmlns:a16="http://schemas.microsoft.com/office/drawing/2014/main" val="1754107025"/>
                    </a:ext>
                  </a:extLst>
                </a:gridCol>
                <a:gridCol w="1384478">
                  <a:extLst>
                    <a:ext uri="{9D8B030D-6E8A-4147-A177-3AD203B41FA5}">
                      <a16:colId xmlns:a16="http://schemas.microsoft.com/office/drawing/2014/main" val="723634197"/>
                    </a:ext>
                  </a:extLst>
                </a:gridCol>
              </a:tblGrid>
              <a:tr h="0">
                <a:tc>
                  <a:txBody>
                    <a:bodyPr/>
                    <a:lstStyle/>
                    <a:p>
                      <a:endParaRPr lang="en-GB" dirty="0"/>
                    </a:p>
                  </a:txBody>
                  <a:tcPr/>
                </a:tc>
                <a:tc>
                  <a:txBody>
                    <a:bodyPr/>
                    <a:lstStyle/>
                    <a:p>
                      <a:r>
                        <a:rPr lang="en-GB" sz="1000" dirty="0"/>
                        <a:t>% Value sales bought on offer</a:t>
                      </a:r>
                    </a:p>
                  </a:txBody>
                  <a:tcPr anchor="ctr"/>
                </a:tc>
                <a:tc>
                  <a:txBody>
                    <a:bodyPr/>
                    <a:lstStyle/>
                    <a:p>
                      <a:r>
                        <a:rPr lang="en-GB" sz="1000" dirty="0"/>
                        <a:t>+/- pts vs last year</a:t>
                      </a:r>
                    </a:p>
                  </a:txBody>
                  <a:tcPr anchor="ctr"/>
                </a:tc>
                <a:extLst>
                  <a:ext uri="{0D108BD9-81ED-4DB2-BD59-A6C34878D82A}">
                    <a16:rowId xmlns:a16="http://schemas.microsoft.com/office/drawing/2014/main" val="2549752580"/>
                  </a:ext>
                </a:extLst>
              </a:tr>
              <a:tr h="303856">
                <a:tc>
                  <a:txBody>
                    <a:bodyPr/>
                    <a:lstStyle/>
                    <a:p>
                      <a:pPr algn="ctr" fontAlgn="b"/>
                      <a:r>
                        <a:rPr lang="en-GB" sz="1400" b="1" i="0" u="none" strike="noStrike" dirty="0">
                          <a:solidFill>
                            <a:srgbClr val="000000"/>
                          </a:solidFill>
                          <a:effectLst/>
                          <a:latin typeface="+mn-lt"/>
                        </a:rPr>
                        <a:t>Ocado</a:t>
                      </a:r>
                    </a:p>
                  </a:txBody>
                  <a:tcPr marL="0" marR="0" marT="0" marB="0" anchor="b"/>
                </a:tc>
                <a:tc>
                  <a:txBody>
                    <a:bodyPr/>
                    <a:lstStyle/>
                    <a:p>
                      <a:pPr algn="ctr" fontAlgn="b"/>
                      <a:r>
                        <a:rPr lang="en-GB" sz="1400" b="1" i="0" u="none" strike="noStrike" dirty="0">
                          <a:solidFill>
                            <a:srgbClr val="000000"/>
                          </a:solidFill>
                          <a:effectLst/>
                          <a:latin typeface="+mn-lt"/>
                        </a:rPr>
                        <a:t>40%</a:t>
                      </a:r>
                    </a:p>
                  </a:txBody>
                  <a:tcPr marL="0" marR="0" marT="0" marB="0" anchor="b"/>
                </a:tc>
                <a:tc>
                  <a:txBody>
                    <a:bodyPr/>
                    <a:lstStyle/>
                    <a:p>
                      <a:pPr algn="ctr" fontAlgn="b"/>
                      <a:r>
                        <a:rPr lang="en-GB" sz="1400" b="1" i="0" u="none" strike="noStrike" dirty="0">
                          <a:solidFill>
                            <a:srgbClr val="000000"/>
                          </a:solidFill>
                          <a:effectLst/>
                          <a:latin typeface="+mn-lt"/>
                        </a:rPr>
                        <a:t>+5%</a:t>
                      </a:r>
                    </a:p>
                  </a:txBody>
                  <a:tcPr marL="0" marR="0" marT="0" marB="0" anchor="b"/>
                </a:tc>
                <a:extLst>
                  <a:ext uri="{0D108BD9-81ED-4DB2-BD59-A6C34878D82A}">
                    <a16:rowId xmlns:a16="http://schemas.microsoft.com/office/drawing/2014/main" val="1992603370"/>
                  </a:ext>
                </a:extLst>
              </a:tr>
              <a:tr h="303856">
                <a:tc>
                  <a:txBody>
                    <a:bodyPr/>
                    <a:lstStyle/>
                    <a:p>
                      <a:pPr algn="ctr" fontAlgn="ctr"/>
                      <a:r>
                        <a:rPr lang="en-GB" sz="1400" b="0" i="0" u="none" strike="noStrike" dirty="0">
                          <a:solidFill>
                            <a:srgbClr val="000000"/>
                          </a:solidFill>
                          <a:effectLst/>
                          <a:latin typeface="+mn-lt"/>
                        </a:rPr>
                        <a:t> Waitrose </a:t>
                      </a:r>
                    </a:p>
                  </a:txBody>
                  <a:tcPr marL="0" marR="0" marT="0" marB="0" anchor="ctr"/>
                </a:tc>
                <a:tc>
                  <a:txBody>
                    <a:bodyPr/>
                    <a:lstStyle/>
                    <a:p>
                      <a:pPr algn="ctr" fontAlgn="b"/>
                      <a:r>
                        <a:rPr lang="en-GB" sz="1400" b="0" i="0" u="none" strike="noStrike" dirty="0">
                          <a:solidFill>
                            <a:srgbClr val="000000"/>
                          </a:solidFill>
                          <a:effectLst/>
                          <a:latin typeface="+mn-lt"/>
                        </a:rPr>
                        <a:t>32%</a:t>
                      </a:r>
                    </a:p>
                  </a:txBody>
                  <a:tcPr marL="0" marR="0" marT="0" marB="0" anchor="b"/>
                </a:tc>
                <a:tc>
                  <a:txBody>
                    <a:bodyPr/>
                    <a:lstStyle/>
                    <a:p>
                      <a:pPr algn="ctr" fontAlgn="b"/>
                      <a:r>
                        <a:rPr lang="en-GB" sz="1400" b="0" i="0" u="none" strike="noStrike" dirty="0">
                          <a:solidFill>
                            <a:srgbClr val="000000"/>
                          </a:solidFill>
                          <a:effectLst/>
                          <a:latin typeface="+mn-lt"/>
                        </a:rPr>
                        <a:t>-0%</a:t>
                      </a:r>
                    </a:p>
                  </a:txBody>
                  <a:tcPr marL="0" marR="0" marT="0" marB="0" anchor="b"/>
                </a:tc>
                <a:extLst>
                  <a:ext uri="{0D108BD9-81ED-4DB2-BD59-A6C34878D82A}">
                    <a16:rowId xmlns:a16="http://schemas.microsoft.com/office/drawing/2014/main" val="4085194090"/>
                  </a:ext>
                </a:extLst>
              </a:tr>
              <a:tr h="303856">
                <a:tc>
                  <a:txBody>
                    <a:bodyPr/>
                    <a:lstStyle/>
                    <a:p>
                      <a:pPr algn="ctr" fontAlgn="ctr"/>
                      <a:r>
                        <a:rPr lang="en-GB" sz="1400" b="1" i="0" u="none" strike="noStrike" dirty="0">
                          <a:solidFill>
                            <a:srgbClr val="000000"/>
                          </a:solidFill>
                          <a:effectLst/>
                          <a:latin typeface="+mn-lt"/>
                        </a:rPr>
                        <a:t> Iceland </a:t>
                      </a:r>
                    </a:p>
                  </a:txBody>
                  <a:tcPr marL="0" marR="0" marT="0" marB="0" anchor="ctr"/>
                </a:tc>
                <a:tc>
                  <a:txBody>
                    <a:bodyPr/>
                    <a:lstStyle/>
                    <a:p>
                      <a:pPr algn="ctr" fontAlgn="b"/>
                      <a:r>
                        <a:rPr lang="en-GB" sz="1400" b="1" i="0" u="none" strike="noStrike" dirty="0">
                          <a:solidFill>
                            <a:srgbClr val="000000"/>
                          </a:solidFill>
                          <a:effectLst/>
                          <a:latin typeface="+mn-lt"/>
                        </a:rPr>
                        <a:t>30%</a:t>
                      </a:r>
                    </a:p>
                  </a:txBody>
                  <a:tcPr marL="0" marR="0" marT="0" marB="0" anchor="b"/>
                </a:tc>
                <a:tc>
                  <a:txBody>
                    <a:bodyPr/>
                    <a:lstStyle/>
                    <a:p>
                      <a:pPr algn="ctr" fontAlgn="b"/>
                      <a:r>
                        <a:rPr lang="en-GB" sz="1400" b="1" i="0" u="none" strike="noStrike" dirty="0">
                          <a:solidFill>
                            <a:srgbClr val="000000"/>
                          </a:solidFill>
                          <a:effectLst/>
                          <a:latin typeface="+mn-lt"/>
                        </a:rPr>
                        <a:t>+7%</a:t>
                      </a:r>
                    </a:p>
                  </a:txBody>
                  <a:tcPr marL="0" marR="0" marT="0" marB="0" anchor="b"/>
                </a:tc>
                <a:extLst>
                  <a:ext uri="{0D108BD9-81ED-4DB2-BD59-A6C34878D82A}">
                    <a16:rowId xmlns:a16="http://schemas.microsoft.com/office/drawing/2014/main" val="3899766706"/>
                  </a:ext>
                </a:extLst>
              </a:tr>
              <a:tr h="303856">
                <a:tc>
                  <a:txBody>
                    <a:bodyPr/>
                    <a:lstStyle/>
                    <a:p>
                      <a:pPr algn="ctr" fontAlgn="ctr"/>
                      <a:r>
                        <a:rPr lang="en-GB" sz="1400" b="0" i="0" u="none" strike="noStrike" dirty="0">
                          <a:solidFill>
                            <a:srgbClr val="000000"/>
                          </a:solidFill>
                          <a:effectLst/>
                          <a:latin typeface="+mn-lt"/>
                        </a:rPr>
                        <a:t> Co-op </a:t>
                      </a:r>
                    </a:p>
                  </a:txBody>
                  <a:tcPr marL="0" marR="0" marT="0" marB="0" anchor="ctr"/>
                </a:tc>
                <a:tc>
                  <a:txBody>
                    <a:bodyPr/>
                    <a:lstStyle/>
                    <a:p>
                      <a:pPr algn="ctr" fontAlgn="b"/>
                      <a:r>
                        <a:rPr lang="en-GB" sz="1400" b="0" i="0" u="none" strike="noStrike" dirty="0">
                          <a:solidFill>
                            <a:srgbClr val="000000"/>
                          </a:solidFill>
                          <a:effectLst/>
                          <a:latin typeface="+mn-lt"/>
                        </a:rPr>
                        <a:t>29%</a:t>
                      </a:r>
                    </a:p>
                  </a:txBody>
                  <a:tcPr marL="0" marR="0" marT="0" marB="0" anchor="b"/>
                </a:tc>
                <a:tc>
                  <a:txBody>
                    <a:bodyPr/>
                    <a:lstStyle/>
                    <a:p>
                      <a:pPr algn="ctr" fontAlgn="b"/>
                      <a:r>
                        <a:rPr lang="en-GB" sz="1400" b="0" i="0" u="none" strike="noStrike" dirty="0">
                          <a:solidFill>
                            <a:srgbClr val="000000"/>
                          </a:solidFill>
                          <a:effectLst/>
                          <a:latin typeface="+mn-lt"/>
                        </a:rPr>
                        <a:t>+0%</a:t>
                      </a:r>
                    </a:p>
                  </a:txBody>
                  <a:tcPr marL="0" marR="0" marT="0" marB="0" anchor="b"/>
                </a:tc>
                <a:extLst>
                  <a:ext uri="{0D108BD9-81ED-4DB2-BD59-A6C34878D82A}">
                    <a16:rowId xmlns:a16="http://schemas.microsoft.com/office/drawing/2014/main" val="3353991038"/>
                  </a:ext>
                </a:extLst>
              </a:tr>
              <a:tr h="303856">
                <a:tc>
                  <a:txBody>
                    <a:bodyPr/>
                    <a:lstStyle/>
                    <a:p>
                      <a:pPr algn="ctr" fontAlgn="b"/>
                      <a:r>
                        <a:rPr lang="en-GB" sz="1400" b="0" i="0" u="none" strike="noStrike" dirty="0">
                          <a:solidFill>
                            <a:srgbClr val="000000"/>
                          </a:solidFill>
                          <a:effectLst/>
                          <a:latin typeface="+mn-lt"/>
                        </a:rPr>
                        <a:t>Morrisons</a:t>
                      </a:r>
                    </a:p>
                  </a:txBody>
                  <a:tcPr marL="0" marR="0" marT="0" marB="0" anchor="b"/>
                </a:tc>
                <a:tc>
                  <a:txBody>
                    <a:bodyPr/>
                    <a:lstStyle/>
                    <a:p>
                      <a:pPr algn="ctr" fontAlgn="b"/>
                      <a:r>
                        <a:rPr lang="en-GB" sz="1400" b="0" i="0" u="none" strike="noStrike" dirty="0">
                          <a:solidFill>
                            <a:srgbClr val="000000"/>
                          </a:solidFill>
                          <a:effectLst/>
                          <a:latin typeface="+mn-lt"/>
                        </a:rPr>
                        <a:t>28%</a:t>
                      </a:r>
                    </a:p>
                  </a:txBody>
                  <a:tcPr marL="0" marR="0" marT="0" marB="0" anchor="b"/>
                </a:tc>
                <a:tc>
                  <a:txBody>
                    <a:bodyPr/>
                    <a:lstStyle/>
                    <a:p>
                      <a:pPr algn="ctr" fontAlgn="b"/>
                      <a:r>
                        <a:rPr lang="en-GB" sz="1400" b="0" i="0" u="none" strike="noStrike" dirty="0">
                          <a:solidFill>
                            <a:srgbClr val="000000"/>
                          </a:solidFill>
                          <a:effectLst/>
                          <a:latin typeface="+mn-lt"/>
                        </a:rPr>
                        <a:t>+1%</a:t>
                      </a:r>
                    </a:p>
                  </a:txBody>
                  <a:tcPr marL="0" marR="0" marT="0" marB="0" anchor="b"/>
                </a:tc>
                <a:extLst>
                  <a:ext uri="{0D108BD9-81ED-4DB2-BD59-A6C34878D82A}">
                    <a16:rowId xmlns:a16="http://schemas.microsoft.com/office/drawing/2014/main" val="2624498789"/>
                  </a:ext>
                </a:extLst>
              </a:tr>
              <a:tr h="303856">
                <a:tc>
                  <a:txBody>
                    <a:bodyPr/>
                    <a:lstStyle/>
                    <a:p>
                      <a:pPr algn="ctr" fontAlgn="ctr"/>
                      <a:r>
                        <a:rPr lang="en-GB" sz="1400" b="0" i="0" u="none" strike="noStrike" dirty="0">
                          <a:solidFill>
                            <a:srgbClr val="000000"/>
                          </a:solidFill>
                          <a:effectLst/>
                          <a:latin typeface="+mn-lt"/>
                        </a:rPr>
                        <a:t> Tesco</a:t>
                      </a:r>
                    </a:p>
                  </a:txBody>
                  <a:tcPr marL="0" marR="0" marT="0" marB="0" anchor="ctr"/>
                </a:tc>
                <a:tc>
                  <a:txBody>
                    <a:bodyPr/>
                    <a:lstStyle/>
                    <a:p>
                      <a:pPr algn="ctr" fontAlgn="b"/>
                      <a:r>
                        <a:rPr lang="en-GB" sz="1400" b="0" i="0" u="none" strike="noStrike" dirty="0">
                          <a:solidFill>
                            <a:srgbClr val="000000"/>
                          </a:solidFill>
                          <a:effectLst/>
                          <a:latin typeface="+mn-lt"/>
                        </a:rPr>
                        <a:t>25%</a:t>
                      </a:r>
                    </a:p>
                  </a:txBody>
                  <a:tcPr marL="0" marR="0" marT="0" marB="0" anchor="b"/>
                </a:tc>
                <a:tc>
                  <a:txBody>
                    <a:bodyPr/>
                    <a:lstStyle/>
                    <a:p>
                      <a:pPr algn="ctr" fontAlgn="b"/>
                      <a:r>
                        <a:rPr lang="en-GB" sz="1400" b="0" i="0" u="none" strike="noStrike" dirty="0">
                          <a:solidFill>
                            <a:srgbClr val="000000"/>
                          </a:solidFill>
                          <a:effectLst/>
                          <a:latin typeface="+mn-lt"/>
                        </a:rPr>
                        <a:t>+2%</a:t>
                      </a:r>
                    </a:p>
                  </a:txBody>
                  <a:tcPr marL="0" marR="0" marT="0" marB="0" anchor="b"/>
                </a:tc>
                <a:extLst>
                  <a:ext uri="{0D108BD9-81ED-4DB2-BD59-A6C34878D82A}">
                    <a16:rowId xmlns:a16="http://schemas.microsoft.com/office/drawing/2014/main" val="1592275139"/>
                  </a:ext>
                </a:extLst>
              </a:tr>
              <a:tr h="303856">
                <a:tc>
                  <a:txBody>
                    <a:bodyPr/>
                    <a:lstStyle/>
                    <a:p>
                      <a:pPr algn="ctr" fontAlgn="ctr"/>
                      <a:r>
                        <a:rPr lang="en-GB" sz="1400" b="1" i="0" u="none" strike="noStrike" dirty="0">
                          <a:solidFill>
                            <a:srgbClr val="000000"/>
                          </a:solidFill>
                          <a:effectLst/>
                          <a:latin typeface="+mn-lt"/>
                        </a:rPr>
                        <a:t> M&amp;S </a:t>
                      </a:r>
                    </a:p>
                  </a:txBody>
                  <a:tcPr marL="0" marR="0" marT="0" marB="0" anchor="ctr"/>
                </a:tc>
                <a:tc>
                  <a:txBody>
                    <a:bodyPr/>
                    <a:lstStyle/>
                    <a:p>
                      <a:pPr algn="ctr" fontAlgn="b"/>
                      <a:r>
                        <a:rPr lang="en-GB" sz="1400" b="1" i="0" u="none" strike="noStrike" dirty="0">
                          <a:solidFill>
                            <a:srgbClr val="000000"/>
                          </a:solidFill>
                          <a:effectLst/>
                          <a:latin typeface="+mn-lt"/>
                        </a:rPr>
                        <a:t>25%</a:t>
                      </a:r>
                    </a:p>
                  </a:txBody>
                  <a:tcPr marL="0" marR="0" marT="0" marB="0" anchor="b"/>
                </a:tc>
                <a:tc>
                  <a:txBody>
                    <a:bodyPr/>
                    <a:lstStyle/>
                    <a:p>
                      <a:pPr algn="ctr" fontAlgn="b"/>
                      <a:r>
                        <a:rPr lang="en-GB" sz="1400" b="1" i="0" u="none" strike="noStrike" dirty="0">
                          <a:solidFill>
                            <a:srgbClr val="000000"/>
                          </a:solidFill>
                          <a:effectLst/>
                          <a:latin typeface="+mn-lt"/>
                        </a:rPr>
                        <a:t>+4%</a:t>
                      </a:r>
                    </a:p>
                  </a:txBody>
                  <a:tcPr marL="0" marR="0" marT="0" marB="0" anchor="b"/>
                </a:tc>
                <a:extLst>
                  <a:ext uri="{0D108BD9-81ED-4DB2-BD59-A6C34878D82A}">
                    <a16:rowId xmlns:a16="http://schemas.microsoft.com/office/drawing/2014/main" val="3997965209"/>
                  </a:ext>
                </a:extLst>
              </a:tr>
              <a:tr h="303856">
                <a:tc>
                  <a:txBody>
                    <a:bodyPr/>
                    <a:lstStyle/>
                    <a:p>
                      <a:pPr algn="ctr" fontAlgn="ctr"/>
                      <a:r>
                        <a:rPr lang="en-GB" sz="1400" b="0" i="0" u="none" strike="noStrike" dirty="0">
                          <a:solidFill>
                            <a:srgbClr val="000000"/>
                          </a:solidFill>
                          <a:effectLst/>
                          <a:latin typeface="+mn-lt"/>
                        </a:rPr>
                        <a:t> Sainsbury's </a:t>
                      </a:r>
                    </a:p>
                  </a:txBody>
                  <a:tcPr marL="0" marR="0" marT="0" marB="0" anchor="ctr"/>
                </a:tc>
                <a:tc>
                  <a:txBody>
                    <a:bodyPr/>
                    <a:lstStyle/>
                    <a:p>
                      <a:pPr algn="ctr" fontAlgn="b"/>
                      <a:r>
                        <a:rPr lang="en-GB" sz="1400" b="0" i="0" u="none" strike="noStrike" dirty="0">
                          <a:solidFill>
                            <a:srgbClr val="000000"/>
                          </a:solidFill>
                          <a:effectLst/>
                          <a:latin typeface="+mn-lt"/>
                        </a:rPr>
                        <a:t>24%</a:t>
                      </a:r>
                    </a:p>
                  </a:txBody>
                  <a:tcPr marL="0" marR="0" marT="0" marB="0" anchor="b"/>
                </a:tc>
                <a:tc>
                  <a:txBody>
                    <a:bodyPr/>
                    <a:lstStyle/>
                    <a:p>
                      <a:pPr algn="ctr" fontAlgn="b"/>
                      <a:r>
                        <a:rPr lang="en-GB" sz="1400" b="0" i="0" u="none" strike="noStrike" dirty="0">
                          <a:solidFill>
                            <a:srgbClr val="000000"/>
                          </a:solidFill>
                          <a:effectLst/>
                          <a:latin typeface="+mn-lt"/>
                        </a:rPr>
                        <a:t>+2%</a:t>
                      </a:r>
                    </a:p>
                  </a:txBody>
                  <a:tcPr marL="0" marR="0" marT="0" marB="0" anchor="b"/>
                </a:tc>
                <a:extLst>
                  <a:ext uri="{0D108BD9-81ED-4DB2-BD59-A6C34878D82A}">
                    <a16:rowId xmlns:a16="http://schemas.microsoft.com/office/drawing/2014/main" val="2147901794"/>
                  </a:ext>
                </a:extLst>
              </a:tr>
              <a:tr h="303856">
                <a:tc>
                  <a:txBody>
                    <a:bodyPr/>
                    <a:lstStyle/>
                    <a:p>
                      <a:pPr algn="ctr" fontAlgn="b"/>
                      <a:r>
                        <a:rPr lang="en-GB" sz="1400" b="0" i="0" u="none" strike="noStrike" dirty="0">
                          <a:solidFill>
                            <a:srgbClr val="000000"/>
                          </a:solidFill>
                          <a:effectLst/>
                          <a:latin typeface="+mn-lt"/>
                        </a:rPr>
                        <a:t>ASDA</a:t>
                      </a:r>
                    </a:p>
                  </a:txBody>
                  <a:tcPr marL="0" marR="0" marT="0" marB="0" anchor="b"/>
                </a:tc>
                <a:tc>
                  <a:txBody>
                    <a:bodyPr/>
                    <a:lstStyle/>
                    <a:p>
                      <a:pPr algn="ctr" fontAlgn="b"/>
                      <a:r>
                        <a:rPr lang="en-GB" sz="1400" b="0" i="0" u="none" strike="noStrike" dirty="0">
                          <a:solidFill>
                            <a:srgbClr val="000000"/>
                          </a:solidFill>
                          <a:effectLst/>
                          <a:latin typeface="+mn-lt"/>
                        </a:rPr>
                        <a:t>17%</a:t>
                      </a:r>
                    </a:p>
                  </a:txBody>
                  <a:tcPr marL="0" marR="0" marT="0" marB="0" anchor="b"/>
                </a:tc>
                <a:tc>
                  <a:txBody>
                    <a:bodyPr/>
                    <a:lstStyle/>
                    <a:p>
                      <a:pPr algn="ctr" fontAlgn="b"/>
                      <a:r>
                        <a:rPr lang="en-GB" sz="1400" b="0" i="0" u="none" strike="noStrike" dirty="0">
                          <a:solidFill>
                            <a:srgbClr val="000000"/>
                          </a:solidFill>
                          <a:effectLst/>
                          <a:latin typeface="+mn-lt"/>
                        </a:rPr>
                        <a:t>-1%</a:t>
                      </a:r>
                    </a:p>
                  </a:txBody>
                  <a:tcPr marL="0" marR="0" marT="0" marB="0" anchor="b"/>
                </a:tc>
                <a:extLst>
                  <a:ext uri="{0D108BD9-81ED-4DB2-BD59-A6C34878D82A}">
                    <a16:rowId xmlns:a16="http://schemas.microsoft.com/office/drawing/2014/main" val="892567579"/>
                  </a:ext>
                </a:extLst>
              </a:tr>
              <a:tr h="303856">
                <a:tc>
                  <a:txBody>
                    <a:bodyPr/>
                    <a:lstStyle/>
                    <a:p>
                      <a:pPr algn="ctr" fontAlgn="ctr"/>
                      <a:r>
                        <a:rPr lang="en-GB" sz="1400" b="0" i="0" u="none" strike="noStrike" dirty="0">
                          <a:solidFill>
                            <a:srgbClr val="000000"/>
                          </a:solidFill>
                          <a:effectLst/>
                          <a:latin typeface="+mn-lt"/>
                        </a:rPr>
                        <a:t> Lidl </a:t>
                      </a:r>
                    </a:p>
                  </a:txBody>
                  <a:tcPr marL="0" marR="0" marT="0" marB="0" anchor="ctr"/>
                </a:tc>
                <a:tc>
                  <a:txBody>
                    <a:bodyPr/>
                    <a:lstStyle/>
                    <a:p>
                      <a:pPr algn="ctr" fontAlgn="b"/>
                      <a:r>
                        <a:rPr lang="en-GB" sz="1400" b="0" i="0" u="none" strike="noStrike" dirty="0">
                          <a:solidFill>
                            <a:srgbClr val="000000"/>
                          </a:solidFill>
                          <a:effectLst/>
                          <a:latin typeface="+mn-lt"/>
                        </a:rPr>
                        <a:t>7%</a:t>
                      </a:r>
                    </a:p>
                  </a:txBody>
                  <a:tcPr marL="0" marR="0" marT="0" marB="0" anchor="b"/>
                </a:tc>
                <a:tc>
                  <a:txBody>
                    <a:bodyPr/>
                    <a:lstStyle/>
                    <a:p>
                      <a:pPr algn="ctr" fontAlgn="b"/>
                      <a:r>
                        <a:rPr lang="en-GB" sz="1400" b="0" i="0" u="none" strike="noStrike" dirty="0">
                          <a:solidFill>
                            <a:srgbClr val="000000"/>
                          </a:solidFill>
                          <a:effectLst/>
                          <a:latin typeface="+mn-lt"/>
                        </a:rPr>
                        <a:t>-2%</a:t>
                      </a:r>
                    </a:p>
                  </a:txBody>
                  <a:tcPr marL="0" marR="0" marT="0" marB="0" anchor="b"/>
                </a:tc>
                <a:extLst>
                  <a:ext uri="{0D108BD9-81ED-4DB2-BD59-A6C34878D82A}">
                    <a16:rowId xmlns:a16="http://schemas.microsoft.com/office/drawing/2014/main" val="1558916749"/>
                  </a:ext>
                </a:extLst>
              </a:tr>
              <a:tr h="303856">
                <a:tc>
                  <a:txBody>
                    <a:bodyPr/>
                    <a:lstStyle/>
                    <a:p>
                      <a:pPr algn="ctr" fontAlgn="ctr"/>
                      <a:r>
                        <a:rPr lang="en-GB" sz="1400" b="0" i="0" u="none" strike="noStrike" dirty="0">
                          <a:solidFill>
                            <a:srgbClr val="000000"/>
                          </a:solidFill>
                          <a:effectLst/>
                          <a:latin typeface="+mn-lt"/>
                        </a:rPr>
                        <a:t> Aldi </a:t>
                      </a:r>
                    </a:p>
                  </a:txBody>
                  <a:tcPr marL="0" marR="0" marT="0" marB="0" anchor="ctr"/>
                </a:tc>
                <a:tc>
                  <a:txBody>
                    <a:bodyPr/>
                    <a:lstStyle/>
                    <a:p>
                      <a:pPr algn="ctr" fontAlgn="b"/>
                      <a:r>
                        <a:rPr lang="en-GB" sz="1400" b="0" i="0" u="none" strike="noStrike" dirty="0">
                          <a:solidFill>
                            <a:srgbClr val="000000"/>
                          </a:solidFill>
                          <a:effectLst/>
                          <a:latin typeface="+mn-lt"/>
                        </a:rPr>
                        <a:t>3%</a:t>
                      </a:r>
                    </a:p>
                  </a:txBody>
                  <a:tcPr marL="0" marR="0" marT="0" marB="0" anchor="b"/>
                </a:tc>
                <a:tc>
                  <a:txBody>
                    <a:bodyPr/>
                    <a:lstStyle/>
                    <a:p>
                      <a:pPr algn="ctr" fontAlgn="b"/>
                      <a:r>
                        <a:rPr lang="en-GB" sz="1400" b="0" i="0" u="none" strike="noStrike" dirty="0">
                          <a:solidFill>
                            <a:srgbClr val="000000"/>
                          </a:solidFill>
                          <a:effectLst/>
                          <a:latin typeface="+mn-lt"/>
                        </a:rPr>
                        <a:t>-0%</a:t>
                      </a:r>
                    </a:p>
                  </a:txBody>
                  <a:tcPr marL="0" marR="0" marT="0" marB="0" anchor="b"/>
                </a:tc>
                <a:extLst>
                  <a:ext uri="{0D108BD9-81ED-4DB2-BD59-A6C34878D82A}">
                    <a16:rowId xmlns:a16="http://schemas.microsoft.com/office/drawing/2014/main" val="1415998067"/>
                  </a:ext>
                </a:extLst>
              </a:tr>
            </a:tbl>
          </a:graphicData>
        </a:graphic>
      </p:graphicFrame>
    </p:spTree>
    <p:extLst>
      <p:ext uri="{BB962C8B-B14F-4D97-AF65-F5344CB8AC3E}">
        <p14:creationId xmlns:p14="http://schemas.microsoft.com/office/powerpoint/2010/main" val="23326828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9FDE9AC-C271-808D-F989-7FF2313B14C5}"/>
              </a:ext>
            </a:extLst>
          </p:cNvPr>
          <p:cNvSpPr>
            <a:spLocks noGrp="1"/>
          </p:cNvSpPr>
          <p:nvPr>
            <p:ph type="sldNum" sz="quarter" idx="4"/>
          </p:nvPr>
        </p:nvSpPr>
        <p:spPr/>
        <p:txBody>
          <a:bodyPr/>
          <a:lstStyle/>
          <a:p>
            <a:fld id="{403EF4E2-7A7A-0548-85F1-5479B7C9E1B2}" type="slidenum">
              <a:rPr lang="en-US" smtClean="0"/>
              <a:t>39</a:t>
            </a:fld>
            <a:endParaRPr lang="en-US" dirty="0"/>
          </a:p>
        </p:txBody>
      </p:sp>
      <p:sp>
        <p:nvSpPr>
          <p:cNvPr id="7" name="Title 6">
            <a:extLst>
              <a:ext uri="{FF2B5EF4-FFF2-40B4-BE49-F238E27FC236}">
                <a16:creationId xmlns:a16="http://schemas.microsoft.com/office/drawing/2014/main" id="{F653AFC8-66EC-2037-C112-DEC563E0AA8D}"/>
              </a:ext>
            </a:extLst>
          </p:cNvPr>
          <p:cNvSpPr>
            <a:spLocks noGrp="1"/>
          </p:cNvSpPr>
          <p:nvPr>
            <p:ph type="ctrTitle"/>
          </p:nvPr>
        </p:nvSpPr>
        <p:spPr/>
        <p:txBody>
          <a:bodyPr/>
          <a:lstStyle/>
          <a:p>
            <a:r>
              <a:rPr lang="en-GB" dirty="0"/>
              <a:t>What is next?</a:t>
            </a:r>
          </a:p>
        </p:txBody>
      </p:sp>
      <p:sp>
        <p:nvSpPr>
          <p:cNvPr id="9" name="Subtitle 8">
            <a:extLst>
              <a:ext uri="{FF2B5EF4-FFF2-40B4-BE49-F238E27FC236}">
                <a16:creationId xmlns:a16="http://schemas.microsoft.com/office/drawing/2014/main" id="{CF6AED20-99E6-5ADB-54B3-BE858A22AD8F}"/>
              </a:ext>
            </a:extLst>
          </p:cNvPr>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22149257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D8DCB028-1132-6844-F5C4-56D0F8CEB6CA}"/>
              </a:ext>
            </a:extLst>
          </p:cNvPr>
          <p:cNvSpPr>
            <a:spLocks noGrp="1"/>
          </p:cNvSpPr>
          <p:nvPr>
            <p:ph idx="1"/>
          </p:nvPr>
        </p:nvSpPr>
        <p:spPr/>
        <p:txBody>
          <a:bodyPr/>
          <a:lstStyle/>
          <a:p>
            <a:endParaRPr lang="en-GB" dirty="0"/>
          </a:p>
        </p:txBody>
      </p:sp>
      <p:sp>
        <p:nvSpPr>
          <p:cNvPr id="2" name="Slide Number Placeholder 1">
            <a:extLst>
              <a:ext uri="{FF2B5EF4-FFF2-40B4-BE49-F238E27FC236}">
                <a16:creationId xmlns:a16="http://schemas.microsoft.com/office/drawing/2014/main" id="{FA6728DC-297D-3763-F73A-5E4DF896E7E7}"/>
              </a:ext>
            </a:extLst>
          </p:cNvPr>
          <p:cNvSpPr>
            <a:spLocks noGrp="1"/>
          </p:cNvSpPr>
          <p:nvPr>
            <p:ph type="sldNum" sz="quarter" idx="12"/>
          </p:nvPr>
        </p:nvSpPr>
        <p:spPr/>
        <p:txBody>
          <a:bodyPr/>
          <a:lstStyle/>
          <a:p>
            <a:fld id="{403EF4E2-7A7A-0548-85F1-5479B7C9E1B2}" type="slidenum">
              <a:rPr lang="en-US" smtClean="0"/>
              <a:t>4</a:t>
            </a:fld>
            <a:endParaRPr lang="en-US" dirty="0"/>
          </a:p>
        </p:txBody>
      </p:sp>
      <p:sp>
        <p:nvSpPr>
          <p:cNvPr id="8" name="Title 7">
            <a:extLst>
              <a:ext uri="{FF2B5EF4-FFF2-40B4-BE49-F238E27FC236}">
                <a16:creationId xmlns:a16="http://schemas.microsoft.com/office/drawing/2014/main" id="{319D6550-86D3-7DB3-29F0-30F060BFBAF2}"/>
              </a:ext>
            </a:extLst>
          </p:cNvPr>
          <p:cNvSpPr>
            <a:spLocks noGrp="1"/>
          </p:cNvSpPr>
          <p:nvPr>
            <p:ph type="ctrTitle"/>
          </p:nvPr>
        </p:nvSpPr>
        <p:spPr>
          <a:xfrm>
            <a:off x="256362" y="2064562"/>
            <a:ext cx="3503952" cy="2390972"/>
          </a:xfrm>
        </p:spPr>
        <p:txBody>
          <a:bodyPr/>
          <a:lstStyle/>
          <a:p>
            <a:r>
              <a:rPr lang="en-US" sz="3200" b="0" dirty="0"/>
              <a:t>Total Till growths </a:t>
            </a:r>
            <a:r>
              <a:rPr lang="en-US" sz="3200" i="1" dirty="0">
                <a:latin typeface="Georgia" panose="02040502050405020303" pitchFamily="18" charset="0"/>
              </a:rPr>
              <a:t>increase again</a:t>
            </a:r>
            <a:r>
              <a:rPr lang="en-US" sz="3200" b="0" dirty="0"/>
              <a:t> as food inflation continues to </a:t>
            </a:r>
            <a:r>
              <a:rPr lang="en-US" sz="3200" i="1" dirty="0">
                <a:latin typeface="Georgia" panose="02040502050405020303" pitchFamily="18" charset="0"/>
              </a:rPr>
              <a:t>rise</a:t>
            </a:r>
          </a:p>
        </p:txBody>
      </p:sp>
      <p:sp>
        <p:nvSpPr>
          <p:cNvPr id="14" name="Text Placeholder 13">
            <a:extLst>
              <a:ext uri="{FF2B5EF4-FFF2-40B4-BE49-F238E27FC236}">
                <a16:creationId xmlns:a16="http://schemas.microsoft.com/office/drawing/2014/main" id="{C6448C9E-CE0B-61E6-1D4C-D40E3826ED4C}"/>
              </a:ext>
            </a:extLst>
          </p:cNvPr>
          <p:cNvSpPr>
            <a:spLocks noGrp="1"/>
          </p:cNvSpPr>
          <p:nvPr>
            <p:ph type="body" sz="quarter" idx="14"/>
          </p:nvPr>
        </p:nvSpPr>
        <p:spPr/>
        <p:txBody>
          <a:bodyPr/>
          <a:lstStyle/>
          <a:p>
            <a:r>
              <a:rPr lang="en-GB" dirty="0"/>
              <a:t>Source:  NIQ Scantrack</a:t>
            </a:r>
          </a:p>
        </p:txBody>
      </p:sp>
      <p:graphicFrame>
        <p:nvGraphicFramePr>
          <p:cNvPr id="3" name="Table 11">
            <a:extLst>
              <a:ext uri="{FF2B5EF4-FFF2-40B4-BE49-F238E27FC236}">
                <a16:creationId xmlns:a16="http://schemas.microsoft.com/office/drawing/2014/main" id="{00172463-5EDD-F8B7-C28C-B0754D83D200}"/>
              </a:ext>
            </a:extLst>
          </p:cNvPr>
          <p:cNvGraphicFramePr>
            <a:graphicFrameLocks noGrp="1"/>
          </p:cNvGraphicFramePr>
          <p:nvPr>
            <p:extLst>
              <p:ext uri="{D42A27DB-BD31-4B8C-83A1-F6EECF244321}">
                <p14:modId xmlns:p14="http://schemas.microsoft.com/office/powerpoint/2010/main" val="2691407798"/>
              </p:ext>
            </p:extLst>
          </p:nvPr>
        </p:nvGraphicFramePr>
        <p:xfrm>
          <a:off x="4064001" y="1254138"/>
          <a:ext cx="8127999" cy="4990828"/>
        </p:xfrm>
        <a:graphic>
          <a:graphicData uri="http://schemas.openxmlformats.org/drawingml/2006/table">
            <a:tbl>
              <a:tblPr firstRow="1" bandRow="1">
                <a:tableStyleId>{00A15C55-8517-42AA-B614-E9B94910E393}</a:tableStyleId>
              </a:tblPr>
              <a:tblGrid>
                <a:gridCol w="2709333">
                  <a:extLst>
                    <a:ext uri="{9D8B030D-6E8A-4147-A177-3AD203B41FA5}">
                      <a16:colId xmlns:a16="http://schemas.microsoft.com/office/drawing/2014/main" val="1413289166"/>
                    </a:ext>
                  </a:extLst>
                </a:gridCol>
                <a:gridCol w="2709333">
                  <a:extLst>
                    <a:ext uri="{9D8B030D-6E8A-4147-A177-3AD203B41FA5}">
                      <a16:colId xmlns:a16="http://schemas.microsoft.com/office/drawing/2014/main" val="986108252"/>
                    </a:ext>
                  </a:extLst>
                </a:gridCol>
                <a:gridCol w="2709333">
                  <a:extLst>
                    <a:ext uri="{9D8B030D-6E8A-4147-A177-3AD203B41FA5}">
                      <a16:colId xmlns:a16="http://schemas.microsoft.com/office/drawing/2014/main" val="3449393592"/>
                    </a:ext>
                  </a:extLst>
                </a:gridCol>
              </a:tblGrid>
              <a:tr h="5295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bg1"/>
                          </a:solidFill>
                          <a:latin typeface="Georgia" panose="02040502050405020303" pitchFamily="18" charset="0"/>
                        </a:rPr>
                        <a:t>Food inflation accelerates</a:t>
                      </a:r>
                      <a:endParaRPr lang="en-GB" dirty="0">
                        <a:solidFill>
                          <a:schemeClr val="bg1"/>
                        </a:solidFill>
                      </a:endParaRPr>
                    </a:p>
                  </a:txBody>
                  <a:tcPr>
                    <a:solidFill>
                      <a:schemeClr val="bg2">
                        <a:lumMod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latin typeface="Georgia" panose="02040502050405020303" pitchFamily="18" charset="0"/>
                        </a:rPr>
                        <a:t>Shoppers seek other ways to save</a:t>
                      </a:r>
                      <a:endParaRPr lang="en-GB" dirty="0">
                        <a:solidFill>
                          <a:schemeClr val="bg1"/>
                        </a:solidFill>
                      </a:endParaRPr>
                    </a:p>
                  </a:txBody>
                  <a:tcPr>
                    <a:solidFill>
                      <a:schemeClr val="tx2">
                        <a:lumMod val="90000"/>
                        <a:lumOff val="1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latin typeface="Georgia" panose="02040502050405020303" pitchFamily="18" charset="0"/>
                        </a:rPr>
                        <a:t>Events helped to lift category sales</a:t>
                      </a:r>
                      <a:endParaRPr lang="en-GB" dirty="0">
                        <a:solidFill>
                          <a:schemeClr val="bg1"/>
                        </a:solidFill>
                      </a:endParaRPr>
                    </a:p>
                  </a:txBody>
                  <a:tcPr>
                    <a:solidFill>
                      <a:schemeClr val="bg2">
                        <a:lumMod val="50000"/>
                      </a:schemeClr>
                    </a:solidFill>
                  </a:tcPr>
                </a:tc>
                <a:extLst>
                  <a:ext uri="{0D108BD9-81ED-4DB2-BD59-A6C34878D82A}">
                    <a16:rowId xmlns:a16="http://schemas.microsoft.com/office/drawing/2014/main" val="63027159"/>
                  </a:ext>
                </a:extLst>
              </a:tr>
              <a:tr h="1241788">
                <a:tc>
                  <a:txBody>
                    <a:bodyPr/>
                    <a:lstStyle/>
                    <a:p>
                      <a:pPr marL="0" lvl="0" indent="0" fontAlgn="base">
                        <a:spcAft>
                          <a:spcPts val="0"/>
                        </a:spcAft>
                        <a:buSzPts val="1100"/>
                        <a:buFont typeface="Symbol" panose="05050102010706020507" pitchFamily="18" charset="2"/>
                        <a:buNone/>
                      </a:pPr>
                      <a:r>
                        <a:rPr lang="en-GB" sz="1200" b="1" i="1" dirty="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Food inflation </a:t>
                      </a:r>
                      <a:r>
                        <a:rPr lang="en-GB" sz="1200" dirty="0">
                          <a:solidFill>
                            <a:srgbClr val="000000"/>
                          </a:solidFill>
                          <a:effectLst/>
                          <a:ea typeface="Times New Roman" panose="02020603050405020304" pitchFamily="18" charset="0"/>
                          <a:cs typeface="Arial" panose="020B0604020202020204" pitchFamily="34" charset="0"/>
                        </a:rPr>
                        <a:t>increased to </a:t>
                      </a:r>
                      <a:r>
                        <a:rPr lang="en-GB" sz="1200" b="1" i="1" dirty="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15%</a:t>
                      </a:r>
                      <a:r>
                        <a:rPr lang="en-GB" sz="1200" dirty="0">
                          <a:solidFill>
                            <a:srgbClr val="000000"/>
                          </a:solidFill>
                          <a:effectLst/>
                          <a:ea typeface="Times New Roman" panose="02020603050405020304" pitchFamily="18" charset="0"/>
                          <a:cs typeface="Arial" panose="020B0604020202020204" pitchFamily="34" charset="0"/>
                        </a:rPr>
                        <a:t> in March (BRC-NIQ SPI) and this is reflected in </a:t>
                      </a:r>
                      <a:r>
                        <a:rPr lang="en-GB" sz="1200" b="1" i="1" dirty="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Total Till </a:t>
                      </a:r>
                      <a:r>
                        <a:rPr lang="en-GB" sz="1200" dirty="0">
                          <a:solidFill>
                            <a:srgbClr val="000000"/>
                          </a:solidFill>
                          <a:effectLst/>
                          <a:ea typeface="Times New Roman" panose="02020603050405020304" pitchFamily="18" charset="0"/>
                          <a:cs typeface="Arial" panose="020B0604020202020204" pitchFamily="34" charset="0"/>
                        </a:rPr>
                        <a:t>value growths which rose to </a:t>
                      </a:r>
                      <a:r>
                        <a:rPr lang="en-GB" sz="1200" b="1" i="1" dirty="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11.5%</a:t>
                      </a:r>
                      <a:r>
                        <a:rPr lang="en-GB" sz="1200" dirty="0">
                          <a:solidFill>
                            <a:srgbClr val="000000"/>
                          </a:solidFill>
                          <a:effectLst/>
                          <a:ea typeface="Times New Roman" panose="02020603050405020304" pitchFamily="18" charset="0"/>
                          <a:cs typeface="Arial" panose="020B0604020202020204" pitchFamily="34" charset="0"/>
                        </a:rPr>
                        <a:t> in March from 11.1% in February.</a:t>
                      </a:r>
                      <a:endParaRPr lang="en-GB" sz="1200" dirty="0"/>
                    </a:p>
                  </a:txBody>
                  <a:tcPr>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1" dirty="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Promotional spend</a:t>
                      </a:r>
                      <a:r>
                        <a:rPr lang="en-GB" sz="1200" b="0" i="0" dirty="0">
                          <a:solidFill>
                            <a:srgbClr val="000000"/>
                          </a:solidFill>
                          <a:effectLst/>
                          <a:latin typeface="+mn-lt"/>
                          <a:ea typeface="Times New Roman" panose="02020603050405020304" pitchFamily="18" charset="0"/>
                          <a:cs typeface="Arial" panose="020B0604020202020204" pitchFamily="34" charset="0"/>
                        </a:rPr>
                        <a:t>, remains low at </a:t>
                      </a:r>
                      <a:r>
                        <a:rPr lang="en-GB" sz="1200" b="1" i="1" dirty="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20%</a:t>
                      </a:r>
                      <a:r>
                        <a:rPr lang="en-GB" sz="1200" b="0" i="0" dirty="0">
                          <a:solidFill>
                            <a:srgbClr val="000000"/>
                          </a:solidFill>
                          <a:effectLst/>
                          <a:latin typeface="+mn-lt"/>
                          <a:ea typeface="Times New Roman" panose="02020603050405020304" pitchFamily="18" charset="0"/>
                          <a:cs typeface="Arial" panose="020B0604020202020204" pitchFamily="34" charset="0"/>
                        </a:rPr>
                        <a:t> of all fmcg spend, with retailers preferring to use EDLP, whilst loyalty discounts are preferred by shoppers.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dirty="0">
                        <a:solidFill>
                          <a:srgbClr val="000000"/>
                        </a:solidFill>
                        <a:effectLst/>
                        <a:latin typeface="+mn-lt"/>
                        <a:cs typeface="Arial" panose="020B0604020202020204" pitchFamily="34" charset="0"/>
                      </a:endParaRPr>
                    </a:p>
                  </a:txBody>
                  <a:tcPr>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0000"/>
                          </a:solidFill>
                          <a:effectLst/>
                          <a:ea typeface="Times New Roman" panose="02020603050405020304" pitchFamily="18" charset="0"/>
                        </a:rPr>
                        <a:t>Shoppers trade up for ‘events which matter’ and </a:t>
                      </a:r>
                      <a:r>
                        <a:rPr lang="en-GB" sz="1200" b="1" i="1" dirty="0">
                          <a:solidFill>
                            <a:srgbClr val="000000"/>
                          </a:solidFill>
                          <a:effectLst/>
                          <a:latin typeface="Georgia" panose="02040502050405020303" pitchFamily="18" charset="0"/>
                          <a:ea typeface="Times New Roman" panose="02020603050405020304" pitchFamily="18" charset="0"/>
                        </a:rPr>
                        <a:t>celebrating ‘mum’ </a:t>
                      </a:r>
                      <a:r>
                        <a:rPr lang="en-GB" sz="1200" dirty="0">
                          <a:solidFill>
                            <a:srgbClr val="000000"/>
                          </a:solidFill>
                          <a:effectLst/>
                          <a:ea typeface="Times New Roman" panose="02020603050405020304" pitchFamily="18" charset="0"/>
                        </a:rPr>
                        <a:t>is a national event.  This year was no exception with weekly sales soaring against a non Mothering Sunday week last year.</a:t>
                      </a:r>
                      <a:endParaRPr lang="en-GB" dirty="0"/>
                    </a:p>
                  </a:txBody>
                  <a:tcPr>
                    <a:solidFill>
                      <a:schemeClr val="bg2">
                        <a:lumMod val="20000"/>
                        <a:lumOff val="80000"/>
                      </a:schemeClr>
                    </a:solidFill>
                  </a:tcPr>
                </a:tc>
                <a:extLst>
                  <a:ext uri="{0D108BD9-81ED-4DB2-BD59-A6C34878D82A}">
                    <a16:rowId xmlns:a16="http://schemas.microsoft.com/office/drawing/2014/main" val="2652025299"/>
                  </a:ext>
                </a:extLst>
              </a:tr>
              <a:tr h="13422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0000"/>
                          </a:solidFill>
                          <a:effectLst/>
                          <a:ea typeface="Times New Roman" panose="02020603050405020304" pitchFamily="18" charset="0"/>
                          <a:cs typeface="Arial" panose="020B0604020202020204" pitchFamily="34" charset="0"/>
                        </a:rPr>
                        <a:t>There was a </a:t>
                      </a:r>
                      <a:r>
                        <a:rPr lang="en-GB" sz="1200" b="1" i="1" dirty="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7% increase in visits </a:t>
                      </a:r>
                      <a:r>
                        <a:rPr lang="en-GB" sz="1200" dirty="0">
                          <a:solidFill>
                            <a:srgbClr val="000000"/>
                          </a:solidFill>
                          <a:effectLst/>
                          <a:ea typeface="Times New Roman" panose="02020603050405020304" pitchFamily="18" charset="0"/>
                          <a:cs typeface="Arial" panose="020B0604020202020204" pitchFamily="34" charset="0"/>
                        </a:rPr>
                        <a:t>to stores, as faced with higher household expenses, shoppers are reducing basket spend by shopping more often.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000000"/>
                        </a:solidFill>
                        <a:effectLst/>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0000"/>
                          </a:solidFill>
                          <a:effectLst/>
                          <a:ea typeface="Times New Roman" panose="02020603050405020304" pitchFamily="18" charset="0"/>
                          <a:cs typeface="Arial" panose="020B0604020202020204" pitchFamily="34" charset="0"/>
                        </a:rPr>
                        <a:t>This increase in visits is also reflected in value sales, with </a:t>
                      </a:r>
                      <a:r>
                        <a:rPr lang="en-GB" sz="1200" b="1" i="1" dirty="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all channels</a:t>
                      </a:r>
                      <a:r>
                        <a:rPr lang="en-GB" sz="1200" dirty="0">
                          <a:solidFill>
                            <a:srgbClr val="000000"/>
                          </a:solidFill>
                          <a:effectLst/>
                          <a:ea typeface="Times New Roman" panose="02020603050405020304" pitchFamily="18" charset="0"/>
                          <a:cs typeface="Arial" panose="020B0604020202020204" pitchFamily="34" charset="0"/>
                        </a:rPr>
                        <a:t>, including online, </a:t>
                      </a:r>
                      <a:r>
                        <a:rPr lang="en-GB" sz="1200" b="1" i="1" dirty="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seeing growth</a:t>
                      </a:r>
                      <a:r>
                        <a:rPr lang="en-GB" sz="1200" dirty="0">
                          <a:solidFill>
                            <a:srgbClr val="000000"/>
                          </a:solidFill>
                          <a:effectLst/>
                          <a:ea typeface="Times New Roman" panose="02020603050405020304" pitchFamily="18" charset="0"/>
                          <a:cs typeface="Arial" panose="020B0604020202020204" pitchFamily="34" charset="0"/>
                        </a:rPr>
                        <a:t> in the last 4 weeks, indicating that shoppers are shopping around to find the best prices.</a:t>
                      </a:r>
                      <a:endParaRPr lang="en-GB" sz="1200" dirty="0">
                        <a:effectLst/>
                        <a:ea typeface="Times New Roman" panose="02020603050405020304" pitchFamily="18" charset="0"/>
                      </a:endParaRPr>
                    </a:p>
                    <a:p>
                      <a:endParaRPr lang="en-GB" sz="1200" dirty="0"/>
                    </a:p>
                  </a:txBody>
                  <a:tcPr>
                    <a:solidFill>
                      <a:schemeClr val="bg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dirty="0">
                          <a:solidFill>
                            <a:srgbClr val="000000"/>
                          </a:solidFill>
                          <a:effectLst/>
                          <a:latin typeface="+mn-lt"/>
                          <a:ea typeface="Times New Roman" panose="02020603050405020304" pitchFamily="18" charset="0"/>
                        </a:rPr>
                        <a:t>Loyalty card incentives and targeted vouchers encourage existing shoppers to return, the immediacy of the discount resonates with shoppers and are important in determining where they shop.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dirty="0">
                        <a:solidFill>
                          <a:srgbClr val="000000"/>
                        </a:solidFill>
                        <a:effectLst/>
                        <a:latin typeface="+mn-lt"/>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dirty="0">
                          <a:solidFill>
                            <a:srgbClr val="000000"/>
                          </a:solidFill>
                          <a:effectLst/>
                          <a:latin typeface="+mn-lt"/>
                          <a:ea typeface="Times New Roman" panose="02020603050405020304" pitchFamily="18" charset="0"/>
                        </a:rPr>
                        <a:t>Despite these incentives it was M&amp;S and ASDA, against weaker comparatives,  who performed ahead of peer group and the Discounters who again won overall, achieving 65% penetration which is a new all time record.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dirty="0">
                        <a:solidFill>
                          <a:srgbClr val="000000"/>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txBody>
                  <a:tcPr>
                    <a:solidFill>
                      <a:schemeClr val="bg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0000"/>
                          </a:solidFill>
                          <a:effectLst/>
                          <a:ea typeface="Times New Roman" panose="02020603050405020304" pitchFamily="18" charset="0"/>
                        </a:rPr>
                        <a:t>Supermarkets outperformed Convenience stores, w/e18Mar23, and with shoppers on average shopping every 1.5 days there was ample opportunity to find the best prices.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000000"/>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0000"/>
                          </a:solidFill>
                          <a:effectLst/>
                        </a:rPr>
                        <a:t>25% off Wine and Sunday Roasts were well timed for Mothering Sunday and Cut Flowers was the gift that shoppers spent the most 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000000"/>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0000"/>
                          </a:solidFill>
                          <a:effectLst/>
                        </a:rPr>
                        <a:t>Retailers helped shoppers celebrate with deals on items for breakfast in bed, Sunday Roast and Afternoon Tea.</a:t>
                      </a:r>
                      <a:endParaRPr lang="en-GB" dirty="0"/>
                    </a:p>
                  </a:txBody>
                  <a:tcPr>
                    <a:solidFill>
                      <a:schemeClr val="bg2">
                        <a:lumMod val="40000"/>
                        <a:lumOff val="60000"/>
                      </a:schemeClr>
                    </a:solidFill>
                  </a:tcPr>
                </a:tc>
                <a:extLst>
                  <a:ext uri="{0D108BD9-81ED-4DB2-BD59-A6C34878D82A}">
                    <a16:rowId xmlns:a16="http://schemas.microsoft.com/office/drawing/2014/main" val="1326169297"/>
                  </a:ext>
                </a:extLst>
              </a:tr>
            </a:tbl>
          </a:graphicData>
        </a:graphic>
      </p:graphicFrame>
    </p:spTree>
    <p:extLst>
      <p:ext uri="{BB962C8B-B14F-4D97-AF65-F5344CB8AC3E}">
        <p14:creationId xmlns:p14="http://schemas.microsoft.com/office/powerpoint/2010/main" val="16013767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able 16">
            <a:extLst>
              <a:ext uri="{FF2B5EF4-FFF2-40B4-BE49-F238E27FC236}">
                <a16:creationId xmlns:a16="http://schemas.microsoft.com/office/drawing/2014/main" id="{97A44356-C123-227B-CE4C-E2CA89338299}"/>
              </a:ext>
            </a:extLst>
          </p:cNvPr>
          <p:cNvGraphicFramePr>
            <a:graphicFrameLocks noGrp="1"/>
          </p:cNvGraphicFramePr>
          <p:nvPr>
            <p:ph idx="1"/>
            <p:extLst>
              <p:ext uri="{D42A27DB-BD31-4B8C-83A1-F6EECF244321}">
                <p14:modId xmlns:p14="http://schemas.microsoft.com/office/powerpoint/2010/main" val="1208301976"/>
              </p:ext>
            </p:extLst>
          </p:nvPr>
        </p:nvGraphicFramePr>
        <p:xfrm>
          <a:off x="4462528" y="1678076"/>
          <a:ext cx="7429524" cy="3872716"/>
        </p:xfrm>
        <a:graphic>
          <a:graphicData uri="http://schemas.openxmlformats.org/drawingml/2006/table">
            <a:tbl>
              <a:tblPr firstRow="1" bandRow="1">
                <a:tableStyleId>{5C22544A-7EE6-4342-B048-85BDC9FD1C3A}</a:tableStyleId>
              </a:tblPr>
              <a:tblGrid>
                <a:gridCol w="3714762">
                  <a:extLst>
                    <a:ext uri="{9D8B030D-6E8A-4147-A177-3AD203B41FA5}">
                      <a16:colId xmlns:a16="http://schemas.microsoft.com/office/drawing/2014/main" val="606967852"/>
                    </a:ext>
                  </a:extLst>
                </a:gridCol>
                <a:gridCol w="3714762">
                  <a:extLst>
                    <a:ext uri="{9D8B030D-6E8A-4147-A177-3AD203B41FA5}">
                      <a16:colId xmlns:a16="http://schemas.microsoft.com/office/drawing/2014/main" val="3671668098"/>
                    </a:ext>
                  </a:extLst>
                </a:gridCol>
              </a:tblGrid>
              <a:tr h="1936358">
                <a:tc>
                  <a:txBody>
                    <a:bodyPr/>
                    <a:lstStyle/>
                    <a:p>
                      <a:endParaRPr lang="en-GB" dirty="0"/>
                    </a:p>
                  </a:txBody>
                  <a:tcPr>
                    <a:solidFill>
                      <a:schemeClr val="accent1">
                        <a:lumMod val="20000"/>
                        <a:lumOff val="80000"/>
                      </a:schemeClr>
                    </a:solidFill>
                  </a:tcPr>
                </a:tc>
                <a:tc>
                  <a:txBody>
                    <a:bodyPr/>
                    <a:lstStyle/>
                    <a:p>
                      <a:endParaRPr lang="en-GB" dirty="0">
                        <a:solidFill>
                          <a:schemeClr val="accent1">
                            <a:lumMod val="40000"/>
                            <a:lumOff val="60000"/>
                          </a:schemeClr>
                        </a:solidFill>
                      </a:endParaRPr>
                    </a:p>
                  </a:txBody>
                  <a:tcPr>
                    <a:solidFill>
                      <a:schemeClr val="bg2"/>
                    </a:solidFill>
                  </a:tcPr>
                </a:tc>
                <a:extLst>
                  <a:ext uri="{0D108BD9-81ED-4DB2-BD59-A6C34878D82A}">
                    <a16:rowId xmlns:a16="http://schemas.microsoft.com/office/drawing/2014/main" val="470358377"/>
                  </a:ext>
                </a:extLst>
              </a:tr>
              <a:tr h="1936358">
                <a:tc>
                  <a:txBody>
                    <a:bodyPr/>
                    <a:lstStyle/>
                    <a:p>
                      <a:endParaRPr lang="en-GB" dirty="0"/>
                    </a:p>
                  </a:txBody>
                  <a:tcPr>
                    <a:solidFill>
                      <a:schemeClr val="bg1">
                        <a:lumMod val="50000"/>
                      </a:schemeClr>
                    </a:solidFill>
                  </a:tcPr>
                </a:tc>
                <a:tc>
                  <a:txBody>
                    <a:bodyPr/>
                    <a:lstStyle/>
                    <a:p>
                      <a:endParaRPr lang="en-GB" dirty="0"/>
                    </a:p>
                  </a:txBody>
                  <a:tcPr>
                    <a:solidFill>
                      <a:schemeClr val="accent1">
                        <a:lumMod val="20000"/>
                        <a:lumOff val="80000"/>
                      </a:schemeClr>
                    </a:solidFill>
                  </a:tcPr>
                </a:tc>
                <a:extLst>
                  <a:ext uri="{0D108BD9-81ED-4DB2-BD59-A6C34878D82A}">
                    <a16:rowId xmlns:a16="http://schemas.microsoft.com/office/drawing/2014/main" val="1308050722"/>
                  </a:ext>
                </a:extLst>
              </a:tr>
            </a:tbl>
          </a:graphicData>
        </a:graphic>
      </p:graphicFrame>
      <p:sp>
        <p:nvSpPr>
          <p:cNvPr id="2" name="Slide Number Placeholder 1">
            <a:extLst>
              <a:ext uri="{FF2B5EF4-FFF2-40B4-BE49-F238E27FC236}">
                <a16:creationId xmlns:a16="http://schemas.microsoft.com/office/drawing/2014/main" id="{CDAB742E-218C-2BBD-16C7-5C984E899A4E}"/>
              </a:ext>
            </a:extLst>
          </p:cNvPr>
          <p:cNvSpPr>
            <a:spLocks noGrp="1"/>
          </p:cNvSpPr>
          <p:nvPr>
            <p:ph type="sldNum" sz="quarter" idx="12"/>
          </p:nvPr>
        </p:nvSpPr>
        <p:spPr/>
        <p:txBody>
          <a:bodyPr/>
          <a:lstStyle/>
          <a:p>
            <a:fld id="{403EF4E2-7A7A-0548-85F1-5479B7C9E1B2}" type="slidenum">
              <a:rPr lang="en-US" smtClean="0"/>
              <a:t>40</a:t>
            </a:fld>
            <a:endParaRPr lang="en-US" dirty="0"/>
          </a:p>
        </p:txBody>
      </p:sp>
      <p:sp>
        <p:nvSpPr>
          <p:cNvPr id="12" name="Title 11">
            <a:extLst>
              <a:ext uri="{FF2B5EF4-FFF2-40B4-BE49-F238E27FC236}">
                <a16:creationId xmlns:a16="http://schemas.microsoft.com/office/drawing/2014/main" id="{945578C5-0939-8EC0-3D15-FB8D50F132F6}"/>
              </a:ext>
            </a:extLst>
          </p:cNvPr>
          <p:cNvSpPr>
            <a:spLocks noGrp="1"/>
          </p:cNvSpPr>
          <p:nvPr>
            <p:ph type="ctrTitle"/>
          </p:nvPr>
        </p:nvSpPr>
        <p:spPr>
          <a:xfrm>
            <a:off x="346514" y="3358889"/>
            <a:ext cx="3503952" cy="2390972"/>
          </a:xfrm>
        </p:spPr>
        <p:txBody>
          <a:bodyPr/>
          <a:lstStyle/>
          <a:p>
            <a:r>
              <a:rPr lang="en-GB" sz="2400" b="0" dirty="0">
                <a:latin typeface="+mn-lt"/>
              </a:rPr>
              <a:t>Shoppers are </a:t>
            </a:r>
            <a:r>
              <a:rPr lang="en-GB" sz="2400" i="1" dirty="0">
                <a:latin typeface="Georgia" panose="02040502050405020303" pitchFamily="18" charset="0"/>
              </a:rPr>
              <a:t>buying less across all channels</a:t>
            </a:r>
            <a:r>
              <a:rPr lang="en-GB" sz="2400" b="0" dirty="0">
                <a:latin typeface="+mn-lt"/>
              </a:rPr>
              <a:t>, to mitigate the impact, retailers need to attract </a:t>
            </a:r>
            <a:r>
              <a:rPr lang="en-GB" sz="2400" i="1" dirty="0">
                <a:latin typeface="Georgia" panose="02040502050405020303" pitchFamily="18" charset="0"/>
              </a:rPr>
              <a:t>more shoppers </a:t>
            </a:r>
            <a:r>
              <a:rPr lang="en-GB" sz="2400" b="0" dirty="0">
                <a:latin typeface="+mn-lt"/>
              </a:rPr>
              <a:t>and </a:t>
            </a:r>
            <a:r>
              <a:rPr lang="en-GB" sz="2400" i="1" dirty="0">
                <a:latin typeface="Georgia" panose="02040502050405020303" pitchFamily="18" charset="0"/>
              </a:rPr>
              <a:t>more visits</a:t>
            </a:r>
            <a:r>
              <a:rPr lang="en-GB" sz="2400" b="0" dirty="0">
                <a:latin typeface="+mn-lt"/>
              </a:rPr>
              <a:t>.</a:t>
            </a:r>
            <a:br>
              <a:rPr lang="en-GB" sz="2400" b="0" dirty="0">
                <a:latin typeface="+mn-lt"/>
              </a:rPr>
            </a:br>
            <a:br>
              <a:rPr lang="en-GB" sz="2400" b="0" dirty="0">
                <a:latin typeface="+mn-lt"/>
              </a:rPr>
            </a:br>
            <a:r>
              <a:rPr lang="en-GB" sz="2400" i="1" dirty="0">
                <a:latin typeface="Georgia" panose="02040502050405020303" pitchFamily="18" charset="0"/>
              </a:rPr>
              <a:t>Only</a:t>
            </a:r>
            <a:r>
              <a:rPr lang="en-GB" sz="2400" b="0" dirty="0">
                <a:latin typeface="+mn-lt"/>
              </a:rPr>
              <a:t> the </a:t>
            </a:r>
            <a:r>
              <a:rPr lang="en-GB" sz="2400" i="1" dirty="0">
                <a:latin typeface="Georgia" panose="02040502050405020303" pitchFamily="18" charset="0"/>
              </a:rPr>
              <a:t>Discounter channel</a:t>
            </a:r>
            <a:r>
              <a:rPr lang="en-GB" sz="2400" b="0" dirty="0">
                <a:latin typeface="+mn-lt"/>
              </a:rPr>
              <a:t> is achieving</a:t>
            </a:r>
            <a:r>
              <a:rPr lang="en-GB" sz="2400" i="1" dirty="0">
                <a:latin typeface="Georgia" panose="02040502050405020303" pitchFamily="18" charset="0"/>
              </a:rPr>
              <a:t> sizeable </a:t>
            </a:r>
            <a:r>
              <a:rPr lang="en-GB" sz="2400" b="0" dirty="0">
                <a:latin typeface="Georgia" panose="02040502050405020303" pitchFamily="18" charset="0"/>
              </a:rPr>
              <a:t>growth on both metrics</a:t>
            </a:r>
            <a:r>
              <a:rPr lang="en-GB" sz="2400" b="0" dirty="0">
                <a:latin typeface="+mn-lt"/>
              </a:rPr>
              <a:t>.</a:t>
            </a:r>
          </a:p>
        </p:txBody>
      </p:sp>
      <p:sp>
        <p:nvSpPr>
          <p:cNvPr id="15" name="Text Placeholder 14">
            <a:extLst>
              <a:ext uri="{FF2B5EF4-FFF2-40B4-BE49-F238E27FC236}">
                <a16:creationId xmlns:a16="http://schemas.microsoft.com/office/drawing/2014/main" id="{9CD3D6CC-1EB3-7AB4-2E97-BBB43C327F28}"/>
              </a:ext>
            </a:extLst>
          </p:cNvPr>
          <p:cNvSpPr>
            <a:spLocks noGrp="1"/>
          </p:cNvSpPr>
          <p:nvPr>
            <p:ph type="body" sz="quarter" idx="14"/>
          </p:nvPr>
        </p:nvSpPr>
        <p:spPr/>
        <p:txBody>
          <a:bodyPr/>
          <a:lstStyle/>
          <a:p>
            <a:r>
              <a:rPr lang="en-GB" dirty="0"/>
              <a:t>Source:  NIQ Homescan FMCG 4w/e 25</a:t>
            </a:r>
            <a:r>
              <a:rPr lang="en-GB" baseline="30000" dirty="0"/>
              <a:t>th</a:t>
            </a:r>
            <a:r>
              <a:rPr lang="en-GB" dirty="0"/>
              <a:t> March 2023</a:t>
            </a:r>
          </a:p>
        </p:txBody>
      </p:sp>
      <p:graphicFrame>
        <p:nvGraphicFramePr>
          <p:cNvPr id="26" name="Chart 25">
            <a:extLst>
              <a:ext uri="{FF2B5EF4-FFF2-40B4-BE49-F238E27FC236}">
                <a16:creationId xmlns:a16="http://schemas.microsoft.com/office/drawing/2014/main" id="{36731D6D-6062-6D7D-835A-3EF5F1953E16}"/>
              </a:ext>
            </a:extLst>
          </p:cNvPr>
          <p:cNvGraphicFramePr/>
          <p:nvPr>
            <p:extLst>
              <p:ext uri="{D42A27DB-BD31-4B8C-83A1-F6EECF244321}">
                <p14:modId xmlns:p14="http://schemas.microsoft.com/office/powerpoint/2010/main" val="2466580711"/>
              </p:ext>
            </p:extLst>
          </p:nvPr>
        </p:nvGraphicFramePr>
        <p:xfrm>
          <a:off x="8296140" y="3610376"/>
          <a:ext cx="3354946" cy="185455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Chart 20">
            <a:extLst>
              <a:ext uri="{FF2B5EF4-FFF2-40B4-BE49-F238E27FC236}">
                <a16:creationId xmlns:a16="http://schemas.microsoft.com/office/drawing/2014/main" id="{A634FCDB-8C23-9D60-5D16-2B88665805FC}"/>
              </a:ext>
            </a:extLst>
          </p:cNvPr>
          <p:cNvGraphicFramePr/>
          <p:nvPr>
            <p:extLst>
              <p:ext uri="{D42A27DB-BD31-4B8C-83A1-F6EECF244321}">
                <p14:modId xmlns:p14="http://schemas.microsoft.com/office/powerpoint/2010/main" val="2061353124"/>
              </p:ext>
            </p:extLst>
          </p:nvPr>
        </p:nvGraphicFramePr>
        <p:xfrm>
          <a:off x="8315458" y="1680692"/>
          <a:ext cx="3354946" cy="185455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Chart 18">
            <a:extLst>
              <a:ext uri="{FF2B5EF4-FFF2-40B4-BE49-F238E27FC236}">
                <a16:creationId xmlns:a16="http://schemas.microsoft.com/office/drawing/2014/main" id="{69A14315-8CD4-CC52-8C98-9D767D4CB24E}"/>
              </a:ext>
            </a:extLst>
          </p:cNvPr>
          <p:cNvGraphicFramePr/>
          <p:nvPr>
            <p:extLst>
              <p:ext uri="{D42A27DB-BD31-4B8C-83A1-F6EECF244321}">
                <p14:modId xmlns:p14="http://schemas.microsoft.com/office/powerpoint/2010/main" val="338211860"/>
              </p:ext>
            </p:extLst>
          </p:nvPr>
        </p:nvGraphicFramePr>
        <p:xfrm>
          <a:off x="4481848" y="1680692"/>
          <a:ext cx="3354946" cy="185455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3" name="Chart 22">
            <a:extLst>
              <a:ext uri="{FF2B5EF4-FFF2-40B4-BE49-F238E27FC236}">
                <a16:creationId xmlns:a16="http://schemas.microsoft.com/office/drawing/2014/main" id="{1DEBE32D-AD0C-A0EC-E62E-E20DFF96C991}"/>
              </a:ext>
            </a:extLst>
          </p:cNvPr>
          <p:cNvGraphicFramePr/>
          <p:nvPr>
            <p:extLst>
              <p:ext uri="{D42A27DB-BD31-4B8C-83A1-F6EECF244321}">
                <p14:modId xmlns:p14="http://schemas.microsoft.com/office/powerpoint/2010/main" val="904490835"/>
              </p:ext>
            </p:extLst>
          </p:nvPr>
        </p:nvGraphicFramePr>
        <p:xfrm>
          <a:off x="4602051" y="3623255"/>
          <a:ext cx="3354946" cy="1854559"/>
        </p:xfrm>
        <a:graphic>
          <a:graphicData uri="http://schemas.openxmlformats.org/drawingml/2006/chart">
            <c:chart xmlns:c="http://schemas.openxmlformats.org/drawingml/2006/chart" xmlns:r="http://schemas.openxmlformats.org/officeDocument/2006/relationships" r:id="rId6"/>
          </a:graphicData>
        </a:graphic>
      </p:graphicFrame>
      <p:sp>
        <p:nvSpPr>
          <p:cNvPr id="20" name="TextBox 19">
            <a:extLst>
              <a:ext uri="{FF2B5EF4-FFF2-40B4-BE49-F238E27FC236}">
                <a16:creationId xmlns:a16="http://schemas.microsoft.com/office/drawing/2014/main" id="{14CDF05A-F1C1-4D54-6378-CB1F93E6EA33}"/>
              </a:ext>
            </a:extLst>
          </p:cNvPr>
          <p:cNvSpPr txBox="1"/>
          <p:nvPr/>
        </p:nvSpPr>
        <p:spPr>
          <a:xfrm>
            <a:off x="4494727" y="1680693"/>
            <a:ext cx="1712890" cy="251138"/>
          </a:xfrm>
          <a:prstGeom prst="rect">
            <a:avLst/>
          </a:prstGeom>
          <a:noFill/>
        </p:spPr>
        <p:txBody>
          <a:bodyPr wrap="none" lIns="0" rIns="0" rtlCol="0">
            <a:noAutofit/>
          </a:bodyPr>
          <a:lstStyle/>
          <a:p>
            <a:pPr algn="l">
              <a:spcAft>
                <a:spcPts val="600"/>
              </a:spcAft>
            </a:pPr>
            <a:r>
              <a:rPr lang="en-GB" sz="1400" dirty="0">
                <a:solidFill>
                  <a:schemeClr val="tx1">
                    <a:lumMod val="50000"/>
                  </a:schemeClr>
                </a:solidFill>
              </a:rPr>
              <a:t>Shoppers</a:t>
            </a:r>
          </a:p>
        </p:txBody>
      </p:sp>
      <p:sp>
        <p:nvSpPr>
          <p:cNvPr id="22" name="TextBox 21">
            <a:extLst>
              <a:ext uri="{FF2B5EF4-FFF2-40B4-BE49-F238E27FC236}">
                <a16:creationId xmlns:a16="http://schemas.microsoft.com/office/drawing/2014/main" id="{75B198FA-ECC7-3890-747D-4267F22A1DA0}"/>
              </a:ext>
            </a:extLst>
          </p:cNvPr>
          <p:cNvSpPr txBox="1"/>
          <p:nvPr/>
        </p:nvSpPr>
        <p:spPr>
          <a:xfrm>
            <a:off x="8205987" y="1680693"/>
            <a:ext cx="1712890" cy="251138"/>
          </a:xfrm>
          <a:prstGeom prst="rect">
            <a:avLst/>
          </a:prstGeom>
          <a:noFill/>
        </p:spPr>
        <p:txBody>
          <a:bodyPr wrap="none" lIns="0" rIns="0" rtlCol="0">
            <a:noAutofit/>
          </a:bodyPr>
          <a:lstStyle/>
          <a:p>
            <a:pPr algn="l">
              <a:spcAft>
                <a:spcPts val="600"/>
              </a:spcAft>
            </a:pPr>
            <a:r>
              <a:rPr lang="en-GB" sz="1400" dirty="0">
                <a:solidFill>
                  <a:schemeClr val="bg1"/>
                </a:solidFill>
              </a:rPr>
              <a:t>Spend (£ per buyer)</a:t>
            </a:r>
          </a:p>
        </p:txBody>
      </p:sp>
      <p:sp>
        <p:nvSpPr>
          <p:cNvPr id="27" name="TextBox 26">
            <a:extLst>
              <a:ext uri="{FF2B5EF4-FFF2-40B4-BE49-F238E27FC236}">
                <a16:creationId xmlns:a16="http://schemas.microsoft.com/office/drawing/2014/main" id="{274363F3-B397-DA3E-1637-9ACED88270A5}"/>
              </a:ext>
            </a:extLst>
          </p:cNvPr>
          <p:cNvSpPr txBox="1"/>
          <p:nvPr/>
        </p:nvSpPr>
        <p:spPr>
          <a:xfrm>
            <a:off x="8205987" y="3694091"/>
            <a:ext cx="1712890" cy="251138"/>
          </a:xfrm>
          <a:prstGeom prst="rect">
            <a:avLst/>
          </a:prstGeom>
          <a:noFill/>
        </p:spPr>
        <p:txBody>
          <a:bodyPr wrap="none" lIns="0" rIns="0" rtlCol="0">
            <a:noAutofit/>
          </a:bodyPr>
          <a:lstStyle/>
          <a:p>
            <a:pPr algn="l">
              <a:spcAft>
                <a:spcPts val="600"/>
              </a:spcAft>
            </a:pPr>
            <a:r>
              <a:rPr lang="en-GB" sz="1400" dirty="0">
                <a:solidFill>
                  <a:schemeClr val="tx1">
                    <a:lumMod val="50000"/>
                  </a:schemeClr>
                </a:solidFill>
              </a:rPr>
              <a:t>Trips (occasions per buyer)</a:t>
            </a:r>
          </a:p>
        </p:txBody>
      </p:sp>
      <p:sp>
        <p:nvSpPr>
          <p:cNvPr id="28" name="TextBox 27">
            <a:extLst>
              <a:ext uri="{FF2B5EF4-FFF2-40B4-BE49-F238E27FC236}">
                <a16:creationId xmlns:a16="http://schemas.microsoft.com/office/drawing/2014/main" id="{6321EA44-CF47-E0F5-4CEA-8FAA91DC5621}"/>
              </a:ext>
            </a:extLst>
          </p:cNvPr>
          <p:cNvSpPr txBox="1"/>
          <p:nvPr/>
        </p:nvSpPr>
        <p:spPr>
          <a:xfrm>
            <a:off x="4451752" y="1185925"/>
            <a:ext cx="7604484" cy="707886"/>
          </a:xfrm>
          <a:prstGeom prst="rect">
            <a:avLst/>
          </a:prstGeom>
          <a:noFill/>
        </p:spPr>
        <p:txBody>
          <a:bodyPr wrap="square" lIns="0" rIns="0" rtlCol="0" anchor="ctr">
            <a:spAutoFit/>
          </a:bodyPr>
          <a:lstStyle/>
          <a:p>
            <a:pPr>
              <a:buSzPts val="1100"/>
            </a:pPr>
            <a:r>
              <a:rPr lang="en-US" sz="1400" b="1" dirty="0">
                <a:latin typeface="Arial" panose="020B0604020202020204" pitchFamily="34" charset="0"/>
                <a:cs typeface="Arial" panose="020B0604020202020204" pitchFamily="34" charset="0"/>
                <a:sym typeface="Montserrat"/>
              </a:rPr>
              <a:t>Shopper metrics by channel</a:t>
            </a:r>
          </a:p>
          <a:p>
            <a:pPr>
              <a:buSzPts val="1100"/>
            </a:pPr>
            <a:r>
              <a:rPr lang="en-US" sz="1200" i="1" dirty="0">
                <a:latin typeface="Arial" panose="020B0604020202020204" pitchFamily="34" charset="0"/>
                <a:cs typeface="Arial" panose="020B0604020202020204" pitchFamily="34" charset="0"/>
              </a:rPr>
              <a:t>Latest 4 weeks g</a:t>
            </a:r>
            <a:r>
              <a:rPr lang="en-US" sz="1200" i="1" dirty="0">
                <a:solidFill>
                  <a:schemeClr val="tx1"/>
                </a:solidFill>
                <a:latin typeface="Arial" panose="020B0604020202020204" pitchFamily="34" charset="0"/>
                <a:cs typeface="Arial" panose="020B0604020202020204" pitchFamily="34" charset="0"/>
              </a:rPr>
              <a:t>rowth vs LY</a:t>
            </a:r>
          </a:p>
          <a:p>
            <a:pPr>
              <a:buSzPts val="1100"/>
            </a:pPr>
            <a:endParaRPr lang="en-US" sz="1400" b="1" dirty="0">
              <a:latin typeface="Arial" panose="020B0604020202020204" pitchFamily="34" charset="0"/>
              <a:cs typeface="Arial" panose="020B0604020202020204" pitchFamily="34" charset="0"/>
              <a:sym typeface="Montserrat"/>
            </a:endParaRPr>
          </a:p>
        </p:txBody>
      </p:sp>
      <p:sp>
        <p:nvSpPr>
          <p:cNvPr id="25" name="TextBox 24">
            <a:extLst>
              <a:ext uri="{FF2B5EF4-FFF2-40B4-BE49-F238E27FC236}">
                <a16:creationId xmlns:a16="http://schemas.microsoft.com/office/drawing/2014/main" id="{9000EA05-1CC0-7527-D6F4-DDE752BD422C}"/>
              </a:ext>
            </a:extLst>
          </p:cNvPr>
          <p:cNvSpPr txBox="1"/>
          <p:nvPr/>
        </p:nvSpPr>
        <p:spPr>
          <a:xfrm>
            <a:off x="4494727" y="3655454"/>
            <a:ext cx="1712890" cy="251138"/>
          </a:xfrm>
          <a:prstGeom prst="rect">
            <a:avLst/>
          </a:prstGeom>
          <a:noFill/>
        </p:spPr>
        <p:txBody>
          <a:bodyPr wrap="none" lIns="0" rIns="0" rtlCol="0">
            <a:noAutofit/>
          </a:bodyPr>
          <a:lstStyle/>
          <a:p>
            <a:pPr algn="l">
              <a:spcAft>
                <a:spcPts val="600"/>
              </a:spcAft>
            </a:pPr>
            <a:r>
              <a:rPr lang="en-GB" sz="1400" dirty="0">
                <a:solidFill>
                  <a:schemeClr val="bg1"/>
                </a:solidFill>
              </a:rPr>
              <a:t>Volume (units per buyer)</a:t>
            </a:r>
          </a:p>
        </p:txBody>
      </p:sp>
    </p:spTree>
    <p:extLst>
      <p:ext uri="{BB962C8B-B14F-4D97-AF65-F5344CB8AC3E}">
        <p14:creationId xmlns:p14="http://schemas.microsoft.com/office/powerpoint/2010/main" val="1655119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B0C96-8660-4602-D9A8-DB8CD063C851}"/>
              </a:ext>
            </a:extLst>
          </p:cNvPr>
          <p:cNvSpPr>
            <a:spLocks noGrp="1"/>
          </p:cNvSpPr>
          <p:nvPr>
            <p:ph type="ctrTitle"/>
          </p:nvPr>
        </p:nvSpPr>
        <p:spPr>
          <a:xfrm>
            <a:off x="288559" y="1671355"/>
            <a:ext cx="5023670" cy="1757645"/>
          </a:xfrm>
        </p:spPr>
        <p:txBody>
          <a:bodyPr/>
          <a:lstStyle/>
          <a:p>
            <a:r>
              <a:rPr lang="en-US" dirty="0"/>
              <a:t>Mothering Sunday</a:t>
            </a:r>
            <a:endParaRPr lang="en-US" sz="5000" dirty="0">
              <a:solidFill>
                <a:schemeClr val="accent2"/>
              </a:solidFill>
            </a:endParaRPr>
          </a:p>
        </p:txBody>
      </p:sp>
      <p:sp>
        <p:nvSpPr>
          <p:cNvPr id="3" name="Subtitle 1">
            <a:extLst>
              <a:ext uri="{FF2B5EF4-FFF2-40B4-BE49-F238E27FC236}">
                <a16:creationId xmlns:a16="http://schemas.microsoft.com/office/drawing/2014/main" id="{EF1E8475-D7AC-A944-1575-088B8B8849A7}"/>
              </a:ext>
            </a:extLst>
          </p:cNvPr>
          <p:cNvSpPr>
            <a:spLocks noGrp="1"/>
          </p:cNvSpPr>
          <p:nvPr>
            <p:ph type="subTitle" idx="1"/>
          </p:nvPr>
        </p:nvSpPr>
        <p:spPr>
          <a:xfrm>
            <a:off x="373868" y="6016115"/>
            <a:ext cx="8159100" cy="184800"/>
          </a:xfrm>
        </p:spPr>
        <p:txBody>
          <a:bodyPr/>
          <a:lstStyle/>
          <a:p>
            <a:pPr marL="114300">
              <a:spcBef>
                <a:spcPct val="0"/>
              </a:spcBef>
            </a:pPr>
            <a:r>
              <a:rPr lang="en-GB" altLang="en-US" sz="700" dirty="0"/>
              <a:t>Source:  NIQ Scantrack  week ending 18</a:t>
            </a:r>
            <a:r>
              <a:rPr lang="en-GB" altLang="en-US" sz="700" baseline="30000" dirty="0"/>
              <a:t>th</a:t>
            </a:r>
            <a:r>
              <a:rPr lang="en-GB" altLang="en-US" sz="700" dirty="0"/>
              <a:t> March 2023 vs 26</a:t>
            </a:r>
            <a:r>
              <a:rPr lang="en-GB" altLang="en-US" sz="700" baseline="30000" dirty="0"/>
              <a:t>th</a:t>
            </a:r>
            <a:r>
              <a:rPr lang="en-GB" altLang="en-US" sz="700" dirty="0"/>
              <a:t> March 2022</a:t>
            </a:r>
          </a:p>
          <a:p>
            <a:pPr marL="114300">
              <a:spcBef>
                <a:spcPct val="0"/>
              </a:spcBef>
            </a:pPr>
            <a:r>
              <a:rPr lang="en-GB" altLang="en-US" sz="700" dirty="0"/>
              <a:t>Homescan SOTN Survey Feb 2021</a:t>
            </a:r>
            <a:endParaRPr lang="en-PH" dirty="0"/>
          </a:p>
        </p:txBody>
      </p:sp>
      <p:sp>
        <p:nvSpPr>
          <p:cNvPr id="4" name="Slide Number Placeholder 3">
            <a:extLst>
              <a:ext uri="{FF2B5EF4-FFF2-40B4-BE49-F238E27FC236}">
                <a16:creationId xmlns:a16="http://schemas.microsoft.com/office/drawing/2014/main" id="{4F17E509-BDA7-0A93-8495-E47D7FEF06CE}"/>
              </a:ext>
            </a:extLst>
          </p:cNvPr>
          <p:cNvSpPr>
            <a:spLocks noGrp="1"/>
          </p:cNvSpPr>
          <p:nvPr>
            <p:ph type="sldNum" sz="quarter" idx="4"/>
          </p:nvPr>
        </p:nvSpPr>
        <p:spPr/>
        <p:txBody>
          <a:bodyPr/>
          <a:lstStyle/>
          <a:p>
            <a:fld id="{403EF4E2-7A7A-0548-85F1-5479B7C9E1B2}" type="slidenum">
              <a:rPr lang="en-US" smtClean="0"/>
              <a:pPr/>
              <a:t>41</a:t>
            </a:fld>
            <a:endParaRPr lang="en-US" dirty="0"/>
          </a:p>
        </p:txBody>
      </p:sp>
      <p:sp>
        <p:nvSpPr>
          <p:cNvPr id="5" name="Text Placeholder 3">
            <a:extLst>
              <a:ext uri="{FF2B5EF4-FFF2-40B4-BE49-F238E27FC236}">
                <a16:creationId xmlns:a16="http://schemas.microsoft.com/office/drawing/2014/main" id="{7F9D7DD4-61A0-F7F1-4ACC-9980D459F32A}"/>
              </a:ext>
            </a:extLst>
          </p:cNvPr>
          <p:cNvSpPr txBox="1">
            <a:spLocks/>
          </p:cNvSpPr>
          <p:nvPr/>
        </p:nvSpPr>
        <p:spPr>
          <a:xfrm>
            <a:off x="373868" y="5075747"/>
            <a:ext cx="7560840" cy="533399"/>
          </a:xfrm>
          <a:prstGeom prst="rect">
            <a:avLst/>
          </a:prstGeom>
          <a:noFill/>
          <a:ln>
            <a:noFill/>
          </a:ln>
        </p:spPr>
        <p:txBody>
          <a:bodyPr spcFirstLastPara="1" wrap="square" lIns="0" tIns="91425" rIns="0" bIns="91425" anchor="b"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Avenir Next LT Pro" panose="020B0504020202020204" pitchFamily="34" charset="0"/>
                <a:ea typeface="Montserrat"/>
                <a:cs typeface="Montserrat"/>
                <a:sym typeface="Montserrat"/>
              </a:defRPr>
            </a:lvl1pPr>
            <a:lvl2pPr marL="914400" marR="0" lvl="1" indent="-30480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a:ea typeface="Montserrat"/>
                <a:cs typeface="Montserrat"/>
                <a:sym typeface="Montserrat"/>
              </a:defRPr>
            </a:lvl2pPr>
            <a:lvl3pPr marL="1371600" marR="0" lvl="2" indent="-29210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a:ea typeface="Montserrat"/>
                <a:cs typeface="Montserrat"/>
                <a:sym typeface="Montserrat"/>
              </a:defRPr>
            </a:lvl3pPr>
            <a:lvl4pPr marL="1828800" marR="0" lvl="3" indent="-29210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a:ea typeface="Montserrat"/>
                <a:cs typeface="Montserrat"/>
                <a:sym typeface="Montserrat"/>
              </a:defRPr>
            </a:lvl4pPr>
            <a:lvl5pPr marL="2286000" marR="0" lvl="4" indent="-29210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a:ea typeface="Montserrat"/>
                <a:cs typeface="Montserrat"/>
                <a:sym typeface="Montserrat"/>
              </a:defRPr>
            </a:lvl5pPr>
            <a:lvl6pPr marL="2743200" marR="0" lvl="5" indent="-29210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a:ea typeface="Montserrat"/>
                <a:cs typeface="Montserrat"/>
                <a:sym typeface="Montserrat"/>
              </a:defRPr>
            </a:lvl6pPr>
            <a:lvl7pPr marL="3200400" marR="0" lvl="6" indent="-29210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a:ea typeface="Montserrat"/>
                <a:cs typeface="Montserrat"/>
                <a:sym typeface="Montserrat"/>
              </a:defRPr>
            </a:lvl7pPr>
            <a:lvl8pPr marL="3657600" marR="0" lvl="7" indent="-29210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a:ea typeface="Montserrat"/>
                <a:cs typeface="Montserrat"/>
                <a:sym typeface="Montserrat"/>
              </a:defRPr>
            </a:lvl8pPr>
            <a:lvl9pPr marL="4114800" marR="0" lvl="8" indent="-29210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a:ea typeface="Montserrat"/>
                <a:cs typeface="Montserrat"/>
                <a:sym typeface="Montserrat"/>
              </a:defRPr>
            </a:lvl9pPr>
          </a:lstStyle>
          <a:p>
            <a:pPr marL="114300">
              <a:spcBef>
                <a:spcPct val="0"/>
              </a:spcBef>
            </a:pPr>
            <a:r>
              <a:rPr lang="en-GB" altLang="en-US" sz="800" dirty="0">
                <a:solidFill>
                  <a:schemeClr val="bg1"/>
                </a:solidFill>
                <a:latin typeface="+mn-lt"/>
              </a:rPr>
              <a:t>Mothering Sunday 2022 was on Sunday 27</a:t>
            </a:r>
            <a:r>
              <a:rPr lang="en-GB" altLang="en-US" sz="800" baseline="30000" dirty="0">
                <a:solidFill>
                  <a:schemeClr val="bg1"/>
                </a:solidFill>
                <a:latin typeface="+mn-lt"/>
              </a:rPr>
              <a:t>th</a:t>
            </a:r>
            <a:r>
              <a:rPr lang="en-GB" altLang="en-US" sz="800" dirty="0">
                <a:solidFill>
                  <a:schemeClr val="bg1"/>
                </a:solidFill>
                <a:latin typeface="+mn-lt"/>
              </a:rPr>
              <a:t> March</a:t>
            </a:r>
          </a:p>
          <a:p>
            <a:pPr marL="114300">
              <a:spcBef>
                <a:spcPct val="0"/>
              </a:spcBef>
            </a:pPr>
            <a:r>
              <a:rPr lang="en-GB" altLang="en-US" sz="800" dirty="0">
                <a:solidFill>
                  <a:schemeClr val="bg1"/>
                </a:solidFill>
                <a:latin typeface="+mn-lt"/>
              </a:rPr>
              <a:t>Mothering Sunday 2023 was on Sunday 19</a:t>
            </a:r>
            <a:r>
              <a:rPr lang="en-GB" altLang="en-US" sz="800" baseline="30000" dirty="0">
                <a:solidFill>
                  <a:schemeClr val="bg1"/>
                </a:solidFill>
                <a:latin typeface="+mn-lt"/>
              </a:rPr>
              <a:t>th</a:t>
            </a:r>
            <a:r>
              <a:rPr lang="en-GB" altLang="en-US" sz="800" dirty="0">
                <a:solidFill>
                  <a:schemeClr val="bg1"/>
                </a:solidFill>
                <a:latin typeface="+mn-lt"/>
              </a:rPr>
              <a:t> March</a:t>
            </a:r>
          </a:p>
        </p:txBody>
      </p:sp>
    </p:spTree>
    <p:extLst>
      <p:ext uri="{BB962C8B-B14F-4D97-AF65-F5344CB8AC3E}">
        <p14:creationId xmlns:p14="http://schemas.microsoft.com/office/powerpoint/2010/main" val="11405111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DAA3902-C01B-1701-6E14-9708BC3A8F1F}"/>
              </a:ext>
            </a:extLst>
          </p:cNvPr>
          <p:cNvSpPr>
            <a:spLocks noGrp="1"/>
          </p:cNvSpPr>
          <p:nvPr>
            <p:ph type="sldNum" sz="quarter" idx="12"/>
          </p:nvPr>
        </p:nvSpPr>
        <p:spPr/>
        <p:txBody>
          <a:bodyPr/>
          <a:lstStyle/>
          <a:p>
            <a:fld id="{403EF4E2-7A7A-0548-85F1-5479B7C9E1B2}" type="slidenum">
              <a:rPr lang="en-US" smtClean="0"/>
              <a:t>42</a:t>
            </a:fld>
            <a:endParaRPr lang="en-US" dirty="0"/>
          </a:p>
        </p:txBody>
      </p:sp>
      <p:sp>
        <p:nvSpPr>
          <p:cNvPr id="8" name="Title 7">
            <a:extLst>
              <a:ext uri="{FF2B5EF4-FFF2-40B4-BE49-F238E27FC236}">
                <a16:creationId xmlns:a16="http://schemas.microsoft.com/office/drawing/2014/main" id="{314EBEAC-5D79-7D84-0527-E46432A4AC62}"/>
              </a:ext>
            </a:extLst>
          </p:cNvPr>
          <p:cNvSpPr>
            <a:spLocks noGrp="1"/>
          </p:cNvSpPr>
          <p:nvPr>
            <p:ph type="ctrTitle"/>
          </p:nvPr>
        </p:nvSpPr>
        <p:spPr>
          <a:xfrm>
            <a:off x="314316" y="3300934"/>
            <a:ext cx="3503952" cy="2390972"/>
          </a:xfrm>
        </p:spPr>
        <p:txBody>
          <a:bodyPr/>
          <a:lstStyle/>
          <a:p>
            <a:r>
              <a:rPr lang="en-US" sz="2400" b="0" dirty="0"/>
              <a:t>Shoppers continue to spend more </a:t>
            </a:r>
            <a:r>
              <a:rPr lang="en-US" sz="2400" dirty="0"/>
              <a:t>on </a:t>
            </a:r>
            <a:r>
              <a:rPr lang="en-US" sz="2400" i="1" dirty="0">
                <a:latin typeface="Georgia" panose="02040502050405020303" pitchFamily="18" charset="0"/>
              </a:rPr>
              <a:t>events that matter</a:t>
            </a:r>
            <a:r>
              <a:rPr lang="en-US" sz="2400" dirty="0"/>
              <a:t>. </a:t>
            </a:r>
            <a:br>
              <a:rPr lang="en-US" sz="2400" dirty="0"/>
            </a:br>
            <a:br>
              <a:rPr lang="en-US" sz="2400" dirty="0"/>
            </a:br>
            <a:r>
              <a:rPr lang="en-US" sz="2400" b="0" dirty="0"/>
              <a:t>This year more was spent on </a:t>
            </a:r>
            <a:r>
              <a:rPr lang="en-US" sz="2400" i="1" dirty="0">
                <a:latin typeface="Georgia" panose="02040502050405020303" pitchFamily="18" charset="0"/>
              </a:rPr>
              <a:t>Celebratory Food</a:t>
            </a:r>
            <a:r>
              <a:rPr lang="en-US" sz="2400" b="0" dirty="0"/>
              <a:t> indicating that rather than eating out, shoppers were </a:t>
            </a:r>
            <a:r>
              <a:rPr lang="en-US" sz="2400" i="1" dirty="0">
                <a:latin typeface="Georgia" panose="02040502050405020303" pitchFamily="18" charset="0"/>
              </a:rPr>
              <a:t>treating ‘Mum’ at home</a:t>
            </a:r>
          </a:p>
        </p:txBody>
      </p:sp>
      <p:sp>
        <p:nvSpPr>
          <p:cNvPr id="7" name="Text Placeholder 6">
            <a:extLst>
              <a:ext uri="{FF2B5EF4-FFF2-40B4-BE49-F238E27FC236}">
                <a16:creationId xmlns:a16="http://schemas.microsoft.com/office/drawing/2014/main" id="{B5882A86-AC90-F1F8-DE9C-C368EF09C7F1}"/>
              </a:ext>
            </a:extLst>
          </p:cNvPr>
          <p:cNvSpPr>
            <a:spLocks noGrp="1"/>
          </p:cNvSpPr>
          <p:nvPr>
            <p:ph type="body" sz="quarter" idx="14"/>
          </p:nvPr>
        </p:nvSpPr>
        <p:spPr/>
        <p:txBody>
          <a:bodyPr/>
          <a:lstStyle/>
          <a:p>
            <a:r>
              <a:rPr lang="en-GB" dirty="0"/>
              <a:t>Source: NIQ Scantrack w/e 18Mar23 vs w/e 26Mar22 and *Homescan SOTN Survey Feb22</a:t>
            </a:r>
          </a:p>
        </p:txBody>
      </p:sp>
      <p:graphicFrame>
        <p:nvGraphicFramePr>
          <p:cNvPr id="5" name="Table 5">
            <a:extLst>
              <a:ext uri="{FF2B5EF4-FFF2-40B4-BE49-F238E27FC236}">
                <a16:creationId xmlns:a16="http://schemas.microsoft.com/office/drawing/2014/main" id="{7EB17AA3-B422-1404-6524-D72172CB0A87}"/>
              </a:ext>
            </a:extLst>
          </p:cNvPr>
          <p:cNvGraphicFramePr>
            <a:graphicFrameLocks noGrp="1"/>
          </p:cNvGraphicFramePr>
          <p:nvPr>
            <p:extLst>
              <p:ext uri="{D42A27DB-BD31-4B8C-83A1-F6EECF244321}">
                <p14:modId xmlns:p14="http://schemas.microsoft.com/office/powerpoint/2010/main" val="914306825"/>
              </p:ext>
            </p:extLst>
          </p:nvPr>
        </p:nvGraphicFramePr>
        <p:xfrm>
          <a:off x="4154154" y="2059067"/>
          <a:ext cx="7469031" cy="3810000"/>
        </p:xfrm>
        <a:graphic>
          <a:graphicData uri="http://schemas.openxmlformats.org/drawingml/2006/table">
            <a:tbl>
              <a:tblPr firstRow="1" bandRow="1">
                <a:tableStyleId>{5C22544A-7EE6-4342-B048-85BDC9FD1C3A}</a:tableStyleId>
              </a:tblPr>
              <a:tblGrid>
                <a:gridCol w="2489677">
                  <a:extLst>
                    <a:ext uri="{9D8B030D-6E8A-4147-A177-3AD203B41FA5}">
                      <a16:colId xmlns:a16="http://schemas.microsoft.com/office/drawing/2014/main" val="1559275370"/>
                    </a:ext>
                  </a:extLst>
                </a:gridCol>
                <a:gridCol w="2489677">
                  <a:extLst>
                    <a:ext uri="{9D8B030D-6E8A-4147-A177-3AD203B41FA5}">
                      <a16:colId xmlns:a16="http://schemas.microsoft.com/office/drawing/2014/main" val="3355011337"/>
                    </a:ext>
                  </a:extLst>
                </a:gridCol>
                <a:gridCol w="2489677">
                  <a:extLst>
                    <a:ext uri="{9D8B030D-6E8A-4147-A177-3AD203B41FA5}">
                      <a16:colId xmlns:a16="http://schemas.microsoft.com/office/drawing/2014/main" val="2728288147"/>
                    </a:ext>
                  </a:extLst>
                </a:gridCol>
              </a:tblGrid>
              <a:tr h="1501165">
                <a:tc>
                  <a:txBody>
                    <a:bodyPr/>
                    <a:lstStyle/>
                    <a:p>
                      <a:r>
                        <a:rPr lang="en-GB" sz="1400" b="0" dirty="0">
                          <a:solidFill>
                            <a:schemeClr val="tx2"/>
                          </a:solidFill>
                          <a:latin typeface="+mn-lt"/>
                        </a:rPr>
                        <a:t>Amidst a cost of living crisis, shoppers thought creatively how to ‘treat’ mum.</a:t>
                      </a:r>
                    </a:p>
                    <a:p>
                      <a:endParaRPr lang="en-GB" sz="1400" b="0" dirty="0">
                        <a:solidFill>
                          <a:schemeClr val="tx2"/>
                        </a:solidFill>
                        <a:latin typeface="+mn-lt"/>
                      </a:endParaRPr>
                    </a:p>
                    <a:p>
                      <a:r>
                        <a:rPr lang="en-GB" sz="1400" b="0" dirty="0">
                          <a:solidFill>
                            <a:schemeClr val="tx2"/>
                          </a:solidFill>
                          <a:latin typeface="+mn-lt"/>
                        </a:rPr>
                        <a:t>Shoppers celebrated with a special dine-in menu of:</a:t>
                      </a:r>
                    </a:p>
                    <a:p>
                      <a:r>
                        <a:rPr lang="en-GB" sz="1400" b="1" i="1" dirty="0">
                          <a:solidFill>
                            <a:schemeClr val="tx2"/>
                          </a:solidFill>
                          <a:latin typeface="Georgia" panose="02040502050405020303" pitchFamily="18" charset="0"/>
                        </a:rPr>
                        <a:t>Breakfast in Bed, Sunday Lunch and Afternoon tea</a:t>
                      </a:r>
                    </a:p>
                  </a:txBody>
                  <a:tcPr>
                    <a:solidFill>
                      <a:schemeClr val="accent6">
                        <a:lumMod val="60000"/>
                        <a:lumOff val="40000"/>
                      </a:schemeClr>
                    </a:solidFill>
                  </a:tcPr>
                </a:tc>
                <a:tc>
                  <a:txBody>
                    <a:bodyPr/>
                    <a:lstStyle/>
                    <a:p>
                      <a:r>
                        <a:rPr lang="en-GB" sz="1400" b="0" dirty="0">
                          <a:solidFill>
                            <a:schemeClr val="tx2"/>
                          </a:solidFill>
                          <a:latin typeface="+mn-lt"/>
                        </a:rPr>
                        <a:t>Typically </a:t>
                      </a:r>
                      <a:r>
                        <a:rPr lang="en-GB" sz="1400" b="1" i="1" dirty="0">
                          <a:solidFill>
                            <a:schemeClr val="tx2"/>
                          </a:solidFill>
                          <a:latin typeface="Georgia" panose="02040502050405020303" pitchFamily="18" charset="0"/>
                        </a:rPr>
                        <a:t>19%</a:t>
                      </a:r>
                      <a:r>
                        <a:rPr lang="en-GB" sz="1400" b="0" dirty="0">
                          <a:solidFill>
                            <a:schemeClr val="tx2"/>
                          </a:solidFill>
                          <a:latin typeface="+mn-lt"/>
                        </a:rPr>
                        <a:t> of shoppers </a:t>
                      </a:r>
                      <a:r>
                        <a:rPr lang="en-GB" sz="1400" b="1" i="1" dirty="0">
                          <a:solidFill>
                            <a:schemeClr val="tx2"/>
                          </a:solidFill>
                          <a:latin typeface="Georgia" panose="02040502050405020303" pitchFamily="18" charset="0"/>
                        </a:rPr>
                        <a:t>celebrate the occasion</a:t>
                      </a:r>
                      <a:r>
                        <a:rPr lang="en-GB" sz="1400" b="0" dirty="0">
                          <a:solidFill>
                            <a:schemeClr val="tx2"/>
                          </a:solidFill>
                          <a:latin typeface="+mn-lt"/>
                        </a:rPr>
                        <a:t>, rising </a:t>
                      </a:r>
                      <a:r>
                        <a:rPr lang="en-GB" sz="1400" b="1" i="1" dirty="0">
                          <a:solidFill>
                            <a:schemeClr val="tx2"/>
                          </a:solidFill>
                          <a:latin typeface="Georgia" panose="02040502050405020303" pitchFamily="18" charset="0"/>
                        </a:rPr>
                        <a:t>to 31% </a:t>
                      </a:r>
                      <a:r>
                        <a:rPr lang="en-GB" sz="1400" b="0" dirty="0">
                          <a:solidFill>
                            <a:schemeClr val="tx2"/>
                          </a:solidFill>
                          <a:latin typeface="+mn-lt"/>
                        </a:rPr>
                        <a:t>for households with children.</a:t>
                      </a:r>
                    </a:p>
                  </a:txBody>
                  <a:tcPr>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2"/>
                          </a:solidFill>
                          <a:latin typeface="+mn-lt"/>
                          <a:ea typeface="Montserrat"/>
                          <a:cs typeface="Montserrat"/>
                          <a:sym typeface="Montserrat"/>
                        </a:rPr>
                        <a:t>Shoppers spent </a:t>
                      </a:r>
                      <a:r>
                        <a:rPr lang="en-GB" sz="1400" b="1" i="1" dirty="0">
                          <a:solidFill>
                            <a:schemeClr val="tx2"/>
                          </a:solidFill>
                          <a:latin typeface="Georgia" panose="02040502050405020303" pitchFamily="18" charset="0"/>
                          <a:ea typeface="Montserrat"/>
                          <a:cs typeface="Montserrat"/>
                          <a:sym typeface="Montserrat"/>
                        </a:rPr>
                        <a:t>10% more</a:t>
                      </a:r>
                      <a:r>
                        <a:rPr lang="en-GB" sz="1400" b="1" dirty="0">
                          <a:solidFill>
                            <a:schemeClr val="tx2"/>
                          </a:solidFill>
                          <a:latin typeface="+mn-lt"/>
                          <a:ea typeface="Montserrat"/>
                          <a:cs typeface="Montserrat"/>
                          <a:sym typeface="Montserrat"/>
                        </a:rPr>
                        <a:t> </a:t>
                      </a:r>
                      <a:r>
                        <a:rPr lang="en-GB" sz="1400" b="0" dirty="0">
                          <a:solidFill>
                            <a:schemeClr val="tx2"/>
                          </a:solidFill>
                          <a:latin typeface="+mn-lt"/>
                          <a:ea typeface="Montserrat"/>
                          <a:cs typeface="Montserrat"/>
                          <a:sym typeface="Montserrat"/>
                        </a:rPr>
                        <a:t>than last year on Mother’s Day related items which </a:t>
                      </a:r>
                      <a:r>
                        <a:rPr lang="en-GB" sz="1400" b="1" i="1" dirty="0">
                          <a:solidFill>
                            <a:schemeClr val="tx2"/>
                          </a:solidFill>
                          <a:latin typeface="Georgia" panose="02040502050405020303" pitchFamily="18" charset="0"/>
                          <a:ea typeface="Montserrat"/>
                          <a:cs typeface="Montserrat"/>
                          <a:sym typeface="Montserrat"/>
                        </a:rPr>
                        <a:t>contributed to 19% of Total Store Sales, </a:t>
                      </a:r>
                      <a:r>
                        <a:rPr lang="en-GB" sz="1400" b="0" dirty="0">
                          <a:solidFill>
                            <a:schemeClr val="tx2"/>
                          </a:solidFill>
                          <a:latin typeface="+mn-lt"/>
                          <a:ea typeface="Montserrat"/>
                          <a:cs typeface="Montserrat"/>
                          <a:sym typeface="Montserrat"/>
                        </a:rPr>
                        <a:t>up from for 18% last years event.</a:t>
                      </a:r>
                    </a:p>
                    <a:p>
                      <a:endParaRPr lang="en-GB" sz="1400" dirty="0">
                        <a:solidFill>
                          <a:schemeClr val="tx2"/>
                        </a:solidFill>
                        <a:latin typeface="+mn-lt"/>
                      </a:endParaRPr>
                    </a:p>
                  </a:txBody>
                  <a:tcPr>
                    <a:solidFill>
                      <a:schemeClr val="accent6">
                        <a:lumMod val="60000"/>
                        <a:lumOff val="40000"/>
                      </a:schemeClr>
                    </a:solidFill>
                  </a:tcPr>
                </a:tc>
                <a:extLst>
                  <a:ext uri="{0D108BD9-81ED-4DB2-BD59-A6C34878D82A}">
                    <a16:rowId xmlns:a16="http://schemas.microsoft.com/office/drawing/2014/main" val="1797595031"/>
                  </a:ext>
                </a:extLst>
              </a:tr>
              <a:tr h="14228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i="1" dirty="0">
                          <a:solidFill>
                            <a:schemeClr val="bg1"/>
                          </a:solidFill>
                          <a:latin typeface="Georgia" panose="02040502050405020303" pitchFamily="18" charset="0"/>
                          <a:ea typeface="Montserrat"/>
                          <a:cs typeface="Montserrat"/>
                          <a:sym typeface="Montserrat"/>
                        </a:rPr>
                        <a:t>Cut Flowers </a:t>
                      </a:r>
                      <a:r>
                        <a:rPr lang="en-GB" sz="1400" dirty="0">
                          <a:solidFill>
                            <a:schemeClr val="bg1"/>
                          </a:solidFill>
                          <a:latin typeface="+mn-lt"/>
                          <a:ea typeface="Montserrat"/>
                          <a:cs typeface="Montserrat"/>
                          <a:sym typeface="Montserrat"/>
                        </a:rPr>
                        <a:t>remains the category shoppers want to </a:t>
                      </a:r>
                      <a:r>
                        <a:rPr lang="en-GB" sz="1400" b="1" i="1" dirty="0">
                          <a:solidFill>
                            <a:schemeClr val="bg1"/>
                          </a:solidFill>
                          <a:latin typeface="Georgia" panose="02040502050405020303" pitchFamily="18" charset="0"/>
                          <a:ea typeface="Montserrat"/>
                          <a:cs typeface="Montserrat"/>
                          <a:sym typeface="Montserrat"/>
                        </a:rPr>
                        <a:t>spend</a:t>
                      </a:r>
                      <a:r>
                        <a:rPr lang="en-GB" sz="1400" dirty="0">
                          <a:solidFill>
                            <a:schemeClr val="bg1"/>
                          </a:solidFill>
                          <a:latin typeface="+mn-lt"/>
                          <a:ea typeface="Montserrat"/>
                          <a:cs typeface="Montserrat"/>
                          <a:sym typeface="Montserrat"/>
                        </a:rPr>
                        <a:t> the </a:t>
                      </a:r>
                      <a:r>
                        <a:rPr lang="en-GB" sz="1400" b="1" i="1" dirty="0">
                          <a:solidFill>
                            <a:schemeClr val="bg1"/>
                          </a:solidFill>
                          <a:latin typeface="Georgia" panose="02040502050405020303" pitchFamily="18" charset="0"/>
                          <a:ea typeface="Montserrat"/>
                          <a:cs typeface="Montserrat"/>
                          <a:sym typeface="Montserrat"/>
                        </a:rPr>
                        <a:t>most on</a:t>
                      </a:r>
                      <a:r>
                        <a:rPr lang="en-GB" sz="1400" b="1" dirty="0">
                          <a:solidFill>
                            <a:schemeClr val="bg1"/>
                          </a:solidFill>
                          <a:latin typeface="+mn-lt"/>
                          <a:ea typeface="Montserrat"/>
                          <a:cs typeface="Montserrat"/>
                          <a:sym typeface="Montserrat"/>
                        </a:rPr>
                        <a:t> </a:t>
                      </a:r>
                      <a:r>
                        <a:rPr lang="en-GB" sz="1400" dirty="0">
                          <a:solidFill>
                            <a:schemeClr val="bg1"/>
                          </a:solidFill>
                          <a:latin typeface="+mn-lt"/>
                          <a:ea typeface="Montserrat"/>
                          <a:cs typeface="Montserrat"/>
                          <a:sym typeface="Montserrat"/>
                        </a:rPr>
                        <a:t>and </a:t>
                      </a:r>
                      <a:r>
                        <a:rPr lang="en-GB" sz="1400" b="1" i="1" dirty="0">
                          <a:solidFill>
                            <a:schemeClr val="bg1"/>
                          </a:solidFill>
                          <a:latin typeface="Georgia" panose="02040502050405020303" pitchFamily="18" charset="0"/>
                          <a:ea typeface="Montserrat"/>
                          <a:cs typeface="Montserrat"/>
                          <a:sym typeface="Montserrat"/>
                        </a:rPr>
                        <a:t>sales</a:t>
                      </a:r>
                      <a:r>
                        <a:rPr lang="en-GB" sz="1400" dirty="0">
                          <a:solidFill>
                            <a:schemeClr val="bg1"/>
                          </a:solidFill>
                          <a:latin typeface="+mn-lt"/>
                          <a:ea typeface="Montserrat"/>
                          <a:cs typeface="Montserrat"/>
                          <a:sym typeface="Montserrat"/>
                        </a:rPr>
                        <a:t> increased </a:t>
                      </a:r>
                      <a:r>
                        <a:rPr lang="en-GB" sz="1400" b="1" i="1" dirty="0">
                          <a:solidFill>
                            <a:schemeClr val="bg1"/>
                          </a:solidFill>
                          <a:latin typeface="Georgia" panose="02040502050405020303" pitchFamily="18" charset="0"/>
                          <a:ea typeface="Montserrat"/>
                          <a:cs typeface="Montserrat"/>
                          <a:sym typeface="Montserrat"/>
                        </a:rPr>
                        <a:t>+6%</a:t>
                      </a:r>
                      <a:r>
                        <a:rPr lang="en-GB" sz="1400" dirty="0">
                          <a:solidFill>
                            <a:schemeClr val="bg1"/>
                          </a:solidFill>
                          <a:latin typeface="+mn-lt"/>
                          <a:ea typeface="Montserrat"/>
                          <a:cs typeface="Montserrat"/>
                          <a:sym typeface="Montserrat"/>
                        </a:rPr>
                        <a:t> on last year’s event.</a:t>
                      </a:r>
                    </a:p>
                    <a:p>
                      <a:endParaRPr lang="en-GB" sz="1400" dirty="0">
                        <a:solidFill>
                          <a:schemeClr val="accent6">
                            <a:lumMod val="40000"/>
                            <a:lumOff val="60000"/>
                          </a:schemeClr>
                        </a:solidFill>
                        <a:latin typeface="+mn-lt"/>
                      </a:endParaRPr>
                    </a:p>
                  </a:txBody>
                  <a:tcPr>
                    <a:solidFill>
                      <a:schemeClr val="accent6">
                        <a:lumMod val="75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GB" sz="1400" b="1" i="1" dirty="0">
                          <a:solidFill>
                            <a:schemeClr val="bg1"/>
                          </a:solidFill>
                          <a:latin typeface="Georgia" panose="02040502050405020303" pitchFamily="18" charset="0"/>
                          <a:ea typeface="Montserrat"/>
                          <a:cs typeface="Montserrat"/>
                          <a:sym typeface="Montserrat"/>
                        </a:rPr>
                        <a:t>Breakfast</a:t>
                      </a:r>
                      <a:r>
                        <a:rPr lang="en-GB" sz="1400" dirty="0">
                          <a:solidFill>
                            <a:schemeClr val="bg1"/>
                          </a:solidFill>
                          <a:latin typeface="+mn-lt"/>
                          <a:ea typeface="Montserrat"/>
                          <a:cs typeface="Montserrat"/>
                          <a:sym typeface="Montserrat"/>
                        </a:rPr>
                        <a:t> remains an important treat for Mum and shoppers spent </a:t>
                      </a:r>
                      <a:r>
                        <a:rPr lang="en-GB" sz="1400" b="1" i="1" dirty="0">
                          <a:solidFill>
                            <a:schemeClr val="bg1"/>
                          </a:solidFill>
                          <a:latin typeface="Georgia" panose="02040502050405020303" pitchFamily="18" charset="0"/>
                          <a:ea typeface="Montserrat"/>
                          <a:cs typeface="Montserrat"/>
                          <a:sym typeface="Montserrat"/>
                        </a:rPr>
                        <a:t>£42m </a:t>
                      </a:r>
                      <a:r>
                        <a:rPr lang="en-GB" sz="1400" b="0" i="0" dirty="0">
                          <a:solidFill>
                            <a:schemeClr val="bg1"/>
                          </a:solidFill>
                          <a:latin typeface="+mn-lt"/>
                          <a:ea typeface="Montserrat"/>
                          <a:cs typeface="Montserrat"/>
                          <a:sym typeface="Montserrat"/>
                        </a:rPr>
                        <a:t>on</a:t>
                      </a:r>
                      <a:r>
                        <a:rPr lang="en-GB" sz="1400" b="1" i="1" dirty="0">
                          <a:solidFill>
                            <a:schemeClr val="bg1"/>
                          </a:solidFill>
                          <a:latin typeface="Georgia" panose="02040502050405020303" pitchFamily="18" charset="0"/>
                          <a:ea typeface="Montserrat"/>
                          <a:cs typeface="Montserrat"/>
                          <a:sym typeface="Montserrat"/>
                        </a:rPr>
                        <a:t> Morning Goods &amp; Speciality Breads</a:t>
                      </a:r>
                      <a:r>
                        <a:rPr lang="en-GB" sz="1400" i="1" dirty="0">
                          <a:solidFill>
                            <a:schemeClr val="bg1"/>
                          </a:solidFill>
                          <a:latin typeface="Georgia" panose="02040502050405020303" pitchFamily="18" charset="0"/>
                          <a:ea typeface="Montserrat"/>
                          <a:cs typeface="Montserrat"/>
                          <a:sym typeface="Montserrat"/>
                        </a:rPr>
                        <a:t> </a:t>
                      </a:r>
                      <a:r>
                        <a:rPr lang="en-GB" sz="1400" dirty="0">
                          <a:solidFill>
                            <a:schemeClr val="bg1"/>
                          </a:solidFill>
                          <a:latin typeface="+mn-lt"/>
                          <a:ea typeface="Montserrat"/>
                          <a:cs typeface="Montserrat"/>
                          <a:sym typeface="Montserrat"/>
                        </a:rPr>
                        <a:t>which was </a:t>
                      </a:r>
                      <a:r>
                        <a:rPr lang="en-GB" sz="1400" b="1" i="1" dirty="0">
                          <a:solidFill>
                            <a:schemeClr val="bg1"/>
                          </a:solidFill>
                          <a:latin typeface="Georgia" panose="02040502050405020303" pitchFamily="18" charset="0"/>
                          <a:ea typeface="Montserrat"/>
                          <a:cs typeface="Montserrat"/>
                          <a:sym typeface="Montserrat"/>
                        </a:rPr>
                        <a:t>£15m more </a:t>
                      </a:r>
                      <a:r>
                        <a:rPr lang="en-GB" sz="1400" dirty="0">
                          <a:solidFill>
                            <a:schemeClr val="bg1"/>
                          </a:solidFill>
                          <a:latin typeface="+mn-lt"/>
                          <a:ea typeface="Montserrat"/>
                          <a:cs typeface="Montserrat"/>
                          <a:sym typeface="Montserrat"/>
                        </a:rPr>
                        <a:t>than was spent on </a:t>
                      </a:r>
                      <a:r>
                        <a:rPr lang="en-GB" sz="1400" b="1" i="1" dirty="0">
                          <a:solidFill>
                            <a:schemeClr val="bg1"/>
                          </a:solidFill>
                          <a:latin typeface="Georgia" panose="02040502050405020303" pitchFamily="18" charset="0"/>
                          <a:ea typeface="Montserrat"/>
                          <a:cs typeface="Montserrat"/>
                          <a:sym typeface="Montserrat"/>
                        </a:rPr>
                        <a:t>Greeting Cards</a:t>
                      </a:r>
                      <a:r>
                        <a:rPr lang="en-GB" sz="1400" dirty="0">
                          <a:solidFill>
                            <a:schemeClr val="bg1"/>
                          </a:solidFill>
                          <a:latin typeface="+mn-lt"/>
                          <a:ea typeface="Montserrat"/>
                          <a:cs typeface="Montserrat"/>
                          <a:sym typeface="Montserrat"/>
                        </a:rPr>
                        <a:t>.</a:t>
                      </a:r>
                    </a:p>
                    <a:p>
                      <a:endParaRPr lang="en-GB" sz="1400" dirty="0">
                        <a:solidFill>
                          <a:schemeClr val="accent6">
                            <a:lumMod val="40000"/>
                            <a:lumOff val="60000"/>
                          </a:schemeClr>
                        </a:solidFill>
                        <a:latin typeface="+mn-lt"/>
                      </a:endParaRPr>
                    </a:p>
                  </a:txBody>
                  <a:tcPr>
                    <a:solidFill>
                      <a:schemeClr val="accent6">
                        <a:lumMod val="75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GB" sz="1400" b="0" dirty="0">
                          <a:solidFill>
                            <a:schemeClr val="bg1"/>
                          </a:solidFill>
                          <a:latin typeface="+mn-lt"/>
                          <a:sym typeface="Montserrat"/>
                        </a:rPr>
                        <a:t>In terms of </a:t>
                      </a:r>
                      <a:r>
                        <a:rPr lang="en-GB" sz="1400" b="1" i="1" dirty="0">
                          <a:solidFill>
                            <a:schemeClr val="bg1"/>
                          </a:solidFill>
                          <a:latin typeface="Georgia" panose="02040502050405020303" pitchFamily="18" charset="0"/>
                          <a:sym typeface="Montserrat"/>
                        </a:rPr>
                        <a:t>gifting</a:t>
                      </a:r>
                      <a:r>
                        <a:rPr lang="en-GB" sz="1400" b="0" dirty="0">
                          <a:solidFill>
                            <a:schemeClr val="bg1"/>
                          </a:solidFill>
                          <a:latin typeface="+mn-lt"/>
                          <a:sym typeface="Montserrat"/>
                        </a:rPr>
                        <a:t>, after Cut Flowers and Greeting Cards, Shoppers spent the most on </a:t>
                      </a:r>
                      <a:r>
                        <a:rPr lang="en-GB" sz="1400" b="1" i="1" dirty="0">
                          <a:solidFill>
                            <a:schemeClr val="bg1"/>
                          </a:solidFill>
                          <a:latin typeface="Georgia" panose="02040502050405020303" pitchFamily="18" charset="0"/>
                          <a:sym typeface="Montserrat"/>
                        </a:rPr>
                        <a:t>Skincare, Boxed Chocs, Cosmetics, Plants</a:t>
                      </a:r>
                      <a:r>
                        <a:rPr lang="en-GB" sz="1400" b="0" dirty="0">
                          <a:solidFill>
                            <a:schemeClr val="bg1"/>
                          </a:solidFill>
                          <a:latin typeface="+mn-lt"/>
                          <a:sym typeface="Montserrat"/>
                        </a:rPr>
                        <a:t>, and </a:t>
                      </a:r>
                      <a:r>
                        <a:rPr lang="en-GB" sz="1400" b="1" i="1" dirty="0">
                          <a:solidFill>
                            <a:schemeClr val="bg1"/>
                          </a:solidFill>
                          <a:latin typeface="Georgia" panose="02040502050405020303" pitchFamily="18" charset="0"/>
                          <a:sym typeface="Montserrat"/>
                        </a:rPr>
                        <a:t>Books</a:t>
                      </a:r>
                      <a:r>
                        <a:rPr lang="en-GB" sz="1400" b="0" dirty="0">
                          <a:solidFill>
                            <a:schemeClr val="bg1"/>
                          </a:solidFill>
                          <a:latin typeface="+mn-lt"/>
                          <a:sym typeface="Montserrat"/>
                        </a:rPr>
                        <a:t>, these </a:t>
                      </a:r>
                      <a:r>
                        <a:rPr lang="en-GB" sz="1400" b="1" i="1" dirty="0">
                          <a:solidFill>
                            <a:schemeClr val="bg1"/>
                          </a:solidFill>
                          <a:latin typeface="Georgia" panose="02040502050405020303" pitchFamily="18" charset="0"/>
                          <a:sym typeface="Montserrat"/>
                        </a:rPr>
                        <a:t>7 categories </a:t>
                      </a:r>
                      <a:r>
                        <a:rPr lang="en-GB" sz="1400" b="0" dirty="0">
                          <a:solidFill>
                            <a:schemeClr val="bg1"/>
                          </a:solidFill>
                          <a:latin typeface="+mn-lt"/>
                          <a:sym typeface="Montserrat"/>
                        </a:rPr>
                        <a:t>contributed </a:t>
                      </a:r>
                      <a:r>
                        <a:rPr lang="en-GB" sz="1400" b="1" i="1" dirty="0">
                          <a:solidFill>
                            <a:schemeClr val="bg1"/>
                          </a:solidFill>
                          <a:latin typeface="Georgia" panose="02040502050405020303" pitchFamily="18" charset="0"/>
                          <a:sym typeface="Montserrat"/>
                        </a:rPr>
                        <a:t>88%</a:t>
                      </a:r>
                      <a:r>
                        <a:rPr lang="en-GB" sz="1400" b="0" dirty="0">
                          <a:solidFill>
                            <a:schemeClr val="bg1"/>
                          </a:solidFill>
                          <a:latin typeface="+mn-lt"/>
                          <a:sym typeface="Montserrat"/>
                        </a:rPr>
                        <a:t> of </a:t>
                      </a:r>
                      <a:r>
                        <a:rPr lang="en-GB" sz="1400" b="1" i="1" dirty="0">
                          <a:solidFill>
                            <a:schemeClr val="bg1"/>
                          </a:solidFill>
                          <a:latin typeface="Georgia" panose="02040502050405020303" pitchFamily="18" charset="0"/>
                          <a:sym typeface="Montserrat"/>
                        </a:rPr>
                        <a:t>gifting spend.</a:t>
                      </a:r>
                      <a:endParaRPr lang="en-GB" sz="1400" b="1" i="1" dirty="0">
                        <a:solidFill>
                          <a:schemeClr val="accent6">
                            <a:lumMod val="40000"/>
                            <a:lumOff val="60000"/>
                          </a:schemeClr>
                        </a:solidFill>
                        <a:latin typeface="Georgia" panose="02040502050405020303" pitchFamily="18" charset="0"/>
                      </a:endParaRPr>
                    </a:p>
                  </a:txBody>
                  <a:tcPr>
                    <a:solidFill>
                      <a:schemeClr val="accent6">
                        <a:lumMod val="75000"/>
                      </a:schemeClr>
                    </a:solidFill>
                  </a:tcPr>
                </a:tc>
                <a:extLst>
                  <a:ext uri="{0D108BD9-81ED-4DB2-BD59-A6C34878D82A}">
                    <a16:rowId xmlns:a16="http://schemas.microsoft.com/office/drawing/2014/main" val="970589027"/>
                  </a:ext>
                </a:extLst>
              </a:tr>
            </a:tbl>
          </a:graphicData>
        </a:graphic>
      </p:graphicFrame>
    </p:spTree>
    <p:extLst>
      <p:ext uri="{BB962C8B-B14F-4D97-AF65-F5344CB8AC3E}">
        <p14:creationId xmlns:p14="http://schemas.microsoft.com/office/powerpoint/2010/main" val="37705633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F7D5C13E-7BE7-78D8-6570-700601C67AC3}"/>
              </a:ext>
            </a:extLst>
          </p:cNvPr>
          <p:cNvSpPr txBox="1"/>
          <p:nvPr/>
        </p:nvSpPr>
        <p:spPr>
          <a:xfrm>
            <a:off x="8052149" y="213755"/>
            <a:ext cx="3360038" cy="707886"/>
          </a:xfrm>
          <a:prstGeom prst="rect">
            <a:avLst/>
          </a:prstGeom>
          <a:noFill/>
        </p:spPr>
        <p:txBody>
          <a:bodyPr wrap="square" lIns="0" rIns="0" rtlCol="0" anchor="ctr">
            <a:spAutoFit/>
          </a:bodyPr>
          <a:lstStyle/>
          <a:p>
            <a:pPr>
              <a:buSzPts val="1100"/>
            </a:pPr>
            <a:r>
              <a:rPr lang="en-US" sz="1400" b="1" dirty="0">
                <a:latin typeface="Arial" panose="020B0604020202020204" pitchFamily="34" charset="0"/>
                <a:cs typeface="Arial" panose="020B0604020202020204" pitchFamily="34" charset="0"/>
                <a:sym typeface="Montserrat"/>
              </a:rPr>
              <a:t>Mothering Sunday related Spend</a:t>
            </a:r>
          </a:p>
          <a:p>
            <a:pPr>
              <a:buSzPts val="1100"/>
            </a:pPr>
            <a:r>
              <a:rPr lang="en-US" sz="1200" i="1" dirty="0">
                <a:solidFill>
                  <a:schemeClr val="tx1"/>
                </a:solidFill>
                <a:latin typeface="Arial" panose="020B0604020202020204" pitchFamily="34" charset="0"/>
                <a:cs typeface="Arial" panose="020B0604020202020204" pitchFamily="34" charset="0"/>
              </a:rPr>
              <a:t>Grocery Multiples</a:t>
            </a:r>
          </a:p>
          <a:p>
            <a:pPr>
              <a:buSzPts val="1100"/>
            </a:pPr>
            <a:endParaRPr lang="en-US" sz="1400" b="1" dirty="0">
              <a:latin typeface="Arial" panose="020B0604020202020204" pitchFamily="34" charset="0"/>
              <a:cs typeface="Arial" panose="020B0604020202020204" pitchFamily="34" charset="0"/>
              <a:sym typeface="Montserrat"/>
            </a:endParaRPr>
          </a:p>
        </p:txBody>
      </p:sp>
      <p:sp>
        <p:nvSpPr>
          <p:cNvPr id="2" name="Slide Number Placeholder 1">
            <a:extLst>
              <a:ext uri="{FF2B5EF4-FFF2-40B4-BE49-F238E27FC236}">
                <a16:creationId xmlns:a16="http://schemas.microsoft.com/office/drawing/2014/main" id="{BDAA3902-C01B-1701-6E14-9708BC3A8F1F}"/>
              </a:ext>
            </a:extLst>
          </p:cNvPr>
          <p:cNvSpPr>
            <a:spLocks noGrp="1"/>
          </p:cNvSpPr>
          <p:nvPr>
            <p:ph type="sldNum" sz="quarter" idx="12"/>
          </p:nvPr>
        </p:nvSpPr>
        <p:spPr>
          <a:xfrm>
            <a:off x="11175331" y="6492875"/>
            <a:ext cx="901874" cy="365125"/>
          </a:xfrm>
        </p:spPr>
        <p:txBody>
          <a:bodyPr/>
          <a:lstStyle/>
          <a:p>
            <a:fld id="{403EF4E2-7A7A-0548-85F1-5479B7C9E1B2}" type="slidenum">
              <a:rPr lang="en-US" smtClean="0"/>
              <a:t>43</a:t>
            </a:fld>
            <a:endParaRPr lang="en-US" dirty="0"/>
          </a:p>
        </p:txBody>
      </p:sp>
      <p:sp>
        <p:nvSpPr>
          <p:cNvPr id="8" name="Title 7">
            <a:extLst>
              <a:ext uri="{FF2B5EF4-FFF2-40B4-BE49-F238E27FC236}">
                <a16:creationId xmlns:a16="http://schemas.microsoft.com/office/drawing/2014/main" id="{314EBEAC-5D79-7D84-0527-E46432A4AC62}"/>
              </a:ext>
            </a:extLst>
          </p:cNvPr>
          <p:cNvSpPr>
            <a:spLocks noGrp="1"/>
          </p:cNvSpPr>
          <p:nvPr>
            <p:ph type="ctrTitle"/>
          </p:nvPr>
        </p:nvSpPr>
        <p:spPr>
          <a:xfrm>
            <a:off x="374696" y="3039257"/>
            <a:ext cx="3503952" cy="2390972"/>
          </a:xfrm>
        </p:spPr>
        <p:txBody>
          <a:bodyPr/>
          <a:lstStyle/>
          <a:p>
            <a:r>
              <a:rPr lang="en-US" sz="2800" b="0" dirty="0"/>
              <a:t>Shoppers spent more on </a:t>
            </a:r>
            <a:r>
              <a:rPr lang="en-US" sz="2800" i="1" dirty="0">
                <a:latin typeface="Georgia" panose="02040502050405020303" pitchFamily="18" charset="0"/>
              </a:rPr>
              <a:t>celebratory food </a:t>
            </a:r>
            <a:r>
              <a:rPr lang="en-US" sz="2800" b="0" dirty="0"/>
              <a:t>than gifts, which may indicate that </a:t>
            </a:r>
            <a:r>
              <a:rPr lang="en-US" sz="2800" i="1" dirty="0">
                <a:latin typeface="Georgia" panose="02040502050405020303" pitchFamily="18" charset="0"/>
              </a:rPr>
              <a:t>instead of eating out </a:t>
            </a:r>
            <a:r>
              <a:rPr lang="en-US" sz="2800" b="0" dirty="0"/>
              <a:t>shoppers were ‘</a:t>
            </a:r>
            <a:r>
              <a:rPr lang="en-US" sz="2800" i="1" dirty="0">
                <a:latin typeface="Georgia" panose="02040502050405020303" pitchFamily="18" charset="0"/>
              </a:rPr>
              <a:t>treating</a:t>
            </a:r>
            <a:r>
              <a:rPr lang="en-US" sz="2800" b="0" dirty="0"/>
              <a:t>’ mum </a:t>
            </a:r>
            <a:r>
              <a:rPr lang="en-US" sz="2800" i="1" dirty="0">
                <a:latin typeface="Georgia" panose="02040502050405020303" pitchFamily="18" charset="0"/>
              </a:rPr>
              <a:t>at home</a:t>
            </a:r>
          </a:p>
        </p:txBody>
      </p:sp>
      <p:sp>
        <p:nvSpPr>
          <p:cNvPr id="7" name="Text Placeholder 6">
            <a:extLst>
              <a:ext uri="{FF2B5EF4-FFF2-40B4-BE49-F238E27FC236}">
                <a16:creationId xmlns:a16="http://schemas.microsoft.com/office/drawing/2014/main" id="{B5882A86-AC90-F1F8-DE9C-C368EF09C7F1}"/>
              </a:ext>
            </a:extLst>
          </p:cNvPr>
          <p:cNvSpPr>
            <a:spLocks noGrp="1"/>
          </p:cNvSpPr>
          <p:nvPr>
            <p:ph type="body" sz="quarter" idx="14"/>
          </p:nvPr>
        </p:nvSpPr>
        <p:spPr>
          <a:xfrm>
            <a:off x="4219681" y="6222833"/>
            <a:ext cx="7789451" cy="365125"/>
          </a:xfrm>
        </p:spPr>
        <p:txBody>
          <a:bodyPr/>
          <a:lstStyle/>
          <a:p>
            <a:r>
              <a:rPr lang="en-GB" dirty="0"/>
              <a:t>Source: NIQ Scantrack and *Homescan SOTN Survey February 2022 (In 2021 which of the following events did you buy extra or special items for? Valentine’s Day)</a:t>
            </a:r>
          </a:p>
          <a:p>
            <a:r>
              <a:rPr lang="en-GB" dirty="0"/>
              <a:t>*Year before comparative</a:t>
            </a:r>
          </a:p>
        </p:txBody>
      </p:sp>
      <p:graphicFrame>
        <p:nvGraphicFramePr>
          <p:cNvPr id="6" name="Chart 5">
            <a:extLst>
              <a:ext uri="{FF2B5EF4-FFF2-40B4-BE49-F238E27FC236}">
                <a16:creationId xmlns:a16="http://schemas.microsoft.com/office/drawing/2014/main" id="{170BDCEC-DA18-26DF-8B6E-7E52194B0186}"/>
              </a:ext>
            </a:extLst>
          </p:cNvPr>
          <p:cNvGraphicFramePr/>
          <p:nvPr>
            <p:extLst>
              <p:ext uri="{D42A27DB-BD31-4B8C-83A1-F6EECF244321}">
                <p14:modId xmlns:p14="http://schemas.microsoft.com/office/powerpoint/2010/main" val="2718152786"/>
              </p:ext>
            </p:extLst>
          </p:nvPr>
        </p:nvGraphicFramePr>
        <p:xfrm>
          <a:off x="7994935" y="911639"/>
          <a:ext cx="3809137" cy="2639082"/>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17">
            <a:extLst>
              <a:ext uri="{FF2B5EF4-FFF2-40B4-BE49-F238E27FC236}">
                <a16:creationId xmlns:a16="http://schemas.microsoft.com/office/drawing/2014/main" id="{D2C375BC-3E1C-26BF-A487-264712862C82}"/>
              </a:ext>
            </a:extLst>
          </p:cNvPr>
          <p:cNvSpPr txBox="1"/>
          <p:nvPr/>
        </p:nvSpPr>
        <p:spPr>
          <a:xfrm>
            <a:off x="10444572" y="672544"/>
            <a:ext cx="914400" cy="324983"/>
          </a:xfrm>
          <a:prstGeom prst="rect">
            <a:avLst/>
          </a:prstGeom>
          <a:noFill/>
        </p:spPr>
        <p:txBody>
          <a:bodyPr wrap="none" lIns="0" rIns="0" rtlCol="0">
            <a:noAutofit/>
          </a:bodyPr>
          <a:lstStyle/>
          <a:p>
            <a:pPr algn="l">
              <a:spcAft>
                <a:spcPts val="600"/>
              </a:spcAft>
            </a:pPr>
            <a:r>
              <a:rPr lang="en-GB" sz="1600" b="1" dirty="0"/>
              <a:t>+10%</a:t>
            </a:r>
          </a:p>
        </p:txBody>
      </p:sp>
      <p:sp>
        <p:nvSpPr>
          <p:cNvPr id="25" name="Google Shape;894;p73">
            <a:extLst>
              <a:ext uri="{FF2B5EF4-FFF2-40B4-BE49-F238E27FC236}">
                <a16:creationId xmlns:a16="http://schemas.microsoft.com/office/drawing/2014/main" id="{3E08013B-C9C6-147D-0A18-681AEA238AF5}"/>
              </a:ext>
            </a:extLst>
          </p:cNvPr>
          <p:cNvSpPr txBox="1"/>
          <p:nvPr/>
        </p:nvSpPr>
        <p:spPr>
          <a:xfrm>
            <a:off x="4306207" y="1210725"/>
            <a:ext cx="3564926" cy="1544800"/>
          </a:xfrm>
          <a:prstGeom prst="rect">
            <a:avLst/>
          </a:prstGeom>
          <a:noFill/>
          <a:ln>
            <a:noFill/>
          </a:ln>
        </p:spPr>
        <p:txBody>
          <a:bodyPr spcFirstLastPara="1" wrap="square" lIns="0" tIns="60933" rIns="0" bIns="60933" anchor="t" anchorCtr="0">
            <a:noAutofit/>
          </a:bodyPr>
          <a:lstStyle/>
          <a:p>
            <a:pPr marL="342900" indent="-342900">
              <a:buClr>
                <a:schemeClr val="bg2"/>
              </a:buClr>
              <a:buFont typeface="Wingdings" panose="05000000000000000000" pitchFamily="2" charset="2"/>
              <a:buChar char="§"/>
            </a:pPr>
            <a:r>
              <a:rPr lang="en-US" b="1" i="1" dirty="0">
                <a:solidFill>
                  <a:schemeClr val="tx1">
                    <a:lumMod val="50000"/>
                  </a:schemeClr>
                </a:solidFill>
                <a:latin typeface="Georgia" panose="02040502050405020303" pitchFamily="18" charset="0"/>
                <a:ea typeface="Montserrat"/>
                <a:cs typeface="Arial" panose="020B0604020202020204" pitchFamily="34" charset="0"/>
                <a:sym typeface="Montserrat"/>
              </a:rPr>
              <a:t>Total Store Sales </a:t>
            </a:r>
            <a:r>
              <a:rPr lang="en-US" dirty="0">
                <a:solidFill>
                  <a:schemeClr val="tx1">
                    <a:lumMod val="50000"/>
                  </a:schemeClr>
                </a:solidFill>
                <a:ea typeface="Montserrat"/>
                <a:cs typeface="Arial" panose="020B0604020202020204" pitchFamily="34" charset="0"/>
                <a:sym typeface="Montserrat"/>
              </a:rPr>
              <a:t>were up +15.3% on the same week a year ago and </a:t>
            </a:r>
            <a:r>
              <a:rPr lang="en-US" b="1" i="1" dirty="0">
                <a:solidFill>
                  <a:schemeClr val="tx1">
                    <a:lumMod val="50000"/>
                  </a:schemeClr>
                </a:solidFill>
                <a:ea typeface="Montserrat"/>
                <a:cs typeface="Arial" panose="020B0604020202020204" pitchFamily="34" charset="0"/>
                <a:sym typeface="Montserrat"/>
              </a:rPr>
              <a:t>+6.4% against last year’s Mothering Sunday</a:t>
            </a:r>
            <a:r>
              <a:rPr lang="en-US" i="1" dirty="0">
                <a:solidFill>
                  <a:schemeClr val="tx1">
                    <a:lumMod val="50000"/>
                  </a:schemeClr>
                </a:solidFill>
                <a:ea typeface="Montserrat"/>
                <a:cs typeface="Arial" panose="020B0604020202020204" pitchFamily="34" charset="0"/>
                <a:sym typeface="Montserrat"/>
              </a:rPr>
              <a:t>.</a:t>
            </a:r>
          </a:p>
          <a:p>
            <a:pPr marL="342900" indent="-342900">
              <a:buClr>
                <a:schemeClr val="bg2"/>
              </a:buClr>
              <a:buFont typeface="Wingdings" panose="05000000000000000000" pitchFamily="2" charset="2"/>
              <a:buChar char="§"/>
            </a:pPr>
            <a:endParaRPr lang="en-US" dirty="0">
              <a:solidFill>
                <a:schemeClr val="tx1">
                  <a:lumMod val="50000"/>
                </a:schemeClr>
              </a:solidFill>
              <a:ea typeface="Montserrat"/>
              <a:cs typeface="Arial" panose="020B0604020202020204" pitchFamily="34" charset="0"/>
              <a:sym typeface="Montserrat"/>
            </a:endParaRPr>
          </a:p>
          <a:p>
            <a:pPr marL="342900" indent="-342900">
              <a:buClr>
                <a:schemeClr val="bg2"/>
              </a:buClr>
              <a:buFont typeface="Wingdings" panose="05000000000000000000" pitchFamily="2" charset="2"/>
              <a:buChar char="§"/>
            </a:pPr>
            <a:r>
              <a:rPr lang="en-US" b="1" i="1" dirty="0">
                <a:solidFill>
                  <a:schemeClr val="tx1">
                    <a:lumMod val="50000"/>
                  </a:schemeClr>
                </a:solidFill>
                <a:latin typeface="Georgia" panose="02040502050405020303" pitchFamily="18" charset="0"/>
                <a:ea typeface="Montserrat"/>
                <a:cs typeface="Arial" panose="020B0604020202020204" pitchFamily="34" charset="0"/>
                <a:sym typeface="Montserrat"/>
              </a:rPr>
              <a:t>19% </a:t>
            </a:r>
            <a:r>
              <a:rPr lang="en-US" dirty="0">
                <a:solidFill>
                  <a:schemeClr val="tx1">
                    <a:lumMod val="50000"/>
                  </a:schemeClr>
                </a:solidFill>
                <a:ea typeface="Montserrat"/>
                <a:cs typeface="Arial" panose="020B0604020202020204" pitchFamily="34" charset="0"/>
                <a:sym typeface="Montserrat"/>
              </a:rPr>
              <a:t>(17%*)</a:t>
            </a:r>
            <a:r>
              <a:rPr lang="en-US" b="1" dirty="0">
                <a:solidFill>
                  <a:schemeClr val="tx1">
                    <a:lumMod val="50000"/>
                  </a:schemeClr>
                </a:solidFill>
                <a:ea typeface="Montserrat"/>
                <a:cs typeface="Arial" panose="020B0604020202020204" pitchFamily="34" charset="0"/>
                <a:sym typeface="Montserrat"/>
              </a:rPr>
              <a:t> </a:t>
            </a:r>
            <a:r>
              <a:rPr lang="en-US" b="0" dirty="0">
                <a:solidFill>
                  <a:schemeClr val="tx1">
                    <a:lumMod val="50000"/>
                  </a:schemeClr>
                </a:solidFill>
                <a:ea typeface="Montserrat"/>
                <a:cs typeface="Arial" panose="020B0604020202020204" pitchFamily="34" charset="0"/>
                <a:sym typeface="Montserrat"/>
              </a:rPr>
              <a:t>of shoppers claim to buy additional items to celebrate Mum, rising to </a:t>
            </a:r>
            <a:r>
              <a:rPr lang="en-US" b="1" i="1" dirty="0">
                <a:solidFill>
                  <a:schemeClr val="tx1">
                    <a:lumMod val="50000"/>
                  </a:schemeClr>
                </a:solidFill>
                <a:latin typeface="Georgia" panose="02040502050405020303" pitchFamily="18" charset="0"/>
                <a:ea typeface="Montserrat"/>
                <a:cs typeface="Arial" panose="020B0604020202020204" pitchFamily="34" charset="0"/>
                <a:sym typeface="Montserrat"/>
              </a:rPr>
              <a:t>31%</a:t>
            </a:r>
            <a:r>
              <a:rPr lang="en-US" b="0" dirty="0">
                <a:solidFill>
                  <a:schemeClr val="tx1">
                    <a:lumMod val="50000"/>
                  </a:schemeClr>
                </a:solidFill>
                <a:ea typeface="Montserrat"/>
                <a:cs typeface="Arial" panose="020B0604020202020204" pitchFamily="34" charset="0"/>
                <a:sym typeface="Montserrat"/>
              </a:rPr>
              <a:t> for </a:t>
            </a:r>
            <a:r>
              <a:rPr lang="en-US" b="1" i="1" dirty="0">
                <a:solidFill>
                  <a:schemeClr val="tx1">
                    <a:lumMod val="50000"/>
                  </a:schemeClr>
                </a:solidFill>
                <a:latin typeface="Georgia" panose="02040502050405020303" pitchFamily="18" charset="0"/>
                <a:ea typeface="Montserrat"/>
                <a:cs typeface="Arial" panose="020B0604020202020204" pitchFamily="34" charset="0"/>
                <a:sym typeface="Montserrat"/>
              </a:rPr>
              <a:t>households with children.</a:t>
            </a:r>
          </a:p>
          <a:p>
            <a:pPr marL="342900" indent="-342900">
              <a:buClr>
                <a:schemeClr val="bg2"/>
              </a:buClr>
              <a:buFont typeface="Wingdings" panose="05000000000000000000" pitchFamily="2" charset="2"/>
              <a:buChar char="§"/>
            </a:pPr>
            <a:endParaRPr lang="en-US" dirty="0">
              <a:solidFill>
                <a:schemeClr val="tx1">
                  <a:lumMod val="50000"/>
                </a:schemeClr>
              </a:solidFill>
              <a:ea typeface="Montserrat"/>
              <a:cs typeface="Arial" panose="020B0604020202020204" pitchFamily="34" charset="0"/>
              <a:sym typeface="Montserrat"/>
            </a:endParaRPr>
          </a:p>
          <a:p>
            <a:pPr marL="285750" indent="-285750">
              <a:buClr>
                <a:schemeClr val="bg2"/>
              </a:buClr>
              <a:buFont typeface="Wingdings" panose="05000000000000000000" pitchFamily="2" charset="2"/>
              <a:buChar char="§"/>
            </a:pPr>
            <a:r>
              <a:rPr lang="en-US" b="1" i="1" dirty="0">
                <a:solidFill>
                  <a:schemeClr val="tx1">
                    <a:lumMod val="50000"/>
                  </a:schemeClr>
                </a:solidFill>
                <a:latin typeface="Georgia" panose="02040502050405020303" pitchFamily="18" charset="0"/>
                <a:ea typeface="Montserrat"/>
                <a:cs typeface="Arial" panose="020B0604020202020204" pitchFamily="34" charset="0"/>
                <a:sym typeface="Montserrat"/>
              </a:rPr>
              <a:t>In 2023</a:t>
            </a:r>
            <a:r>
              <a:rPr lang="en-US" b="0" dirty="0">
                <a:solidFill>
                  <a:schemeClr val="tx1">
                    <a:lumMod val="50000"/>
                  </a:schemeClr>
                </a:solidFill>
                <a:ea typeface="Montserrat"/>
                <a:cs typeface="Arial" panose="020B0604020202020204" pitchFamily="34" charset="0"/>
                <a:sym typeface="Montserrat"/>
              </a:rPr>
              <a:t>, shoppers spent </a:t>
            </a:r>
            <a:r>
              <a:rPr lang="en-US" b="1" dirty="0">
                <a:solidFill>
                  <a:schemeClr val="tx1">
                    <a:lumMod val="50000"/>
                  </a:schemeClr>
                </a:solidFill>
                <a:ea typeface="Montserrat"/>
                <a:cs typeface="Arial" panose="020B0604020202020204" pitchFamily="34" charset="0"/>
                <a:sym typeface="Montserrat"/>
              </a:rPr>
              <a:t>£530m </a:t>
            </a:r>
            <a:r>
              <a:rPr lang="en-US" b="0" dirty="0">
                <a:solidFill>
                  <a:schemeClr val="tx1">
                    <a:lumMod val="50000"/>
                  </a:schemeClr>
                </a:solidFill>
                <a:ea typeface="Montserrat"/>
                <a:cs typeface="Arial" panose="020B0604020202020204" pitchFamily="34" charset="0"/>
                <a:sym typeface="Montserrat"/>
              </a:rPr>
              <a:t>on celebratory food and gifts in the Grocery Multiples, which is </a:t>
            </a:r>
            <a:r>
              <a:rPr lang="en-US" b="1" i="1" dirty="0">
                <a:solidFill>
                  <a:schemeClr val="tx1">
                    <a:lumMod val="50000"/>
                  </a:schemeClr>
                </a:solidFill>
                <a:latin typeface="Georgia" panose="02040502050405020303" pitchFamily="18" charset="0"/>
                <a:ea typeface="Montserrat"/>
                <a:cs typeface="Arial" panose="020B0604020202020204" pitchFamily="34" charset="0"/>
                <a:sym typeface="Montserrat"/>
              </a:rPr>
              <a:t>10% more </a:t>
            </a:r>
            <a:r>
              <a:rPr lang="en-US" b="0" dirty="0">
                <a:solidFill>
                  <a:schemeClr val="tx1">
                    <a:lumMod val="50000"/>
                  </a:schemeClr>
                </a:solidFill>
                <a:ea typeface="Montserrat"/>
                <a:cs typeface="Arial" panose="020B0604020202020204" pitchFamily="34" charset="0"/>
                <a:sym typeface="Montserrat"/>
              </a:rPr>
              <a:t>than last year’s </a:t>
            </a:r>
            <a:r>
              <a:rPr lang="en-US" b="1" i="1" dirty="0">
                <a:solidFill>
                  <a:schemeClr val="tx1">
                    <a:lumMod val="50000"/>
                  </a:schemeClr>
                </a:solidFill>
                <a:latin typeface="Georgia" panose="02040502050405020303" pitchFamily="18" charset="0"/>
                <a:ea typeface="Montserrat"/>
                <a:cs typeface="Arial" panose="020B0604020202020204" pitchFamily="34" charset="0"/>
                <a:sym typeface="Montserrat"/>
              </a:rPr>
              <a:t>Mothering Sunday</a:t>
            </a:r>
            <a:r>
              <a:rPr lang="en-US" b="0" dirty="0">
                <a:solidFill>
                  <a:schemeClr val="tx1">
                    <a:lumMod val="50000"/>
                  </a:schemeClr>
                </a:solidFill>
                <a:ea typeface="Montserrat"/>
                <a:cs typeface="Arial" panose="020B0604020202020204" pitchFamily="34" charset="0"/>
                <a:sym typeface="Montserrat"/>
              </a:rPr>
              <a:t>.</a:t>
            </a:r>
            <a:endParaRPr lang="en-US" b="0" dirty="0">
              <a:solidFill>
                <a:schemeClr val="tx1">
                  <a:lumMod val="50000"/>
                </a:schemeClr>
              </a:solidFill>
              <a:cs typeface="Arial" panose="020B0604020202020204" pitchFamily="34" charset="0"/>
            </a:endParaRPr>
          </a:p>
        </p:txBody>
      </p:sp>
      <mc:AlternateContent xmlns:mc="http://schemas.openxmlformats.org/markup-compatibility/2006">
        <mc:Choice xmlns:cx1="http://schemas.microsoft.com/office/drawing/2015/9/8/chartex" Requires="cx1">
          <p:graphicFrame>
            <p:nvGraphicFramePr>
              <p:cNvPr id="3" name="Chart 2">
                <a:extLst>
                  <a:ext uri="{FF2B5EF4-FFF2-40B4-BE49-F238E27FC236}">
                    <a16:creationId xmlns:a16="http://schemas.microsoft.com/office/drawing/2014/main" id="{5D631FB1-60FA-CD0F-2BC1-7267E7B89719}"/>
                  </a:ext>
                </a:extLst>
              </p:cNvPr>
              <p:cNvGraphicFramePr/>
              <p:nvPr>
                <p:extLst>
                  <p:ext uri="{D42A27DB-BD31-4B8C-83A1-F6EECF244321}">
                    <p14:modId xmlns:p14="http://schemas.microsoft.com/office/powerpoint/2010/main" val="1878834904"/>
                  </p:ext>
                </p:extLst>
              </p:nvPr>
            </p:nvGraphicFramePr>
            <p:xfrm>
              <a:off x="7969205" y="3486605"/>
              <a:ext cx="3809137" cy="2639082"/>
            </p:xfrm>
            <a:graphic>
              <a:graphicData uri="http://schemas.microsoft.com/office/drawing/2014/chartex">
                <cx:chart xmlns:cx="http://schemas.microsoft.com/office/drawing/2014/chartex" xmlns:r="http://schemas.openxmlformats.org/officeDocument/2006/relationships" r:id="rId4"/>
              </a:graphicData>
            </a:graphic>
          </p:graphicFrame>
        </mc:Choice>
        <mc:Fallback>
          <p:pic>
            <p:nvPicPr>
              <p:cNvPr id="3" name="Chart 2">
                <a:extLst>
                  <a:ext uri="{FF2B5EF4-FFF2-40B4-BE49-F238E27FC236}">
                    <a16:creationId xmlns:a16="http://schemas.microsoft.com/office/drawing/2014/main" id="{5D631FB1-60FA-CD0F-2BC1-7267E7B89719}"/>
                  </a:ext>
                </a:extLst>
              </p:cNvPr>
              <p:cNvPicPr>
                <a:picLocks noGrp="1" noRot="1" noChangeAspect="1" noMove="1" noResize="1" noEditPoints="1" noAdjustHandles="1" noChangeArrowheads="1" noChangeShapeType="1"/>
              </p:cNvPicPr>
              <p:nvPr/>
            </p:nvPicPr>
            <p:blipFill>
              <a:blip r:embed="rId5"/>
              <a:stretch>
                <a:fillRect/>
              </a:stretch>
            </p:blipFill>
            <p:spPr>
              <a:xfrm>
                <a:off x="7969205" y="3486605"/>
                <a:ext cx="3809137" cy="2639082"/>
              </a:xfrm>
              <a:prstGeom prst="rect">
                <a:avLst/>
              </a:prstGeom>
            </p:spPr>
          </p:pic>
        </mc:Fallback>
      </mc:AlternateContent>
      <p:sp>
        <p:nvSpPr>
          <p:cNvPr id="4" name="TextBox 3">
            <a:extLst>
              <a:ext uri="{FF2B5EF4-FFF2-40B4-BE49-F238E27FC236}">
                <a16:creationId xmlns:a16="http://schemas.microsoft.com/office/drawing/2014/main" id="{89654849-3D19-B8C5-2229-CEE963E9078A}"/>
              </a:ext>
            </a:extLst>
          </p:cNvPr>
          <p:cNvSpPr txBox="1"/>
          <p:nvPr/>
        </p:nvSpPr>
        <p:spPr>
          <a:xfrm>
            <a:off x="11277600" y="2276622"/>
            <a:ext cx="914400" cy="324983"/>
          </a:xfrm>
          <a:prstGeom prst="rect">
            <a:avLst/>
          </a:prstGeom>
          <a:noFill/>
        </p:spPr>
        <p:txBody>
          <a:bodyPr wrap="none" lIns="0" rIns="0" rtlCol="0">
            <a:noAutofit/>
          </a:bodyPr>
          <a:lstStyle/>
          <a:p>
            <a:pPr algn="l">
              <a:spcAft>
                <a:spcPts val="600"/>
              </a:spcAft>
            </a:pPr>
            <a:r>
              <a:rPr lang="en-GB" sz="1400" b="1" dirty="0"/>
              <a:t>+15%</a:t>
            </a:r>
          </a:p>
        </p:txBody>
      </p:sp>
      <p:sp>
        <p:nvSpPr>
          <p:cNvPr id="5" name="TextBox 4">
            <a:extLst>
              <a:ext uri="{FF2B5EF4-FFF2-40B4-BE49-F238E27FC236}">
                <a16:creationId xmlns:a16="http://schemas.microsoft.com/office/drawing/2014/main" id="{D7268D3C-3B64-D897-5556-1494C8EA9C17}"/>
              </a:ext>
            </a:extLst>
          </p:cNvPr>
          <p:cNvSpPr txBox="1"/>
          <p:nvPr/>
        </p:nvSpPr>
        <p:spPr>
          <a:xfrm>
            <a:off x="11277600" y="1650546"/>
            <a:ext cx="914400" cy="324983"/>
          </a:xfrm>
          <a:prstGeom prst="rect">
            <a:avLst/>
          </a:prstGeom>
          <a:noFill/>
        </p:spPr>
        <p:txBody>
          <a:bodyPr wrap="none" lIns="0" rIns="0" rtlCol="0">
            <a:noAutofit/>
          </a:bodyPr>
          <a:lstStyle/>
          <a:p>
            <a:pPr algn="l">
              <a:spcAft>
                <a:spcPts val="600"/>
              </a:spcAft>
            </a:pPr>
            <a:r>
              <a:rPr lang="en-GB" sz="1400" b="1" dirty="0"/>
              <a:t>-6%</a:t>
            </a:r>
          </a:p>
        </p:txBody>
      </p:sp>
      <p:sp>
        <p:nvSpPr>
          <p:cNvPr id="9" name="TextBox 8">
            <a:extLst>
              <a:ext uri="{FF2B5EF4-FFF2-40B4-BE49-F238E27FC236}">
                <a16:creationId xmlns:a16="http://schemas.microsoft.com/office/drawing/2014/main" id="{4F6C7054-3987-D431-5272-C709A32D9FA5}"/>
              </a:ext>
            </a:extLst>
          </p:cNvPr>
          <p:cNvSpPr txBox="1"/>
          <p:nvPr/>
        </p:nvSpPr>
        <p:spPr>
          <a:xfrm>
            <a:off x="11277600" y="1209823"/>
            <a:ext cx="914400" cy="324983"/>
          </a:xfrm>
          <a:prstGeom prst="rect">
            <a:avLst/>
          </a:prstGeom>
          <a:noFill/>
        </p:spPr>
        <p:txBody>
          <a:bodyPr wrap="none" lIns="0" rIns="0" rtlCol="0">
            <a:noAutofit/>
          </a:bodyPr>
          <a:lstStyle/>
          <a:p>
            <a:pPr algn="l">
              <a:spcAft>
                <a:spcPts val="600"/>
              </a:spcAft>
            </a:pPr>
            <a:r>
              <a:rPr lang="en-GB" sz="1400" b="1" dirty="0"/>
              <a:t>+7%</a:t>
            </a:r>
          </a:p>
        </p:txBody>
      </p:sp>
    </p:spTree>
    <p:extLst>
      <p:ext uri="{BB962C8B-B14F-4D97-AF65-F5344CB8AC3E}">
        <p14:creationId xmlns:p14="http://schemas.microsoft.com/office/powerpoint/2010/main" val="11972320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2">
            <a:extLst>
              <a:ext uri="{FF2B5EF4-FFF2-40B4-BE49-F238E27FC236}">
                <a16:creationId xmlns:a16="http://schemas.microsoft.com/office/drawing/2014/main" id="{6AAE5641-95A5-9F22-119E-2D431E310204}"/>
              </a:ext>
            </a:extLst>
          </p:cNvPr>
          <p:cNvSpPr>
            <a:spLocks noGrp="1"/>
          </p:cNvSpPr>
          <p:nvPr>
            <p:ph type="sldNum" sz="quarter" idx="12"/>
          </p:nvPr>
        </p:nvSpPr>
        <p:spPr/>
        <p:txBody>
          <a:bodyPr/>
          <a:lstStyle/>
          <a:p>
            <a:fld id="{403EF4E2-7A7A-0548-85F1-5479B7C9E1B2}" type="slidenum">
              <a:rPr lang="en-US" smtClean="0"/>
              <a:t>44</a:t>
            </a:fld>
            <a:endParaRPr lang="en-US" dirty="0"/>
          </a:p>
        </p:txBody>
      </p:sp>
      <p:sp>
        <p:nvSpPr>
          <p:cNvPr id="6" name="Text Placeholder 5">
            <a:extLst>
              <a:ext uri="{FF2B5EF4-FFF2-40B4-BE49-F238E27FC236}">
                <a16:creationId xmlns:a16="http://schemas.microsoft.com/office/drawing/2014/main" id="{1121FDF3-A11F-8C14-3705-7BFE8DA62F2F}"/>
              </a:ext>
            </a:extLst>
          </p:cNvPr>
          <p:cNvSpPr>
            <a:spLocks noGrp="1"/>
          </p:cNvSpPr>
          <p:nvPr>
            <p:ph type="body" sz="quarter" idx="14"/>
          </p:nvPr>
        </p:nvSpPr>
        <p:spPr>
          <a:xfrm>
            <a:off x="8013404" y="1899404"/>
            <a:ext cx="3912433" cy="2427287"/>
          </a:xfrm>
        </p:spPr>
        <p:txBody>
          <a:bodyPr/>
          <a:lstStyle/>
          <a:p>
            <a:r>
              <a:rPr lang="en-US" sz="1600" dirty="0"/>
              <a:t>Mother’s Day related spend </a:t>
            </a:r>
            <a:r>
              <a:rPr lang="en-US" sz="6600" i="1" dirty="0">
                <a:latin typeface="Georgia" panose="02040502050405020303" pitchFamily="18" charset="0"/>
              </a:rPr>
              <a:t>£530m</a:t>
            </a:r>
            <a:br>
              <a:rPr lang="en-US" sz="6000" i="1" dirty="0">
                <a:latin typeface="Georgia" panose="02040502050405020303" pitchFamily="18" charset="0"/>
              </a:rPr>
            </a:br>
            <a:r>
              <a:rPr lang="en-US" i="1" dirty="0">
                <a:latin typeface="Georgia" panose="02040502050405020303" pitchFamily="18" charset="0"/>
              </a:rPr>
              <a:t>+10.3%*</a:t>
            </a:r>
          </a:p>
          <a:p>
            <a:endParaRPr lang="en-US" dirty="0"/>
          </a:p>
          <a:p>
            <a:r>
              <a:rPr lang="en-US" sz="2000" b="0" dirty="0">
                <a:latin typeface="Georgia" panose="02040502050405020303" pitchFamily="18" charset="0"/>
              </a:rPr>
              <a:t>which is </a:t>
            </a:r>
            <a:r>
              <a:rPr lang="en-US" sz="2000" dirty="0">
                <a:latin typeface="Georgia" panose="02040502050405020303" pitchFamily="18" charset="0"/>
              </a:rPr>
              <a:t>19%</a:t>
            </a:r>
            <a:r>
              <a:rPr lang="en-US" sz="2000" b="0" dirty="0">
                <a:latin typeface="Georgia" panose="02040502050405020303" pitchFamily="18" charset="0"/>
              </a:rPr>
              <a:t> of </a:t>
            </a:r>
            <a:r>
              <a:rPr lang="en-US" sz="2000" dirty="0">
                <a:latin typeface="Georgia" panose="02040502050405020303" pitchFamily="18" charset="0"/>
              </a:rPr>
              <a:t>Total Store sales </a:t>
            </a:r>
            <a:r>
              <a:rPr lang="en-US" sz="2000" b="0" dirty="0">
                <a:latin typeface="Georgia" panose="02040502050405020303" pitchFamily="18" charset="0"/>
              </a:rPr>
              <a:t>and above last year’s share of 18%</a:t>
            </a:r>
          </a:p>
          <a:p>
            <a:endParaRPr lang="en-US" dirty="0"/>
          </a:p>
        </p:txBody>
      </p:sp>
      <p:sp>
        <p:nvSpPr>
          <p:cNvPr id="5" name="Text Placeholder 4">
            <a:extLst>
              <a:ext uri="{FF2B5EF4-FFF2-40B4-BE49-F238E27FC236}">
                <a16:creationId xmlns:a16="http://schemas.microsoft.com/office/drawing/2014/main" id="{B5C4FE64-47CB-8AE8-79BD-4F00328707DA}"/>
              </a:ext>
            </a:extLst>
          </p:cNvPr>
          <p:cNvSpPr>
            <a:spLocks noGrp="1"/>
          </p:cNvSpPr>
          <p:nvPr>
            <p:ph type="body" sz="quarter" idx="17"/>
          </p:nvPr>
        </p:nvSpPr>
        <p:spPr>
          <a:xfrm>
            <a:off x="346513" y="6107676"/>
            <a:ext cx="11582399" cy="365125"/>
          </a:xfrm>
        </p:spPr>
        <p:txBody>
          <a:bodyPr/>
          <a:lstStyle/>
          <a:p>
            <a:r>
              <a:rPr lang="en-GB" altLang="ko-KR" dirty="0">
                <a:ea typeface="굴림" pitchFamily="50" charset="-127"/>
              </a:rPr>
              <a:t>NiIQ Scantrack Grocery Multiples w/e 18</a:t>
            </a:r>
            <a:r>
              <a:rPr lang="en-GB" altLang="ko-KR" baseline="30000" dirty="0">
                <a:ea typeface="굴림" pitchFamily="50" charset="-127"/>
              </a:rPr>
              <a:t>th</a:t>
            </a:r>
            <a:r>
              <a:rPr lang="en-GB" altLang="ko-KR" dirty="0">
                <a:ea typeface="굴림" pitchFamily="50" charset="-127"/>
              </a:rPr>
              <a:t> March 2023 vs w/e 26th March 2022</a:t>
            </a:r>
          </a:p>
          <a:p>
            <a:endParaRPr lang="en-US" dirty="0"/>
          </a:p>
        </p:txBody>
      </p:sp>
      <p:sp>
        <p:nvSpPr>
          <p:cNvPr id="4" name="Title 3">
            <a:extLst>
              <a:ext uri="{FF2B5EF4-FFF2-40B4-BE49-F238E27FC236}">
                <a16:creationId xmlns:a16="http://schemas.microsoft.com/office/drawing/2014/main" id="{FE6F22CA-783B-AC6A-E560-682083596EFC}"/>
              </a:ext>
            </a:extLst>
          </p:cNvPr>
          <p:cNvSpPr>
            <a:spLocks noGrp="1"/>
          </p:cNvSpPr>
          <p:nvPr>
            <p:ph type="title"/>
          </p:nvPr>
        </p:nvSpPr>
        <p:spPr>
          <a:xfrm>
            <a:off x="127572" y="333518"/>
            <a:ext cx="6878536" cy="368381"/>
          </a:xfrm>
        </p:spPr>
        <p:txBody>
          <a:bodyPr/>
          <a:lstStyle/>
          <a:p>
            <a:r>
              <a:rPr lang="en-US" dirty="0"/>
              <a:t>Shoppers spent the most on Cut Flowers, Breakfast Treats, Afternoon Tea and Greeting Cards</a:t>
            </a:r>
          </a:p>
        </p:txBody>
      </p:sp>
      <p:graphicFrame>
        <p:nvGraphicFramePr>
          <p:cNvPr id="17" name="Chart 16">
            <a:extLst>
              <a:ext uri="{FF2B5EF4-FFF2-40B4-BE49-F238E27FC236}">
                <a16:creationId xmlns:a16="http://schemas.microsoft.com/office/drawing/2014/main" id="{0CE3D0A7-F164-7FF3-D8B1-CF66C625E49E}"/>
              </a:ext>
            </a:extLst>
          </p:cNvPr>
          <p:cNvGraphicFramePr/>
          <p:nvPr>
            <p:extLst>
              <p:ext uri="{D42A27DB-BD31-4B8C-83A1-F6EECF244321}">
                <p14:modId xmlns:p14="http://schemas.microsoft.com/office/powerpoint/2010/main" val="769633294"/>
              </p:ext>
            </p:extLst>
          </p:nvPr>
        </p:nvGraphicFramePr>
        <p:xfrm>
          <a:off x="442462" y="1720788"/>
          <a:ext cx="6409601" cy="4359377"/>
        </p:xfrm>
        <a:graphic>
          <a:graphicData uri="http://schemas.openxmlformats.org/drawingml/2006/chart">
            <c:chart xmlns:c="http://schemas.openxmlformats.org/drawingml/2006/chart" xmlns:r="http://schemas.openxmlformats.org/officeDocument/2006/relationships" r:id="rId2"/>
          </a:graphicData>
        </a:graphic>
      </p:graphicFrame>
      <p:sp>
        <p:nvSpPr>
          <p:cNvPr id="19" name="TextBox 18">
            <a:extLst>
              <a:ext uri="{FF2B5EF4-FFF2-40B4-BE49-F238E27FC236}">
                <a16:creationId xmlns:a16="http://schemas.microsoft.com/office/drawing/2014/main" id="{4EBD28B5-2BE6-AE91-0153-758D73299333}"/>
              </a:ext>
            </a:extLst>
          </p:cNvPr>
          <p:cNvSpPr txBox="1"/>
          <p:nvPr/>
        </p:nvSpPr>
        <p:spPr>
          <a:xfrm>
            <a:off x="382102" y="1269323"/>
            <a:ext cx="3346750" cy="440724"/>
          </a:xfrm>
          <a:prstGeom prst="rect">
            <a:avLst/>
          </a:prstGeom>
          <a:noFill/>
        </p:spPr>
        <p:txBody>
          <a:bodyPr wrap="square" lIns="0" rIns="0" rtlCol="0">
            <a:noAutofit/>
          </a:bodyPr>
          <a:lstStyle/>
          <a:p>
            <a:pPr algn="l">
              <a:spcAft>
                <a:spcPts val="600"/>
              </a:spcAft>
            </a:pPr>
            <a:r>
              <a:rPr lang="en-GB" dirty="0"/>
              <a:t>Mother’s Day related spend vs last Mothering Sunday</a:t>
            </a:r>
          </a:p>
        </p:txBody>
      </p:sp>
      <p:sp>
        <p:nvSpPr>
          <p:cNvPr id="21" name="TextBox 20">
            <a:extLst>
              <a:ext uri="{FF2B5EF4-FFF2-40B4-BE49-F238E27FC236}">
                <a16:creationId xmlns:a16="http://schemas.microsoft.com/office/drawing/2014/main" id="{B8AA1B48-B135-2A0D-96D5-BE1735E22565}"/>
              </a:ext>
            </a:extLst>
          </p:cNvPr>
          <p:cNvSpPr txBox="1"/>
          <p:nvPr/>
        </p:nvSpPr>
        <p:spPr>
          <a:xfrm>
            <a:off x="4514620" y="1991502"/>
            <a:ext cx="914400" cy="914400"/>
          </a:xfrm>
          <a:prstGeom prst="rect">
            <a:avLst/>
          </a:prstGeom>
          <a:noFill/>
        </p:spPr>
        <p:txBody>
          <a:bodyPr wrap="none" lIns="0" rIns="0" rtlCol="0">
            <a:noAutofit/>
          </a:bodyPr>
          <a:lstStyle/>
          <a:p>
            <a:pPr algn="l">
              <a:spcAft>
                <a:spcPts val="600"/>
              </a:spcAft>
            </a:pPr>
            <a:r>
              <a:rPr lang="en-GB" sz="1200" dirty="0"/>
              <a:t>+6%</a:t>
            </a:r>
          </a:p>
        </p:txBody>
      </p:sp>
      <p:sp>
        <p:nvSpPr>
          <p:cNvPr id="22" name="TextBox 21">
            <a:extLst>
              <a:ext uri="{FF2B5EF4-FFF2-40B4-BE49-F238E27FC236}">
                <a16:creationId xmlns:a16="http://schemas.microsoft.com/office/drawing/2014/main" id="{15BA4D51-461B-7E3A-E6C6-608565BF4A82}"/>
              </a:ext>
            </a:extLst>
          </p:cNvPr>
          <p:cNvSpPr txBox="1"/>
          <p:nvPr/>
        </p:nvSpPr>
        <p:spPr>
          <a:xfrm>
            <a:off x="5157542" y="2640210"/>
            <a:ext cx="914400" cy="914400"/>
          </a:xfrm>
          <a:prstGeom prst="rect">
            <a:avLst/>
          </a:prstGeom>
          <a:noFill/>
        </p:spPr>
        <p:txBody>
          <a:bodyPr wrap="none" lIns="0" rIns="0" rtlCol="0">
            <a:noAutofit/>
          </a:bodyPr>
          <a:lstStyle/>
          <a:p>
            <a:pPr algn="l">
              <a:spcAft>
                <a:spcPts val="600"/>
              </a:spcAft>
            </a:pPr>
            <a:r>
              <a:rPr lang="en-GB" sz="1200" dirty="0"/>
              <a:t>+21%</a:t>
            </a:r>
          </a:p>
        </p:txBody>
      </p:sp>
      <p:sp>
        <p:nvSpPr>
          <p:cNvPr id="23" name="TextBox 22">
            <a:extLst>
              <a:ext uri="{FF2B5EF4-FFF2-40B4-BE49-F238E27FC236}">
                <a16:creationId xmlns:a16="http://schemas.microsoft.com/office/drawing/2014/main" id="{044FD24E-4869-6C24-16FB-B3C6ED41984D}"/>
              </a:ext>
            </a:extLst>
          </p:cNvPr>
          <p:cNvSpPr txBox="1"/>
          <p:nvPr/>
        </p:nvSpPr>
        <p:spPr>
          <a:xfrm>
            <a:off x="5342511" y="3346813"/>
            <a:ext cx="914400" cy="914400"/>
          </a:xfrm>
          <a:prstGeom prst="rect">
            <a:avLst/>
          </a:prstGeom>
          <a:noFill/>
        </p:spPr>
        <p:txBody>
          <a:bodyPr wrap="none" lIns="0" rIns="0" rtlCol="0">
            <a:noAutofit/>
          </a:bodyPr>
          <a:lstStyle/>
          <a:p>
            <a:pPr algn="l">
              <a:spcAft>
                <a:spcPts val="600"/>
              </a:spcAft>
            </a:pPr>
            <a:r>
              <a:rPr lang="en-GB" sz="1200" dirty="0"/>
              <a:t>+10%</a:t>
            </a:r>
          </a:p>
        </p:txBody>
      </p:sp>
      <p:sp>
        <p:nvSpPr>
          <p:cNvPr id="2" name="TextBox 1">
            <a:extLst>
              <a:ext uri="{FF2B5EF4-FFF2-40B4-BE49-F238E27FC236}">
                <a16:creationId xmlns:a16="http://schemas.microsoft.com/office/drawing/2014/main" id="{8CB5AF30-9B77-6416-209F-3F1BA75D8B8B}"/>
              </a:ext>
            </a:extLst>
          </p:cNvPr>
          <p:cNvSpPr txBox="1"/>
          <p:nvPr/>
        </p:nvSpPr>
        <p:spPr>
          <a:xfrm>
            <a:off x="5184517" y="4035696"/>
            <a:ext cx="914400" cy="914400"/>
          </a:xfrm>
          <a:prstGeom prst="rect">
            <a:avLst/>
          </a:prstGeom>
          <a:noFill/>
        </p:spPr>
        <p:txBody>
          <a:bodyPr wrap="none" lIns="0" rIns="0" rtlCol="0">
            <a:noAutofit/>
          </a:bodyPr>
          <a:lstStyle/>
          <a:p>
            <a:pPr algn="l">
              <a:spcAft>
                <a:spcPts val="600"/>
              </a:spcAft>
            </a:pPr>
            <a:r>
              <a:rPr lang="en-GB" sz="1200" dirty="0"/>
              <a:t>+12%</a:t>
            </a:r>
          </a:p>
        </p:txBody>
      </p:sp>
    </p:spTree>
    <p:extLst>
      <p:ext uri="{BB962C8B-B14F-4D97-AF65-F5344CB8AC3E}">
        <p14:creationId xmlns:p14="http://schemas.microsoft.com/office/powerpoint/2010/main" val="31526729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DAA3902-C01B-1701-6E14-9708BC3A8F1F}"/>
              </a:ext>
            </a:extLst>
          </p:cNvPr>
          <p:cNvSpPr>
            <a:spLocks noGrp="1"/>
          </p:cNvSpPr>
          <p:nvPr>
            <p:ph type="sldNum" sz="quarter" idx="12"/>
          </p:nvPr>
        </p:nvSpPr>
        <p:spPr/>
        <p:txBody>
          <a:bodyPr/>
          <a:lstStyle/>
          <a:p>
            <a:fld id="{403EF4E2-7A7A-0548-85F1-5479B7C9E1B2}" type="slidenum">
              <a:rPr lang="en-US" smtClean="0"/>
              <a:t>45</a:t>
            </a:fld>
            <a:endParaRPr lang="en-US" dirty="0"/>
          </a:p>
        </p:txBody>
      </p:sp>
      <p:sp>
        <p:nvSpPr>
          <p:cNvPr id="8" name="Title 7">
            <a:extLst>
              <a:ext uri="{FF2B5EF4-FFF2-40B4-BE49-F238E27FC236}">
                <a16:creationId xmlns:a16="http://schemas.microsoft.com/office/drawing/2014/main" id="{314EBEAC-5D79-7D84-0527-E46432A4AC62}"/>
              </a:ext>
            </a:extLst>
          </p:cNvPr>
          <p:cNvSpPr>
            <a:spLocks noGrp="1"/>
          </p:cNvSpPr>
          <p:nvPr>
            <p:ph type="ctrTitle"/>
          </p:nvPr>
        </p:nvSpPr>
        <p:spPr>
          <a:xfrm>
            <a:off x="333634" y="2092817"/>
            <a:ext cx="3503952" cy="2491505"/>
          </a:xfrm>
        </p:spPr>
        <p:txBody>
          <a:bodyPr/>
          <a:lstStyle/>
          <a:p>
            <a:r>
              <a:rPr lang="en-US" sz="2800" b="0" dirty="0"/>
              <a:t>This year growths were highest for </a:t>
            </a:r>
            <a:r>
              <a:rPr lang="en-US" sz="2800" i="1" dirty="0">
                <a:latin typeface="Georgia" panose="02040502050405020303" pitchFamily="18" charset="0"/>
              </a:rPr>
              <a:t>Food Products, Ingredients </a:t>
            </a:r>
            <a:r>
              <a:rPr lang="en-US" sz="2800" b="0" dirty="0">
                <a:latin typeface="+mn-lt"/>
              </a:rPr>
              <a:t>and </a:t>
            </a:r>
            <a:r>
              <a:rPr lang="en-US" sz="2800" i="1" dirty="0">
                <a:latin typeface="Georgia" panose="02040502050405020303" pitchFamily="18" charset="0"/>
              </a:rPr>
              <a:t>Picture Frames.</a:t>
            </a:r>
          </a:p>
        </p:txBody>
      </p:sp>
      <p:sp>
        <p:nvSpPr>
          <p:cNvPr id="7" name="Text Placeholder 6">
            <a:extLst>
              <a:ext uri="{FF2B5EF4-FFF2-40B4-BE49-F238E27FC236}">
                <a16:creationId xmlns:a16="http://schemas.microsoft.com/office/drawing/2014/main" id="{B5882A86-AC90-F1F8-DE9C-C368EF09C7F1}"/>
              </a:ext>
            </a:extLst>
          </p:cNvPr>
          <p:cNvSpPr>
            <a:spLocks noGrp="1"/>
          </p:cNvSpPr>
          <p:nvPr>
            <p:ph type="body" sz="quarter" idx="14"/>
          </p:nvPr>
        </p:nvSpPr>
        <p:spPr/>
        <p:txBody>
          <a:bodyPr/>
          <a:lstStyle/>
          <a:p>
            <a:r>
              <a:rPr lang="en-GB" dirty="0"/>
              <a:t>Source: NIQ Scantrack Grocery Multiples w/e 18</a:t>
            </a:r>
            <a:r>
              <a:rPr lang="en-GB" baseline="30000" dirty="0"/>
              <a:t>th</a:t>
            </a:r>
            <a:r>
              <a:rPr lang="en-GB" dirty="0"/>
              <a:t> March 2023 vs w/e 26</a:t>
            </a:r>
            <a:r>
              <a:rPr lang="en-GB" baseline="30000" dirty="0"/>
              <a:t>th</a:t>
            </a:r>
            <a:r>
              <a:rPr lang="en-GB" dirty="0"/>
              <a:t> March 2022</a:t>
            </a:r>
          </a:p>
        </p:txBody>
      </p:sp>
      <p:graphicFrame>
        <p:nvGraphicFramePr>
          <p:cNvPr id="6" name="Chart 5">
            <a:extLst>
              <a:ext uri="{FF2B5EF4-FFF2-40B4-BE49-F238E27FC236}">
                <a16:creationId xmlns:a16="http://schemas.microsoft.com/office/drawing/2014/main" id="{170BDCEC-DA18-26DF-8B6E-7E52194B0186}"/>
              </a:ext>
            </a:extLst>
          </p:cNvPr>
          <p:cNvGraphicFramePr/>
          <p:nvPr>
            <p:extLst>
              <p:ext uri="{D42A27DB-BD31-4B8C-83A1-F6EECF244321}">
                <p14:modId xmlns:p14="http://schemas.microsoft.com/office/powerpoint/2010/main" val="3945750233"/>
              </p:ext>
            </p:extLst>
          </p:nvPr>
        </p:nvGraphicFramePr>
        <p:xfrm>
          <a:off x="3847921" y="629514"/>
          <a:ext cx="8128000" cy="5418667"/>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30362D5E-66ED-78B2-E3DB-D8C193E4C1D2}"/>
              </a:ext>
            </a:extLst>
          </p:cNvPr>
          <p:cNvSpPr txBox="1"/>
          <p:nvPr/>
        </p:nvSpPr>
        <p:spPr>
          <a:xfrm>
            <a:off x="4290767" y="773803"/>
            <a:ext cx="7604484" cy="707886"/>
          </a:xfrm>
          <a:prstGeom prst="rect">
            <a:avLst/>
          </a:prstGeom>
          <a:noFill/>
        </p:spPr>
        <p:txBody>
          <a:bodyPr wrap="square" lIns="0" rIns="0" rtlCol="0" anchor="ctr">
            <a:spAutoFit/>
          </a:bodyPr>
          <a:lstStyle/>
          <a:p>
            <a:pPr>
              <a:buSzPts val="1100"/>
            </a:pPr>
            <a:r>
              <a:rPr lang="en-US" sz="1400" b="1" dirty="0">
                <a:latin typeface="Arial" panose="020B0604020202020204" pitchFamily="34" charset="0"/>
                <a:cs typeface="Arial" panose="020B0604020202020204" pitchFamily="34" charset="0"/>
                <a:sym typeface="Montserrat"/>
              </a:rPr>
              <a:t>Top performing Mother’s Day related categories</a:t>
            </a:r>
          </a:p>
          <a:p>
            <a:pPr>
              <a:buSzPts val="1100"/>
            </a:pPr>
            <a:r>
              <a:rPr lang="en-US" sz="1200" i="1" dirty="0">
                <a:solidFill>
                  <a:schemeClr val="tx1"/>
                </a:solidFill>
                <a:latin typeface="Arial" panose="020B0604020202020204" pitchFamily="34" charset="0"/>
                <a:cs typeface="Arial" panose="020B0604020202020204" pitchFamily="34" charset="0"/>
              </a:rPr>
              <a:t>Ranked on value growth w/e 18</a:t>
            </a:r>
            <a:r>
              <a:rPr lang="en-US" sz="1200" i="1" baseline="30000" dirty="0">
                <a:solidFill>
                  <a:schemeClr val="tx1"/>
                </a:solidFill>
                <a:latin typeface="Arial" panose="020B0604020202020204" pitchFamily="34" charset="0"/>
                <a:cs typeface="Arial" panose="020B0604020202020204" pitchFamily="34" charset="0"/>
              </a:rPr>
              <a:t>th</a:t>
            </a:r>
            <a:r>
              <a:rPr lang="en-US" sz="1200" i="1" dirty="0">
                <a:solidFill>
                  <a:schemeClr val="tx1"/>
                </a:solidFill>
                <a:latin typeface="Arial" panose="020B0604020202020204" pitchFamily="34" charset="0"/>
                <a:cs typeface="Arial" panose="020B0604020202020204" pitchFamily="34" charset="0"/>
              </a:rPr>
              <a:t> March 2023 vs w/e 26</a:t>
            </a:r>
            <a:r>
              <a:rPr lang="en-US" sz="1200" i="1" baseline="30000" dirty="0">
                <a:solidFill>
                  <a:schemeClr val="tx1"/>
                </a:solidFill>
                <a:latin typeface="Arial" panose="020B0604020202020204" pitchFamily="34" charset="0"/>
                <a:cs typeface="Arial" panose="020B0604020202020204" pitchFamily="34" charset="0"/>
              </a:rPr>
              <a:t>th</a:t>
            </a:r>
            <a:r>
              <a:rPr lang="en-US" sz="1200" i="1" dirty="0">
                <a:solidFill>
                  <a:schemeClr val="tx1"/>
                </a:solidFill>
                <a:latin typeface="Arial" panose="020B0604020202020204" pitchFamily="34" charset="0"/>
                <a:cs typeface="Arial" panose="020B0604020202020204" pitchFamily="34" charset="0"/>
              </a:rPr>
              <a:t> March 2022</a:t>
            </a:r>
          </a:p>
          <a:p>
            <a:pPr>
              <a:buSzPts val="1100"/>
            </a:pPr>
            <a:endParaRPr lang="en-US" sz="1400" b="1" dirty="0">
              <a:latin typeface="Arial" panose="020B0604020202020204" pitchFamily="34" charset="0"/>
              <a:cs typeface="Arial" panose="020B0604020202020204" pitchFamily="34" charset="0"/>
              <a:sym typeface="Montserrat"/>
            </a:endParaRPr>
          </a:p>
        </p:txBody>
      </p:sp>
    </p:spTree>
    <p:extLst>
      <p:ext uri="{BB962C8B-B14F-4D97-AF65-F5344CB8AC3E}">
        <p14:creationId xmlns:p14="http://schemas.microsoft.com/office/powerpoint/2010/main" val="28730375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A5FA84A-E98F-4F11-F5D0-3D55314F09A2}"/>
              </a:ext>
            </a:extLst>
          </p:cNvPr>
          <p:cNvSpPr>
            <a:spLocks noGrp="1"/>
          </p:cNvSpPr>
          <p:nvPr>
            <p:ph type="sldNum" sz="quarter" idx="4"/>
          </p:nvPr>
        </p:nvSpPr>
        <p:spPr/>
        <p:txBody>
          <a:bodyPr/>
          <a:lstStyle/>
          <a:p>
            <a:fld id="{403EF4E2-7A7A-0548-85F1-5479B7C9E1B2}" type="slidenum">
              <a:rPr lang="en-US" smtClean="0"/>
              <a:pPr/>
              <a:t>46</a:t>
            </a:fld>
            <a:endParaRPr lang="en-US" dirty="0"/>
          </a:p>
        </p:txBody>
      </p:sp>
      <p:sp>
        <p:nvSpPr>
          <p:cNvPr id="3" name="TextBox 2">
            <a:extLst>
              <a:ext uri="{FF2B5EF4-FFF2-40B4-BE49-F238E27FC236}">
                <a16:creationId xmlns:a16="http://schemas.microsoft.com/office/drawing/2014/main" id="{F8BEB502-3DAD-2BA3-6167-B382D4733EDE}"/>
              </a:ext>
            </a:extLst>
          </p:cNvPr>
          <p:cNvSpPr txBox="1"/>
          <p:nvPr/>
        </p:nvSpPr>
        <p:spPr>
          <a:xfrm>
            <a:off x="742950" y="5729288"/>
            <a:ext cx="0" cy="0"/>
          </a:xfrm>
          <a:prstGeom prst="rect">
            <a:avLst/>
          </a:prstGeom>
          <a:noFill/>
        </p:spPr>
        <p:txBody>
          <a:bodyPr wrap="none" lIns="0" rIns="0" rtlCol="0">
            <a:noAutofit/>
          </a:bodyPr>
          <a:lstStyle/>
          <a:p>
            <a:pPr algn="l">
              <a:spcAft>
                <a:spcPts val="600"/>
              </a:spcAft>
            </a:pPr>
            <a:endParaRPr lang="en-US" sz="1600" dirty="0"/>
          </a:p>
        </p:txBody>
      </p:sp>
      <p:grpSp>
        <p:nvGrpSpPr>
          <p:cNvPr id="5" name="Group 4">
            <a:extLst>
              <a:ext uri="{FF2B5EF4-FFF2-40B4-BE49-F238E27FC236}">
                <a16:creationId xmlns:a16="http://schemas.microsoft.com/office/drawing/2014/main" id="{A77149AC-A468-D20C-E0FD-3032580AF050}"/>
              </a:ext>
            </a:extLst>
          </p:cNvPr>
          <p:cNvGrpSpPr/>
          <p:nvPr/>
        </p:nvGrpSpPr>
        <p:grpSpPr>
          <a:xfrm>
            <a:off x="887024" y="182500"/>
            <a:ext cx="4667754" cy="2998600"/>
            <a:chOff x="467573" y="87497"/>
            <a:chExt cx="4667754" cy="2998600"/>
          </a:xfrm>
        </p:grpSpPr>
        <p:sp>
          <p:nvSpPr>
            <p:cNvPr id="6" name="TextBox 5">
              <a:extLst>
                <a:ext uri="{FF2B5EF4-FFF2-40B4-BE49-F238E27FC236}">
                  <a16:creationId xmlns:a16="http://schemas.microsoft.com/office/drawing/2014/main" id="{12A3D85F-3197-4BF0-4904-FEA95F431754}"/>
                </a:ext>
              </a:extLst>
            </p:cNvPr>
            <p:cNvSpPr txBox="1"/>
            <p:nvPr userDrawn="1"/>
          </p:nvSpPr>
          <p:spPr>
            <a:xfrm>
              <a:off x="526949" y="1057570"/>
              <a:ext cx="4608378" cy="2028527"/>
            </a:xfrm>
            <a:prstGeom prst="rect">
              <a:avLst/>
            </a:prstGeom>
            <a:noFill/>
          </p:spPr>
          <p:txBody>
            <a:bodyPr wrap="square" lIns="0" rIns="0" rtlCol="0">
              <a:noAutofit/>
            </a:bodyPr>
            <a:lstStyle/>
            <a:p>
              <a:pPr algn="l">
                <a:spcAft>
                  <a:spcPts val="600"/>
                </a:spcAft>
              </a:pPr>
              <a:r>
                <a:rPr lang="en-US" sz="1600" i="1" dirty="0">
                  <a:solidFill>
                    <a:schemeClr val="tx1"/>
                  </a:solidFill>
                  <a:latin typeface="Georgia" panose="02040502050405020303" pitchFamily="18" charset="0"/>
                </a:rPr>
                <a:t>Artificial Flowers</a:t>
              </a:r>
            </a:p>
            <a:p>
              <a:pPr algn="l">
                <a:spcAft>
                  <a:spcPts val="600"/>
                </a:spcAft>
              </a:pPr>
              <a:r>
                <a:rPr lang="en-US" sz="1600" i="1" dirty="0">
                  <a:latin typeface="Georgia" panose="02040502050405020303" pitchFamily="18" charset="0"/>
                </a:rPr>
                <a:t>Beauty Skincare</a:t>
              </a:r>
            </a:p>
            <a:p>
              <a:pPr algn="l">
                <a:spcAft>
                  <a:spcPts val="600"/>
                </a:spcAft>
              </a:pPr>
              <a:r>
                <a:rPr lang="en-US" sz="1600" i="1" dirty="0">
                  <a:latin typeface="Georgia" panose="02040502050405020303" pitchFamily="18" charset="0"/>
                </a:rPr>
                <a:t>Books</a:t>
              </a:r>
            </a:p>
            <a:p>
              <a:pPr algn="l">
                <a:spcAft>
                  <a:spcPts val="600"/>
                </a:spcAft>
              </a:pPr>
              <a:r>
                <a:rPr lang="en-US" sz="1600" i="1" dirty="0">
                  <a:latin typeface="Georgia" panose="02040502050405020303" pitchFamily="18" charset="0"/>
                </a:rPr>
                <a:t>Candles/Scents</a:t>
              </a:r>
            </a:p>
            <a:p>
              <a:pPr algn="l">
                <a:spcAft>
                  <a:spcPts val="600"/>
                </a:spcAft>
              </a:pPr>
              <a:r>
                <a:rPr lang="en-US" sz="1600" i="1" dirty="0">
                  <a:latin typeface="Georgia" panose="02040502050405020303" pitchFamily="18" charset="0"/>
                </a:rPr>
                <a:t>Chocolate Boxes &amp; Gifting</a:t>
              </a:r>
            </a:p>
            <a:p>
              <a:pPr algn="l">
                <a:spcAft>
                  <a:spcPts val="600"/>
                </a:spcAft>
              </a:pPr>
              <a:r>
                <a:rPr lang="en-US" sz="1600" i="1" dirty="0">
                  <a:latin typeface="Georgia" panose="02040502050405020303" pitchFamily="18" charset="0"/>
                </a:rPr>
                <a:t>Chocolate Blocks</a:t>
              </a:r>
            </a:p>
            <a:p>
              <a:pPr algn="l">
                <a:spcAft>
                  <a:spcPts val="600"/>
                </a:spcAft>
              </a:pPr>
              <a:r>
                <a:rPr lang="en-US" sz="1600" i="1" dirty="0">
                  <a:latin typeface="Georgia" panose="02040502050405020303" pitchFamily="18" charset="0"/>
                </a:rPr>
                <a:t>Continuous Action Wax</a:t>
              </a:r>
            </a:p>
            <a:p>
              <a:pPr algn="l">
                <a:spcAft>
                  <a:spcPts val="600"/>
                </a:spcAft>
              </a:pPr>
              <a:r>
                <a:rPr lang="en-US" sz="1600" i="1" dirty="0">
                  <a:latin typeface="Georgia" panose="02040502050405020303" pitchFamily="18" charset="0"/>
                </a:rPr>
                <a:t>Cosmetics</a:t>
              </a:r>
            </a:p>
            <a:p>
              <a:pPr algn="l">
                <a:spcAft>
                  <a:spcPts val="600"/>
                </a:spcAft>
              </a:pPr>
              <a:r>
                <a:rPr lang="en-US" sz="1600" i="1" dirty="0">
                  <a:latin typeface="Georgia" panose="02040502050405020303" pitchFamily="18" charset="0"/>
                </a:rPr>
                <a:t>Cups &amp; Mugs</a:t>
              </a:r>
            </a:p>
            <a:p>
              <a:pPr>
                <a:spcAft>
                  <a:spcPts val="600"/>
                </a:spcAft>
              </a:pPr>
              <a:r>
                <a:rPr lang="en-US" sz="1600" i="1" dirty="0">
                  <a:latin typeface="Georgia" panose="02040502050405020303" pitchFamily="18" charset="0"/>
                </a:rPr>
                <a:t>Cut Flowers</a:t>
              </a:r>
            </a:p>
            <a:p>
              <a:pPr algn="l">
                <a:spcAft>
                  <a:spcPts val="600"/>
                </a:spcAft>
              </a:pPr>
              <a:r>
                <a:rPr lang="en-US" sz="1600" i="1" dirty="0">
                  <a:latin typeface="Georgia" panose="02040502050405020303" pitchFamily="18" charset="0"/>
                </a:rPr>
                <a:t>Fragrances</a:t>
              </a:r>
            </a:p>
            <a:p>
              <a:pPr algn="l">
                <a:spcAft>
                  <a:spcPts val="600"/>
                </a:spcAft>
              </a:pPr>
              <a:r>
                <a:rPr lang="en-US" sz="1600" i="1" dirty="0">
                  <a:latin typeface="Georgia" panose="02040502050405020303" pitchFamily="18" charset="0"/>
                </a:rPr>
                <a:t>Gift Wrap</a:t>
              </a:r>
            </a:p>
            <a:p>
              <a:pPr algn="l">
                <a:spcAft>
                  <a:spcPts val="600"/>
                </a:spcAft>
              </a:pPr>
              <a:r>
                <a:rPr lang="en-US" sz="1600" i="1" dirty="0">
                  <a:latin typeface="Georgia" panose="02040502050405020303" pitchFamily="18" charset="0"/>
                </a:rPr>
                <a:t>Greetings Cards</a:t>
              </a:r>
            </a:p>
            <a:p>
              <a:pPr algn="l">
                <a:spcAft>
                  <a:spcPts val="600"/>
                </a:spcAft>
              </a:pPr>
              <a:r>
                <a:rPr lang="en-US" sz="1600" i="1" dirty="0">
                  <a:latin typeface="Georgia" panose="02040502050405020303" pitchFamily="18" charset="0"/>
                </a:rPr>
                <a:t>Plants</a:t>
              </a:r>
            </a:p>
            <a:p>
              <a:pPr algn="l">
                <a:spcAft>
                  <a:spcPts val="600"/>
                </a:spcAft>
              </a:pPr>
              <a:r>
                <a:rPr lang="en-US" sz="1600" i="1" dirty="0">
                  <a:latin typeface="Georgia" panose="02040502050405020303" pitchFamily="18" charset="0"/>
                </a:rPr>
                <a:t>Picture/Photo Frames</a:t>
              </a:r>
            </a:p>
            <a:p>
              <a:pPr algn="l">
                <a:spcAft>
                  <a:spcPts val="600"/>
                </a:spcAft>
              </a:pPr>
              <a:endParaRPr lang="en-US" sz="1600" i="1" dirty="0">
                <a:latin typeface="Georgia" panose="02040502050405020303" pitchFamily="18" charset="0"/>
              </a:endParaRPr>
            </a:p>
            <a:p>
              <a:pPr algn="l">
                <a:spcAft>
                  <a:spcPts val="600"/>
                </a:spcAft>
              </a:pPr>
              <a:endParaRPr lang="en-US" sz="1600" i="1" dirty="0">
                <a:solidFill>
                  <a:schemeClr val="tx1"/>
                </a:solidFill>
                <a:latin typeface="Georgia" panose="02040502050405020303" pitchFamily="18" charset="0"/>
              </a:endParaRPr>
            </a:p>
          </p:txBody>
        </p:sp>
        <p:sp>
          <p:nvSpPr>
            <p:cNvPr id="7" name="Title 1">
              <a:extLst>
                <a:ext uri="{FF2B5EF4-FFF2-40B4-BE49-F238E27FC236}">
                  <a16:creationId xmlns:a16="http://schemas.microsoft.com/office/drawing/2014/main" id="{0E8C7FC0-98C8-5422-9F62-0DFB63C27084}"/>
                </a:ext>
              </a:extLst>
            </p:cNvPr>
            <p:cNvSpPr txBox="1">
              <a:spLocks/>
            </p:cNvSpPr>
            <p:nvPr userDrawn="1"/>
          </p:nvSpPr>
          <p:spPr>
            <a:xfrm>
              <a:off x="467573" y="87497"/>
              <a:ext cx="4608378" cy="1035371"/>
            </a:xfrm>
            <a:prstGeom prst="rect">
              <a:avLst/>
            </a:prstGeom>
          </p:spPr>
          <p:txBody>
            <a:bodyPr vert="horz" lIns="0" tIns="45720" rIns="0" bIns="45720" rtlCol="0" anchor="ctr">
              <a:noAutofit/>
            </a:bodyPr>
            <a:lstStyle>
              <a:lvl1pPr algn="l" defTabSz="914400" rtl="0" eaLnBrk="1" latinLnBrk="0" hangingPunct="1">
                <a:lnSpc>
                  <a:spcPct val="100000"/>
                </a:lnSpc>
                <a:spcBef>
                  <a:spcPct val="0"/>
                </a:spcBef>
                <a:buNone/>
                <a:defRPr sz="2000" b="1" kern="1200">
                  <a:solidFill>
                    <a:schemeClr val="bg1"/>
                  </a:solidFill>
                  <a:latin typeface="+mj-lt"/>
                  <a:ea typeface="+mj-ea"/>
                  <a:cs typeface="+mj-cs"/>
                </a:defRPr>
              </a:lvl1pPr>
            </a:lstStyle>
            <a:p>
              <a:r>
                <a:rPr lang="en-US" sz="2800" b="0" dirty="0">
                  <a:solidFill>
                    <a:schemeClr val="tx2"/>
                  </a:solidFill>
                  <a:latin typeface="+mn-lt"/>
                </a:rPr>
                <a:t>Gifting</a:t>
              </a:r>
              <a:endParaRPr lang="en-US" sz="2800" b="1" dirty="0">
                <a:solidFill>
                  <a:schemeClr val="tx2"/>
                </a:solidFill>
                <a:latin typeface="+mn-lt"/>
              </a:endParaRPr>
            </a:p>
          </p:txBody>
        </p:sp>
      </p:grpSp>
      <p:grpSp>
        <p:nvGrpSpPr>
          <p:cNvPr id="8" name="Group 7">
            <a:extLst>
              <a:ext uri="{FF2B5EF4-FFF2-40B4-BE49-F238E27FC236}">
                <a16:creationId xmlns:a16="http://schemas.microsoft.com/office/drawing/2014/main" id="{7C50579C-A25F-C115-7D7A-AA672A33CF6B}"/>
              </a:ext>
            </a:extLst>
          </p:cNvPr>
          <p:cNvGrpSpPr/>
          <p:nvPr/>
        </p:nvGrpSpPr>
        <p:grpSpPr>
          <a:xfrm>
            <a:off x="6591894" y="-613147"/>
            <a:ext cx="4435366" cy="6693313"/>
            <a:chOff x="6434241" y="264430"/>
            <a:chExt cx="4435366" cy="2693213"/>
          </a:xfrm>
        </p:grpSpPr>
        <p:sp>
          <p:nvSpPr>
            <p:cNvPr id="9" name="Title 1">
              <a:extLst>
                <a:ext uri="{FF2B5EF4-FFF2-40B4-BE49-F238E27FC236}">
                  <a16:creationId xmlns:a16="http://schemas.microsoft.com/office/drawing/2014/main" id="{D0F294FF-31FC-7FA2-9502-D94D9E47C08E}"/>
                </a:ext>
              </a:extLst>
            </p:cNvPr>
            <p:cNvSpPr txBox="1">
              <a:spLocks/>
            </p:cNvSpPr>
            <p:nvPr userDrawn="1"/>
          </p:nvSpPr>
          <p:spPr>
            <a:xfrm>
              <a:off x="6434241" y="264430"/>
              <a:ext cx="4435366" cy="1035371"/>
            </a:xfrm>
            <a:prstGeom prst="rect">
              <a:avLst/>
            </a:prstGeom>
          </p:spPr>
          <p:txBody>
            <a:bodyPr vert="horz" lIns="0" tIns="45720" rIns="0" bIns="45720" rtlCol="0" anchor="ctr">
              <a:noAutofit/>
            </a:bodyPr>
            <a:lstStyle>
              <a:lvl1pPr algn="l" defTabSz="914400" rtl="0" eaLnBrk="1" latinLnBrk="0" hangingPunct="1">
                <a:lnSpc>
                  <a:spcPct val="100000"/>
                </a:lnSpc>
                <a:spcBef>
                  <a:spcPct val="0"/>
                </a:spcBef>
                <a:buNone/>
                <a:defRPr sz="2000" b="1" kern="1200">
                  <a:solidFill>
                    <a:schemeClr val="bg1"/>
                  </a:solidFill>
                  <a:latin typeface="+mj-lt"/>
                  <a:ea typeface="+mj-ea"/>
                  <a:cs typeface="+mj-cs"/>
                </a:defRPr>
              </a:lvl1pPr>
            </a:lstStyle>
            <a:p>
              <a:r>
                <a:rPr lang="en-US" sz="2800" b="0" dirty="0">
                  <a:solidFill>
                    <a:schemeClr val="bg2"/>
                  </a:solidFill>
                  <a:latin typeface="+mn-lt"/>
                </a:rPr>
                <a:t>Celebration Food &amp; Drink</a:t>
              </a:r>
              <a:endParaRPr lang="en-US" sz="2800" b="1" dirty="0">
                <a:solidFill>
                  <a:schemeClr val="bg2"/>
                </a:solidFill>
                <a:latin typeface="+mn-lt"/>
              </a:endParaRPr>
            </a:p>
          </p:txBody>
        </p:sp>
        <p:sp>
          <p:nvSpPr>
            <p:cNvPr id="10" name="TextBox 9">
              <a:extLst>
                <a:ext uri="{FF2B5EF4-FFF2-40B4-BE49-F238E27FC236}">
                  <a16:creationId xmlns:a16="http://schemas.microsoft.com/office/drawing/2014/main" id="{9F047315-D7BA-ED20-AEB4-252A9C315F10}"/>
                </a:ext>
              </a:extLst>
            </p:cNvPr>
            <p:cNvSpPr txBox="1"/>
            <p:nvPr userDrawn="1"/>
          </p:nvSpPr>
          <p:spPr>
            <a:xfrm>
              <a:off x="6493617" y="929116"/>
              <a:ext cx="4025466" cy="2028527"/>
            </a:xfrm>
            <a:prstGeom prst="rect">
              <a:avLst/>
            </a:prstGeom>
            <a:noFill/>
          </p:spPr>
          <p:txBody>
            <a:bodyPr wrap="square" lIns="0" rIns="0" rtlCol="0">
              <a:noAutofit/>
            </a:bodyPr>
            <a:lstStyle/>
            <a:p>
              <a:pPr algn="l"/>
              <a:r>
                <a:rPr lang="en-US" sz="1400" i="1" dirty="0">
                  <a:solidFill>
                    <a:schemeClr val="tx1"/>
                  </a:solidFill>
                </a:rPr>
                <a:t>Bacon</a:t>
              </a:r>
            </a:p>
            <a:p>
              <a:pPr algn="l"/>
              <a:r>
                <a:rPr lang="en-US" sz="1400" i="1" dirty="0">
                  <a:solidFill>
                    <a:schemeClr val="tx1"/>
                  </a:solidFill>
                </a:rPr>
                <a:t>Beef Joint</a:t>
              </a:r>
            </a:p>
            <a:p>
              <a:pPr algn="l"/>
              <a:r>
                <a:rPr lang="en-US" sz="1400" i="1" dirty="0"/>
                <a:t>Cake Ambient</a:t>
              </a:r>
            </a:p>
            <a:p>
              <a:pPr algn="l"/>
              <a:r>
                <a:rPr lang="en-US" sz="1400" i="1" dirty="0"/>
                <a:t>Cake Chilled</a:t>
              </a:r>
            </a:p>
            <a:p>
              <a:pPr algn="l"/>
              <a:r>
                <a:rPr lang="en-US" sz="1400" i="1" dirty="0">
                  <a:solidFill>
                    <a:schemeClr val="tx1"/>
                  </a:solidFill>
                </a:rPr>
                <a:t>Champagne</a:t>
              </a:r>
            </a:p>
            <a:p>
              <a:pPr algn="l"/>
              <a:r>
                <a:rPr lang="en-US" sz="1400" i="1" dirty="0"/>
                <a:t>Chicken Thighs/Wings</a:t>
              </a:r>
            </a:p>
            <a:p>
              <a:pPr algn="l"/>
              <a:r>
                <a:rPr lang="en-US" sz="1400" i="1" dirty="0"/>
                <a:t>Chicken Whole/Crown</a:t>
              </a:r>
            </a:p>
            <a:p>
              <a:pPr algn="l"/>
              <a:r>
                <a:rPr lang="en-US" sz="1400" i="1" dirty="0"/>
                <a:t>Chilled Soup</a:t>
              </a:r>
            </a:p>
            <a:p>
              <a:pPr algn="l"/>
              <a:r>
                <a:rPr lang="en-US" sz="1400" i="1" dirty="0">
                  <a:solidFill>
                    <a:schemeClr val="tx1"/>
                  </a:solidFill>
                </a:rPr>
                <a:t>Cream &amp; Custard</a:t>
              </a:r>
            </a:p>
            <a:p>
              <a:pPr algn="l"/>
              <a:r>
                <a:rPr lang="en-US" sz="1400" i="1" dirty="0"/>
                <a:t>Eggs</a:t>
              </a:r>
            </a:p>
            <a:p>
              <a:pPr algn="l"/>
              <a:r>
                <a:rPr lang="en-US" sz="1400" i="1" dirty="0">
                  <a:solidFill>
                    <a:schemeClr val="tx1"/>
                  </a:solidFill>
                </a:rPr>
                <a:t>Fresh Desserts</a:t>
              </a:r>
            </a:p>
            <a:p>
              <a:pPr algn="l"/>
              <a:r>
                <a:rPr lang="en-US" sz="1400" i="1" dirty="0"/>
                <a:t>Fresh Fruit Juice &amp; Smoothies</a:t>
              </a:r>
            </a:p>
            <a:p>
              <a:pPr algn="l"/>
              <a:r>
                <a:rPr lang="en-US" sz="1400" i="1" dirty="0">
                  <a:solidFill>
                    <a:schemeClr val="tx1"/>
                  </a:solidFill>
                </a:rPr>
                <a:t>Fresh Veg Accompaniments</a:t>
              </a:r>
            </a:p>
            <a:p>
              <a:pPr algn="l"/>
              <a:r>
                <a:rPr lang="en-US" sz="1400" i="1" dirty="0"/>
                <a:t>Frozen Bakery Products</a:t>
              </a:r>
              <a:endParaRPr lang="en-US" sz="1400" i="1" dirty="0">
                <a:solidFill>
                  <a:schemeClr val="tx1"/>
                </a:solidFill>
              </a:endParaRPr>
            </a:p>
            <a:p>
              <a:pPr algn="l"/>
              <a:r>
                <a:rPr lang="en-US" sz="1400" i="1" dirty="0"/>
                <a:t>Lamb Joint</a:t>
              </a:r>
            </a:p>
            <a:p>
              <a:pPr algn="l"/>
              <a:r>
                <a:rPr lang="en-US" sz="1400" i="1" dirty="0"/>
                <a:t>Lamb Shank</a:t>
              </a:r>
            </a:p>
            <a:p>
              <a:pPr algn="l"/>
              <a:r>
                <a:rPr lang="en-US" sz="1400" i="1" dirty="0"/>
                <a:t>Lamb Shoulder</a:t>
              </a:r>
            </a:p>
            <a:p>
              <a:pPr algn="l"/>
              <a:r>
                <a:rPr lang="en-US" sz="1400" i="1" dirty="0"/>
                <a:t>Morning Goods &amp; Speciality Breads</a:t>
              </a:r>
            </a:p>
            <a:p>
              <a:pPr algn="l"/>
              <a:r>
                <a:rPr lang="en-US" sz="1400" i="1" dirty="0"/>
                <a:t>Natural Salmon</a:t>
              </a:r>
            </a:p>
            <a:p>
              <a:pPr algn="l"/>
              <a:r>
                <a:rPr lang="en-US" sz="1400" i="1" dirty="0"/>
                <a:t>Rolls &amp; Baguettes</a:t>
              </a:r>
            </a:p>
            <a:p>
              <a:pPr algn="l"/>
              <a:r>
                <a:rPr lang="en-US" sz="1400" i="1" dirty="0"/>
                <a:t>Sausages</a:t>
              </a:r>
            </a:p>
            <a:p>
              <a:pPr algn="l"/>
              <a:r>
                <a:rPr lang="en-US" sz="1400" i="1" dirty="0"/>
                <a:t>Sweet Spreads &amp; Preserves</a:t>
              </a:r>
            </a:p>
            <a:p>
              <a:pPr algn="l"/>
              <a:r>
                <a:rPr lang="en-US" sz="1400" i="1" dirty="0"/>
                <a:t>Sparkling Wine</a:t>
              </a:r>
            </a:p>
            <a:p>
              <a:r>
                <a:rPr lang="en-US" sz="1400" i="1" dirty="0"/>
                <a:t>Yoghurts</a:t>
              </a:r>
            </a:p>
            <a:p>
              <a:pPr algn="l"/>
              <a:r>
                <a:rPr lang="en-US" sz="1400" i="1" dirty="0"/>
                <a:t>Wine Miniatures</a:t>
              </a:r>
            </a:p>
            <a:p>
              <a:pPr algn="l"/>
              <a:endParaRPr lang="en-US" sz="1400" i="1" dirty="0">
                <a:solidFill>
                  <a:schemeClr val="tx1"/>
                </a:solidFill>
              </a:endParaRPr>
            </a:p>
          </p:txBody>
        </p:sp>
      </p:grpSp>
    </p:spTree>
    <p:extLst>
      <p:ext uri="{BB962C8B-B14F-4D97-AF65-F5344CB8AC3E}">
        <p14:creationId xmlns:p14="http://schemas.microsoft.com/office/powerpoint/2010/main" val="30744743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D8DCB028-1132-6844-F5C4-56D0F8CEB6CA}"/>
              </a:ext>
            </a:extLst>
          </p:cNvPr>
          <p:cNvSpPr>
            <a:spLocks noGrp="1"/>
          </p:cNvSpPr>
          <p:nvPr>
            <p:ph idx="1"/>
          </p:nvPr>
        </p:nvSpPr>
        <p:spPr/>
        <p:txBody>
          <a:bodyPr/>
          <a:lstStyle/>
          <a:p>
            <a:endParaRPr lang="en-GB" dirty="0"/>
          </a:p>
        </p:txBody>
      </p:sp>
      <p:sp>
        <p:nvSpPr>
          <p:cNvPr id="2" name="Slide Number Placeholder 1">
            <a:extLst>
              <a:ext uri="{FF2B5EF4-FFF2-40B4-BE49-F238E27FC236}">
                <a16:creationId xmlns:a16="http://schemas.microsoft.com/office/drawing/2014/main" id="{FA6728DC-297D-3763-F73A-5E4DF896E7E7}"/>
              </a:ext>
            </a:extLst>
          </p:cNvPr>
          <p:cNvSpPr>
            <a:spLocks noGrp="1"/>
          </p:cNvSpPr>
          <p:nvPr>
            <p:ph type="sldNum" sz="quarter" idx="12"/>
          </p:nvPr>
        </p:nvSpPr>
        <p:spPr/>
        <p:txBody>
          <a:bodyPr/>
          <a:lstStyle/>
          <a:p>
            <a:fld id="{403EF4E2-7A7A-0548-85F1-5479B7C9E1B2}" type="slidenum">
              <a:rPr lang="en-US" smtClean="0"/>
              <a:t>47</a:t>
            </a:fld>
            <a:endParaRPr lang="en-US" dirty="0"/>
          </a:p>
        </p:txBody>
      </p:sp>
      <p:sp>
        <p:nvSpPr>
          <p:cNvPr id="8" name="Title 7">
            <a:extLst>
              <a:ext uri="{FF2B5EF4-FFF2-40B4-BE49-F238E27FC236}">
                <a16:creationId xmlns:a16="http://schemas.microsoft.com/office/drawing/2014/main" id="{319D6550-86D3-7DB3-29F0-30F060BFBAF2}"/>
              </a:ext>
            </a:extLst>
          </p:cNvPr>
          <p:cNvSpPr>
            <a:spLocks noGrp="1"/>
          </p:cNvSpPr>
          <p:nvPr>
            <p:ph type="ctrTitle"/>
          </p:nvPr>
        </p:nvSpPr>
        <p:spPr>
          <a:xfrm>
            <a:off x="256362" y="2064562"/>
            <a:ext cx="3503952" cy="2390972"/>
          </a:xfrm>
        </p:spPr>
        <p:txBody>
          <a:bodyPr/>
          <a:lstStyle/>
          <a:p>
            <a:r>
              <a:rPr lang="en-US" sz="2400" b="0" dirty="0"/>
              <a:t>As </a:t>
            </a:r>
            <a:r>
              <a:rPr lang="en-US" sz="2400" i="1" dirty="0">
                <a:latin typeface="Georgia" panose="02040502050405020303" pitchFamily="18" charset="0"/>
              </a:rPr>
              <a:t>Discounters</a:t>
            </a:r>
            <a:r>
              <a:rPr lang="en-US" sz="2400" b="0" dirty="0"/>
              <a:t> capture </a:t>
            </a:r>
            <a:r>
              <a:rPr lang="en-US" sz="2400" i="1" dirty="0">
                <a:latin typeface="Georgia" panose="02040502050405020303" pitchFamily="18" charset="0"/>
              </a:rPr>
              <a:t>more</a:t>
            </a:r>
            <a:r>
              <a:rPr lang="en-US" sz="2400" b="0" dirty="0"/>
              <a:t> of the </a:t>
            </a:r>
            <a:r>
              <a:rPr lang="en-US" sz="2400" b="0" dirty="0">
                <a:latin typeface="+mn-lt"/>
              </a:rPr>
              <a:t>regular</a:t>
            </a:r>
            <a:r>
              <a:rPr lang="en-US" sz="2400" i="1" dirty="0">
                <a:latin typeface="Georgia" panose="02040502050405020303" pitchFamily="18" charset="0"/>
              </a:rPr>
              <a:t> weekly </a:t>
            </a:r>
            <a:r>
              <a:rPr lang="en-US" sz="2400" b="0" dirty="0">
                <a:latin typeface="Georgia" panose="02040502050405020303" pitchFamily="18" charset="0"/>
              </a:rPr>
              <a:t>shop</a:t>
            </a:r>
            <a:r>
              <a:rPr lang="en-US" sz="2400" b="0" dirty="0"/>
              <a:t>, </a:t>
            </a:r>
            <a:r>
              <a:rPr lang="en-US" sz="2400" i="1" dirty="0">
                <a:latin typeface="Georgia" panose="02040502050405020303" pitchFamily="18" charset="0"/>
              </a:rPr>
              <a:t>supermarkets</a:t>
            </a:r>
            <a:r>
              <a:rPr lang="en-US" sz="2400" b="0" dirty="0"/>
              <a:t> will need to </a:t>
            </a:r>
            <a:r>
              <a:rPr lang="en-US" sz="2400" i="1" dirty="0">
                <a:latin typeface="Georgia" panose="02040502050405020303" pitchFamily="18" charset="0"/>
              </a:rPr>
              <a:t>evolve</a:t>
            </a:r>
            <a:r>
              <a:rPr lang="en-US" sz="2400" b="0" dirty="0"/>
              <a:t> to fulfil </a:t>
            </a:r>
            <a:r>
              <a:rPr lang="en-US" sz="2400" i="1" dirty="0">
                <a:latin typeface="Georgia" panose="02040502050405020303" pitchFamily="18" charset="0"/>
              </a:rPr>
              <a:t>new</a:t>
            </a:r>
            <a:r>
              <a:rPr lang="en-US" sz="2400" b="0" dirty="0"/>
              <a:t> and </a:t>
            </a:r>
            <a:r>
              <a:rPr lang="en-US" sz="2400" i="1" dirty="0">
                <a:latin typeface="Georgia" panose="02040502050405020303" pitchFamily="18" charset="0"/>
              </a:rPr>
              <a:t>different</a:t>
            </a:r>
            <a:r>
              <a:rPr lang="en-US" sz="2400" b="0" dirty="0"/>
              <a:t> ‘</a:t>
            </a:r>
            <a:r>
              <a:rPr lang="en-US" sz="2400" i="1" dirty="0">
                <a:latin typeface="Georgia" panose="02040502050405020303" pitchFamily="18" charset="0"/>
              </a:rPr>
              <a:t>mission-based</a:t>
            </a:r>
            <a:r>
              <a:rPr lang="en-US" sz="2400" b="0" dirty="0"/>
              <a:t>’ shopping needs</a:t>
            </a:r>
            <a:endParaRPr lang="en-US" sz="2400" dirty="0"/>
          </a:p>
        </p:txBody>
      </p:sp>
      <p:sp>
        <p:nvSpPr>
          <p:cNvPr id="14" name="Text Placeholder 13">
            <a:extLst>
              <a:ext uri="{FF2B5EF4-FFF2-40B4-BE49-F238E27FC236}">
                <a16:creationId xmlns:a16="http://schemas.microsoft.com/office/drawing/2014/main" id="{C6448C9E-CE0B-61E6-1D4C-D40E3826ED4C}"/>
              </a:ext>
            </a:extLst>
          </p:cNvPr>
          <p:cNvSpPr>
            <a:spLocks noGrp="1"/>
          </p:cNvSpPr>
          <p:nvPr>
            <p:ph type="body" sz="quarter" idx="14"/>
          </p:nvPr>
        </p:nvSpPr>
        <p:spPr/>
        <p:txBody>
          <a:bodyPr/>
          <a:lstStyle/>
          <a:p>
            <a:r>
              <a:rPr lang="en-GB" dirty="0"/>
              <a:t>Source:  NIQ Scantrack</a:t>
            </a:r>
          </a:p>
        </p:txBody>
      </p:sp>
      <p:graphicFrame>
        <p:nvGraphicFramePr>
          <p:cNvPr id="3" name="Table 11">
            <a:extLst>
              <a:ext uri="{FF2B5EF4-FFF2-40B4-BE49-F238E27FC236}">
                <a16:creationId xmlns:a16="http://schemas.microsoft.com/office/drawing/2014/main" id="{00172463-5EDD-F8B7-C28C-B0754D83D200}"/>
              </a:ext>
            </a:extLst>
          </p:cNvPr>
          <p:cNvGraphicFramePr>
            <a:graphicFrameLocks noGrp="1"/>
          </p:cNvGraphicFramePr>
          <p:nvPr>
            <p:extLst>
              <p:ext uri="{D42A27DB-BD31-4B8C-83A1-F6EECF244321}">
                <p14:modId xmlns:p14="http://schemas.microsoft.com/office/powerpoint/2010/main" val="374941190"/>
              </p:ext>
            </p:extLst>
          </p:nvPr>
        </p:nvGraphicFramePr>
        <p:xfrm>
          <a:off x="4064001" y="1382927"/>
          <a:ext cx="8127999" cy="4581962"/>
        </p:xfrm>
        <a:graphic>
          <a:graphicData uri="http://schemas.openxmlformats.org/drawingml/2006/table">
            <a:tbl>
              <a:tblPr firstRow="1" bandRow="1">
                <a:tableStyleId>{00A15C55-8517-42AA-B614-E9B94910E393}</a:tableStyleId>
              </a:tblPr>
              <a:tblGrid>
                <a:gridCol w="2709333">
                  <a:extLst>
                    <a:ext uri="{9D8B030D-6E8A-4147-A177-3AD203B41FA5}">
                      <a16:colId xmlns:a16="http://schemas.microsoft.com/office/drawing/2014/main" val="1413289166"/>
                    </a:ext>
                  </a:extLst>
                </a:gridCol>
                <a:gridCol w="2709333">
                  <a:extLst>
                    <a:ext uri="{9D8B030D-6E8A-4147-A177-3AD203B41FA5}">
                      <a16:colId xmlns:a16="http://schemas.microsoft.com/office/drawing/2014/main" val="986108252"/>
                    </a:ext>
                  </a:extLst>
                </a:gridCol>
                <a:gridCol w="2709333">
                  <a:extLst>
                    <a:ext uri="{9D8B030D-6E8A-4147-A177-3AD203B41FA5}">
                      <a16:colId xmlns:a16="http://schemas.microsoft.com/office/drawing/2014/main" val="3449393592"/>
                    </a:ext>
                  </a:extLst>
                </a:gridCol>
              </a:tblGrid>
              <a:tr h="5295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bg1"/>
                          </a:solidFill>
                          <a:latin typeface="Georgia" panose="02040502050405020303" pitchFamily="18" charset="0"/>
                        </a:rPr>
                        <a:t>Food inflation is expected to peak</a:t>
                      </a:r>
                      <a:endParaRPr lang="en-GB" dirty="0">
                        <a:solidFill>
                          <a:schemeClr val="bg1"/>
                        </a:solidFill>
                      </a:endParaRPr>
                    </a:p>
                  </a:txBody>
                  <a:tcPr>
                    <a:solidFill>
                      <a:schemeClr val="tx2">
                        <a:lumMod val="90000"/>
                        <a:lumOff val="1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latin typeface="Georgia" panose="02040502050405020303" pitchFamily="18" charset="0"/>
                        </a:rPr>
                        <a:t>Events are a catalyst for growth</a:t>
                      </a:r>
                      <a:endParaRPr lang="en-GB" dirty="0">
                        <a:solidFill>
                          <a:schemeClr val="bg1"/>
                        </a:solidFill>
                      </a:endParaRPr>
                    </a:p>
                  </a:txBody>
                  <a:tcPr>
                    <a:solidFill>
                      <a:schemeClr val="tx2">
                        <a:lumMod val="90000"/>
                        <a:lumOff val="1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latin typeface="Georgia" panose="02040502050405020303" pitchFamily="18" charset="0"/>
                        </a:rPr>
                        <a:t>Multi mission shopping</a:t>
                      </a:r>
                      <a:endParaRPr lang="en-GB" dirty="0">
                        <a:solidFill>
                          <a:schemeClr val="bg1"/>
                        </a:solidFill>
                      </a:endParaRPr>
                    </a:p>
                  </a:txBody>
                  <a:tcPr>
                    <a:solidFill>
                      <a:schemeClr val="tx2">
                        <a:lumMod val="90000"/>
                        <a:lumOff val="10000"/>
                      </a:schemeClr>
                    </a:solidFill>
                  </a:tcPr>
                </a:tc>
                <a:extLst>
                  <a:ext uri="{0D108BD9-81ED-4DB2-BD59-A6C34878D82A}">
                    <a16:rowId xmlns:a16="http://schemas.microsoft.com/office/drawing/2014/main" val="63027159"/>
                  </a:ext>
                </a:extLst>
              </a:tr>
              <a:tr h="1473002">
                <a:tc>
                  <a:txBody>
                    <a:bodyPr/>
                    <a:lstStyle/>
                    <a:p>
                      <a:pPr marL="0" lvl="0" indent="0" fontAlgn="base">
                        <a:spcAft>
                          <a:spcPts val="0"/>
                        </a:spcAft>
                        <a:buSzPts val="1100"/>
                        <a:buFont typeface="Symbol" panose="05050102010706020507" pitchFamily="18" charset="2"/>
                        <a:buNone/>
                      </a:pPr>
                      <a:r>
                        <a:rPr lang="en-GB" sz="1200" dirty="0">
                          <a:solidFill>
                            <a:srgbClr val="000000"/>
                          </a:solidFill>
                          <a:effectLst/>
                          <a:ea typeface="Times New Roman" panose="02020603050405020304" pitchFamily="18" charset="0"/>
                          <a:cs typeface="Arial" panose="020B0604020202020204" pitchFamily="34" charset="0"/>
                        </a:rPr>
                        <a:t>Despite double digit food inflation, Q1 sales at the Grocery Multiples have </a:t>
                      </a:r>
                      <a:r>
                        <a:rPr lang="en-GB" sz="1200" b="1" i="1" dirty="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increased +6.0%</a:t>
                      </a:r>
                      <a:r>
                        <a:rPr lang="en-GB" sz="1200" dirty="0">
                          <a:solidFill>
                            <a:srgbClr val="000000"/>
                          </a:solidFill>
                          <a:effectLst/>
                          <a:ea typeface="Times New Roman" panose="02020603050405020304" pitchFamily="18" charset="0"/>
                          <a:cs typeface="Arial" panose="020B0604020202020204" pitchFamily="34" charset="0"/>
                        </a:rPr>
                        <a:t> and </a:t>
                      </a:r>
                      <a:r>
                        <a:rPr lang="en-GB" sz="1200" b="1" i="1" dirty="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volumes</a:t>
                      </a:r>
                      <a:r>
                        <a:rPr lang="en-GB" sz="1200" dirty="0">
                          <a:solidFill>
                            <a:srgbClr val="000000"/>
                          </a:solidFill>
                          <a:effectLst/>
                          <a:ea typeface="Times New Roman" panose="02020603050405020304" pitchFamily="18" charset="0"/>
                          <a:cs typeface="Arial" panose="020B0604020202020204" pitchFamily="34" charset="0"/>
                        </a:rPr>
                        <a:t> are down </a:t>
                      </a:r>
                      <a:r>
                        <a:rPr lang="en-GB" sz="1200" b="1" i="1" dirty="0">
                          <a:solidFill>
                            <a:srgbClr val="FF0000"/>
                          </a:solidFill>
                          <a:effectLst/>
                          <a:latin typeface="Georgia" panose="02040502050405020303" pitchFamily="18" charset="0"/>
                          <a:ea typeface="Times New Roman" panose="02020603050405020304" pitchFamily="18" charset="0"/>
                          <a:cs typeface="Arial" panose="020B0604020202020204" pitchFamily="34" charset="0"/>
                        </a:rPr>
                        <a:t>-4.9%</a:t>
                      </a:r>
                      <a:r>
                        <a:rPr lang="en-GB" sz="1200" b="1" i="1" dirty="0">
                          <a:solidFill>
                            <a:schemeClr val="tx2"/>
                          </a:solidFill>
                          <a:effectLst/>
                          <a:latin typeface="Georgia" panose="02040502050405020303" pitchFamily="18" charset="0"/>
                          <a:ea typeface="Times New Roman" panose="02020603050405020304" pitchFamily="18" charset="0"/>
                          <a:cs typeface="Arial" panose="020B0604020202020204" pitchFamily="34" charset="0"/>
                        </a:rPr>
                        <a:t>, </a:t>
                      </a:r>
                      <a:r>
                        <a:rPr lang="en-GB" sz="1200" dirty="0">
                          <a:solidFill>
                            <a:srgbClr val="000000"/>
                          </a:solidFill>
                          <a:effectLst/>
                          <a:ea typeface="Times New Roman" panose="02020603050405020304" pitchFamily="18" charset="0"/>
                          <a:cs typeface="Arial" panose="020B0604020202020204" pitchFamily="34" charset="0"/>
                        </a:rPr>
                        <a:t>which</a:t>
                      </a:r>
                      <a:r>
                        <a:rPr lang="en-GB" sz="1200" b="1" dirty="0">
                          <a:solidFill>
                            <a:srgbClr val="000000"/>
                          </a:solidFill>
                          <a:effectLst/>
                          <a:ea typeface="Times New Roman" panose="02020603050405020304" pitchFamily="18" charset="0"/>
                          <a:cs typeface="Arial" panose="020B0604020202020204" pitchFamily="34" charset="0"/>
                        </a:rPr>
                        <a:t> </a:t>
                      </a:r>
                      <a:r>
                        <a:rPr lang="en-GB" sz="1200" dirty="0">
                          <a:solidFill>
                            <a:srgbClr val="000000"/>
                          </a:solidFill>
                          <a:effectLst/>
                          <a:ea typeface="Times New Roman" panose="02020603050405020304" pitchFamily="18" charset="0"/>
                          <a:cs typeface="Arial" panose="020B0604020202020204" pitchFamily="34" charset="0"/>
                        </a:rPr>
                        <a:t>is a reminder that shoppers are </a:t>
                      </a:r>
                      <a:r>
                        <a:rPr lang="en-GB" sz="1200" b="1" i="1" dirty="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having to pay more for everyday groceries. </a:t>
                      </a:r>
                      <a:endParaRPr lang="en-GB" sz="1200" dirty="0"/>
                    </a:p>
                  </a:txBody>
                  <a:tcPr>
                    <a:solidFill>
                      <a:schemeClr val="tx2">
                        <a:lumMod val="10000"/>
                        <a:lumOff val="9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1" dirty="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Weekly sales </a:t>
                      </a:r>
                      <a:r>
                        <a:rPr lang="en-GB" sz="1200" dirty="0">
                          <a:solidFill>
                            <a:srgbClr val="000000"/>
                          </a:solidFill>
                          <a:effectLst/>
                          <a:ea typeface="Times New Roman" panose="02020603050405020304" pitchFamily="18" charset="0"/>
                          <a:cs typeface="Arial" panose="020B0604020202020204" pitchFamily="34" charset="0"/>
                        </a:rPr>
                        <a:t>growths should </a:t>
                      </a:r>
                      <a:r>
                        <a:rPr lang="en-GB" sz="1200" b="1" i="1" dirty="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rally </a:t>
                      </a:r>
                      <a:r>
                        <a:rPr lang="en-GB" sz="1200" dirty="0">
                          <a:solidFill>
                            <a:srgbClr val="000000"/>
                          </a:solidFill>
                          <a:effectLst/>
                          <a:ea typeface="Times New Roman" panose="02020603050405020304" pitchFamily="18" charset="0"/>
                          <a:cs typeface="Arial" panose="020B0604020202020204" pitchFamily="34" charset="0"/>
                        </a:rPr>
                        <a:t>for </a:t>
                      </a:r>
                      <a:r>
                        <a:rPr lang="en-GB" sz="1200" b="1" i="1" dirty="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Easter</a:t>
                      </a:r>
                      <a:r>
                        <a:rPr lang="en-GB" sz="1200" dirty="0">
                          <a:solidFill>
                            <a:srgbClr val="000000"/>
                          </a:solidFill>
                          <a:effectLst/>
                          <a:ea typeface="Times New Roman" panose="02020603050405020304" pitchFamily="18" charset="0"/>
                          <a:cs typeface="Arial" panose="020B0604020202020204" pitchFamily="34" charset="0"/>
                        </a:rPr>
                        <a:t> and </a:t>
                      </a:r>
                      <a:r>
                        <a:rPr lang="en-GB" sz="1200" b="1" i="1" dirty="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sales</a:t>
                      </a:r>
                      <a:r>
                        <a:rPr lang="en-GB" sz="1200" dirty="0">
                          <a:solidFill>
                            <a:srgbClr val="000000"/>
                          </a:solidFill>
                          <a:effectLst/>
                          <a:ea typeface="Times New Roman" panose="02020603050405020304" pitchFamily="18" charset="0"/>
                          <a:cs typeface="Arial" panose="020B0604020202020204" pitchFamily="34" charset="0"/>
                        </a:rPr>
                        <a:t> could top </a:t>
                      </a:r>
                      <a:r>
                        <a:rPr lang="en-GB" sz="1200" b="1" i="1" dirty="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£3Bn</a:t>
                      </a:r>
                      <a:r>
                        <a:rPr lang="en-GB" sz="1200" dirty="0">
                          <a:solidFill>
                            <a:srgbClr val="000000"/>
                          </a:solidFill>
                          <a:effectLst/>
                          <a:ea typeface="Times New Roman" panose="02020603050405020304" pitchFamily="18" charset="0"/>
                          <a:cs typeface="Arial" panose="020B0604020202020204" pitchFamily="34" charset="0"/>
                        </a:rPr>
                        <a:t>, achieving </a:t>
                      </a:r>
                      <a:r>
                        <a:rPr lang="en-GB" sz="1200" b="1" i="1" dirty="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growth</a:t>
                      </a:r>
                      <a:r>
                        <a:rPr lang="en-GB" sz="1200" dirty="0">
                          <a:solidFill>
                            <a:srgbClr val="000000"/>
                          </a:solidFill>
                          <a:effectLst/>
                          <a:ea typeface="Times New Roman" panose="02020603050405020304" pitchFamily="18" charset="0"/>
                          <a:cs typeface="Arial" panose="020B0604020202020204" pitchFamily="34" charset="0"/>
                        </a:rPr>
                        <a:t> in excess of </a:t>
                      </a:r>
                      <a:r>
                        <a:rPr lang="en-GB" sz="1200" b="1" i="1" dirty="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20% </a:t>
                      </a:r>
                      <a:r>
                        <a:rPr lang="en-GB" sz="1200" dirty="0">
                          <a:solidFill>
                            <a:srgbClr val="000000"/>
                          </a:solidFill>
                          <a:effectLst/>
                          <a:ea typeface="Times New Roman" panose="02020603050405020304" pitchFamily="18" charset="0"/>
                          <a:cs typeface="Arial" panose="020B0604020202020204" pitchFamily="34" charset="0"/>
                        </a:rPr>
                        <a:t>(against the pre-Easter week last year) which will be welcome news for Retailers.</a:t>
                      </a:r>
                      <a:r>
                        <a:rPr lang="en-GB" sz="1200" dirty="0">
                          <a:solidFill>
                            <a:srgbClr val="000000"/>
                          </a:solidFill>
                          <a:effectLst/>
                          <a:ea typeface="Times New Roman" panose="02020603050405020304" pitchFamily="18" charset="0"/>
                        </a:rPr>
                        <a:t> </a:t>
                      </a:r>
                      <a:endParaRPr lang="en-GB" dirty="0"/>
                    </a:p>
                  </a:txBody>
                  <a:tcPr>
                    <a:solidFill>
                      <a:schemeClr val="tx2">
                        <a:lumMod val="10000"/>
                        <a:lumOff val="9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0000"/>
                          </a:solidFill>
                          <a:effectLst/>
                          <a:ea typeface="Times New Roman" panose="02020603050405020304" pitchFamily="18" charset="0"/>
                        </a:rPr>
                        <a:t>With shopping behaviour changing (again) due to high inflation, supermarkets will still need to manage a </a:t>
                      </a:r>
                      <a:r>
                        <a:rPr lang="en-GB" sz="1200" b="1" i="1" dirty="0">
                          <a:solidFill>
                            <a:srgbClr val="000000"/>
                          </a:solidFill>
                          <a:effectLst/>
                          <a:latin typeface="Georgia" panose="02040502050405020303" pitchFamily="18" charset="0"/>
                          <a:ea typeface="Times New Roman" panose="02020603050405020304" pitchFamily="18" charset="0"/>
                        </a:rPr>
                        <a:t>longer-term shift </a:t>
                      </a:r>
                      <a:r>
                        <a:rPr lang="en-GB" sz="1200" dirty="0">
                          <a:solidFill>
                            <a:srgbClr val="000000"/>
                          </a:solidFill>
                          <a:effectLst/>
                          <a:ea typeface="Times New Roman" panose="02020603050405020304" pitchFamily="18" charset="0"/>
                        </a:rPr>
                        <a:t>in sales, as </a:t>
                      </a:r>
                      <a:r>
                        <a:rPr lang="en-GB" sz="1200" b="1" i="1" dirty="0">
                          <a:solidFill>
                            <a:srgbClr val="000000"/>
                          </a:solidFill>
                          <a:effectLst/>
                          <a:latin typeface="Georgia" panose="02040502050405020303" pitchFamily="18" charset="0"/>
                          <a:ea typeface="Times New Roman" panose="02020603050405020304" pitchFamily="18" charset="0"/>
                        </a:rPr>
                        <a:t>Discounters</a:t>
                      </a:r>
                      <a:r>
                        <a:rPr lang="en-GB" sz="1200" dirty="0">
                          <a:solidFill>
                            <a:srgbClr val="000000"/>
                          </a:solidFill>
                          <a:effectLst/>
                          <a:ea typeface="Times New Roman" panose="02020603050405020304" pitchFamily="18" charset="0"/>
                        </a:rPr>
                        <a:t> continue to </a:t>
                      </a:r>
                      <a:r>
                        <a:rPr lang="en-GB" sz="1200" b="1" i="1" dirty="0">
                          <a:solidFill>
                            <a:srgbClr val="000000"/>
                          </a:solidFill>
                          <a:effectLst/>
                          <a:latin typeface="Georgia" panose="02040502050405020303" pitchFamily="18" charset="0"/>
                          <a:ea typeface="Times New Roman" panose="02020603050405020304" pitchFamily="18" charset="0"/>
                        </a:rPr>
                        <a:t>capture more </a:t>
                      </a:r>
                      <a:r>
                        <a:rPr lang="en-GB" sz="1200" dirty="0">
                          <a:solidFill>
                            <a:srgbClr val="000000"/>
                          </a:solidFill>
                          <a:effectLst/>
                          <a:ea typeface="Times New Roman" panose="02020603050405020304" pitchFamily="18" charset="0"/>
                        </a:rPr>
                        <a:t>of the </a:t>
                      </a:r>
                      <a:r>
                        <a:rPr lang="en-GB" sz="1200" b="1" i="1" dirty="0">
                          <a:solidFill>
                            <a:srgbClr val="000000"/>
                          </a:solidFill>
                          <a:effectLst/>
                          <a:latin typeface="Georgia" panose="02040502050405020303" pitchFamily="18" charset="0"/>
                          <a:ea typeface="Times New Roman" panose="02020603050405020304" pitchFamily="18" charset="0"/>
                        </a:rPr>
                        <a:t>regular, weekly shop. </a:t>
                      </a:r>
                      <a:endParaRPr lang="en-GB" dirty="0"/>
                    </a:p>
                  </a:txBody>
                  <a:tcPr>
                    <a:solidFill>
                      <a:schemeClr val="tx2">
                        <a:lumMod val="10000"/>
                        <a:lumOff val="90000"/>
                      </a:schemeClr>
                    </a:solidFill>
                  </a:tcPr>
                </a:tc>
                <a:extLst>
                  <a:ext uri="{0D108BD9-81ED-4DB2-BD59-A6C34878D82A}">
                    <a16:rowId xmlns:a16="http://schemas.microsoft.com/office/drawing/2014/main" val="2652025299"/>
                  </a:ext>
                </a:extLst>
              </a:tr>
              <a:tr h="13422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0000"/>
                          </a:solidFill>
                          <a:effectLst/>
                          <a:ea typeface="Times New Roman" panose="02020603050405020304" pitchFamily="18" charset="0"/>
                          <a:cs typeface="Arial" panose="020B0604020202020204" pitchFamily="34" charset="0"/>
                        </a:rPr>
                        <a:t>However, there is now an expectation that we will </a:t>
                      </a:r>
                      <a:r>
                        <a:rPr lang="en-GB" sz="1200" b="1" i="1" dirty="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hit ‘peak inflation’ </a:t>
                      </a:r>
                      <a:r>
                        <a:rPr lang="en-GB" sz="1200" dirty="0">
                          <a:solidFill>
                            <a:srgbClr val="000000"/>
                          </a:solidFill>
                          <a:effectLst/>
                          <a:ea typeface="Times New Roman" panose="02020603050405020304" pitchFamily="18" charset="0"/>
                          <a:cs typeface="Arial" panose="020B0604020202020204" pitchFamily="34" charset="0"/>
                        </a:rPr>
                        <a:t>in the next </a:t>
                      </a:r>
                      <a:r>
                        <a:rPr lang="en-GB" sz="1200" b="1" i="1" dirty="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few months</a:t>
                      </a:r>
                      <a:r>
                        <a:rPr lang="en-GB" sz="1200" dirty="0">
                          <a:solidFill>
                            <a:srgbClr val="000000"/>
                          </a:solidFill>
                          <a:effectLst/>
                          <a:ea typeface="Times New Roman" panose="02020603050405020304" pitchFamily="18" charset="0"/>
                          <a:cs typeface="Arial" panose="020B0604020202020204" pitchFamily="34" charset="0"/>
                        </a:rPr>
                        <a:t>.</a:t>
                      </a:r>
                      <a:endParaRPr lang="en-GB" sz="1200" dirty="0">
                        <a:effectLst/>
                        <a:ea typeface="Times New Roman" panose="02020603050405020304" pitchFamily="18" charset="0"/>
                      </a:endParaRPr>
                    </a:p>
                    <a:p>
                      <a:endParaRPr lang="en-GB" sz="1200" dirty="0"/>
                    </a:p>
                  </a:txBody>
                  <a:tcPr>
                    <a:solidFill>
                      <a:schemeClr val="tx2">
                        <a:lumMod val="25000"/>
                        <a:lumOff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1" dirty="0">
                          <a:solidFill>
                            <a:srgbClr val="000000"/>
                          </a:solidFill>
                          <a:effectLst/>
                          <a:latin typeface="Georgia" panose="02040502050405020303" pitchFamily="18" charset="0"/>
                          <a:ea typeface="Times New Roman" panose="02020603050405020304" pitchFamily="18" charset="0"/>
                        </a:rPr>
                        <a:t>Supermarkets</a:t>
                      </a:r>
                      <a:r>
                        <a:rPr lang="en-GB" sz="1200" dirty="0">
                          <a:solidFill>
                            <a:srgbClr val="000000"/>
                          </a:solidFill>
                          <a:effectLst/>
                          <a:ea typeface="Times New Roman" panose="02020603050405020304" pitchFamily="18" charset="0"/>
                        </a:rPr>
                        <a:t> should also be able to benefit from the ‘</a:t>
                      </a:r>
                      <a:r>
                        <a:rPr lang="en-GB" sz="1200" b="1" i="1" dirty="0">
                          <a:solidFill>
                            <a:srgbClr val="000000"/>
                          </a:solidFill>
                          <a:effectLst/>
                          <a:latin typeface="Georgia" panose="02040502050405020303" pitchFamily="18" charset="0"/>
                          <a:ea typeface="Times New Roman" panose="02020603050405020304" pitchFamily="18" charset="0"/>
                        </a:rPr>
                        <a:t>little and often</a:t>
                      </a:r>
                      <a:r>
                        <a:rPr lang="en-GB" sz="1200" dirty="0">
                          <a:solidFill>
                            <a:srgbClr val="000000"/>
                          </a:solidFill>
                          <a:effectLst/>
                          <a:ea typeface="Times New Roman" panose="02020603050405020304" pitchFamily="18" charset="0"/>
                        </a:rPr>
                        <a:t>’ shopping trend, as well as </a:t>
                      </a:r>
                      <a:r>
                        <a:rPr lang="en-GB" sz="1200" b="1" i="1" dirty="0">
                          <a:solidFill>
                            <a:srgbClr val="000000"/>
                          </a:solidFill>
                          <a:effectLst/>
                          <a:latin typeface="Georgia" panose="02040502050405020303" pitchFamily="18" charset="0"/>
                          <a:ea typeface="Times New Roman" panose="02020603050405020304" pitchFamily="18" charset="0"/>
                        </a:rPr>
                        <a:t>maximise sales </a:t>
                      </a:r>
                      <a:r>
                        <a:rPr lang="en-GB" sz="1200" dirty="0">
                          <a:solidFill>
                            <a:srgbClr val="000000"/>
                          </a:solidFill>
                          <a:effectLst/>
                          <a:ea typeface="Times New Roman" panose="02020603050405020304" pitchFamily="18" charset="0"/>
                        </a:rPr>
                        <a:t>over the </a:t>
                      </a:r>
                      <a:r>
                        <a:rPr lang="en-GB" sz="1200" b="1" i="1" dirty="0">
                          <a:solidFill>
                            <a:srgbClr val="000000"/>
                          </a:solidFill>
                          <a:effectLst/>
                          <a:latin typeface="Georgia" panose="02040502050405020303" pitchFamily="18" charset="0"/>
                          <a:ea typeface="Times New Roman" panose="02020603050405020304" pitchFamily="18" charset="0"/>
                        </a:rPr>
                        <a:t>Bank Holiday weekends</a:t>
                      </a:r>
                      <a:r>
                        <a:rPr lang="en-GB" sz="1200" dirty="0">
                          <a:solidFill>
                            <a:srgbClr val="000000"/>
                          </a:solidFill>
                          <a:effectLst/>
                          <a:ea typeface="Times New Roman" panose="02020603050405020304" pitchFamily="18" charset="0"/>
                        </a:rPr>
                        <a:t> in May including the Kings Coronation.</a:t>
                      </a:r>
                      <a:endParaRPr lang="en-GB" sz="1200" dirty="0">
                        <a:effectLst/>
                        <a:ea typeface="Times New Roman" panose="02020603050405020304" pitchFamily="18" charset="0"/>
                      </a:endParaRPr>
                    </a:p>
                    <a:p>
                      <a:endParaRPr lang="en-GB" dirty="0"/>
                    </a:p>
                  </a:txBody>
                  <a:tcPr>
                    <a:solidFill>
                      <a:schemeClr val="tx2">
                        <a:lumMod val="25000"/>
                        <a:lumOff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0000"/>
                          </a:solidFill>
                          <a:effectLst/>
                          <a:ea typeface="Times New Roman" panose="02020603050405020304" pitchFamily="18" charset="0"/>
                        </a:rPr>
                        <a:t>Supermarkets are well placed to </a:t>
                      </a:r>
                      <a:r>
                        <a:rPr lang="en-GB" sz="1200" b="1" i="1" dirty="0">
                          <a:solidFill>
                            <a:srgbClr val="000000"/>
                          </a:solidFill>
                          <a:effectLst/>
                          <a:latin typeface="Georgia" panose="02040502050405020303" pitchFamily="18" charset="0"/>
                          <a:ea typeface="Times New Roman" panose="02020603050405020304" pitchFamily="18" charset="0"/>
                        </a:rPr>
                        <a:t>fulfil new </a:t>
                      </a:r>
                      <a:r>
                        <a:rPr lang="en-GB" sz="1200" dirty="0">
                          <a:solidFill>
                            <a:srgbClr val="000000"/>
                          </a:solidFill>
                          <a:effectLst/>
                          <a:ea typeface="Times New Roman" panose="02020603050405020304" pitchFamily="18" charset="0"/>
                        </a:rPr>
                        <a:t>and</a:t>
                      </a:r>
                      <a:r>
                        <a:rPr lang="en-GB" sz="1200" b="1" i="1" dirty="0">
                          <a:solidFill>
                            <a:srgbClr val="000000"/>
                          </a:solidFill>
                          <a:effectLst/>
                          <a:latin typeface="Georgia" panose="02040502050405020303" pitchFamily="18" charset="0"/>
                          <a:ea typeface="Times New Roman" panose="02020603050405020304" pitchFamily="18" charset="0"/>
                        </a:rPr>
                        <a:t> different </a:t>
                      </a:r>
                      <a:r>
                        <a:rPr lang="en-GB" sz="1200" dirty="0">
                          <a:solidFill>
                            <a:srgbClr val="000000"/>
                          </a:solidFill>
                          <a:effectLst/>
                          <a:ea typeface="Times New Roman" panose="02020603050405020304" pitchFamily="18" charset="0"/>
                        </a:rPr>
                        <a:t>‘mission-based shopping trips’ by highlighting the </a:t>
                      </a:r>
                      <a:r>
                        <a:rPr lang="en-GB" sz="1200" b="1" i="1" dirty="0">
                          <a:solidFill>
                            <a:srgbClr val="000000"/>
                          </a:solidFill>
                          <a:effectLst/>
                          <a:latin typeface="Georgia" panose="02040502050405020303" pitchFamily="18" charset="0"/>
                          <a:ea typeface="Times New Roman" panose="02020603050405020304" pitchFamily="18" charset="0"/>
                        </a:rPr>
                        <a:t>breadth of range</a:t>
                      </a:r>
                      <a:r>
                        <a:rPr lang="en-GB" sz="1200" dirty="0">
                          <a:solidFill>
                            <a:srgbClr val="000000"/>
                          </a:solidFill>
                          <a:effectLst/>
                          <a:ea typeface="Times New Roman" panose="02020603050405020304" pitchFamily="18" charset="0"/>
                        </a:rPr>
                        <a:t> that is not available at the Discounters.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000000"/>
                        </a:solidFill>
                        <a:effectLst/>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0000"/>
                          </a:solidFill>
                          <a:effectLst/>
                          <a:ea typeface="Times New Roman" panose="02020603050405020304" pitchFamily="18" charset="0"/>
                        </a:rPr>
                        <a:t>A wider range will satisfy the spectrum of shopping needs including </a:t>
                      </a:r>
                      <a:r>
                        <a:rPr lang="en-GB" sz="1200" b="1" i="1" dirty="0">
                          <a:solidFill>
                            <a:srgbClr val="000000"/>
                          </a:solidFill>
                          <a:effectLst/>
                          <a:latin typeface="Georgia" panose="02040502050405020303" pitchFamily="18" charset="0"/>
                          <a:ea typeface="Times New Roman" panose="02020603050405020304" pitchFamily="18" charset="0"/>
                        </a:rPr>
                        <a:t>instant refreshment </a:t>
                      </a:r>
                      <a:r>
                        <a:rPr lang="en-GB" sz="1200" dirty="0">
                          <a:solidFill>
                            <a:srgbClr val="000000"/>
                          </a:solidFill>
                          <a:effectLst/>
                          <a:ea typeface="Times New Roman" panose="02020603050405020304" pitchFamily="18" charset="0"/>
                        </a:rPr>
                        <a:t>and </a:t>
                      </a:r>
                      <a:r>
                        <a:rPr lang="en-GB" sz="1200" b="1" i="1" dirty="0">
                          <a:solidFill>
                            <a:srgbClr val="000000"/>
                          </a:solidFill>
                          <a:latin typeface="Georgia" panose="02040502050405020303" pitchFamily="18" charset="0"/>
                          <a:ea typeface="Times New Roman" panose="02020603050405020304" pitchFamily="18" charset="0"/>
                        </a:rPr>
                        <a:t>discretionary purchases</a:t>
                      </a:r>
                      <a:r>
                        <a:rPr lang="en-GB" sz="1200" dirty="0">
                          <a:solidFill>
                            <a:srgbClr val="000000"/>
                          </a:solidFill>
                          <a:ea typeface="Times New Roman" panose="02020603050405020304" pitchFamily="18" charset="0"/>
                        </a:rPr>
                        <a:t>. </a:t>
                      </a:r>
                      <a:r>
                        <a:rPr lang="en-GB" sz="1200" dirty="0">
                          <a:solidFill>
                            <a:srgbClr val="000000"/>
                          </a:solidFill>
                          <a:effectLst/>
                          <a:ea typeface="Times New Roman" panose="02020603050405020304" pitchFamily="18" charset="0"/>
                        </a:rPr>
                        <a:t>Larger formats have opportunity to use their space creatively such as </a:t>
                      </a:r>
                      <a:r>
                        <a:rPr lang="en-GB" sz="1200" b="1" i="1" dirty="0">
                          <a:solidFill>
                            <a:srgbClr val="000000"/>
                          </a:solidFill>
                          <a:effectLst/>
                          <a:latin typeface="Georgia" panose="02040502050405020303" pitchFamily="18" charset="0"/>
                          <a:ea typeface="Times New Roman" panose="02020603050405020304" pitchFamily="18" charset="0"/>
                        </a:rPr>
                        <a:t>franchises</a:t>
                      </a:r>
                      <a:r>
                        <a:rPr lang="en-GB" sz="1200" dirty="0">
                          <a:solidFill>
                            <a:srgbClr val="000000"/>
                          </a:solidFill>
                          <a:effectLst/>
                          <a:ea typeface="Times New Roman" panose="02020603050405020304" pitchFamily="18" charset="0"/>
                        </a:rPr>
                        <a:t> and </a:t>
                      </a:r>
                      <a:r>
                        <a:rPr lang="en-GB" sz="1200" b="1" i="1" dirty="0">
                          <a:solidFill>
                            <a:srgbClr val="000000"/>
                          </a:solidFill>
                          <a:effectLst/>
                          <a:latin typeface="Georgia" panose="02040502050405020303" pitchFamily="18" charset="0"/>
                          <a:ea typeface="Times New Roman" panose="02020603050405020304" pitchFamily="18" charset="0"/>
                        </a:rPr>
                        <a:t>meeting places.</a:t>
                      </a:r>
                      <a:r>
                        <a:rPr lang="en-GB" sz="1200" dirty="0">
                          <a:solidFill>
                            <a:srgbClr val="000000"/>
                          </a:solidFill>
                          <a:effectLst/>
                          <a:ea typeface="Times New Roman" panose="02020603050405020304" pitchFamily="18" charset="0"/>
                        </a:rPr>
                        <a:t> </a:t>
                      </a:r>
                      <a:endParaRPr lang="en-GB" dirty="0"/>
                    </a:p>
                  </a:txBody>
                  <a:tcPr>
                    <a:solidFill>
                      <a:schemeClr val="tx2">
                        <a:lumMod val="25000"/>
                        <a:lumOff val="75000"/>
                      </a:schemeClr>
                    </a:solidFill>
                  </a:tcPr>
                </a:tc>
                <a:extLst>
                  <a:ext uri="{0D108BD9-81ED-4DB2-BD59-A6C34878D82A}">
                    <a16:rowId xmlns:a16="http://schemas.microsoft.com/office/drawing/2014/main" val="1326169297"/>
                  </a:ext>
                </a:extLst>
              </a:tr>
            </a:tbl>
          </a:graphicData>
        </a:graphic>
      </p:graphicFrame>
    </p:spTree>
    <p:extLst>
      <p:ext uri="{BB962C8B-B14F-4D97-AF65-F5344CB8AC3E}">
        <p14:creationId xmlns:p14="http://schemas.microsoft.com/office/powerpoint/2010/main" val="13616476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9FDE9AC-C271-808D-F989-7FF2313B14C5}"/>
              </a:ext>
            </a:extLst>
          </p:cNvPr>
          <p:cNvSpPr>
            <a:spLocks noGrp="1"/>
          </p:cNvSpPr>
          <p:nvPr>
            <p:ph type="sldNum" sz="quarter" idx="4"/>
          </p:nvPr>
        </p:nvSpPr>
        <p:spPr/>
        <p:txBody>
          <a:bodyPr/>
          <a:lstStyle/>
          <a:p>
            <a:fld id="{403EF4E2-7A7A-0548-85F1-5479B7C9E1B2}" type="slidenum">
              <a:rPr lang="en-US" smtClean="0"/>
              <a:t>48</a:t>
            </a:fld>
            <a:endParaRPr lang="en-US" dirty="0"/>
          </a:p>
        </p:txBody>
      </p:sp>
      <p:sp>
        <p:nvSpPr>
          <p:cNvPr id="7" name="Title 6">
            <a:extLst>
              <a:ext uri="{FF2B5EF4-FFF2-40B4-BE49-F238E27FC236}">
                <a16:creationId xmlns:a16="http://schemas.microsoft.com/office/drawing/2014/main" id="{F653AFC8-66EC-2037-C112-DEC563E0AA8D}"/>
              </a:ext>
            </a:extLst>
          </p:cNvPr>
          <p:cNvSpPr>
            <a:spLocks noGrp="1"/>
          </p:cNvSpPr>
          <p:nvPr>
            <p:ph type="ctrTitle"/>
          </p:nvPr>
        </p:nvSpPr>
        <p:spPr/>
        <p:txBody>
          <a:bodyPr/>
          <a:lstStyle/>
          <a:p>
            <a:r>
              <a:rPr lang="en-GB" dirty="0"/>
              <a:t>Appendix</a:t>
            </a:r>
          </a:p>
        </p:txBody>
      </p:sp>
      <p:sp>
        <p:nvSpPr>
          <p:cNvPr id="9" name="Subtitle 8">
            <a:extLst>
              <a:ext uri="{FF2B5EF4-FFF2-40B4-BE49-F238E27FC236}">
                <a16:creationId xmlns:a16="http://schemas.microsoft.com/office/drawing/2014/main" id="{CF6AED20-99E6-5ADB-54B3-BE858A22AD8F}"/>
              </a:ext>
            </a:extLst>
          </p:cNvPr>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29068723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AA4B486-DA95-8915-9BBF-48049CEA3DF1}"/>
              </a:ext>
            </a:extLst>
          </p:cNvPr>
          <p:cNvPicPr>
            <a:picLocks noChangeAspect="1"/>
          </p:cNvPicPr>
          <p:nvPr/>
        </p:nvPicPr>
        <p:blipFill>
          <a:blip r:embed="rId2"/>
          <a:stretch>
            <a:fillRect/>
          </a:stretch>
        </p:blipFill>
        <p:spPr>
          <a:xfrm>
            <a:off x="4456226" y="1952314"/>
            <a:ext cx="6843962" cy="3817284"/>
          </a:xfrm>
          <a:prstGeom prst="rect">
            <a:avLst/>
          </a:prstGeom>
        </p:spPr>
      </p:pic>
      <p:sp>
        <p:nvSpPr>
          <p:cNvPr id="4" name="Slide Number Placeholder 3">
            <a:extLst>
              <a:ext uri="{FF2B5EF4-FFF2-40B4-BE49-F238E27FC236}">
                <a16:creationId xmlns:a16="http://schemas.microsoft.com/office/drawing/2014/main" id="{C499054D-D366-6C49-DBFC-9407E92306F6}"/>
              </a:ext>
            </a:extLst>
          </p:cNvPr>
          <p:cNvSpPr>
            <a:spLocks noGrp="1"/>
          </p:cNvSpPr>
          <p:nvPr>
            <p:ph type="sldNum" sz="quarter" idx="12"/>
          </p:nvPr>
        </p:nvSpPr>
        <p:spPr/>
        <p:txBody>
          <a:bodyPr/>
          <a:lstStyle/>
          <a:p>
            <a:fld id="{403EF4E2-7A7A-0548-85F1-5479B7C9E1B2}" type="slidenum">
              <a:rPr lang="en-US" smtClean="0"/>
              <a:t>49</a:t>
            </a:fld>
            <a:endParaRPr lang="en-US" dirty="0"/>
          </a:p>
        </p:txBody>
      </p:sp>
      <p:sp>
        <p:nvSpPr>
          <p:cNvPr id="2" name="Title 1">
            <a:extLst>
              <a:ext uri="{FF2B5EF4-FFF2-40B4-BE49-F238E27FC236}">
                <a16:creationId xmlns:a16="http://schemas.microsoft.com/office/drawing/2014/main" id="{F6F77B72-907D-DF76-5D78-CA6B9F4160B6}"/>
              </a:ext>
            </a:extLst>
          </p:cNvPr>
          <p:cNvSpPr>
            <a:spLocks noGrp="1"/>
          </p:cNvSpPr>
          <p:nvPr>
            <p:ph type="ctrTitle"/>
          </p:nvPr>
        </p:nvSpPr>
        <p:spPr>
          <a:xfrm>
            <a:off x="314317" y="3139948"/>
            <a:ext cx="3503952" cy="2390972"/>
          </a:xfrm>
        </p:spPr>
        <p:txBody>
          <a:bodyPr/>
          <a:lstStyle/>
          <a:p>
            <a:r>
              <a:rPr lang="en-US" sz="2000" i="1" dirty="0">
                <a:latin typeface="Georgia" panose="02040502050405020303" pitchFamily="18" charset="0"/>
              </a:rPr>
              <a:t>Essential items </a:t>
            </a:r>
            <a:r>
              <a:rPr lang="en-US" sz="2000" b="0" dirty="0">
                <a:latin typeface="+mn-lt"/>
              </a:rPr>
              <a:t>continue to </a:t>
            </a:r>
            <a:r>
              <a:rPr lang="en-US" sz="2000" i="1" dirty="0">
                <a:latin typeface="Georgia" panose="02040502050405020303" pitchFamily="18" charset="0"/>
              </a:rPr>
              <a:t>cost </a:t>
            </a:r>
            <a:r>
              <a:rPr lang="en-US" sz="2000" b="0" dirty="0">
                <a:latin typeface="+mn-lt"/>
              </a:rPr>
              <a:t>shoppers </a:t>
            </a:r>
            <a:r>
              <a:rPr lang="en-US" sz="2000" i="1" dirty="0">
                <a:latin typeface="Georgia" panose="02040502050405020303" pitchFamily="18" charset="0"/>
              </a:rPr>
              <a:t>significantly more</a:t>
            </a:r>
            <a:r>
              <a:rPr lang="en-US" sz="2000" b="0" dirty="0">
                <a:latin typeface="Georgia" panose="02040502050405020303" pitchFamily="18" charset="0"/>
              </a:rPr>
              <a:t> </a:t>
            </a:r>
            <a:r>
              <a:rPr lang="en-US" sz="2000" b="0" dirty="0">
                <a:latin typeface="+mn-lt"/>
              </a:rPr>
              <a:t>and this is reflected in double </a:t>
            </a:r>
            <a:r>
              <a:rPr lang="en-US" sz="2000" i="1" dirty="0">
                <a:latin typeface="Georgia" panose="02040502050405020303" pitchFamily="18" charset="0"/>
              </a:rPr>
              <a:t>digit growth </a:t>
            </a:r>
            <a:r>
              <a:rPr lang="en-US" sz="2000" b="0" dirty="0">
                <a:latin typeface="+mn-lt"/>
              </a:rPr>
              <a:t>in </a:t>
            </a:r>
            <a:r>
              <a:rPr lang="en-US" sz="2000" i="1" dirty="0">
                <a:latin typeface="Georgia" panose="02040502050405020303" pitchFamily="18" charset="0"/>
              </a:rPr>
              <a:t>most food categories</a:t>
            </a:r>
            <a:r>
              <a:rPr lang="en-US" sz="2000" b="0" dirty="0">
                <a:latin typeface="+mn-lt"/>
              </a:rPr>
              <a:t>.</a:t>
            </a:r>
            <a:br>
              <a:rPr lang="en-US" sz="2000" b="0" dirty="0">
                <a:latin typeface="+mn-lt"/>
              </a:rPr>
            </a:br>
            <a:br>
              <a:rPr lang="en-US" sz="2000" b="0" dirty="0">
                <a:latin typeface="+mn-lt"/>
              </a:rPr>
            </a:br>
            <a:r>
              <a:rPr lang="en-US" sz="2000" b="0" dirty="0">
                <a:latin typeface="+mn-lt"/>
              </a:rPr>
              <a:t>To help manage costs shoppers are </a:t>
            </a:r>
            <a:r>
              <a:rPr lang="en-US" sz="2000" i="1" dirty="0">
                <a:latin typeface="Georgia" panose="02040502050405020303" pitchFamily="18" charset="0"/>
              </a:rPr>
              <a:t>spending less </a:t>
            </a:r>
            <a:r>
              <a:rPr lang="en-US" sz="2000" b="0" dirty="0">
                <a:latin typeface="+mn-lt"/>
              </a:rPr>
              <a:t>on more </a:t>
            </a:r>
            <a:r>
              <a:rPr lang="en-US" sz="2000" i="1" dirty="0">
                <a:latin typeface="Georgia" panose="02040502050405020303" pitchFamily="18" charset="0"/>
              </a:rPr>
              <a:t>discretionary categories</a:t>
            </a:r>
            <a:r>
              <a:rPr lang="en-US" sz="2000" b="0" dirty="0">
                <a:latin typeface="+mn-lt"/>
              </a:rPr>
              <a:t> such as </a:t>
            </a:r>
            <a:r>
              <a:rPr lang="en-US" sz="2000" i="1" dirty="0">
                <a:latin typeface="Georgia" panose="02040502050405020303" pitchFamily="18" charset="0"/>
              </a:rPr>
              <a:t>General Merchandise</a:t>
            </a:r>
            <a:r>
              <a:rPr lang="en-US" sz="2000" b="0" dirty="0">
                <a:latin typeface="+mn-lt"/>
              </a:rPr>
              <a:t> and </a:t>
            </a:r>
            <a:r>
              <a:rPr lang="en-US" sz="2000" i="1" dirty="0">
                <a:latin typeface="Georgia" panose="02040502050405020303" pitchFamily="18" charset="0"/>
              </a:rPr>
              <a:t>BWS</a:t>
            </a:r>
            <a:r>
              <a:rPr lang="en-US" sz="2000" b="0" dirty="0">
                <a:latin typeface="+mn-lt"/>
              </a:rPr>
              <a:t>.</a:t>
            </a:r>
          </a:p>
        </p:txBody>
      </p:sp>
      <p:sp>
        <p:nvSpPr>
          <p:cNvPr id="9" name="Text Placeholder 8">
            <a:extLst>
              <a:ext uri="{FF2B5EF4-FFF2-40B4-BE49-F238E27FC236}">
                <a16:creationId xmlns:a16="http://schemas.microsoft.com/office/drawing/2014/main" id="{C28D2ED4-9A16-815C-6A6E-CDBD0DDE0BD8}"/>
              </a:ext>
            </a:extLst>
          </p:cNvPr>
          <p:cNvSpPr>
            <a:spLocks noGrp="1"/>
          </p:cNvSpPr>
          <p:nvPr>
            <p:ph type="body" sz="quarter" idx="14"/>
          </p:nvPr>
        </p:nvSpPr>
        <p:spPr/>
        <p:txBody>
          <a:bodyPr/>
          <a:lstStyle/>
          <a:p>
            <a:r>
              <a:rPr lang="en-US" dirty="0"/>
              <a:t>Source: NIQ Scantrack Grocery Multiples</a:t>
            </a:r>
          </a:p>
        </p:txBody>
      </p:sp>
      <p:sp>
        <p:nvSpPr>
          <p:cNvPr id="16" name="Google Shape;359;p8">
            <a:extLst>
              <a:ext uri="{FF2B5EF4-FFF2-40B4-BE49-F238E27FC236}">
                <a16:creationId xmlns:a16="http://schemas.microsoft.com/office/drawing/2014/main" id="{4A41054C-D287-9BDA-C41C-A262629AE099}"/>
              </a:ext>
            </a:extLst>
          </p:cNvPr>
          <p:cNvSpPr txBox="1"/>
          <p:nvPr/>
        </p:nvSpPr>
        <p:spPr>
          <a:xfrm>
            <a:off x="4309748" y="1550646"/>
            <a:ext cx="7594600" cy="307736"/>
          </a:xfrm>
          <a:prstGeom prst="rect">
            <a:avLst/>
          </a:prstGeom>
          <a:noFill/>
          <a:ln>
            <a:noFill/>
          </a:ln>
        </p:spPr>
        <p:txBody>
          <a:bodyPr spcFirstLastPara="1" wrap="square" lIns="91425" tIns="45700" rIns="91425" bIns="45700" anchor="t" anchorCtr="0">
            <a:spAutoFit/>
          </a:bodyPr>
          <a:lstStyle/>
          <a:p>
            <a:pPr>
              <a:buClr>
                <a:schemeClr val="dk1"/>
              </a:buClr>
              <a:buSzPts val="1100"/>
            </a:pPr>
            <a:r>
              <a:rPr lang="en-PH" sz="1400" b="1" dirty="0">
                <a:solidFill>
                  <a:schemeClr val="tx2"/>
                </a:solidFill>
                <a:latin typeface="Arial" panose="020B0604020202020204" pitchFamily="34" charset="0"/>
                <a:ea typeface="Montserrat"/>
                <a:cs typeface="Arial" panose="020B0604020202020204" pitchFamily="34" charset="0"/>
                <a:sym typeface="Montserrat"/>
              </a:rPr>
              <a:t>Value sales growth by supercategory</a:t>
            </a:r>
          </a:p>
        </p:txBody>
      </p:sp>
      <p:sp>
        <p:nvSpPr>
          <p:cNvPr id="10" name="Oval 9">
            <a:extLst>
              <a:ext uri="{FF2B5EF4-FFF2-40B4-BE49-F238E27FC236}">
                <a16:creationId xmlns:a16="http://schemas.microsoft.com/office/drawing/2014/main" id="{2108B08B-3FFB-787B-3561-D333F5CD2702}"/>
              </a:ext>
            </a:extLst>
          </p:cNvPr>
          <p:cNvSpPr/>
          <p:nvPr/>
        </p:nvSpPr>
        <p:spPr>
          <a:xfrm>
            <a:off x="10833789" y="2743200"/>
            <a:ext cx="459225" cy="553251"/>
          </a:xfrm>
          <a:prstGeom prst="ellipse">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kern="0" dirty="0">
              <a:sym typeface="Arial"/>
            </a:endParaRPr>
          </a:p>
        </p:txBody>
      </p:sp>
      <p:sp>
        <p:nvSpPr>
          <p:cNvPr id="11" name="Oval 10">
            <a:extLst>
              <a:ext uri="{FF2B5EF4-FFF2-40B4-BE49-F238E27FC236}">
                <a16:creationId xmlns:a16="http://schemas.microsoft.com/office/drawing/2014/main" id="{E8FE3697-4008-A3AA-A660-D375A19B571C}"/>
              </a:ext>
            </a:extLst>
          </p:cNvPr>
          <p:cNvSpPr/>
          <p:nvPr/>
        </p:nvSpPr>
        <p:spPr>
          <a:xfrm>
            <a:off x="10846668" y="2385077"/>
            <a:ext cx="459225" cy="157959"/>
          </a:xfrm>
          <a:prstGeom prst="ellipse">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kern="0" dirty="0">
              <a:sym typeface="Arial"/>
            </a:endParaRPr>
          </a:p>
        </p:txBody>
      </p:sp>
      <p:sp>
        <p:nvSpPr>
          <p:cNvPr id="12" name="Oval 11">
            <a:extLst>
              <a:ext uri="{FF2B5EF4-FFF2-40B4-BE49-F238E27FC236}">
                <a16:creationId xmlns:a16="http://schemas.microsoft.com/office/drawing/2014/main" id="{64D91D4A-5275-AB9E-B938-E72694EA2CB7}"/>
              </a:ext>
            </a:extLst>
          </p:cNvPr>
          <p:cNvSpPr/>
          <p:nvPr/>
        </p:nvSpPr>
        <p:spPr>
          <a:xfrm>
            <a:off x="10846668" y="3451875"/>
            <a:ext cx="459225" cy="157959"/>
          </a:xfrm>
          <a:prstGeom prst="ellipse">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kern="0" dirty="0">
              <a:sym typeface="Arial"/>
            </a:endParaRPr>
          </a:p>
        </p:txBody>
      </p:sp>
      <p:sp>
        <p:nvSpPr>
          <p:cNvPr id="17" name="Oval 16">
            <a:extLst>
              <a:ext uri="{FF2B5EF4-FFF2-40B4-BE49-F238E27FC236}">
                <a16:creationId xmlns:a16="http://schemas.microsoft.com/office/drawing/2014/main" id="{E42DE41C-77B8-76CE-E637-604BF9CA7583}"/>
              </a:ext>
            </a:extLst>
          </p:cNvPr>
          <p:cNvSpPr/>
          <p:nvPr/>
        </p:nvSpPr>
        <p:spPr>
          <a:xfrm>
            <a:off x="10846668" y="4331590"/>
            <a:ext cx="459225" cy="372948"/>
          </a:xfrm>
          <a:prstGeom prst="ellipse">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kern="0" dirty="0">
              <a:sym typeface="Arial"/>
            </a:endParaRPr>
          </a:p>
        </p:txBody>
      </p:sp>
    </p:spTree>
    <p:extLst>
      <p:ext uri="{BB962C8B-B14F-4D97-AF65-F5344CB8AC3E}">
        <p14:creationId xmlns:p14="http://schemas.microsoft.com/office/powerpoint/2010/main" val="1430943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2">
            <a:extLst>
              <a:ext uri="{FF2B5EF4-FFF2-40B4-BE49-F238E27FC236}">
                <a16:creationId xmlns:a16="http://schemas.microsoft.com/office/drawing/2014/main" id="{6AAE5641-95A5-9F22-119E-2D431E310204}"/>
              </a:ext>
            </a:extLst>
          </p:cNvPr>
          <p:cNvSpPr>
            <a:spLocks noGrp="1"/>
          </p:cNvSpPr>
          <p:nvPr>
            <p:ph type="sldNum" sz="quarter" idx="12"/>
          </p:nvPr>
        </p:nvSpPr>
        <p:spPr/>
        <p:txBody>
          <a:bodyPr/>
          <a:lstStyle/>
          <a:p>
            <a:fld id="{403EF4E2-7A7A-0548-85F1-5479B7C9E1B2}" type="slidenum">
              <a:rPr lang="en-US" smtClean="0"/>
              <a:t>5</a:t>
            </a:fld>
            <a:endParaRPr lang="en-US" dirty="0"/>
          </a:p>
        </p:txBody>
      </p:sp>
      <p:sp>
        <p:nvSpPr>
          <p:cNvPr id="6" name="Text Placeholder 5">
            <a:extLst>
              <a:ext uri="{FF2B5EF4-FFF2-40B4-BE49-F238E27FC236}">
                <a16:creationId xmlns:a16="http://schemas.microsoft.com/office/drawing/2014/main" id="{1121FDF3-A11F-8C14-3705-7BFE8DA62F2F}"/>
              </a:ext>
            </a:extLst>
          </p:cNvPr>
          <p:cNvSpPr>
            <a:spLocks noGrp="1"/>
          </p:cNvSpPr>
          <p:nvPr>
            <p:ph type="body" sz="quarter" idx="14"/>
          </p:nvPr>
        </p:nvSpPr>
        <p:spPr/>
        <p:txBody>
          <a:bodyPr/>
          <a:lstStyle/>
          <a:p>
            <a:r>
              <a:rPr lang="en-US" sz="6600" dirty="0"/>
              <a:t>+11.5%</a:t>
            </a:r>
            <a:br>
              <a:rPr lang="en-US" sz="6000" dirty="0"/>
            </a:br>
            <a:r>
              <a:rPr lang="en-US" dirty="0"/>
              <a:t>Total Till</a:t>
            </a:r>
          </a:p>
        </p:txBody>
      </p:sp>
      <p:sp>
        <p:nvSpPr>
          <p:cNvPr id="5" name="Text Placeholder 4">
            <a:extLst>
              <a:ext uri="{FF2B5EF4-FFF2-40B4-BE49-F238E27FC236}">
                <a16:creationId xmlns:a16="http://schemas.microsoft.com/office/drawing/2014/main" id="{B5C4FE64-47CB-8AE8-79BD-4F00328707DA}"/>
              </a:ext>
            </a:extLst>
          </p:cNvPr>
          <p:cNvSpPr>
            <a:spLocks noGrp="1"/>
          </p:cNvSpPr>
          <p:nvPr>
            <p:ph type="body" sz="quarter" idx="17"/>
          </p:nvPr>
        </p:nvSpPr>
        <p:spPr/>
        <p:txBody>
          <a:bodyPr/>
          <a:lstStyle/>
          <a:p>
            <a:r>
              <a:rPr lang="en-PH" dirty="0">
                <a:latin typeface="Montserrat" panose="00000500000000000000" pitchFamily="2" charset="0"/>
              </a:rPr>
              <a:t>Source:  NIQ Scantrack Total Store Read, *Homescan FMCG 4w/e 25</a:t>
            </a:r>
            <a:r>
              <a:rPr lang="en-PH" baseline="30000" dirty="0">
                <a:latin typeface="Montserrat" panose="00000500000000000000" pitchFamily="2" charset="0"/>
              </a:rPr>
              <a:t>th</a:t>
            </a:r>
            <a:r>
              <a:rPr lang="en-PH" dirty="0">
                <a:latin typeface="Montserrat" panose="00000500000000000000" pitchFamily="2" charset="0"/>
              </a:rPr>
              <a:t> March February 2023, **Homescan Total FMCG </a:t>
            </a:r>
            <a:endParaRPr lang="en-US" dirty="0"/>
          </a:p>
        </p:txBody>
      </p:sp>
      <p:sp>
        <p:nvSpPr>
          <p:cNvPr id="4" name="Title 3">
            <a:extLst>
              <a:ext uri="{FF2B5EF4-FFF2-40B4-BE49-F238E27FC236}">
                <a16:creationId xmlns:a16="http://schemas.microsoft.com/office/drawing/2014/main" id="{FE6F22CA-783B-AC6A-E560-682083596EFC}"/>
              </a:ext>
            </a:extLst>
          </p:cNvPr>
          <p:cNvSpPr>
            <a:spLocks noGrp="1"/>
          </p:cNvSpPr>
          <p:nvPr>
            <p:ph type="title"/>
          </p:nvPr>
        </p:nvSpPr>
        <p:spPr>
          <a:xfrm>
            <a:off x="938938" y="159652"/>
            <a:ext cx="6215273" cy="397352"/>
          </a:xfrm>
        </p:spPr>
        <p:txBody>
          <a:bodyPr/>
          <a:lstStyle/>
          <a:p>
            <a:r>
              <a:rPr lang="en-US" dirty="0"/>
              <a:t>Discounter momentum continued into March</a:t>
            </a:r>
          </a:p>
        </p:txBody>
      </p:sp>
      <p:graphicFrame>
        <p:nvGraphicFramePr>
          <p:cNvPr id="12" name="Table 24">
            <a:extLst>
              <a:ext uri="{FF2B5EF4-FFF2-40B4-BE49-F238E27FC236}">
                <a16:creationId xmlns:a16="http://schemas.microsoft.com/office/drawing/2014/main" id="{09B3E9D7-1C08-C58F-29FF-13B3CE159E5A}"/>
              </a:ext>
            </a:extLst>
          </p:cNvPr>
          <p:cNvGraphicFramePr>
            <a:graphicFrameLocks noGrp="1"/>
          </p:cNvGraphicFramePr>
          <p:nvPr>
            <p:extLst>
              <p:ext uri="{D42A27DB-BD31-4B8C-83A1-F6EECF244321}">
                <p14:modId xmlns:p14="http://schemas.microsoft.com/office/powerpoint/2010/main" val="4013643903"/>
              </p:ext>
            </p:extLst>
          </p:nvPr>
        </p:nvGraphicFramePr>
        <p:xfrm>
          <a:off x="957475" y="1899740"/>
          <a:ext cx="5527626" cy="1127760"/>
        </p:xfrm>
        <a:graphic>
          <a:graphicData uri="http://schemas.openxmlformats.org/drawingml/2006/table">
            <a:tbl>
              <a:tblPr firstRow="1" bandRow="1">
                <a:tableStyleId>{073A0DAA-6AF3-43AB-8588-CEC1D06C72B9}</a:tableStyleId>
              </a:tblPr>
              <a:tblGrid>
                <a:gridCol w="50207">
                  <a:extLst>
                    <a:ext uri="{9D8B030D-6E8A-4147-A177-3AD203B41FA5}">
                      <a16:colId xmlns:a16="http://schemas.microsoft.com/office/drawing/2014/main" val="3338537668"/>
                    </a:ext>
                  </a:extLst>
                </a:gridCol>
                <a:gridCol w="5477419">
                  <a:extLst>
                    <a:ext uri="{9D8B030D-6E8A-4147-A177-3AD203B41FA5}">
                      <a16:colId xmlns:a16="http://schemas.microsoft.com/office/drawing/2014/main" val="1952040229"/>
                    </a:ext>
                  </a:extLst>
                </a:gridCol>
              </a:tblGrid>
              <a:tr h="503951">
                <a:tc>
                  <a:txBody>
                    <a:bodyPr/>
                    <a:lstStyle/>
                    <a:p>
                      <a:endParaRPr lang="en-US" sz="1600" dirty="0"/>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solidFill>
                  </a:tcPr>
                </a:tc>
                <a:tc>
                  <a:txBody>
                    <a:bodyPr/>
                    <a:lstStyle/>
                    <a:p>
                      <a:pPr marL="365760" indent="-304800">
                        <a:spcBef>
                          <a:spcPts val="600"/>
                        </a:spcBef>
                        <a:spcAft>
                          <a:spcPts val="600"/>
                        </a:spcAft>
                        <a:buSzPts val="1200"/>
                        <a:buFont typeface="Montserrat"/>
                        <a:buChar char="■"/>
                      </a:pPr>
                      <a:r>
                        <a:rPr lang="en" sz="1600" i="1" dirty="0">
                          <a:solidFill>
                            <a:srgbClr val="000000"/>
                          </a:solidFill>
                          <a:latin typeface="Georgia" panose="02040502050405020303" pitchFamily="18" charset="0"/>
                          <a:ea typeface="Montserrat"/>
                          <a:cs typeface="Montserrat"/>
                          <a:sym typeface="Montserrat"/>
                        </a:rPr>
                        <a:t>Discounters* </a:t>
                      </a:r>
                      <a:r>
                        <a:rPr lang="en" sz="1600" b="1" i="1" dirty="0">
                          <a:solidFill>
                            <a:srgbClr val="000000"/>
                          </a:solidFill>
                          <a:latin typeface="Georgia" panose="02040502050405020303" pitchFamily="18" charset="0"/>
                          <a:ea typeface="Montserrat"/>
                          <a:cs typeface="Montserrat"/>
                          <a:sym typeface="Montserrat"/>
                        </a:rPr>
                        <a:t>+24.1%</a:t>
                      </a:r>
                    </a:p>
                    <a:p>
                      <a:pPr marL="365760" indent="-304800">
                        <a:spcBef>
                          <a:spcPts val="600"/>
                        </a:spcBef>
                        <a:spcAft>
                          <a:spcPts val="600"/>
                        </a:spcAft>
                        <a:buSzPts val="1200"/>
                        <a:buFont typeface="Montserrat"/>
                        <a:buChar char="■"/>
                      </a:pPr>
                      <a:r>
                        <a:rPr lang="en" sz="1600" i="1" dirty="0">
                          <a:solidFill>
                            <a:schemeClr val="tx1"/>
                          </a:solidFill>
                          <a:latin typeface="Georgia" panose="02040502050405020303" pitchFamily="18" charset="0"/>
                          <a:ea typeface="Montserrat"/>
                          <a:cs typeface="Montserrat"/>
                          <a:sym typeface="Montserrat"/>
                        </a:rPr>
                        <a:t>Instore* +13.2%</a:t>
                      </a:r>
                    </a:p>
                    <a:p>
                      <a:pPr marL="365760" indent="-304800">
                        <a:spcBef>
                          <a:spcPts val="600"/>
                        </a:spcBef>
                        <a:spcAft>
                          <a:spcPts val="600"/>
                        </a:spcAft>
                        <a:buSzPts val="1200"/>
                        <a:buFont typeface="Montserrat"/>
                        <a:buChar char="■"/>
                      </a:pPr>
                      <a:r>
                        <a:rPr lang="en" sz="1600" i="1" dirty="0">
                          <a:solidFill>
                            <a:schemeClr val="tx1"/>
                          </a:solidFill>
                          <a:latin typeface="Georgia" panose="02040502050405020303" pitchFamily="18" charset="0"/>
                          <a:ea typeface="Montserrat"/>
                          <a:cs typeface="Montserrat"/>
                          <a:sym typeface="Montserrat"/>
                        </a:rPr>
                        <a:t>Supermarkets +7.4%</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806392878"/>
                  </a:ext>
                </a:extLst>
              </a:tr>
            </a:tbl>
          </a:graphicData>
        </a:graphic>
      </p:graphicFrame>
      <p:graphicFrame>
        <p:nvGraphicFramePr>
          <p:cNvPr id="14" name="Table 24">
            <a:extLst>
              <a:ext uri="{FF2B5EF4-FFF2-40B4-BE49-F238E27FC236}">
                <a16:creationId xmlns:a16="http://schemas.microsoft.com/office/drawing/2014/main" id="{F4025932-CC24-6102-35C6-C6D1A388A25A}"/>
              </a:ext>
            </a:extLst>
          </p:cNvPr>
          <p:cNvGraphicFramePr>
            <a:graphicFrameLocks noGrp="1"/>
          </p:cNvGraphicFramePr>
          <p:nvPr>
            <p:extLst>
              <p:ext uri="{D42A27DB-BD31-4B8C-83A1-F6EECF244321}">
                <p14:modId xmlns:p14="http://schemas.microsoft.com/office/powerpoint/2010/main" val="2875103683"/>
              </p:ext>
            </p:extLst>
          </p:nvPr>
        </p:nvGraphicFramePr>
        <p:xfrm>
          <a:off x="906742" y="3718843"/>
          <a:ext cx="5527626" cy="1524000"/>
        </p:xfrm>
        <a:graphic>
          <a:graphicData uri="http://schemas.openxmlformats.org/drawingml/2006/table">
            <a:tbl>
              <a:tblPr firstRow="1" bandRow="1">
                <a:tableStyleId>{073A0DAA-6AF3-43AB-8588-CEC1D06C72B9}</a:tableStyleId>
              </a:tblPr>
              <a:tblGrid>
                <a:gridCol w="50207">
                  <a:extLst>
                    <a:ext uri="{9D8B030D-6E8A-4147-A177-3AD203B41FA5}">
                      <a16:colId xmlns:a16="http://schemas.microsoft.com/office/drawing/2014/main" val="3338537668"/>
                    </a:ext>
                  </a:extLst>
                </a:gridCol>
                <a:gridCol w="5477419">
                  <a:extLst>
                    <a:ext uri="{9D8B030D-6E8A-4147-A177-3AD203B41FA5}">
                      <a16:colId xmlns:a16="http://schemas.microsoft.com/office/drawing/2014/main" val="1952040229"/>
                    </a:ext>
                  </a:extLst>
                </a:gridCol>
              </a:tblGrid>
              <a:tr h="503951">
                <a:tc>
                  <a:txBody>
                    <a:bodyPr/>
                    <a:lstStyle/>
                    <a:p>
                      <a:endParaRPr lang="en-US" sz="1600" dirty="0"/>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solidFill>
                  </a:tcPr>
                </a:tc>
                <a:tc>
                  <a:txBody>
                    <a:bodyPr/>
                    <a:lstStyle/>
                    <a:p>
                      <a:pPr marL="365760" indent="-304800">
                        <a:spcBef>
                          <a:spcPts val="600"/>
                        </a:spcBef>
                        <a:spcAft>
                          <a:spcPts val="600"/>
                        </a:spcAft>
                        <a:buSzPts val="1200"/>
                        <a:buFont typeface="Montserrat"/>
                        <a:buChar char="■"/>
                      </a:pPr>
                      <a:r>
                        <a:rPr lang="en-GB" sz="1600" b="0" i="1" dirty="0">
                          <a:solidFill>
                            <a:schemeClr val="tx1"/>
                          </a:solidFill>
                          <a:latin typeface="Georgia" panose="02040502050405020303" pitchFamily="18" charset="0"/>
                          <a:ea typeface="Montserrat"/>
                          <a:cs typeface="Montserrat"/>
                          <a:sym typeface="Montserrat"/>
                        </a:rPr>
                        <a:t>Grocery Multiples +7.3%</a:t>
                      </a:r>
                    </a:p>
                    <a:p>
                      <a:pPr marL="365760" indent="-304800">
                        <a:spcBef>
                          <a:spcPts val="600"/>
                        </a:spcBef>
                        <a:spcAft>
                          <a:spcPts val="600"/>
                        </a:spcAft>
                        <a:buSzPts val="1200"/>
                        <a:buFont typeface="Montserrat"/>
                        <a:buChar char="■"/>
                      </a:pPr>
                      <a:r>
                        <a:rPr lang="en-GB" sz="1600" b="0" i="1" dirty="0">
                          <a:solidFill>
                            <a:schemeClr val="tx1"/>
                          </a:solidFill>
                          <a:latin typeface="Georgia" panose="02040502050405020303" pitchFamily="18" charset="0"/>
                          <a:ea typeface="Montserrat"/>
                          <a:cs typeface="Montserrat"/>
                          <a:sym typeface="Montserrat"/>
                        </a:rPr>
                        <a:t>Convenience +5.1%</a:t>
                      </a:r>
                    </a:p>
                    <a:p>
                      <a:pPr marL="365760" indent="-304800">
                        <a:spcBef>
                          <a:spcPts val="600"/>
                        </a:spcBef>
                        <a:spcAft>
                          <a:spcPts val="600"/>
                        </a:spcAft>
                        <a:buSzPts val="1200"/>
                        <a:buFont typeface="Montserrat"/>
                        <a:buChar char="■"/>
                      </a:pPr>
                      <a:r>
                        <a:rPr lang="en" sz="1600" b="0" i="1" dirty="0">
                          <a:solidFill>
                            <a:schemeClr val="tx1"/>
                          </a:solidFill>
                          <a:latin typeface="Georgia" panose="02040502050405020303" pitchFamily="18" charset="0"/>
                          <a:ea typeface="Montserrat"/>
                          <a:cs typeface="Montserrat"/>
                          <a:sym typeface="Montserrat"/>
                        </a:rPr>
                        <a:t>Value R</a:t>
                      </a:r>
                      <a:r>
                        <a:rPr lang="en-GB" sz="1600" b="0" i="1" dirty="0">
                          <a:solidFill>
                            <a:schemeClr val="tx1"/>
                          </a:solidFill>
                          <a:latin typeface="Georgia" panose="02040502050405020303" pitchFamily="18" charset="0"/>
                          <a:ea typeface="Montserrat"/>
                          <a:cs typeface="Montserrat"/>
                          <a:sym typeface="Montserrat"/>
                        </a:rPr>
                        <a:t>e</a:t>
                      </a:r>
                      <a:r>
                        <a:rPr lang="en" sz="1600" b="0" i="1" dirty="0">
                          <a:solidFill>
                            <a:schemeClr val="tx1"/>
                          </a:solidFill>
                          <a:latin typeface="Georgia" panose="02040502050405020303" pitchFamily="18" charset="0"/>
                          <a:ea typeface="Montserrat"/>
                          <a:cs typeface="Montserrat"/>
                          <a:sym typeface="Montserrat"/>
                        </a:rPr>
                        <a:t>tailers** +5.6%</a:t>
                      </a:r>
                    </a:p>
                    <a:p>
                      <a:pPr marL="365760" indent="-304800">
                        <a:spcBef>
                          <a:spcPts val="600"/>
                        </a:spcBef>
                        <a:spcAft>
                          <a:spcPts val="600"/>
                        </a:spcAft>
                        <a:buSzPts val="1200"/>
                        <a:buFont typeface="Montserrat"/>
                        <a:buChar char="■"/>
                      </a:pPr>
                      <a:r>
                        <a:rPr lang="en-GB" sz="1600" b="0" i="1" dirty="0">
                          <a:solidFill>
                            <a:srgbClr val="000000"/>
                          </a:solidFill>
                          <a:latin typeface="Georgia" panose="02040502050405020303" pitchFamily="18" charset="0"/>
                          <a:ea typeface="Montserrat"/>
                          <a:cs typeface="Montserrat"/>
                          <a:sym typeface="Montserrat"/>
                        </a:rPr>
                        <a:t>Online* +0.2%</a:t>
                      </a:r>
                      <a:endParaRPr lang="en-US" sz="1600" b="0" i="1" dirty="0">
                        <a:solidFill>
                          <a:schemeClr val="tx1"/>
                        </a:solidFill>
                        <a:latin typeface="Georgia" panose="02040502050405020303" pitchFamily="18"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954792570"/>
                  </a:ext>
                </a:extLst>
              </a:tr>
            </a:tbl>
          </a:graphicData>
        </a:graphic>
      </p:graphicFrame>
      <p:sp>
        <p:nvSpPr>
          <p:cNvPr id="3" name="TextBox 2">
            <a:extLst>
              <a:ext uri="{FF2B5EF4-FFF2-40B4-BE49-F238E27FC236}">
                <a16:creationId xmlns:a16="http://schemas.microsoft.com/office/drawing/2014/main" id="{426632B0-24E3-5823-D913-0ACD9281E31A}"/>
              </a:ext>
            </a:extLst>
          </p:cNvPr>
          <p:cNvSpPr txBox="1"/>
          <p:nvPr/>
        </p:nvSpPr>
        <p:spPr>
          <a:xfrm>
            <a:off x="825858" y="1544323"/>
            <a:ext cx="6197956" cy="369332"/>
          </a:xfrm>
          <a:prstGeom prst="rect">
            <a:avLst/>
          </a:prstGeom>
          <a:noFill/>
        </p:spPr>
        <p:txBody>
          <a:bodyPr wrap="square">
            <a:spAutoFit/>
          </a:bodyPr>
          <a:lstStyle/>
          <a:p>
            <a:pPr algn="l"/>
            <a:r>
              <a:rPr lang="en-US" sz="1800" dirty="0">
                <a:solidFill>
                  <a:schemeClr val="tx1"/>
                </a:solidFill>
              </a:rPr>
              <a:t>Tailwinds</a:t>
            </a:r>
          </a:p>
        </p:txBody>
      </p:sp>
      <p:sp>
        <p:nvSpPr>
          <p:cNvPr id="8" name="TextBox 7">
            <a:extLst>
              <a:ext uri="{FF2B5EF4-FFF2-40B4-BE49-F238E27FC236}">
                <a16:creationId xmlns:a16="http://schemas.microsoft.com/office/drawing/2014/main" id="{394067D0-1D15-9363-A718-46E30B337614}"/>
              </a:ext>
            </a:extLst>
          </p:cNvPr>
          <p:cNvSpPr txBox="1"/>
          <p:nvPr/>
        </p:nvSpPr>
        <p:spPr>
          <a:xfrm>
            <a:off x="832296" y="3347365"/>
            <a:ext cx="6197956" cy="369332"/>
          </a:xfrm>
          <a:prstGeom prst="rect">
            <a:avLst/>
          </a:prstGeom>
          <a:noFill/>
        </p:spPr>
        <p:txBody>
          <a:bodyPr wrap="square">
            <a:spAutoFit/>
          </a:bodyPr>
          <a:lstStyle/>
          <a:p>
            <a:r>
              <a:rPr lang="en-US" sz="1800" dirty="0">
                <a:solidFill>
                  <a:schemeClr val="tx1"/>
                </a:solidFill>
              </a:rPr>
              <a:t>Headwinds</a:t>
            </a:r>
          </a:p>
        </p:txBody>
      </p:sp>
      <p:sp>
        <p:nvSpPr>
          <p:cNvPr id="2" name="TextBox 1">
            <a:extLst>
              <a:ext uri="{FF2B5EF4-FFF2-40B4-BE49-F238E27FC236}">
                <a16:creationId xmlns:a16="http://schemas.microsoft.com/office/drawing/2014/main" id="{C94A6241-4BCD-5A34-E7F2-46613F15EC80}"/>
              </a:ext>
            </a:extLst>
          </p:cNvPr>
          <p:cNvSpPr txBox="1"/>
          <p:nvPr/>
        </p:nvSpPr>
        <p:spPr>
          <a:xfrm>
            <a:off x="838735" y="1531443"/>
            <a:ext cx="6197956" cy="369332"/>
          </a:xfrm>
          <a:prstGeom prst="rect">
            <a:avLst/>
          </a:prstGeom>
          <a:noFill/>
        </p:spPr>
        <p:txBody>
          <a:bodyPr wrap="square">
            <a:spAutoFit/>
          </a:bodyPr>
          <a:lstStyle/>
          <a:p>
            <a:pPr algn="l"/>
            <a:endParaRPr lang="en-US" sz="1800" b="1" dirty="0">
              <a:solidFill>
                <a:schemeClr val="tx1"/>
              </a:solidFill>
            </a:endParaRPr>
          </a:p>
        </p:txBody>
      </p:sp>
    </p:spTree>
    <p:extLst>
      <p:ext uri="{BB962C8B-B14F-4D97-AF65-F5344CB8AC3E}">
        <p14:creationId xmlns:p14="http://schemas.microsoft.com/office/powerpoint/2010/main" val="19219660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499054D-D366-6C49-DBFC-9407E92306F6}"/>
              </a:ext>
            </a:extLst>
          </p:cNvPr>
          <p:cNvSpPr>
            <a:spLocks noGrp="1"/>
          </p:cNvSpPr>
          <p:nvPr>
            <p:ph type="sldNum" sz="quarter" idx="12"/>
          </p:nvPr>
        </p:nvSpPr>
        <p:spPr/>
        <p:txBody>
          <a:bodyPr/>
          <a:lstStyle/>
          <a:p>
            <a:fld id="{403EF4E2-7A7A-0548-85F1-5479B7C9E1B2}" type="slidenum">
              <a:rPr lang="en-US" smtClean="0"/>
              <a:t>50</a:t>
            </a:fld>
            <a:endParaRPr lang="en-US" dirty="0"/>
          </a:p>
        </p:txBody>
      </p:sp>
      <p:sp>
        <p:nvSpPr>
          <p:cNvPr id="2" name="Title 1">
            <a:extLst>
              <a:ext uri="{FF2B5EF4-FFF2-40B4-BE49-F238E27FC236}">
                <a16:creationId xmlns:a16="http://schemas.microsoft.com/office/drawing/2014/main" id="{F6F77B72-907D-DF76-5D78-CA6B9F4160B6}"/>
              </a:ext>
            </a:extLst>
          </p:cNvPr>
          <p:cNvSpPr>
            <a:spLocks noGrp="1"/>
          </p:cNvSpPr>
          <p:nvPr>
            <p:ph type="ctrTitle"/>
          </p:nvPr>
        </p:nvSpPr>
        <p:spPr>
          <a:xfrm>
            <a:off x="275679" y="2573277"/>
            <a:ext cx="3503952" cy="2390972"/>
          </a:xfrm>
        </p:spPr>
        <p:txBody>
          <a:bodyPr/>
          <a:lstStyle/>
          <a:p>
            <a:r>
              <a:rPr lang="en-US" sz="2000" b="0" dirty="0">
                <a:solidFill>
                  <a:schemeClr val="tx1">
                    <a:lumMod val="50000"/>
                  </a:schemeClr>
                </a:solidFill>
                <a:latin typeface="+mn-lt"/>
              </a:rPr>
              <a:t>Volume (unit) trend is </a:t>
            </a:r>
            <a:r>
              <a:rPr lang="en-US" sz="2000" i="1" dirty="0">
                <a:solidFill>
                  <a:schemeClr val="tx1">
                    <a:lumMod val="50000"/>
                  </a:schemeClr>
                </a:solidFill>
                <a:latin typeface="Georgia" panose="02040502050405020303" pitchFamily="18" charset="0"/>
              </a:rPr>
              <a:t>slowly improving</a:t>
            </a:r>
            <a:r>
              <a:rPr lang="en-US" sz="2000" b="0" dirty="0">
                <a:solidFill>
                  <a:schemeClr val="tx1">
                    <a:lumMod val="50000"/>
                  </a:schemeClr>
                </a:solidFill>
                <a:latin typeface="+mn-lt"/>
              </a:rPr>
              <a:t>, with a number of categories seeing declines slow since January.</a:t>
            </a:r>
            <a:br>
              <a:rPr lang="en-US" sz="2000" b="0" dirty="0">
                <a:solidFill>
                  <a:schemeClr val="tx1">
                    <a:lumMod val="50000"/>
                  </a:schemeClr>
                </a:solidFill>
                <a:latin typeface="+mn-lt"/>
              </a:rPr>
            </a:br>
            <a:br>
              <a:rPr lang="en-US" sz="2000" b="0" dirty="0">
                <a:solidFill>
                  <a:schemeClr val="tx1">
                    <a:lumMod val="50000"/>
                  </a:schemeClr>
                </a:solidFill>
                <a:latin typeface="+mn-lt"/>
              </a:rPr>
            </a:br>
            <a:r>
              <a:rPr lang="en-US" sz="2000" b="0" dirty="0">
                <a:solidFill>
                  <a:schemeClr val="tx1">
                    <a:lumMod val="50000"/>
                  </a:schemeClr>
                </a:solidFill>
                <a:latin typeface="+mn-lt"/>
              </a:rPr>
              <a:t>Despite weak year ago comparatives, shoppers bought </a:t>
            </a:r>
            <a:r>
              <a:rPr lang="en-US" sz="2000" i="1" dirty="0">
                <a:solidFill>
                  <a:schemeClr val="tx1">
                    <a:lumMod val="50000"/>
                  </a:schemeClr>
                </a:solidFill>
                <a:latin typeface="Georgia" panose="02040502050405020303" pitchFamily="18" charset="0"/>
              </a:rPr>
              <a:t>less volume </a:t>
            </a:r>
            <a:r>
              <a:rPr lang="en-US" sz="2000" b="0" dirty="0">
                <a:solidFill>
                  <a:schemeClr val="tx1">
                    <a:lumMod val="50000"/>
                  </a:schemeClr>
                </a:solidFill>
                <a:latin typeface="+mn-lt"/>
              </a:rPr>
              <a:t>across </a:t>
            </a:r>
            <a:r>
              <a:rPr lang="en-US" sz="2000" i="1" dirty="0">
                <a:solidFill>
                  <a:schemeClr val="tx1">
                    <a:lumMod val="50000"/>
                  </a:schemeClr>
                </a:solidFill>
                <a:latin typeface="Georgia" panose="02040502050405020303" pitchFamily="18" charset="0"/>
              </a:rPr>
              <a:t>all categories </a:t>
            </a:r>
            <a:r>
              <a:rPr lang="en-US" sz="2000" b="0" dirty="0">
                <a:solidFill>
                  <a:schemeClr val="tx1">
                    <a:lumMod val="50000"/>
                  </a:schemeClr>
                </a:solidFill>
                <a:latin typeface="+mn-lt"/>
              </a:rPr>
              <a:t>this month.</a:t>
            </a:r>
          </a:p>
        </p:txBody>
      </p:sp>
      <p:sp>
        <p:nvSpPr>
          <p:cNvPr id="9" name="Text Placeholder 8">
            <a:extLst>
              <a:ext uri="{FF2B5EF4-FFF2-40B4-BE49-F238E27FC236}">
                <a16:creationId xmlns:a16="http://schemas.microsoft.com/office/drawing/2014/main" id="{C28D2ED4-9A16-815C-6A6E-CDBD0DDE0BD8}"/>
              </a:ext>
            </a:extLst>
          </p:cNvPr>
          <p:cNvSpPr>
            <a:spLocks noGrp="1"/>
          </p:cNvSpPr>
          <p:nvPr>
            <p:ph type="body" sz="quarter" idx="14"/>
          </p:nvPr>
        </p:nvSpPr>
        <p:spPr/>
        <p:txBody>
          <a:bodyPr/>
          <a:lstStyle/>
          <a:p>
            <a:r>
              <a:rPr lang="en-US" dirty="0"/>
              <a:t>Source: NIQ Scantrack Grocery Multiples</a:t>
            </a:r>
          </a:p>
        </p:txBody>
      </p:sp>
      <p:sp>
        <p:nvSpPr>
          <p:cNvPr id="16" name="Google Shape;359;p8">
            <a:extLst>
              <a:ext uri="{FF2B5EF4-FFF2-40B4-BE49-F238E27FC236}">
                <a16:creationId xmlns:a16="http://schemas.microsoft.com/office/drawing/2014/main" id="{4A41054C-D287-9BDA-C41C-A262629AE099}"/>
              </a:ext>
            </a:extLst>
          </p:cNvPr>
          <p:cNvSpPr txBox="1"/>
          <p:nvPr/>
        </p:nvSpPr>
        <p:spPr>
          <a:xfrm>
            <a:off x="4309748" y="1550646"/>
            <a:ext cx="7594600" cy="307736"/>
          </a:xfrm>
          <a:prstGeom prst="rect">
            <a:avLst/>
          </a:prstGeom>
          <a:noFill/>
          <a:ln>
            <a:noFill/>
          </a:ln>
        </p:spPr>
        <p:txBody>
          <a:bodyPr spcFirstLastPara="1" wrap="square" lIns="91425" tIns="45700" rIns="91425" bIns="45700" anchor="t" anchorCtr="0">
            <a:spAutoFit/>
          </a:bodyPr>
          <a:lstStyle/>
          <a:p>
            <a:pPr>
              <a:buClr>
                <a:schemeClr val="dk1"/>
              </a:buClr>
              <a:buSzPts val="1100"/>
            </a:pPr>
            <a:r>
              <a:rPr lang="en-PH" sz="1400" b="1" dirty="0">
                <a:solidFill>
                  <a:schemeClr val="tx2"/>
                </a:solidFill>
                <a:latin typeface="Arial" panose="020B0604020202020204" pitchFamily="34" charset="0"/>
                <a:ea typeface="Montserrat"/>
                <a:cs typeface="Arial" panose="020B0604020202020204" pitchFamily="34" charset="0"/>
                <a:sym typeface="Montserrat"/>
              </a:rPr>
              <a:t>Unit sales growth by supercategory</a:t>
            </a:r>
          </a:p>
        </p:txBody>
      </p:sp>
      <p:pic>
        <p:nvPicPr>
          <p:cNvPr id="3" name="Picture 2">
            <a:extLst>
              <a:ext uri="{FF2B5EF4-FFF2-40B4-BE49-F238E27FC236}">
                <a16:creationId xmlns:a16="http://schemas.microsoft.com/office/drawing/2014/main" id="{FC19EA28-D663-2D6D-4E27-BADE79304427}"/>
              </a:ext>
            </a:extLst>
          </p:cNvPr>
          <p:cNvPicPr>
            <a:picLocks noChangeAspect="1"/>
          </p:cNvPicPr>
          <p:nvPr/>
        </p:nvPicPr>
        <p:blipFill>
          <a:blip r:embed="rId2"/>
          <a:stretch>
            <a:fillRect/>
          </a:stretch>
        </p:blipFill>
        <p:spPr>
          <a:xfrm>
            <a:off x="4407911" y="1910472"/>
            <a:ext cx="6939945" cy="3898078"/>
          </a:xfrm>
          <a:prstGeom prst="rect">
            <a:avLst/>
          </a:prstGeom>
        </p:spPr>
      </p:pic>
    </p:spTree>
    <p:extLst>
      <p:ext uri="{BB962C8B-B14F-4D97-AF65-F5344CB8AC3E}">
        <p14:creationId xmlns:p14="http://schemas.microsoft.com/office/powerpoint/2010/main" val="1565636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9AA4603-FC04-F75C-5D34-E0D0290036B4}"/>
              </a:ext>
            </a:extLst>
          </p:cNvPr>
          <p:cNvSpPr>
            <a:spLocks noGrp="1"/>
          </p:cNvSpPr>
          <p:nvPr>
            <p:ph type="sldNum" sz="quarter" idx="12"/>
          </p:nvPr>
        </p:nvSpPr>
        <p:spPr/>
        <p:txBody>
          <a:bodyPr/>
          <a:lstStyle/>
          <a:p>
            <a:fld id="{403EF4E2-7A7A-0548-85F1-5479B7C9E1B2}" type="slidenum">
              <a:rPr lang="en-US" smtClean="0"/>
              <a:t>6</a:t>
            </a:fld>
            <a:endParaRPr lang="en-US" dirty="0"/>
          </a:p>
        </p:txBody>
      </p:sp>
      <p:sp>
        <p:nvSpPr>
          <p:cNvPr id="4" name="Title 3">
            <a:extLst>
              <a:ext uri="{FF2B5EF4-FFF2-40B4-BE49-F238E27FC236}">
                <a16:creationId xmlns:a16="http://schemas.microsoft.com/office/drawing/2014/main" id="{12574253-18E6-DA31-1AC3-4AF8B35314C4}"/>
              </a:ext>
            </a:extLst>
          </p:cNvPr>
          <p:cNvSpPr>
            <a:spLocks noGrp="1"/>
          </p:cNvSpPr>
          <p:nvPr>
            <p:ph type="ctrTitle"/>
          </p:nvPr>
        </p:nvSpPr>
        <p:spPr/>
        <p:txBody>
          <a:bodyPr/>
          <a:lstStyle/>
          <a:p>
            <a:r>
              <a:rPr lang="en-US" sz="3600" i="1" dirty="0">
                <a:latin typeface="Georgia" panose="02040502050405020303" pitchFamily="18" charset="0"/>
              </a:rPr>
              <a:t>Sales continue to accelerate</a:t>
            </a:r>
            <a:endParaRPr lang="en-US" i="1" dirty="0">
              <a:latin typeface="Georgia" panose="02040502050405020303" pitchFamily="18" charset="0"/>
            </a:endParaRPr>
          </a:p>
        </p:txBody>
      </p:sp>
      <p:sp>
        <p:nvSpPr>
          <p:cNvPr id="5" name="Subtitle 4">
            <a:extLst>
              <a:ext uri="{FF2B5EF4-FFF2-40B4-BE49-F238E27FC236}">
                <a16:creationId xmlns:a16="http://schemas.microsoft.com/office/drawing/2014/main" id="{2F47DBD3-93EA-1790-B2F6-4A242AEDBFBC}"/>
              </a:ext>
            </a:extLst>
          </p:cNvPr>
          <p:cNvSpPr>
            <a:spLocks noGrp="1"/>
          </p:cNvSpPr>
          <p:nvPr>
            <p:ph type="subTitle" idx="13"/>
          </p:nvPr>
        </p:nvSpPr>
        <p:spPr/>
        <p:txBody>
          <a:bodyPr/>
          <a:lstStyle/>
          <a:p>
            <a:r>
              <a:rPr lang="en-US" dirty="0"/>
              <a:t>March sales were boosted by Mothering Sunday and inflation which has yet to peak.</a:t>
            </a:r>
          </a:p>
        </p:txBody>
      </p:sp>
      <p:sp>
        <p:nvSpPr>
          <p:cNvPr id="6" name="Text Placeholder 5">
            <a:extLst>
              <a:ext uri="{FF2B5EF4-FFF2-40B4-BE49-F238E27FC236}">
                <a16:creationId xmlns:a16="http://schemas.microsoft.com/office/drawing/2014/main" id="{5F51ABD7-0161-B648-A691-0D512CB327D8}"/>
              </a:ext>
            </a:extLst>
          </p:cNvPr>
          <p:cNvSpPr>
            <a:spLocks noGrp="1"/>
          </p:cNvSpPr>
          <p:nvPr>
            <p:ph type="body" sz="quarter" idx="14"/>
          </p:nvPr>
        </p:nvSpPr>
        <p:spPr/>
        <p:txBody>
          <a:bodyPr/>
          <a:lstStyle/>
          <a:p>
            <a:br>
              <a:rPr lang="en-US" dirty="0"/>
            </a:br>
            <a:r>
              <a:rPr lang="en-US" dirty="0"/>
              <a:t>Source: NIQ Scantrack Total Store Read, Total Coverage and Grocery Multiples 4w/e value growth vs prior period</a:t>
            </a:r>
          </a:p>
        </p:txBody>
      </p:sp>
      <p:graphicFrame>
        <p:nvGraphicFramePr>
          <p:cNvPr id="8" name="Chart 7">
            <a:extLst>
              <a:ext uri="{FF2B5EF4-FFF2-40B4-BE49-F238E27FC236}">
                <a16:creationId xmlns:a16="http://schemas.microsoft.com/office/drawing/2014/main" id="{F29E0D59-E432-F0EA-FC25-9D051EEE305C}"/>
              </a:ext>
            </a:extLst>
          </p:cNvPr>
          <p:cNvGraphicFramePr/>
          <p:nvPr>
            <p:extLst>
              <p:ext uri="{D42A27DB-BD31-4B8C-83A1-F6EECF244321}">
                <p14:modId xmlns:p14="http://schemas.microsoft.com/office/powerpoint/2010/main" val="2303797179"/>
              </p:ext>
            </p:extLst>
          </p:nvPr>
        </p:nvGraphicFramePr>
        <p:xfrm>
          <a:off x="4445512" y="2040054"/>
          <a:ext cx="7260061" cy="3324391"/>
        </p:xfrm>
        <a:graphic>
          <a:graphicData uri="http://schemas.openxmlformats.org/drawingml/2006/chart">
            <c:chart xmlns:c="http://schemas.openxmlformats.org/drawingml/2006/chart" xmlns:r="http://schemas.openxmlformats.org/officeDocument/2006/relationships" r:id="rId2"/>
          </a:graphicData>
        </a:graphic>
      </p:graphicFrame>
      <p:sp>
        <p:nvSpPr>
          <p:cNvPr id="10" name="Google Shape;7492;p856">
            <a:extLst>
              <a:ext uri="{FF2B5EF4-FFF2-40B4-BE49-F238E27FC236}">
                <a16:creationId xmlns:a16="http://schemas.microsoft.com/office/drawing/2014/main" id="{3D55FACF-4C1C-13AA-4184-112EBCE1DD3E}"/>
              </a:ext>
            </a:extLst>
          </p:cNvPr>
          <p:cNvSpPr txBox="1"/>
          <p:nvPr/>
        </p:nvSpPr>
        <p:spPr>
          <a:xfrm flipH="1">
            <a:off x="4445511" y="1034106"/>
            <a:ext cx="6802861" cy="393600"/>
          </a:xfrm>
          <a:prstGeom prst="rect">
            <a:avLst/>
          </a:prstGeom>
          <a:noFill/>
          <a:ln>
            <a:noFill/>
          </a:ln>
        </p:spPr>
        <p:txBody>
          <a:bodyPr spcFirstLastPara="1" wrap="square" lIns="0" tIns="91425" rIns="0" bIns="91425" anchor="t" anchorCtr="0">
            <a:noAutofit/>
          </a:bodyPr>
          <a:lstStyle/>
          <a:p>
            <a:pPr>
              <a:buClr>
                <a:schemeClr val="dk1"/>
              </a:buClr>
              <a:buSzPts val="1100"/>
            </a:pPr>
            <a:r>
              <a:rPr lang="en" sz="2000" b="1" dirty="0">
                <a:latin typeface="Arial" panose="020B0604020202020204" pitchFamily="34" charset="0"/>
                <a:ea typeface="Montserrat Light"/>
                <a:cs typeface="Arial" panose="020B0604020202020204" pitchFamily="34" charset="0"/>
                <a:sym typeface="Montserrat"/>
              </a:rPr>
              <a:t>March sales were slightly higher than February</a:t>
            </a:r>
            <a:endParaRPr sz="2000" dirty="0">
              <a:latin typeface="Arial" panose="020B0604020202020204" pitchFamily="34" charset="0"/>
              <a:ea typeface="Montserrat Light"/>
              <a:cs typeface="Arial" panose="020B0604020202020204" pitchFamily="34" charset="0"/>
              <a:sym typeface="Montserrat Light"/>
            </a:endParaRPr>
          </a:p>
        </p:txBody>
      </p:sp>
      <p:sp>
        <p:nvSpPr>
          <p:cNvPr id="2" name="TextBox 1">
            <a:extLst>
              <a:ext uri="{FF2B5EF4-FFF2-40B4-BE49-F238E27FC236}">
                <a16:creationId xmlns:a16="http://schemas.microsoft.com/office/drawing/2014/main" id="{813BBAB1-532A-30F7-8C51-37F6979CA38D}"/>
              </a:ext>
            </a:extLst>
          </p:cNvPr>
          <p:cNvSpPr txBox="1"/>
          <p:nvPr/>
        </p:nvSpPr>
        <p:spPr>
          <a:xfrm>
            <a:off x="4238368" y="1859692"/>
            <a:ext cx="914400" cy="914400"/>
          </a:xfrm>
          <a:prstGeom prst="rect">
            <a:avLst/>
          </a:prstGeom>
          <a:noFill/>
        </p:spPr>
        <p:txBody>
          <a:bodyPr wrap="none" lIns="0" rIns="0" rtlCol="0">
            <a:noAutofit/>
          </a:bodyPr>
          <a:lstStyle/>
          <a:p>
            <a:pPr algn="l">
              <a:spcAft>
                <a:spcPts val="600"/>
              </a:spcAft>
            </a:pPr>
            <a:endParaRPr lang="en-GB" sz="1600" dirty="0"/>
          </a:p>
        </p:txBody>
      </p:sp>
      <p:sp>
        <p:nvSpPr>
          <p:cNvPr id="7" name="TextBox 6">
            <a:extLst>
              <a:ext uri="{FF2B5EF4-FFF2-40B4-BE49-F238E27FC236}">
                <a16:creationId xmlns:a16="http://schemas.microsoft.com/office/drawing/2014/main" id="{794C094E-1409-FB60-6CC0-868C7AF87106}"/>
              </a:ext>
            </a:extLst>
          </p:cNvPr>
          <p:cNvSpPr txBox="1"/>
          <p:nvPr/>
        </p:nvSpPr>
        <p:spPr>
          <a:xfrm>
            <a:off x="4445512" y="1692875"/>
            <a:ext cx="997639" cy="389238"/>
          </a:xfrm>
          <a:prstGeom prst="rect">
            <a:avLst/>
          </a:prstGeom>
          <a:noFill/>
        </p:spPr>
        <p:txBody>
          <a:bodyPr wrap="square" lIns="0" rIns="0" rtlCol="0">
            <a:noAutofit/>
          </a:bodyPr>
          <a:lstStyle/>
          <a:p>
            <a:pPr algn="l">
              <a:spcAft>
                <a:spcPts val="600"/>
              </a:spcAft>
            </a:pPr>
            <a:r>
              <a:rPr lang="en-GB" sz="900" dirty="0"/>
              <a:t>4w/e growth vs </a:t>
            </a:r>
            <a:r>
              <a:rPr lang="en-GB" sz="900" b="1" dirty="0"/>
              <a:t>prior</a:t>
            </a:r>
            <a:r>
              <a:rPr lang="en-GB" sz="900" dirty="0"/>
              <a:t> period</a:t>
            </a:r>
          </a:p>
        </p:txBody>
      </p:sp>
    </p:spTree>
    <p:extLst>
      <p:ext uri="{BB962C8B-B14F-4D97-AF65-F5344CB8AC3E}">
        <p14:creationId xmlns:p14="http://schemas.microsoft.com/office/powerpoint/2010/main" val="1589448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24">
            <a:extLst>
              <a:ext uri="{FF2B5EF4-FFF2-40B4-BE49-F238E27FC236}">
                <a16:creationId xmlns:a16="http://schemas.microsoft.com/office/drawing/2014/main" id="{62FF1D98-FCF9-A901-EA4F-3A6CAC7E7C4C}"/>
              </a:ext>
            </a:extLst>
          </p:cNvPr>
          <p:cNvGraphicFramePr>
            <a:graphicFrameLocks noGrp="1"/>
          </p:cNvGraphicFramePr>
          <p:nvPr>
            <p:extLst>
              <p:ext uri="{D42A27DB-BD31-4B8C-83A1-F6EECF244321}">
                <p14:modId xmlns:p14="http://schemas.microsoft.com/office/powerpoint/2010/main" val="1553106495"/>
              </p:ext>
            </p:extLst>
          </p:nvPr>
        </p:nvGraphicFramePr>
        <p:xfrm>
          <a:off x="288561" y="2202160"/>
          <a:ext cx="2621456" cy="3057639"/>
        </p:xfrm>
        <a:graphic>
          <a:graphicData uri="http://schemas.openxmlformats.org/drawingml/2006/table">
            <a:tbl>
              <a:tblPr firstRow="1" bandRow="1">
                <a:tableStyleId>{073A0DAA-6AF3-43AB-8588-CEC1D06C72B9}</a:tableStyleId>
              </a:tblPr>
              <a:tblGrid>
                <a:gridCol w="2621456">
                  <a:extLst>
                    <a:ext uri="{9D8B030D-6E8A-4147-A177-3AD203B41FA5}">
                      <a16:colId xmlns:a16="http://schemas.microsoft.com/office/drawing/2014/main" val="1952040229"/>
                    </a:ext>
                  </a:extLst>
                </a:gridCol>
              </a:tblGrid>
              <a:tr h="3057639">
                <a:tc>
                  <a:txBody>
                    <a:bodyPr/>
                    <a:lstStyle/>
                    <a:p>
                      <a:endParaRPr lang="en-US" sz="1600" b="0" dirty="0">
                        <a:solidFill>
                          <a:schemeClr val="tx1"/>
                        </a:solidFill>
                      </a:endParaRPr>
                    </a:p>
                  </a:txBody>
                  <a:tcPr anchor="ctr">
                    <a:lnL w="57150" cap="flat" cmpd="sng" algn="ctr">
                      <a:noFill/>
                      <a:prstDash val="solid"/>
                      <a:round/>
                      <a:headEnd type="none" w="med" len="med"/>
                      <a:tailEnd type="none" w="med" len="med"/>
                    </a:lnL>
                    <a:lnR w="12700" cmpd="sng">
                      <a:noFill/>
                    </a:lnR>
                    <a:lnT w="57150" cap="flat" cmpd="sng" algn="ctr">
                      <a:solidFill>
                        <a:schemeClr val="bg2"/>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806392878"/>
                  </a:ext>
                </a:extLst>
              </a:tr>
            </a:tbl>
          </a:graphicData>
        </a:graphic>
      </p:graphicFrame>
      <p:graphicFrame>
        <p:nvGraphicFramePr>
          <p:cNvPr id="15" name="Table 24">
            <a:extLst>
              <a:ext uri="{FF2B5EF4-FFF2-40B4-BE49-F238E27FC236}">
                <a16:creationId xmlns:a16="http://schemas.microsoft.com/office/drawing/2014/main" id="{A4D0A4ED-2047-2E8C-ECF8-470C5EF1C6CA}"/>
              </a:ext>
            </a:extLst>
          </p:cNvPr>
          <p:cNvGraphicFramePr>
            <a:graphicFrameLocks noGrp="1"/>
          </p:cNvGraphicFramePr>
          <p:nvPr>
            <p:extLst>
              <p:ext uri="{D42A27DB-BD31-4B8C-83A1-F6EECF244321}">
                <p14:modId xmlns:p14="http://schemas.microsoft.com/office/powerpoint/2010/main" val="4208071882"/>
              </p:ext>
            </p:extLst>
          </p:nvPr>
        </p:nvGraphicFramePr>
        <p:xfrm>
          <a:off x="3247063" y="2202161"/>
          <a:ext cx="2690359" cy="3039104"/>
        </p:xfrm>
        <a:graphic>
          <a:graphicData uri="http://schemas.openxmlformats.org/drawingml/2006/table">
            <a:tbl>
              <a:tblPr firstRow="1" bandRow="1">
                <a:tableStyleId>{073A0DAA-6AF3-43AB-8588-CEC1D06C72B9}</a:tableStyleId>
              </a:tblPr>
              <a:tblGrid>
                <a:gridCol w="2690359">
                  <a:extLst>
                    <a:ext uri="{9D8B030D-6E8A-4147-A177-3AD203B41FA5}">
                      <a16:colId xmlns:a16="http://schemas.microsoft.com/office/drawing/2014/main" val="1952040229"/>
                    </a:ext>
                  </a:extLst>
                </a:gridCol>
              </a:tblGrid>
              <a:tr h="3039104">
                <a:tc>
                  <a:txBody>
                    <a:bodyPr/>
                    <a:lstStyle/>
                    <a:p>
                      <a:endParaRPr lang="en-US" sz="1600" b="0" dirty="0">
                        <a:solidFill>
                          <a:schemeClr val="tx1"/>
                        </a:solidFill>
                      </a:endParaRPr>
                    </a:p>
                  </a:txBody>
                  <a:tcPr anchor="ctr">
                    <a:lnL w="57150" cap="flat" cmpd="sng" algn="ctr">
                      <a:noFill/>
                      <a:prstDash val="solid"/>
                      <a:round/>
                      <a:headEnd type="none" w="med" len="med"/>
                      <a:tailEnd type="none" w="med" len="med"/>
                    </a:lnL>
                    <a:lnR w="12700" cmpd="sng">
                      <a:noFill/>
                    </a:lnR>
                    <a:lnT w="57150" cap="flat" cmpd="sng" algn="ctr">
                      <a:solidFill>
                        <a:schemeClr val="bg2"/>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806392878"/>
                  </a:ext>
                </a:extLst>
              </a:tr>
            </a:tbl>
          </a:graphicData>
        </a:graphic>
      </p:graphicFrame>
      <p:graphicFrame>
        <p:nvGraphicFramePr>
          <p:cNvPr id="16" name="Table 24">
            <a:extLst>
              <a:ext uri="{FF2B5EF4-FFF2-40B4-BE49-F238E27FC236}">
                <a16:creationId xmlns:a16="http://schemas.microsoft.com/office/drawing/2014/main" id="{023447CE-F922-5C83-7FF2-FA6973D2B1D7}"/>
              </a:ext>
            </a:extLst>
          </p:cNvPr>
          <p:cNvGraphicFramePr>
            <a:graphicFrameLocks noGrp="1"/>
          </p:cNvGraphicFramePr>
          <p:nvPr>
            <p:extLst>
              <p:ext uri="{D42A27DB-BD31-4B8C-83A1-F6EECF244321}">
                <p14:modId xmlns:p14="http://schemas.microsoft.com/office/powerpoint/2010/main" val="2038228946"/>
              </p:ext>
            </p:extLst>
          </p:nvPr>
        </p:nvGraphicFramePr>
        <p:xfrm>
          <a:off x="6205566" y="2202161"/>
          <a:ext cx="2697477" cy="3020569"/>
        </p:xfrm>
        <a:graphic>
          <a:graphicData uri="http://schemas.openxmlformats.org/drawingml/2006/table">
            <a:tbl>
              <a:tblPr firstRow="1" bandRow="1">
                <a:tableStyleId>{073A0DAA-6AF3-43AB-8588-CEC1D06C72B9}</a:tableStyleId>
              </a:tblPr>
              <a:tblGrid>
                <a:gridCol w="2697477">
                  <a:extLst>
                    <a:ext uri="{9D8B030D-6E8A-4147-A177-3AD203B41FA5}">
                      <a16:colId xmlns:a16="http://schemas.microsoft.com/office/drawing/2014/main" val="1952040229"/>
                    </a:ext>
                  </a:extLst>
                </a:gridCol>
              </a:tblGrid>
              <a:tr h="3020569">
                <a:tc>
                  <a:txBody>
                    <a:bodyPr/>
                    <a:lstStyle/>
                    <a:p>
                      <a:endParaRPr lang="en-US" sz="1600" b="0" dirty="0">
                        <a:solidFill>
                          <a:schemeClr val="tx1"/>
                        </a:solidFill>
                      </a:endParaRPr>
                    </a:p>
                  </a:txBody>
                  <a:tcPr anchor="ctr">
                    <a:lnL w="57150" cap="flat" cmpd="sng" algn="ctr">
                      <a:noFill/>
                      <a:prstDash val="solid"/>
                      <a:round/>
                      <a:headEnd type="none" w="med" len="med"/>
                      <a:tailEnd type="none" w="med" len="med"/>
                    </a:lnL>
                    <a:lnR w="12700" cmpd="sng">
                      <a:noFill/>
                    </a:lnR>
                    <a:lnT w="57150" cap="flat" cmpd="sng" algn="ctr">
                      <a:solidFill>
                        <a:schemeClr val="bg2"/>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806392878"/>
                  </a:ext>
                </a:extLst>
              </a:tr>
            </a:tbl>
          </a:graphicData>
        </a:graphic>
      </p:graphicFrame>
      <p:graphicFrame>
        <p:nvGraphicFramePr>
          <p:cNvPr id="17" name="Table 24">
            <a:extLst>
              <a:ext uri="{FF2B5EF4-FFF2-40B4-BE49-F238E27FC236}">
                <a16:creationId xmlns:a16="http://schemas.microsoft.com/office/drawing/2014/main" id="{519AD32B-5957-FE0D-FDAE-D16BA750E331}"/>
              </a:ext>
            </a:extLst>
          </p:cNvPr>
          <p:cNvGraphicFramePr>
            <a:graphicFrameLocks noGrp="1"/>
          </p:cNvGraphicFramePr>
          <p:nvPr>
            <p:extLst>
              <p:ext uri="{D42A27DB-BD31-4B8C-83A1-F6EECF244321}">
                <p14:modId xmlns:p14="http://schemas.microsoft.com/office/powerpoint/2010/main" val="356331508"/>
              </p:ext>
            </p:extLst>
          </p:nvPr>
        </p:nvGraphicFramePr>
        <p:xfrm>
          <a:off x="9157892" y="2183626"/>
          <a:ext cx="2706889" cy="3039104"/>
        </p:xfrm>
        <a:graphic>
          <a:graphicData uri="http://schemas.openxmlformats.org/drawingml/2006/table">
            <a:tbl>
              <a:tblPr firstRow="1" bandRow="1">
                <a:tableStyleId>{073A0DAA-6AF3-43AB-8588-CEC1D06C72B9}</a:tableStyleId>
              </a:tblPr>
              <a:tblGrid>
                <a:gridCol w="2706889">
                  <a:extLst>
                    <a:ext uri="{9D8B030D-6E8A-4147-A177-3AD203B41FA5}">
                      <a16:colId xmlns:a16="http://schemas.microsoft.com/office/drawing/2014/main" val="1952040229"/>
                    </a:ext>
                  </a:extLst>
                </a:gridCol>
              </a:tblGrid>
              <a:tr h="3039104">
                <a:tc>
                  <a:txBody>
                    <a:bodyPr/>
                    <a:lstStyle/>
                    <a:p>
                      <a:endParaRPr lang="en-US" sz="1600" b="0" dirty="0">
                        <a:solidFill>
                          <a:schemeClr val="tx1"/>
                        </a:solidFill>
                      </a:endParaRPr>
                    </a:p>
                  </a:txBody>
                  <a:tcPr anchor="ctr">
                    <a:lnL w="57150" cap="flat" cmpd="sng" algn="ctr">
                      <a:noFill/>
                      <a:prstDash val="solid"/>
                      <a:round/>
                      <a:headEnd type="none" w="med" len="med"/>
                      <a:tailEnd type="none" w="med" len="med"/>
                    </a:lnL>
                    <a:lnR w="12700" cmpd="sng">
                      <a:noFill/>
                    </a:lnR>
                    <a:lnT w="57150" cap="flat" cmpd="sng" algn="ctr">
                      <a:solidFill>
                        <a:schemeClr val="bg2"/>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806392878"/>
                  </a:ext>
                </a:extLst>
              </a:tr>
            </a:tbl>
          </a:graphicData>
        </a:graphic>
      </p:graphicFrame>
      <p:graphicFrame>
        <p:nvGraphicFramePr>
          <p:cNvPr id="4" name="Object 3" hidden="1">
            <a:extLst>
              <a:ext uri="{FF2B5EF4-FFF2-40B4-BE49-F238E27FC236}">
                <a16:creationId xmlns:a16="http://schemas.microsoft.com/office/drawing/2014/main" id="{D24FBE8C-C8AA-4179-B366-3DCC4997E1F2}"/>
              </a:ext>
            </a:extLst>
          </p:cNvPr>
          <p:cNvGraphicFramePr>
            <a:graphicFrameLocks noChangeAspect="1"/>
          </p:cNvGraphicFramePr>
          <p:nvPr>
            <p:custDataLst>
              <p:tags r:id="rId1"/>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4" name="Object 3" hidden="1">
                        <a:extLst>
                          <a:ext uri="{FF2B5EF4-FFF2-40B4-BE49-F238E27FC236}">
                            <a16:creationId xmlns:a16="http://schemas.microsoft.com/office/drawing/2014/main" id="{D24FBE8C-C8AA-4179-B366-3DCC4997E1F2}"/>
                          </a:ext>
                        </a:extLst>
                      </p:cNvPr>
                      <p:cNvPicPr/>
                      <p:nvPr/>
                    </p:nvPicPr>
                    <p:blipFill>
                      <a:blip r:embed="rId4"/>
                      <a:stretch>
                        <a:fillRect/>
                      </a:stretch>
                    </p:blipFill>
                    <p:spPr>
                      <a:xfrm>
                        <a:off x="2118" y="2118"/>
                        <a:ext cx="2117" cy="2117"/>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1CCB085E-6C8E-2159-E611-A45F388E377A}"/>
              </a:ext>
            </a:extLst>
          </p:cNvPr>
          <p:cNvSpPr>
            <a:spLocks noGrp="1"/>
          </p:cNvSpPr>
          <p:nvPr>
            <p:ph idx="1"/>
          </p:nvPr>
        </p:nvSpPr>
        <p:spPr>
          <a:xfrm>
            <a:off x="288559" y="2256253"/>
            <a:ext cx="2646171" cy="3102401"/>
          </a:xfrm>
        </p:spPr>
        <p:txBody>
          <a:bodyPr lIns="91440" rIns="91440"/>
          <a:lstStyle/>
          <a:p>
            <a:pPr marL="0" indent="0">
              <a:buNone/>
            </a:pPr>
            <a:r>
              <a:rPr lang="en-US" sz="1400" b="1" dirty="0"/>
              <a:t>Early promotions encouraged some trade up.</a:t>
            </a:r>
          </a:p>
          <a:p>
            <a:r>
              <a:rPr lang="en-US" sz="1000" dirty="0"/>
              <a:t>With cold damp weather, shoppers sought comfort foods and cheaper meal alternatives.</a:t>
            </a:r>
          </a:p>
          <a:p>
            <a:r>
              <a:rPr lang="en-US" sz="1000" dirty="0"/>
              <a:t>More was spent on Firelighters and various frozen foods including Poultry, Potato, Veg, Bakery Products and Savoury Products.</a:t>
            </a:r>
          </a:p>
          <a:p>
            <a:r>
              <a:rPr lang="en-US" sz="1000" dirty="0"/>
              <a:t>Convenient meal solutions were also popular with sales increasing for Fresh Cooking Sauces, Dry Noodles and Savoury Baking Mixes. </a:t>
            </a:r>
          </a:p>
          <a:p>
            <a:r>
              <a:rPr lang="en-US" sz="1000" dirty="0"/>
              <a:t>With Mothering Sunday on the horizon, some retailers encouraged early purchasing with attractive offers on Gift Packs (Toiletries).</a:t>
            </a:r>
          </a:p>
          <a:p>
            <a:endParaRPr lang="en-US" sz="1400" dirty="0"/>
          </a:p>
          <a:p>
            <a:pPr marL="0" indent="0">
              <a:buNone/>
            </a:pPr>
            <a:endParaRPr lang="pt-BR" sz="1400" dirty="0"/>
          </a:p>
        </p:txBody>
      </p:sp>
      <p:sp>
        <p:nvSpPr>
          <p:cNvPr id="13" name="Text Placeholder 12">
            <a:extLst>
              <a:ext uri="{FF2B5EF4-FFF2-40B4-BE49-F238E27FC236}">
                <a16:creationId xmlns:a16="http://schemas.microsoft.com/office/drawing/2014/main" id="{71A57341-1DE4-C426-2C86-2C7F9521F3D4}"/>
              </a:ext>
            </a:extLst>
          </p:cNvPr>
          <p:cNvSpPr>
            <a:spLocks noGrp="1"/>
          </p:cNvSpPr>
          <p:nvPr>
            <p:ph type="body" sz="quarter" idx="16"/>
          </p:nvPr>
        </p:nvSpPr>
        <p:spPr>
          <a:xfrm>
            <a:off x="300915" y="6319046"/>
            <a:ext cx="11582399" cy="365125"/>
          </a:xfrm>
        </p:spPr>
        <p:txBody>
          <a:bodyPr/>
          <a:lstStyle/>
          <a:p>
            <a:endParaRPr lang="en-GB" sz="800" b="0" dirty="0">
              <a:solidFill>
                <a:schemeClr val="tx2"/>
              </a:solidFill>
            </a:endParaRPr>
          </a:p>
          <a:p>
            <a:endParaRPr lang="en-GB" b="0" dirty="0">
              <a:solidFill>
                <a:schemeClr val="tx2"/>
              </a:solidFill>
            </a:endParaRPr>
          </a:p>
          <a:p>
            <a:r>
              <a:rPr lang="en-GB" sz="800" b="0" dirty="0">
                <a:solidFill>
                  <a:schemeClr val="tx2"/>
                </a:solidFill>
              </a:rPr>
              <a:t>Source:  NIQ Scantrack Grocery Multiples</a:t>
            </a:r>
          </a:p>
          <a:p>
            <a:endParaRPr lang="en-US" b="0" dirty="0">
              <a:solidFill>
                <a:schemeClr val="tx2"/>
              </a:solidFill>
            </a:endParaRPr>
          </a:p>
        </p:txBody>
      </p:sp>
      <p:sp>
        <p:nvSpPr>
          <p:cNvPr id="8" name="Content Placeholder 7">
            <a:extLst>
              <a:ext uri="{FF2B5EF4-FFF2-40B4-BE49-F238E27FC236}">
                <a16:creationId xmlns:a16="http://schemas.microsoft.com/office/drawing/2014/main" id="{2A71F05D-35CD-E476-478D-4F4BF5B8D5C6}"/>
              </a:ext>
            </a:extLst>
          </p:cNvPr>
          <p:cNvSpPr>
            <a:spLocks noGrp="1"/>
          </p:cNvSpPr>
          <p:nvPr>
            <p:ph idx="17"/>
          </p:nvPr>
        </p:nvSpPr>
        <p:spPr>
          <a:xfrm>
            <a:off x="3252475" y="2237718"/>
            <a:ext cx="2774837" cy="3139472"/>
          </a:xfrm>
        </p:spPr>
        <p:txBody>
          <a:bodyPr vert="horz" lIns="91440" tIns="45720" rIns="91440" bIns="45720" rtlCol="0">
            <a:noAutofit/>
          </a:bodyPr>
          <a:lstStyle/>
          <a:p>
            <a:pPr marL="0" indent="0">
              <a:buNone/>
            </a:pPr>
            <a:r>
              <a:rPr lang="en-US" sz="1400" b="1" dirty="0"/>
              <a:t>Inclement weather boosts demand for comfort foods</a:t>
            </a:r>
          </a:p>
          <a:p>
            <a:r>
              <a:rPr lang="en-US" sz="1000" dirty="0"/>
              <a:t>Despite double digit food inflation, only 3 supercategories this week reported double digit sales growth:  Frozen, Impulse and Ambient Grocery.</a:t>
            </a:r>
          </a:p>
          <a:p>
            <a:r>
              <a:rPr lang="en-US" sz="1000" dirty="0"/>
              <a:t>Firelighters had the highest sub category growth as shoppers sought other means to keep warm.</a:t>
            </a:r>
          </a:p>
          <a:p>
            <a:r>
              <a:rPr lang="en-US" sz="1000" dirty="0"/>
              <a:t>Shoppers also spent more on Cooking Sauces both Fresh &amp; Ambient.</a:t>
            </a:r>
          </a:p>
          <a:p>
            <a:r>
              <a:rPr lang="en-US" sz="1000" dirty="0"/>
              <a:t>As well as Biscuits, Crisps &amp; Snacks and Confectionery.</a:t>
            </a:r>
          </a:p>
          <a:p>
            <a:endParaRPr lang="en-US" sz="1200" dirty="0"/>
          </a:p>
          <a:p>
            <a:pPr marL="0" indent="0">
              <a:buNone/>
            </a:pPr>
            <a:endParaRPr lang="pt-BR" sz="1400" b="1" dirty="0"/>
          </a:p>
        </p:txBody>
      </p:sp>
      <p:sp>
        <p:nvSpPr>
          <p:cNvPr id="10" name="Content Placeholder 9">
            <a:extLst>
              <a:ext uri="{FF2B5EF4-FFF2-40B4-BE49-F238E27FC236}">
                <a16:creationId xmlns:a16="http://schemas.microsoft.com/office/drawing/2014/main" id="{BA554FFF-BE21-CBD9-DDD9-D3E0BFD819F1}"/>
              </a:ext>
            </a:extLst>
          </p:cNvPr>
          <p:cNvSpPr>
            <a:spLocks noGrp="1"/>
          </p:cNvSpPr>
          <p:nvPr>
            <p:ph idx="19"/>
          </p:nvPr>
        </p:nvSpPr>
        <p:spPr>
          <a:xfrm>
            <a:off x="6216393" y="2268609"/>
            <a:ext cx="2706889" cy="2845279"/>
          </a:xfrm>
        </p:spPr>
        <p:txBody>
          <a:bodyPr vert="horz" lIns="91440" tIns="45720" rIns="91440" bIns="45720" rtlCol="0">
            <a:noAutofit/>
          </a:bodyPr>
          <a:lstStyle/>
          <a:p>
            <a:pPr marL="0" indent="0">
              <a:buNone/>
            </a:pPr>
            <a:r>
              <a:rPr lang="en-US" sz="1400" b="1" dirty="0"/>
              <a:t>Misaligned Mothering Sunday lifted weekly growth</a:t>
            </a:r>
          </a:p>
          <a:p>
            <a:r>
              <a:rPr lang="en-US" sz="1000" dirty="0"/>
              <a:t>Sales rounded to </a:t>
            </a:r>
            <a:r>
              <a:rPr lang="en-US" sz="1000" b="1" i="1" dirty="0">
                <a:latin typeface="Georgia" panose="02040502050405020303" pitchFamily="18" charset="0"/>
              </a:rPr>
              <a:t>£2.8Bn </a:t>
            </a:r>
            <a:r>
              <a:rPr lang="en-US" sz="1000" dirty="0"/>
              <a:t>making this the </a:t>
            </a:r>
            <a:r>
              <a:rPr lang="en-US" sz="1000" b="1" i="1" dirty="0">
                <a:latin typeface="Georgia" panose="02040502050405020303" pitchFamily="18" charset="0"/>
              </a:rPr>
              <a:t>biggest week </a:t>
            </a:r>
            <a:r>
              <a:rPr lang="en-US" sz="1000" dirty="0"/>
              <a:t>so far this year, as shoppers took advantage of Mothering Sunday deals and record inflation kept everyday prices high.</a:t>
            </a:r>
          </a:p>
          <a:p>
            <a:r>
              <a:rPr lang="en-US" sz="1000" dirty="0"/>
              <a:t>Most categories, even BWS saw double digit growth.  With 25% off 6 bottles of wine and deep promotions in other retailers including Waitrose, Wine sales topped 18%.</a:t>
            </a:r>
          </a:p>
          <a:p>
            <a:r>
              <a:rPr lang="en-US" sz="1000" b="1" dirty="0"/>
              <a:t>Horticulture </a:t>
            </a:r>
            <a:r>
              <a:rPr lang="en-US" sz="1000" dirty="0"/>
              <a:t>(including Cut Flowers) had the highest growth overall with growth in excess of </a:t>
            </a:r>
            <a:r>
              <a:rPr lang="en-US" sz="1000" b="1" dirty="0"/>
              <a:t>200%</a:t>
            </a:r>
            <a:r>
              <a:rPr lang="en-US" sz="1000" dirty="0"/>
              <a:t> and </a:t>
            </a:r>
            <a:r>
              <a:rPr lang="en-US" sz="1000" b="1" dirty="0"/>
              <a:t>Greeting Cards </a:t>
            </a:r>
            <a:r>
              <a:rPr lang="en-US" sz="1000" dirty="0"/>
              <a:t>grew by </a:t>
            </a:r>
            <a:r>
              <a:rPr lang="en-US" sz="1000" b="1" dirty="0"/>
              <a:t>152%, Fragrances </a:t>
            </a:r>
            <a:r>
              <a:rPr lang="en-US" sz="1000" dirty="0"/>
              <a:t>+101%</a:t>
            </a:r>
            <a:r>
              <a:rPr lang="en-US" sz="1000" b="1" dirty="0"/>
              <a:t>.</a:t>
            </a:r>
            <a:endParaRPr lang="en-US" sz="1000" dirty="0"/>
          </a:p>
          <a:p>
            <a:endParaRPr lang="pt-BR" sz="1000" b="1" dirty="0"/>
          </a:p>
        </p:txBody>
      </p:sp>
      <p:sp>
        <p:nvSpPr>
          <p:cNvPr id="12" name="Content Placeholder 11">
            <a:extLst>
              <a:ext uri="{FF2B5EF4-FFF2-40B4-BE49-F238E27FC236}">
                <a16:creationId xmlns:a16="http://schemas.microsoft.com/office/drawing/2014/main" id="{7F4F240E-1796-DC47-1615-54DF42B41853}"/>
              </a:ext>
            </a:extLst>
          </p:cNvPr>
          <p:cNvSpPr>
            <a:spLocks noGrp="1"/>
          </p:cNvSpPr>
          <p:nvPr>
            <p:ph idx="21"/>
          </p:nvPr>
        </p:nvSpPr>
        <p:spPr>
          <a:xfrm>
            <a:off x="9180311" y="2256253"/>
            <a:ext cx="2706889" cy="2845279"/>
          </a:xfrm>
        </p:spPr>
        <p:txBody>
          <a:bodyPr vert="horz" lIns="91440" tIns="45720" rIns="91440" bIns="45720" rtlCol="0">
            <a:noAutofit/>
          </a:bodyPr>
          <a:lstStyle/>
          <a:p>
            <a:pPr marL="0" indent="0">
              <a:buNone/>
            </a:pPr>
            <a:r>
              <a:rPr lang="en-US" sz="1400" b="1" dirty="0"/>
              <a:t>Growth slowed against last year’s Mothering Sunday</a:t>
            </a:r>
          </a:p>
          <a:p>
            <a:r>
              <a:rPr lang="en-US" sz="1000" dirty="0"/>
              <a:t>With spring in the air and Covid slipping into the background, Cough/Cold remedies finally turned negative for the first time since December.</a:t>
            </a:r>
          </a:p>
          <a:p>
            <a:r>
              <a:rPr lang="en-US" sz="1000" dirty="0"/>
              <a:t>Ambient grocery was the only category to see double digit growth.</a:t>
            </a:r>
          </a:p>
          <a:p>
            <a:r>
              <a:rPr lang="en-US" sz="1000" dirty="0"/>
              <a:t>With Easter now on the horizon, shoppers reigned in spend, looked for cheaper alternatives including Soup, Frozen Alternatives and Cooking Sauces.</a:t>
            </a:r>
          </a:p>
          <a:p>
            <a:pPr marL="0" indent="0">
              <a:buNone/>
            </a:pPr>
            <a:endParaRPr lang="pt-BR" sz="1400" b="1" dirty="0"/>
          </a:p>
        </p:txBody>
      </p:sp>
      <p:sp>
        <p:nvSpPr>
          <p:cNvPr id="3" name="Text Placeholder 2">
            <a:extLst>
              <a:ext uri="{FF2B5EF4-FFF2-40B4-BE49-F238E27FC236}">
                <a16:creationId xmlns:a16="http://schemas.microsoft.com/office/drawing/2014/main" id="{42D6CC38-8713-4C52-9D40-C955E07A4C4A}"/>
              </a:ext>
            </a:extLst>
          </p:cNvPr>
          <p:cNvSpPr>
            <a:spLocks noGrp="1"/>
          </p:cNvSpPr>
          <p:nvPr>
            <p:ph type="body" sz="quarter" idx="13"/>
          </p:nvPr>
        </p:nvSpPr>
        <p:spPr>
          <a:noFill/>
          <a:ln>
            <a:noFill/>
          </a:ln>
        </p:spPr>
        <p:txBody>
          <a:bodyPr spcFirstLastPara="1" wrap="square" lIns="0" tIns="48767" rIns="0" bIns="48767" anchor="ctr" anchorCtr="0">
            <a:noAutofit/>
          </a:bodyPr>
          <a:lstStyle/>
          <a:p>
            <a:pPr algn="l">
              <a:buNone/>
            </a:pPr>
            <a:r>
              <a:rPr lang="en-US" i="1" dirty="0">
                <a:latin typeface="Georgia" panose="02040502050405020303" pitchFamily="18" charset="0"/>
                <a:sym typeface="Montserrat"/>
              </a:rPr>
              <a:t>Whilst shoppers continue to shop around for cheaper ‘meal alternatives’, they also remain </a:t>
            </a:r>
            <a:r>
              <a:rPr lang="en-US" i="1" dirty="0" err="1">
                <a:latin typeface="Georgia" panose="02040502050405020303" pitchFamily="18" charset="0"/>
                <a:sym typeface="Montserrat"/>
              </a:rPr>
              <a:t>focussed</a:t>
            </a:r>
            <a:r>
              <a:rPr lang="en-US" i="1" dirty="0">
                <a:latin typeface="Georgia" panose="02040502050405020303" pitchFamily="18" charset="0"/>
                <a:sym typeface="Montserrat"/>
              </a:rPr>
              <a:t> on the events that matter</a:t>
            </a:r>
          </a:p>
        </p:txBody>
      </p:sp>
      <p:sp>
        <p:nvSpPr>
          <p:cNvPr id="2" name="Title 1">
            <a:extLst>
              <a:ext uri="{FF2B5EF4-FFF2-40B4-BE49-F238E27FC236}">
                <a16:creationId xmlns:a16="http://schemas.microsoft.com/office/drawing/2014/main" id="{C69CD1E1-B68E-4509-841C-B0690BC32AA4}"/>
              </a:ext>
            </a:extLst>
          </p:cNvPr>
          <p:cNvSpPr>
            <a:spLocks noGrp="1"/>
          </p:cNvSpPr>
          <p:nvPr>
            <p:ph type="title"/>
          </p:nvPr>
        </p:nvSpPr>
        <p:spPr>
          <a:xfrm>
            <a:off x="288558" y="160182"/>
            <a:ext cx="11582400" cy="397352"/>
          </a:xfrm>
        </p:spPr>
        <p:txBody>
          <a:bodyPr vert="horz"/>
          <a:lstStyle/>
          <a:p>
            <a:r>
              <a:rPr lang="en-US" dirty="0"/>
              <a:t>Events were a key focus for March</a:t>
            </a:r>
          </a:p>
        </p:txBody>
      </p:sp>
      <p:sp>
        <p:nvSpPr>
          <p:cNvPr id="6" name="Content Placeholder 17">
            <a:extLst>
              <a:ext uri="{FF2B5EF4-FFF2-40B4-BE49-F238E27FC236}">
                <a16:creationId xmlns:a16="http://schemas.microsoft.com/office/drawing/2014/main" id="{3A93FFD2-3126-A642-8B58-FB3153CE9B70}"/>
              </a:ext>
            </a:extLst>
          </p:cNvPr>
          <p:cNvSpPr txBox="1">
            <a:spLocks/>
          </p:cNvSpPr>
          <p:nvPr/>
        </p:nvSpPr>
        <p:spPr>
          <a:xfrm>
            <a:off x="288559" y="1468227"/>
            <a:ext cx="2678403" cy="690759"/>
          </a:xfrm>
          <a:prstGeom prst="rect">
            <a:avLst/>
          </a:prstGeom>
        </p:spPr>
        <p:txBody>
          <a:bodyPr vert="horz" lIns="0" tIns="45720" rIns="0" bIns="45720" rtlCol="0">
            <a:noAutofit/>
          </a:bodyPr>
          <a:lst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SzPct val="100000"/>
              <a:buFont typeface="System Font Regular"/>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600" kern="0" dirty="0">
                <a:latin typeface="Georgia" panose="02040502050405020303" pitchFamily="18" charset="0"/>
              </a:rPr>
              <a:t>Wk1: </a:t>
            </a:r>
            <a:r>
              <a:rPr lang="en-GB" sz="2600" b="0" i="1" dirty="0">
                <a:latin typeface="Georgia" panose="02040502050405020303" pitchFamily="18" charset="0"/>
              </a:rPr>
              <a:t> </a:t>
            </a:r>
            <a:r>
              <a:rPr lang="en-GB" b="0" i="1" dirty="0">
                <a:latin typeface="Georgia" panose="02040502050405020303" pitchFamily="18" charset="0"/>
              </a:rPr>
              <a:t>A good start to March</a:t>
            </a:r>
            <a:endParaRPr lang="en-US" kern="0" dirty="0">
              <a:latin typeface="Georgia" panose="02040502050405020303" pitchFamily="18" charset="0"/>
            </a:endParaRPr>
          </a:p>
        </p:txBody>
      </p:sp>
      <p:sp>
        <p:nvSpPr>
          <p:cNvPr id="7" name="Content Placeholder 17">
            <a:extLst>
              <a:ext uri="{FF2B5EF4-FFF2-40B4-BE49-F238E27FC236}">
                <a16:creationId xmlns:a16="http://schemas.microsoft.com/office/drawing/2014/main" id="{D626C69C-82DA-BF2B-2DF5-13970D7E2317}"/>
              </a:ext>
            </a:extLst>
          </p:cNvPr>
          <p:cNvSpPr txBox="1">
            <a:spLocks/>
          </p:cNvSpPr>
          <p:nvPr/>
        </p:nvSpPr>
        <p:spPr>
          <a:xfrm>
            <a:off x="6216393" y="1468227"/>
            <a:ext cx="2678403" cy="690759"/>
          </a:xfrm>
          <a:prstGeom prst="rect">
            <a:avLst/>
          </a:prstGeom>
        </p:spPr>
        <p:txBody>
          <a:bodyPr vert="horz" lIns="0" tIns="45720" rIns="0" bIns="45720" rtlCol="0">
            <a:noAutofit/>
          </a:bodyPr>
          <a:lst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SzPct val="100000"/>
              <a:buFont typeface="System Font Regular"/>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600" kern="0" dirty="0">
                <a:latin typeface="Georgia" panose="02040502050405020303" pitchFamily="18" charset="0"/>
              </a:rPr>
              <a:t>Wk3: </a:t>
            </a:r>
            <a:r>
              <a:rPr lang="en-GB" sz="2600" b="0" i="1" dirty="0">
                <a:latin typeface="Georgia" panose="02040502050405020303" pitchFamily="18" charset="0"/>
              </a:rPr>
              <a:t> </a:t>
            </a:r>
            <a:r>
              <a:rPr lang="en-GB" b="0" i="1" dirty="0">
                <a:latin typeface="Georgia" panose="02040502050405020303" pitchFamily="18" charset="0"/>
              </a:rPr>
              <a:t>The nation loves their Mum’s</a:t>
            </a:r>
            <a:endParaRPr lang="en-US" kern="0" dirty="0">
              <a:latin typeface="Georgia" panose="02040502050405020303" pitchFamily="18" charset="0"/>
            </a:endParaRPr>
          </a:p>
        </p:txBody>
      </p:sp>
      <p:sp>
        <p:nvSpPr>
          <p:cNvPr id="9" name="Content Placeholder 17">
            <a:extLst>
              <a:ext uri="{FF2B5EF4-FFF2-40B4-BE49-F238E27FC236}">
                <a16:creationId xmlns:a16="http://schemas.microsoft.com/office/drawing/2014/main" id="{656FA0E4-B2F5-8C61-26ED-8302B0A58405}"/>
              </a:ext>
            </a:extLst>
          </p:cNvPr>
          <p:cNvSpPr txBox="1">
            <a:spLocks/>
          </p:cNvSpPr>
          <p:nvPr/>
        </p:nvSpPr>
        <p:spPr>
          <a:xfrm>
            <a:off x="3252476" y="1449692"/>
            <a:ext cx="2678403" cy="690759"/>
          </a:xfrm>
          <a:prstGeom prst="rect">
            <a:avLst/>
          </a:prstGeom>
        </p:spPr>
        <p:txBody>
          <a:bodyPr vert="horz" lIns="0" tIns="45720" rIns="0" bIns="45720" rtlCol="0">
            <a:noAutofit/>
          </a:bodyPr>
          <a:lst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SzPct val="100000"/>
              <a:buFont typeface="System Font Regular"/>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600" kern="0" dirty="0">
                <a:latin typeface="Georgia" panose="02040502050405020303" pitchFamily="18" charset="0"/>
              </a:rPr>
              <a:t>Wk2: </a:t>
            </a:r>
            <a:r>
              <a:rPr lang="en-GB" sz="2600" b="0" i="1" dirty="0">
                <a:latin typeface="Georgia" panose="02040502050405020303" pitchFamily="18" charset="0"/>
              </a:rPr>
              <a:t> </a:t>
            </a:r>
            <a:r>
              <a:rPr lang="en-GB" b="0" i="1" dirty="0">
                <a:latin typeface="Georgia" panose="02040502050405020303" pitchFamily="18" charset="0"/>
              </a:rPr>
              <a:t>Shoppers seek convenience foods</a:t>
            </a:r>
            <a:endParaRPr lang="en-US" kern="0" dirty="0">
              <a:latin typeface="Georgia" panose="02040502050405020303" pitchFamily="18" charset="0"/>
            </a:endParaRPr>
          </a:p>
        </p:txBody>
      </p:sp>
      <p:sp>
        <p:nvSpPr>
          <p:cNvPr id="11" name="Content Placeholder 17">
            <a:extLst>
              <a:ext uri="{FF2B5EF4-FFF2-40B4-BE49-F238E27FC236}">
                <a16:creationId xmlns:a16="http://schemas.microsoft.com/office/drawing/2014/main" id="{75EE8F46-45B4-FAE3-865C-3117444FDD2D}"/>
              </a:ext>
            </a:extLst>
          </p:cNvPr>
          <p:cNvSpPr txBox="1">
            <a:spLocks/>
          </p:cNvSpPr>
          <p:nvPr/>
        </p:nvSpPr>
        <p:spPr>
          <a:xfrm>
            <a:off x="9180311" y="1468227"/>
            <a:ext cx="2678403" cy="690759"/>
          </a:xfrm>
          <a:prstGeom prst="rect">
            <a:avLst/>
          </a:prstGeom>
        </p:spPr>
        <p:txBody>
          <a:bodyPr vert="horz" lIns="0" tIns="45720" rIns="0" bIns="45720" rtlCol="0">
            <a:noAutofit/>
          </a:bodyPr>
          <a:lst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SzPct val="100000"/>
              <a:buFont typeface="System Font Regular"/>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600" kern="0" dirty="0">
                <a:latin typeface="Georgia" panose="02040502050405020303" pitchFamily="18" charset="0"/>
              </a:rPr>
              <a:t>Wk4: </a:t>
            </a:r>
            <a:r>
              <a:rPr lang="en-GB" sz="2600" b="0" i="1" dirty="0">
                <a:latin typeface="Georgia" panose="02040502050405020303" pitchFamily="18" charset="0"/>
              </a:rPr>
              <a:t> </a:t>
            </a:r>
            <a:r>
              <a:rPr lang="en-GB" b="0" i="1" dirty="0">
                <a:latin typeface="Georgia" panose="02040502050405020303" pitchFamily="18" charset="0"/>
              </a:rPr>
              <a:t>Clocks spring forward</a:t>
            </a:r>
            <a:endParaRPr lang="en-US" kern="0" dirty="0">
              <a:latin typeface="Georgia" panose="02040502050405020303" pitchFamily="18" charset="0"/>
            </a:endParaRPr>
          </a:p>
        </p:txBody>
      </p:sp>
    </p:spTree>
    <p:extLst>
      <p:ext uri="{BB962C8B-B14F-4D97-AF65-F5344CB8AC3E}">
        <p14:creationId xmlns:p14="http://schemas.microsoft.com/office/powerpoint/2010/main" val="19042741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7759550-C005-77E3-508F-E79DCB606508}"/>
              </a:ext>
            </a:extLst>
          </p:cNvPr>
          <p:cNvSpPr>
            <a:spLocks noGrp="1"/>
          </p:cNvSpPr>
          <p:nvPr>
            <p:ph type="sldNum" sz="quarter" idx="12"/>
          </p:nvPr>
        </p:nvSpPr>
        <p:spPr/>
        <p:txBody>
          <a:bodyPr/>
          <a:lstStyle/>
          <a:p>
            <a:fld id="{403EF4E2-7A7A-0548-85F1-5479B7C9E1B2}" type="slidenum">
              <a:rPr lang="en-US" smtClean="0"/>
              <a:t>8</a:t>
            </a:fld>
            <a:endParaRPr lang="en-US" dirty="0"/>
          </a:p>
        </p:txBody>
      </p:sp>
      <p:sp>
        <p:nvSpPr>
          <p:cNvPr id="5" name="Text Placeholder 4">
            <a:extLst>
              <a:ext uri="{FF2B5EF4-FFF2-40B4-BE49-F238E27FC236}">
                <a16:creationId xmlns:a16="http://schemas.microsoft.com/office/drawing/2014/main" id="{B95D67C1-7CAE-47D2-383F-DD3ED4A5A064}"/>
              </a:ext>
            </a:extLst>
          </p:cNvPr>
          <p:cNvSpPr>
            <a:spLocks noGrp="1"/>
          </p:cNvSpPr>
          <p:nvPr>
            <p:ph type="body" sz="quarter" idx="13"/>
          </p:nvPr>
        </p:nvSpPr>
        <p:spPr>
          <a:xfrm>
            <a:off x="294998" y="6162485"/>
            <a:ext cx="11582400" cy="436542"/>
          </a:xfrm>
        </p:spPr>
        <p:txBody>
          <a:bodyPr/>
          <a:lstStyle/>
          <a:p>
            <a:r>
              <a:rPr lang="en-GB" sz="800" dirty="0"/>
              <a:t>Source:  NIQ Scantrack Total Store Read Grocery Multiples</a:t>
            </a:r>
          </a:p>
        </p:txBody>
      </p:sp>
      <p:sp>
        <p:nvSpPr>
          <p:cNvPr id="6" name="Title 5">
            <a:extLst>
              <a:ext uri="{FF2B5EF4-FFF2-40B4-BE49-F238E27FC236}">
                <a16:creationId xmlns:a16="http://schemas.microsoft.com/office/drawing/2014/main" id="{3079879D-50E0-C236-C051-44447753BEE6}"/>
              </a:ext>
            </a:extLst>
          </p:cNvPr>
          <p:cNvSpPr>
            <a:spLocks noGrp="1"/>
          </p:cNvSpPr>
          <p:nvPr>
            <p:ph type="title"/>
          </p:nvPr>
        </p:nvSpPr>
        <p:spPr>
          <a:xfrm>
            <a:off x="288558" y="178971"/>
            <a:ext cx="11903441" cy="397352"/>
          </a:xfrm>
        </p:spPr>
        <p:txBody>
          <a:bodyPr/>
          <a:lstStyle/>
          <a:p>
            <a:r>
              <a:rPr lang="en-GB" dirty="0"/>
              <a:t>Growth peaked for Mothering Sunday </a:t>
            </a:r>
            <a:r>
              <a:rPr lang="en-GB" b="0" i="1" dirty="0">
                <a:latin typeface="Georgia" panose="02040502050405020303" pitchFamily="18" charset="0"/>
              </a:rPr>
              <a:t>indicating shoppers bought extra items to celebrate their mums</a:t>
            </a:r>
          </a:p>
        </p:txBody>
      </p:sp>
      <p:sp>
        <p:nvSpPr>
          <p:cNvPr id="7" name="TextBox 6">
            <a:extLst>
              <a:ext uri="{FF2B5EF4-FFF2-40B4-BE49-F238E27FC236}">
                <a16:creationId xmlns:a16="http://schemas.microsoft.com/office/drawing/2014/main" id="{A1613644-49EF-2B74-C7D4-2483E1FF461A}"/>
              </a:ext>
            </a:extLst>
          </p:cNvPr>
          <p:cNvSpPr txBox="1"/>
          <p:nvPr/>
        </p:nvSpPr>
        <p:spPr>
          <a:xfrm>
            <a:off x="288558" y="1410126"/>
            <a:ext cx="4369726" cy="523220"/>
          </a:xfrm>
          <a:prstGeom prst="rect">
            <a:avLst/>
          </a:prstGeom>
          <a:noFill/>
        </p:spPr>
        <p:txBody>
          <a:bodyPr wrap="square" lIns="0" rIns="0" rtlCol="0" anchor="ctr">
            <a:spAutoFit/>
          </a:bodyPr>
          <a:lstStyle/>
          <a:p>
            <a:pPr defTabSz="685800"/>
            <a:r>
              <a:rPr lang="en-GB" sz="1400" b="1" dirty="0">
                <a:latin typeface="Arial" panose="020B0604020202020204" pitchFamily="34" charset="0"/>
                <a:cs typeface="Arial" panose="020B0604020202020204" pitchFamily="34" charset="0"/>
              </a:rPr>
              <a:t>Grocery Multiples</a:t>
            </a:r>
            <a:br>
              <a:rPr lang="en-GB" sz="1400" b="1" dirty="0">
                <a:latin typeface="Arial" panose="020B0604020202020204" pitchFamily="34" charset="0"/>
                <a:cs typeface="Arial" panose="020B0604020202020204" pitchFamily="34" charset="0"/>
              </a:rPr>
            </a:br>
            <a:r>
              <a:rPr lang="en-GB" sz="1400" i="1" dirty="0">
                <a:latin typeface="Arial" panose="020B0604020202020204" pitchFamily="34" charset="0"/>
                <a:cs typeface="Arial" panose="020B0604020202020204" pitchFamily="34" charset="0"/>
              </a:rPr>
              <a:t>Weekly year on year value growth</a:t>
            </a:r>
          </a:p>
        </p:txBody>
      </p:sp>
      <p:graphicFrame>
        <p:nvGraphicFramePr>
          <p:cNvPr id="8" name="Chart 7">
            <a:extLst>
              <a:ext uri="{FF2B5EF4-FFF2-40B4-BE49-F238E27FC236}">
                <a16:creationId xmlns:a16="http://schemas.microsoft.com/office/drawing/2014/main" id="{347A7023-67EB-11A1-4C74-CC9430F4EB2F}"/>
              </a:ext>
            </a:extLst>
          </p:cNvPr>
          <p:cNvGraphicFramePr/>
          <p:nvPr>
            <p:extLst>
              <p:ext uri="{D42A27DB-BD31-4B8C-83A1-F6EECF244321}">
                <p14:modId xmlns:p14="http://schemas.microsoft.com/office/powerpoint/2010/main" val="769901964"/>
              </p:ext>
            </p:extLst>
          </p:nvPr>
        </p:nvGraphicFramePr>
        <p:xfrm>
          <a:off x="288557" y="1933345"/>
          <a:ext cx="11582400" cy="4153348"/>
        </p:xfrm>
        <a:graphic>
          <a:graphicData uri="http://schemas.openxmlformats.org/drawingml/2006/chart">
            <c:chart xmlns:c="http://schemas.openxmlformats.org/drawingml/2006/chart" xmlns:r="http://schemas.openxmlformats.org/officeDocument/2006/relationships" r:id="rId2"/>
          </a:graphicData>
        </a:graphic>
      </p:graphicFrame>
      <p:cxnSp>
        <p:nvCxnSpPr>
          <p:cNvPr id="10" name="Straight Connector 9">
            <a:extLst>
              <a:ext uri="{FF2B5EF4-FFF2-40B4-BE49-F238E27FC236}">
                <a16:creationId xmlns:a16="http://schemas.microsoft.com/office/drawing/2014/main" id="{A049DF98-FE4C-68B9-2C72-EE2F7A878E32}"/>
              </a:ext>
            </a:extLst>
          </p:cNvPr>
          <p:cNvCxnSpPr>
            <a:cxnSpLocks/>
          </p:cNvCxnSpPr>
          <p:nvPr/>
        </p:nvCxnSpPr>
        <p:spPr>
          <a:xfrm>
            <a:off x="4460789" y="1847335"/>
            <a:ext cx="0" cy="371938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3C07975-D46F-09F9-B329-BCD102BAE1B6}"/>
              </a:ext>
            </a:extLst>
          </p:cNvPr>
          <p:cNvCxnSpPr>
            <a:cxnSpLocks/>
          </p:cNvCxnSpPr>
          <p:nvPr/>
        </p:nvCxnSpPr>
        <p:spPr>
          <a:xfrm>
            <a:off x="8190470" y="1847335"/>
            <a:ext cx="0" cy="371938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6554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13ACBA3-E5DD-2AFB-3411-35526C87682F}"/>
              </a:ext>
            </a:extLst>
          </p:cNvPr>
          <p:cNvSpPr>
            <a:spLocks noGrp="1"/>
          </p:cNvSpPr>
          <p:nvPr>
            <p:ph type="sldNum" sz="quarter" idx="12"/>
          </p:nvPr>
        </p:nvSpPr>
        <p:spPr/>
        <p:txBody>
          <a:bodyPr/>
          <a:lstStyle/>
          <a:p>
            <a:fld id="{403EF4E2-7A7A-0548-85F1-5479B7C9E1B2}" type="slidenum">
              <a:rPr lang="en-US" smtClean="0"/>
              <a:t>9</a:t>
            </a:fld>
            <a:endParaRPr lang="en-US" dirty="0"/>
          </a:p>
        </p:txBody>
      </p:sp>
      <p:sp>
        <p:nvSpPr>
          <p:cNvPr id="11" name="Text Placeholder 10">
            <a:extLst>
              <a:ext uri="{FF2B5EF4-FFF2-40B4-BE49-F238E27FC236}">
                <a16:creationId xmlns:a16="http://schemas.microsoft.com/office/drawing/2014/main" id="{9AB94C65-BB6F-1F0A-A330-20E4339FB457}"/>
              </a:ext>
            </a:extLst>
          </p:cNvPr>
          <p:cNvSpPr>
            <a:spLocks noGrp="1"/>
          </p:cNvSpPr>
          <p:nvPr>
            <p:ph type="body" sz="quarter" idx="13"/>
          </p:nvPr>
        </p:nvSpPr>
        <p:spPr>
          <a:xfrm>
            <a:off x="288558" y="6220441"/>
            <a:ext cx="11582400" cy="436542"/>
          </a:xfrm>
        </p:spPr>
        <p:txBody>
          <a:bodyPr/>
          <a:lstStyle/>
          <a:p>
            <a:r>
              <a:rPr lang="en-GB" sz="800" dirty="0"/>
              <a:t>Source:  BRC-NIQ Shop Price Index</a:t>
            </a:r>
          </a:p>
        </p:txBody>
      </p:sp>
      <p:sp>
        <p:nvSpPr>
          <p:cNvPr id="8" name="Title 7">
            <a:extLst>
              <a:ext uri="{FF2B5EF4-FFF2-40B4-BE49-F238E27FC236}">
                <a16:creationId xmlns:a16="http://schemas.microsoft.com/office/drawing/2014/main" id="{BD2F472E-5BB8-7E66-5A9E-127C75A16F1A}"/>
              </a:ext>
            </a:extLst>
          </p:cNvPr>
          <p:cNvSpPr>
            <a:spLocks noGrp="1"/>
          </p:cNvSpPr>
          <p:nvPr>
            <p:ph type="title"/>
          </p:nvPr>
        </p:nvSpPr>
        <p:spPr/>
        <p:txBody>
          <a:bodyPr/>
          <a:lstStyle/>
          <a:p>
            <a:r>
              <a:rPr lang="en-GB" dirty="0"/>
              <a:t>Food Shop Price Inflation </a:t>
            </a:r>
            <a:r>
              <a:rPr lang="en-GB" b="0" i="1" dirty="0">
                <a:latin typeface="Georgia" panose="02040502050405020303" pitchFamily="18" charset="0"/>
              </a:rPr>
              <a:t>has yet to peak, </a:t>
            </a:r>
            <a:r>
              <a:rPr lang="en-GB" dirty="0"/>
              <a:t>despite continued price cutting by the retailers.  Looking forward fresh food prices are expected to ease as we enter the UK growing season</a:t>
            </a:r>
          </a:p>
        </p:txBody>
      </p:sp>
      <p:sp>
        <p:nvSpPr>
          <p:cNvPr id="12" name="TextBox 11">
            <a:extLst>
              <a:ext uri="{FF2B5EF4-FFF2-40B4-BE49-F238E27FC236}">
                <a16:creationId xmlns:a16="http://schemas.microsoft.com/office/drawing/2014/main" id="{F0C9BCD9-B1B2-8BC0-11AC-9665B4187B17}"/>
              </a:ext>
            </a:extLst>
          </p:cNvPr>
          <p:cNvSpPr txBox="1"/>
          <p:nvPr/>
        </p:nvSpPr>
        <p:spPr>
          <a:xfrm>
            <a:off x="237042" y="1081715"/>
            <a:ext cx="4369726" cy="523220"/>
          </a:xfrm>
          <a:prstGeom prst="rect">
            <a:avLst/>
          </a:prstGeom>
          <a:noFill/>
        </p:spPr>
        <p:txBody>
          <a:bodyPr wrap="square" lIns="0" rIns="0" rtlCol="0" anchor="ctr">
            <a:spAutoFit/>
          </a:bodyPr>
          <a:lstStyle/>
          <a:p>
            <a:pPr defTabSz="685800"/>
            <a:r>
              <a:rPr lang="en-GB" sz="1400" b="1" dirty="0">
                <a:latin typeface="Arial" panose="020B0604020202020204" pitchFamily="34" charset="0"/>
                <a:cs typeface="Arial" panose="020B0604020202020204" pitchFamily="34" charset="0"/>
              </a:rPr>
              <a:t>BRC-NielsenIQ Shop Price Index</a:t>
            </a:r>
            <a:br>
              <a:rPr lang="en-GB" sz="1400" b="1" dirty="0">
                <a:latin typeface="Arial" panose="020B0604020202020204" pitchFamily="34" charset="0"/>
                <a:cs typeface="Arial" panose="020B0604020202020204" pitchFamily="34" charset="0"/>
              </a:rPr>
            </a:br>
            <a:r>
              <a:rPr lang="en-GB" sz="1400" i="1" dirty="0">
                <a:latin typeface="Arial" panose="020B0604020202020204" pitchFamily="34" charset="0"/>
                <a:cs typeface="Arial" panose="020B0604020202020204" pitchFamily="34" charset="0"/>
              </a:rPr>
              <a:t>Year on year % changes in shop prices</a:t>
            </a:r>
          </a:p>
        </p:txBody>
      </p:sp>
      <p:graphicFrame>
        <p:nvGraphicFramePr>
          <p:cNvPr id="13" name="Chart 12">
            <a:extLst>
              <a:ext uri="{FF2B5EF4-FFF2-40B4-BE49-F238E27FC236}">
                <a16:creationId xmlns:a16="http://schemas.microsoft.com/office/drawing/2014/main" id="{F9AF9CCD-9FBE-03B3-E7DC-CDEB3F56CD87}"/>
              </a:ext>
            </a:extLst>
          </p:cNvPr>
          <p:cNvGraphicFramePr/>
          <p:nvPr>
            <p:extLst>
              <p:ext uri="{D42A27DB-BD31-4B8C-83A1-F6EECF244321}">
                <p14:modId xmlns:p14="http://schemas.microsoft.com/office/powerpoint/2010/main" val="2858510053"/>
              </p:ext>
            </p:extLst>
          </p:nvPr>
        </p:nvGraphicFramePr>
        <p:xfrm>
          <a:off x="274112" y="1905928"/>
          <a:ext cx="11598641" cy="388247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4836589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NIQ All Theme Colors">
  <a:themeElements>
    <a:clrScheme name="Custom 2">
      <a:dk1>
        <a:srgbClr val="555555"/>
      </a:dk1>
      <a:lt1>
        <a:srgbClr val="FFFFFF"/>
      </a:lt1>
      <a:dk2>
        <a:srgbClr val="060A45"/>
      </a:dk2>
      <a:lt2>
        <a:srgbClr val="2C6DF6"/>
      </a:lt2>
      <a:accent1>
        <a:srgbClr val="30D1FF"/>
      </a:accent1>
      <a:accent2>
        <a:srgbClr val="EF5F17"/>
      </a:accent2>
      <a:accent3>
        <a:srgbClr val="A3A9F5"/>
      </a:accent3>
      <a:accent4>
        <a:srgbClr val="787CA9"/>
      </a:accent4>
      <a:accent5>
        <a:srgbClr val="59AD00"/>
      </a:accent5>
      <a:accent6>
        <a:srgbClr val="EF5890"/>
      </a:accent6>
      <a:hlink>
        <a:srgbClr val="2C6DF6"/>
      </a:hlink>
      <a:folHlink>
        <a:srgbClr val="30D1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lIns="45720" rIns="45720" rtlCol="0" anchor="ctr"/>
      <a:lstStyle>
        <a:defPPr algn="ctr">
          <a:spcAft>
            <a:spcPts val="600"/>
          </a:spcAft>
          <a:defRPr sz="1600" dirty="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rIns="0" rtlCol="0">
        <a:noAutofit/>
      </a:bodyPr>
      <a:lstStyle>
        <a:defPPr algn="l">
          <a:spcAft>
            <a:spcPts val="600"/>
          </a:spcAft>
          <a:defRPr sz="1600" dirty="0"/>
        </a:defPPr>
      </a:lstStyle>
    </a:txDef>
  </a:objectDefaults>
  <a:extraClrSchemeLst/>
  <a:custClrLst>
    <a:custClr name="Cat 01">
      <a:srgbClr val="675895"/>
    </a:custClr>
    <a:custClr name="Cat 02">
      <a:srgbClr val="4697E2"/>
    </a:custClr>
    <a:custClr name="Cat 03">
      <a:srgbClr val="CB4B7A"/>
    </a:custClr>
    <a:custClr name="Cat 04">
      <a:srgbClr val="FFB500"/>
    </a:custClr>
    <a:custClr name="Cat 05">
      <a:srgbClr val="204188"/>
    </a:custClr>
    <a:custClr name="Cat 06">
      <a:srgbClr val="F06E2D"/>
    </a:custClr>
    <a:custClr name="Cat 07">
      <a:srgbClr val="03A577"/>
    </a:custClr>
    <a:custClr name="Cat 08">
      <a:srgbClr val="3265D2"/>
    </a:custClr>
    <a:custClr name="Cat 09">
      <a:srgbClr val="CA5113"/>
    </a:custClr>
    <a:custClr name="Cat 10">
      <a:srgbClr val="0C644A"/>
    </a:custClr>
    <a:custClr name="Cat 11">
      <a:srgbClr val="A082F3"/>
    </a:custClr>
    <a:custClr name="Cat 12">
      <a:srgbClr val="B37F01"/>
    </a:custClr>
    <a:custClr name="Cat 13">
      <a:srgbClr val="83304E"/>
    </a:custClr>
    <a:custClr name="Cat 14">
      <a:srgbClr val="23A9B2"/>
    </a:custClr>
    <a:custClr name="Cat 15">
      <a:srgbClr val="2B2F61"/>
    </a:custClr>
    <a:custClr name="Cat 16">
      <a:srgbClr val="4D9300"/>
    </a:custClr>
  </a:custClrLst>
  <a:extLst>
    <a:ext uri="{05A4C25C-085E-4340-85A3-A5531E510DB2}">
      <thm15:themeFamily xmlns:thm15="http://schemas.microsoft.com/office/thememl/2012/main" name="NIQ All Theme Colors" id="{B856E7C0-BDD2-42AD-A5B3-75E97D859AD8}" vid="{B7554A2C-97B1-45AA-BD5A-7BC64D68FE3D}"/>
    </a:ext>
  </a:extLst>
</a:theme>
</file>

<file path=ppt/theme/theme2.xml><?xml version="1.0" encoding="utf-8"?>
<a:theme xmlns:a="http://schemas.openxmlformats.org/drawingml/2006/main" name="1_NIQ All Theme Colors">
  <a:themeElements>
    <a:clrScheme name="Custom 2">
      <a:dk1>
        <a:srgbClr val="555555"/>
      </a:dk1>
      <a:lt1>
        <a:srgbClr val="FFFFFF"/>
      </a:lt1>
      <a:dk2>
        <a:srgbClr val="060A45"/>
      </a:dk2>
      <a:lt2>
        <a:srgbClr val="2C6DF6"/>
      </a:lt2>
      <a:accent1>
        <a:srgbClr val="30D1FF"/>
      </a:accent1>
      <a:accent2>
        <a:srgbClr val="EF5F17"/>
      </a:accent2>
      <a:accent3>
        <a:srgbClr val="A3A9F5"/>
      </a:accent3>
      <a:accent4>
        <a:srgbClr val="787CA9"/>
      </a:accent4>
      <a:accent5>
        <a:srgbClr val="59AD00"/>
      </a:accent5>
      <a:accent6>
        <a:srgbClr val="EF5890"/>
      </a:accent6>
      <a:hlink>
        <a:srgbClr val="2C6DF6"/>
      </a:hlink>
      <a:folHlink>
        <a:srgbClr val="30D1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lIns="45720" rIns="45720" rtlCol="0" anchor="ctr"/>
      <a:lstStyle>
        <a:defPPr algn="ctr">
          <a:spcAft>
            <a:spcPts val="600"/>
          </a:spcAft>
          <a:defRPr sz="1600" dirty="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rIns="0" rtlCol="0">
        <a:noAutofit/>
      </a:bodyPr>
      <a:lstStyle>
        <a:defPPr algn="l">
          <a:spcAft>
            <a:spcPts val="600"/>
          </a:spcAft>
          <a:defRPr sz="1600" dirty="0"/>
        </a:defPPr>
      </a:lstStyle>
    </a:txDef>
  </a:objectDefaults>
  <a:extraClrSchemeLst/>
  <a:custClrLst>
    <a:custClr name="Cat 01">
      <a:srgbClr val="675895"/>
    </a:custClr>
    <a:custClr name="Cat 02">
      <a:srgbClr val="4697E2"/>
    </a:custClr>
    <a:custClr name="Cat 03">
      <a:srgbClr val="CB4B7A"/>
    </a:custClr>
    <a:custClr name="Cat 04">
      <a:srgbClr val="FFB500"/>
    </a:custClr>
    <a:custClr name="Cat 05">
      <a:srgbClr val="204188"/>
    </a:custClr>
    <a:custClr name="Cat 06">
      <a:srgbClr val="F06E2D"/>
    </a:custClr>
    <a:custClr name="Cat 07">
      <a:srgbClr val="03A577"/>
    </a:custClr>
    <a:custClr name="Cat 08">
      <a:srgbClr val="3265D2"/>
    </a:custClr>
    <a:custClr name="Cat 09">
      <a:srgbClr val="CA5113"/>
    </a:custClr>
    <a:custClr name="Cat 10">
      <a:srgbClr val="0C644A"/>
    </a:custClr>
    <a:custClr name="Cat 11">
      <a:srgbClr val="A082F3"/>
    </a:custClr>
    <a:custClr name="Cat 12">
      <a:srgbClr val="B37F01"/>
    </a:custClr>
    <a:custClr name="Cat 13">
      <a:srgbClr val="83304E"/>
    </a:custClr>
    <a:custClr name="Cat 14">
      <a:srgbClr val="23A9B2"/>
    </a:custClr>
    <a:custClr name="Cat 15">
      <a:srgbClr val="2B2F61"/>
    </a:custClr>
    <a:custClr name="Cat 16">
      <a:srgbClr val="4D9300"/>
    </a:custClr>
  </a:custClrLst>
  <a:extLst>
    <a:ext uri="{05A4C25C-085E-4340-85A3-A5531E510DB2}">
      <thm15:themeFamily xmlns:thm15="http://schemas.microsoft.com/office/thememl/2012/main" name="NIQ All Theme Colors" id="{B856E7C0-BDD2-42AD-A5B3-75E97D859AD8}" vid="{B7554A2C-97B1-45AA-BD5A-7BC64D68FE3D}"/>
    </a:ext>
  </a:extLst>
</a:theme>
</file>

<file path=ppt/theme/theme3.xml><?xml version="1.0" encoding="utf-8"?>
<a:theme xmlns:a="http://schemas.openxmlformats.org/drawingml/2006/main" name="Dividers">
  <a:themeElements>
    <a:clrScheme name="Custom 2">
      <a:dk1>
        <a:srgbClr val="555555"/>
      </a:dk1>
      <a:lt1>
        <a:srgbClr val="FFFFFF"/>
      </a:lt1>
      <a:dk2>
        <a:srgbClr val="060A45"/>
      </a:dk2>
      <a:lt2>
        <a:srgbClr val="2C6DF6"/>
      </a:lt2>
      <a:accent1>
        <a:srgbClr val="30D1FF"/>
      </a:accent1>
      <a:accent2>
        <a:srgbClr val="EF5F17"/>
      </a:accent2>
      <a:accent3>
        <a:srgbClr val="A3A9F5"/>
      </a:accent3>
      <a:accent4>
        <a:srgbClr val="787CA9"/>
      </a:accent4>
      <a:accent5>
        <a:srgbClr val="59AD00"/>
      </a:accent5>
      <a:accent6>
        <a:srgbClr val="EF5890"/>
      </a:accent6>
      <a:hlink>
        <a:srgbClr val="2C6DF6"/>
      </a:hlink>
      <a:folHlink>
        <a:srgbClr val="30D1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lIns="45720" rIns="45720" rtlCol="0" anchor="ctr"/>
      <a:lstStyle>
        <a:defPPr algn="ctr">
          <a:spcAft>
            <a:spcPts val="600"/>
          </a:spcAft>
          <a:defRPr sz="1600" dirty="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rIns="0" rtlCol="0">
        <a:noAutofit/>
      </a:bodyPr>
      <a:lstStyle>
        <a:defPPr algn="l">
          <a:spcAft>
            <a:spcPts val="600"/>
          </a:spcAft>
          <a:defRPr sz="1600" dirty="0"/>
        </a:defPPr>
      </a:lstStyle>
    </a:txDef>
  </a:objectDefaults>
  <a:extraClrSchemeLst/>
  <a:custClrLst>
    <a:custClr name="Cat 01">
      <a:srgbClr val="675895"/>
    </a:custClr>
    <a:custClr name="Cat 02">
      <a:srgbClr val="4697E2"/>
    </a:custClr>
    <a:custClr name="Cat 03">
      <a:srgbClr val="CB4B7A"/>
    </a:custClr>
    <a:custClr name="Cat 04">
      <a:srgbClr val="FFB500"/>
    </a:custClr>
    <a:custClr name="Cat 05">
      <a:srgbClr val="204188"/>
    </a:custClr>
    <a:custClr name="Cat 06">
      <a:srgbClr val="F06E2D"/>
    </a:custClr>
    <a:custClr name="Cat 07">
      <a:srgbClr val="03A577"/>
    </a:custClr>
    <a:custClr name="Cat 08">
      <a:srgbClr val="3265D2"/>
    </a:custClr>
    <a:custClr name="Cat 09">
      <a:srgbClr val="CA5113"/>
    </a:custClr>
    <a:custClr name="Cat 10">
      <a:srgbClr val="0C644A"/>
    </a:custClr>
    <a:custClr name="Cat 11">
      <a:srgbClr val="A082F3"/>
    </a:custClr>
    <a:custClr name="Cat 12">
      <a:srgbClr val="B37F01"/>
    </a:custClr>
    <a:custClr name="Cat 13">
      <a:srgbClr val="83304E"/>
    </a:custClr>
    <a:custClr name="Cat 14">
      <a:srgbClr val="23A9B2"/>
    </a:custClr>
    <a:custClr name="Cat 15">
      <a:srgbClr val="2B2F61"/>
    </a:custClr>
    <a:custClr name="Cat 16">
      <a:srgbClr val="4D9300"/>
    </a:custClr>
  </a:custClrLst>
</a:theme>
</file>

<file path=ppt/theme/theme4.xml><?xml version="1.0" encoding="utf-8"?>
<a:theme xmlns:a="http://schemas.openxmlformats.org/drawingml/2006/main" name="Content">
  <a:themeElements>
    <a:clrScheme name="Custom 2">
      <a:dk1>
        <a:srgbClr val="555555"/>
      </a:dk1>
      <a:lt1>
        <a:srgbClr val="FFFFFF"/>
      </a:lt1>
      <a:dk2>
        <a:srgbClr val="060A45"/>
      </a:dk2>
      <a:lt2>
        <a:srgbClr val="2C6DF6"/>
      </a:lt2>
      <a:accent1>
        <a:srgbClr val="30D1FF"/>
      </a:accent1>
      <a:accent2>
        <a:srgbClr val="EF5F17"/>
      </a:accent2>
      <a:accent3>
        <a:srgbClr val="A3A9F5"/>
      </a:accent3>
      <a:accent4>
        <a:srgbClr val="787CA9"/>
      </a:accent4>
      <a:accent5>
        <a:srgbClr val="59AD00"/>
      </a:accent5>
      <a:accent6>
        <a:srgbClr val="EF5890"/>
      </a:accent6>
      <a:hlink>
        <a:srgbClr val="2C6DF6"/>
      </a:hlink>
      <a:folHlink>
        <a:srgbClr val="30D1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lIns="45720" rIns="45720" rtlCol="0" anchor="ctr"/>
      <a:lstStyle>
        <a:defPPr algn="ctr">
          <a:spcAft>
            <a:spcPts val="600"/>
          </a:spcAft>
          <a:defRPr sz="1600" dirty="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rIns="0" rtlCol="0">
        <a:noAutofit/>
      </a:bodyPr>
      <a:lstStyle>
        <a:defPPr algn="l">
          <a:spcAft>
            <a:spcPts val="600"/>
          </a:spcAft>
          <a:defRPr sz="1600" dirty="0"/>
        </a:defPPr>
      </a:lstStyle>
    </a:txDef>
  </a:objectDefaults>
  <a:extraClrSchemeLst/>
  <a:custClrLst>
    <a:custClr name="Cat 01">
      <a:srgbClr val="675895"/>
    </a:custClr>
    <a:custClr name="Cat 02">
      <a:srgbClr val="4697E2"/>
    </a:custClr>
    <a:custClr name="Cat 03">
      <a:srgbClr val="CB4B7A"/>
    </a:custClr>
    <a:custClr name="Cat 04">
      <a:srgbClr val="FFB500"/>
    </a:custClr>
    <a:custClr name="Cat 05">
      <a:srgbClr val="204188"/>
    </a:custClr>
    <a:custClr name="Cat 06">
      <a:srgbClr val="F06E2D"/>
    </a:custClr>
    <a:custClr name="Cat 07">
      <a:srgbClr val="03A577"/>
    </a:custClr>
    <a:custClr name="Cat 08">
      <a:srgbClr val="3265D2"/>
    </a:custClr>
    <a:custClr name="Cat 09">
      <a:srgbClr val="CA5113"/>
    </a:custClr>
    <a:custClr name="Cat 10">
      <a:srgbClr val="0C644A"/>
    </a:custClr>
    <a:custClr name="Cat 11">
      <a:srgbClr val="A082F3"/>
    </a:custClr>
    <a:custClr name="Cat 12">
      <a:srgbClr val="B37F01"/>
    </a:custClr>
    <a:custClr name="Cat 13">
      <a:srgbClr val="83304E"/>
    </a:custClr>
    <a:custClr name="Cat 14">
      <a:srgbClr val="23A9B2"/>
    </a:custClr>
    <a:custClr name="Cat 15">
      <a:srgbClr val="2B2F61"/>
    </a:custClr>
    <a:custClr name="Cat 16">
      <a:srgbClr val="4D9300"/>
    </a:custClr>
  </a:custClrLst>
</a:theme>
</file>

<file path=ppt/theme/theme5.xml><?xml version="1.0" encoding="utf-8"?>
<a:theme xmlns:a="http://schemas.openxmlformats.org/drawingml/2006/main" name="Quotes">
  <a:themeElements>
    <a:clrScheme name="Custom 2">
      <a:dk1>
        <a:srgbClr val="555555"/>
      </a:dk1>
      <a:lt1>
        <a:srgbClr val="FFFFFF"/>
      </a:lt1>
      <a:dk2>
        <a:srgbClr val="060A45"/>
      </a:dk2>
      <a:lt2>
        <a:srgbClr val="2C6DF6"/>
      </a:lt2>
      <a:accent1>
        <a:srgbClr val="30D1FF"/>
      </a:accent1>
      <a:accent2>
        <a:srgbClr val="EF5F17"/>
      </a:accent2>
      <a:accent3>
        <a:srgbClr val="A3A9F5"/>
      </a:accent3>
      <a:accent4>
        <a:srgbClr val="787CA9"/>
      </a:accent4>
      <a:accent5>
        <a:srgbClr val="59AD00"/>
      </a:accent5>
      <a:accent6>
        <a:srgbClr val="EF5890"/>
      </a:accent6>
      <a:hlink>
        <a:srgbClr val="2C6DF6"/>
      </a:hlink>
      <a:folHlink>
        <a:srgbClr val="30D1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lIns="45720" rIns="45720" rtlCol="0" anchor="ctr"/>
      <a:lstStyle>
        <a:defPPr algn="ctr">
          <a:spcAft>
            <a:spcPts val="600"/>
          </a:spcAft>
          <a:defRPr sz="1600" dirty="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rIns="0" rtlCol="0">
        <a:noAutofit/>
      </a:bodyPr>
      <a:lstStyle>
        <a:defPPr algn="l">
          <a:spcAft>
            <a:spcPts val="600"/>
          </a:spcAft>
          <a:defRPr sz="1600" dirty="0"/>
        </a:defPPr>
      </a:lstStyle>
    </a:txDef>
  </a:objectDefaults>
  <a:extraClrSchemeLst/>
  <a:custClrLst>
    <a:custClr name="Cat 01">
      <a:srgbClr val="675895"/>
    </a:custClr>
    <a:custClr name="Cat 02">
      <a:srgbClr val="4697E2"/>
    </a:custClr>
    <a:custClr name="Cat 03">
      <a:srgbClr val="CB4B7A"/>
    </a:custClr>
    <a:custClr name="Cat 04">
      <a:srgbClr val="FFB500"/>
    </a:custClr>
    <a:custClr name="Cat 05">
      <a:srgbClr val="204188"/>
    </a:custClr>
    <a:custClr name="Cat 06">
      <a:srgbClr val="F06E2D"/>
    </a:custClr>
    <a:custClr name="Cat 07">
      <a:srgbClr val="03A577"/>
    </a:custClr>
    <a:custClr name="Cat 08">
      <a:srgbClr val="3265D2"/>
    </a:custClr>
    <a:custClr name="Cat 09">
      <a:srgbClr val="CA5113"/>
    </a:custClr>
    <a:custClr name="Cat 10">
      <a:srgbClr val="0C644A"/>
    </a:custClr>
    <a:custClr name="Cat 11">
      <a:srgbClr val="A082F3"/>
    </a:custClr>
    <a:custClr name="Cat 12">
      <a:srgbClr val="B37F01"/>
    </a:custClr>
    <a:custClr name="Cat 13">
      <a:srgbClr val="83304E"/>
    </a:custClr>
    <a:custClr name="Cat 14">
      <a:srgbClr val="23A9B2"/>
    </a:custClr>
    <a:custClr name="Cat 15">
      <a:srgbClr val="2B2F61"/>
    </a:custClr>
    <a:custClr name="Cat 16">
      <a:srgbClr val="4D9300"/>
    </a:custClr>
  </a:custClrLst>
</a:theme>
</file>

<file path=ppt/theme/theme6.xml><?xml version="1.0" encoding="utf-8"?>
<a:theme xmlns:a="http://schemas.openxmlformats.org/drawingml/2006/main" name="Thank you">
  <a:themeElements>
    <a:clrScheme name="Custom 2">
      <a:dk1>
        <a:srgbClr val="555555"/>
      </a:dk1>
      <a:lt1>
        <a:srgbClr val="FFFFFF"/>
      </a:lt1>
      <a:dk2>
        <a:srgbClr val="060A45"/>
      </a:dk2>
      <a:lt2>
        <a:srgbClr val="2C6DF6"/>
      </a:lt2>
      <a:accent1>
        <a:srgbClr val="30D1FF"/>
      </a:accent1>
      <a:accent2>
        <a:srgbClr val="EF5F17"/>
      </a:accent2>
      <a:accent3>
        <a:srgbClr val="A3A9F5"/>
      </a:accent3>
      <a:accent4>
        <a:srgbClr val="787CA9"/>
      </a:accent4>
      <a:accent5>
        <a:srgbClr val="59AD00"/>
      </a:accent5>
      <a:accent6>
        <a:srgbClr val="EF5890"/>
      </a:accent6>
      <a:hlink>
        <a:srgbClr val="2C6DF6"/>
      </a:hlink>
      <a:folHlink>
        <a:srgbClr val="30D1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lIns="45720" rIns="45720" rtlCol="0" anchor="ctr"/>
      <a:lstStyle>
        <a:defPPr algn="ctr">
          <a:spcAft>
            <a:spcPts val="600"/>
          </a:spcAft>
          <a:defRPr sz="1600" dirty="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rIns="0" rtlCol="0">
        <a:noAutofit/>
      </a:bodyPr>
      <a:lstStyle>
        <a:defPPr algn="l">
          <a:spcAft>
            <a:spcPts val="600"/>
          </a:spcAft>
          <a:defRPr sz="1600" dirty="0"/>
        </a:defPPr>
      </a:lstStyle>
    </a:txDef>
  </a:objectDefaults>
  <a:extraClrSchemeLst/>
  <a:custClrLst>
    <a:custClr name="Cat 01">
      <a:srgbClr val="675895"/>
    </a:custClr>
    <a:custClr name="Cat 02">
      <a:srgbClr val="4697E2"/>
    </a:custClr>
    <a:custClr name="Cat 03">
      <a:srgbClr val="CB4B7A"/>
    </a:custClr>
    <a:custClr name="Cat 04">
      <a:srgbClr val="FFB500"/>
    </a:custClr>
    <a:custClr name="Cat 05">
      <a:srgbClr val="204188"/>
    </a:custClr>
    <a:custClr name="Cat 06">
      <a:srgbClr val="F06E2D"/>
    </a:custClr>
    <a:custClr name="Cat 07">
      <a:srgbClr val="03A577"/>
    </a:custClr>
    <a:custClr name="Cat 08">
      <a:srgbClr val="3265D2"/>
    </a:custClr>
    <a:custClr name="Cat 09">
      <a:srgbClr val="CA5113"/>
    </a:custClr>
    <a:custClr name="Cat 10">
      <a:srgbClr val="0C644A"/>
    </a:custClr>
    <a:custClr name="Cat 11">
      <a:srgbClr val="A082F3"/>
    </a:custClr>
    <a:custClr name="Cat 12">
      <a:srgbClr val="B37F01"/>
    </a:custClr>
    <a:custClr name="Cat 13">
      <a:srgbClr val="83304E"/>
    </a:custClr>
    <a:custClr name="Cat 14">
      <a:srgbClr val="23A9B2"/>
    </a:custClr>
    <a:custClr name="Cat 15">
      <a:srgbClr val="2B2F61"/>
    </a:custClr>
    <a:custClr name="Cat 16">
      <a:srgbClr val="4D9300"/>
    </a:custClr>
  </a:custClrLst>
</a:theme>
</file>

<file path=ppt/theme/theme7.xml><?xml version="1.0" encoding="utf-8"?>
<a:theme xmlns:a="http://schemas.openxmlformats.org/drawingml/2006/main" name="3YP">
  <a:themeElements>
    <a:clrScheme name="Custom 2">
      <a:dk1>
        <a:srgbClr val="555555"/>
      </a:dk1>
      <a:lt1>
        <a:srgbClr val="FFFFFF"/>
      </a:lt1>
      <a:dk2>
        <a:srgbClr val="060A45"/>
      </a:dk2>
      <a:lt2>
        <a:srgbClr val="2C6DF6"/>
      </a:lt2>
      <a:accent1>
        <a:srgbClr val="30D1FF"/>
      </a:accent1>
      <a:accent2>
        <a:srgbClr val="EF5F17"/>
      </a:accent2>
      <a:accent3>
        <a:srgbClr val="A3A9F5"/>
      </a:accent3>
      <a:accent4>
        <a:srgbClr val="787CA9"/>
      </a:accent4>
      <a:accent5>
        <a:srgbClr val="59AD00"/>
      </a:accent5>
      <a:accent6>
        <a:srgbClr val="EF5890"/>
      </a:accent6>
      <a:hlink>
        <a:srgbClr val="2C6DF6"/>
      </a:hlink>
      <a:folHlink>
        <a:srgbClr val="30D1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lIns="45720" rIns="45720" rtlCol="0" anchor="ctr"/>
      <a:lstStyle>
        <a:defPPr algn="ctr">
          <a:spcAft>
            <a:spcPts val="600"/>
          </a:spcAft>
          <a:defRPr sz="1600" dirty="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rIns="0" rtlCol="0">
        <a:noAutofit/>
      </a:bodyPr>
      <a:lstStyle>
        <a:defPPr algn="l">
          <a:spcAft>
            <a:spcPts val="600"/>
          </a:spcAft>
          <a:defRPr sz="1600" dirty="0"/>
        </a:defPPr>
      </a:lstStyle>
    </a:txDef>
  </a:objectDefaults>
  <a:extraClrSchemeLst/>
  <a:custClrLst>
    <a:custClr name="Cat 01">
      <a:srgbClr val="675895"/>
    </a:custClr>
    <a:custClr name="Cat 02">
      <a:srgbClr val="4697E2"/>
    </a:custClr>
    <a:custClr name="Cat 03">
      <a:srgbClr val="CB4B7A"/>
    </a:custClr>
    <a:custClr name="Cat 04">
      <a:srgbClr val="FFB500"/>
    </a:custClr>
    <a:custClr name="Cat 05">
      <a:srgbClr val="204188"/>
    </a:custClr>
    <a:custClr name="Cat 06">
      <a:srgbClr val="F06E2D"/>
    </a:custClr>
    <a:custClr name="Cat 07">
      <a:srgbClr val="03A577"/>
    </a:custClr>
    <a:custClr name="Cat 08">
      <a:srgbClr val="3265D2"/>
    </a:custClr>
    <a:custClr name="Cat 09">
      <a:srgbClr val="CA5113"/>
    </a:custClr>
    <a:custClr name="Cat 10">
      <a:srgbClr val="0C644A"/>
    </a:custClr>
    <a:custClr name="Cat 11">
      <a:srgbClr val="A082F3"/>
    </a:custClr>
    <a:custClr name="Cat 12">
      <a:srgbClr val="B37F01"/>
    </a:custClr>
    <a:custClr name="Cat 13">
      <a:srgbClr val="83304E"/>
    </a:custClr>
    <a:custClr name="Cat 14">
      <a:srgbClr val="23A9B2"/>
    </a:custClr>
    <a:custClr name="Cat 15">
      <a:srgbClr val="2B2F61"/>
    </a:custClr>
    <a:custClr name="Cat 16">
      <a:srgbClr val="4D9300"/>
    </a:custClr>
  </a:custClrLst>
</a:theme>
</file>

<file path=ppt/theme/theme8.xml><?xml version="1.0" encoding="utf-8"?>
<a:theme xmlns:a="http://schemas.openxmlformats.org/drawingml/2006/main" name="Cobranded">
  <a:themeElements>
    <a:clrScheme name="Custom 2">
      <a:dk1>
        <a:srgbClr val="555555"/>
      </a:dk1>
      <a:lt1>
        <a:srgbClr val="FFFFFF"/>
      </a:lt1>
      <a:dk2>
        <a:srgbClr val="060A45"/>
      </a:dk2>
      <a:lt2>
        <a:srgbClr val="2C6DF6"/>
      </a:lt2>
      <a:accent1>
        <a:srgbClr val="30D1FF"/>
      </a:accent1>
      <a:accent2>
        <a:srgbClr val="EF5F17"/>
      </a:accent2>
      <a:accent3>
        <a:srgbClr val="A3A9F5"/>
      </a:accent3>
      <a:accent4>
        <a:srgbClr val="787CA9"/>
      </a:accent4>
      <a:accent5>
        <a:srgbClr val="59AD00"/>
      </a:accent5>
      <a:accent6>
        <a:srgbClr val="EF5890"/>
      </a:accent6>
      <a:hlink>
        <a:srgbClr val="2C6DF6"/>
      </a:hlink>
      <a:folHlink>
        <a:srgbClr val="30D1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lIns="45720" rIns="45720" rtlCol="0" anchor="ctr"/>
      <a:lstStyle>
        <a:defPPr algn="ctr">
          <a:spcAft>
            <a:spcPts val="600"/>
          </a:spcAft>
          <a:defRPr sz="1600" dirty="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rIns="0" rtlCol="0">
        <a:noAutofit/>
      </a:bodyPr>
      <a:lstStyle>
        <a:defPPr algn="l">
          <a:spcAft>
            <a:spcPts val="600"/>
          </a:spcAft>
          <a:defRPr sz="1600" dirty="0"/>
        </a:defPPr>
      </a:lstStyle>
    </a:txDef>
  </a:objectDefaults>
  <a:extraClrSchemeLst/>
  <a:custClrLst>
    <a:custClr name="Cat 01">
      <a:srgbClr val="675895"/>
    </a:custClr>
    <a:custClr name="Cat 02">
      <a:srgbClr val="4697E2"/>
    </a:custClr>
    <a:custClr name="Cat 03">
      <a:srgbClr val="CB4B7A"/>
    </a:custClr>
    <a:custClr name="Cat 04">
      <a:srgbClr val="FFB500"/>
    </a:custClr>
    <a:custClr name="Cat 05">
      <a:srgbClr val="204188"/>
    </a:custClr>
    <a:custClr name="Cat 06">
      <a:srgbClr val="F06E2D"/>
    </a:custClr>
    <a:custClr name="Cat 07">
      <a:srgbClr val="03A577"/>
    </a:custClr>
    <a:custClr name="Cat 08">
      <a:srgbClr val="3265D2"/>
    </a:custClr>
    <a:custClr name="Cat 09">
      <a:srgbClr val="CA5113"/>
    </a:custClr>
    <a:custClr name="Cat 10">
      <a:srgbClr val="0C644A"/>
    </a:custClr>
    <a:custClr name="Cat 11">
      <a:srgbClr val="A082F3"/>
    </a:custClr>
    <a:custClr name="Cat 12">
      <a:srgbClr val="B37F01"/>
    </a:custClr>
    <a:custClr name="Cat 13">
      <a:srgbClr val="83304E"/>
    </a:custClr>
    <a:custClr name="Cat 14">
      <a:srgbClr val="23A9B2"/>
    </a:custClr>
    <a:custClr name="Cat 15">
      <a:srgbClr val="2B2F61"/>
    </a:custClr>
    <a:custClr name="Cat 16">
      <a:srgbClr val="4D9300"/>
    </a:custClr>
  </a:custClrLst>
</a:theme>
</file>

<file path=ppt/theme/theme9.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Market Data Document" ma:contentTypeID="0x010100FBC0F8BFD01A91498CA7837A71EEDFDB02005AE5335FCC83EB48B1308B6A764FBC1C" ma:contentTypeVersion="27" ma:contentTypeDescription="Market Data Document Content Type" ma:contentTypeScope="" ma:versionID="da108508dc232e68c3eb0da7c7f570e3">
  <xsd:schema xmlns:xsd="http://www.w3.org/2001/XMLSchema" xmlns:xs="http://www.w3.org/2001/XMLSchema" xmlns:p="http://schemas.microsoft.com/office/2006/metadata/properties" xmlns:ns2="cebd32e3-9ab6-41ee-b1af-b8405a8d4e68" xmlns:ns3="f1844da6-a929-4072-a9ab-fc72a86c7633" targetNamespace="http://schemas.microsoft.com/office/2006/metadata/properties" ma:root="true" ma:fieldsID="0d9debfe9803182ce6077bd70346052f" ns2:_="" ns3:_="">
    <xsd:import namespace="cebd32e3-9ab6-41ee-b1af-b8405a8d4e68"/>
    <xsd:import namespace="f1844da6-a929-4072-a9ab-fc72a86c7633"/>
    <xsd:element name="properties">
      <xsd:complexType>
        <xsd:sequence>
          <xsd:element name="documentManagement">
            <xsd:complexType>
              <xsd:all>
                <xsd:element ref="ns2:DocumentSummary" minOccurs="0"/>
                <xsd:element ref="ns2:DocumentSource" minOccurs="0"/>
                <xsd:element ref="ns2:DocumentTopic" minOccurs="0"/>
                <xsd:element ref="ns2:PublicationDate" minOccurs="0"/>
                <xsd:element ref="ns2:FreeTextDate" minOccurs="0"/>
                <xsd:element ref="ns2:ContentStartDate" minOccurs="0"/>
                <xsd:element ref="ns2:ContentEndDate" minOccurs="0"/>
                <xsd:element ref="ns2:DocumentAdded" minOccurs="0"/>
                <xsd:element ref="ns2:DocumentStatus" minOccurs="0"/>
                <xsd:element ref="ns2:j7c1b49d505545c2a69692ae734740bd" minOccurs="0"/>
                <xsd:element ref="ns2:TaxCatchAll" minOccurs="0"/>
                <xsd:element ref="ns2:TaxCatchAllLabel"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LengthInSeconds"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bd32e3-9ab6-41ee-b1af-b8405a8d4e68" elementFormDefault="qualified">
    <xsd:import namespace="http://schemas.microsoft.com/office/2006/documentManagement/types"/>
    <xsd:import namespace="http://schemas.microsoft.com/office/infopath/2007/PartnerControls"/>
    <xsd:element name="DocumentSummary" ma:index="3" nillable="true" ma:displayName="Summary" ma:internalName="DocumentSummary" ma:readOnly="false">
      <xsd:simpleType>
        <xsd:restriction base="dms:Note">
          <xsd:maxLength value="255"/>
        </xsd:restriction>
      </xsd:simpleType>
    </xsd:element>
    <xsd:element name="DocumentSource" ma:index="5" nillable="true" ma:displayName="Source" ma:format="Dropdown" ma:internalName="DocumentSource">
      <xsd:simpleType>
        <xsd:restriction base="dms:Choice">
          <xsd:enumeration value="Globefish"/>
          <xsd:enumeration value="HMRC via BTS"/>
          <xsd:enumeration value="IGD"/>
          <xsd:enumeration value="MMO"/>
          <xsd:enumeration value="Kantar"/>
          <xsd:enumeration value="NielsenIQ"/>
          <xsd:enumeration value="Circana"/>
          <xsd:enumeration value="Seafish"/>
          <xsd:enumeration value="Technomic"/>
        </xsd:restriction>
      </xsd:simpleType>
    </xsd:element>
    <xsd:element name="DocumentTopic" ma:index="6" nillable="true" ma:displayName="Topic" ma:default="" ma:internalName="DocumentTopic" ma:readOnly="false">
      <xsd:complexType>
        <xsd:complexContent>
          <xsd:extension base="dms:MultiChoice">
            <xsd:sequence>
              <xsd:element name="Value" maxOccurs="unbounded" minOccurs="0" nillable="true">
                <xsd:simpleType>
                  <xsd:restriction base="dms:Choice">
                    <xsd:enumeration value="Technical Report"/>
                    <xsd:enumeration value="Factsheet/Datasheet"/>
                    <xsd:enumeration value="Corporate Document"/>
                    <xsd:enumeration value="Guidelines"/>
                    <xsd:enumeration value="Marine Survey"/>
                    <xsd:enumeration value="Training Material"/>
                    <xsd:enumeration value="Careers"/>
                    <xsd:enumeration value="Economics and Business"/>
                    <xsd:enumeration value="Aquaculture"/>
                    <xsd:enumeration value="IPF Final Reports"/>
                    <xsd:enumeration value="Other"/>
                    <xsd:enumeration value="Not known"/>
                    <xsd:enumeration value="Internal Seafish Report"/>
                    <xsd:enumeration value="Confidential Seafish Report"/>
                    <xsd:enumeration value="Seafood Guide"/>
                    <xsd:enumeration value=".Web-About Seafish"/>
                    <xsd:enumeration value=".Web-Changing Landscapes"/>
                    <xsd:enumeration value=".Web-Promoting Seafood"/>
                    <xsd:enumeration value=".Web-Responsible Sourcing"/>
                    <xsd:enumeration value=".Web-Safety and Training"/>
                    <xsd:enumeration value=".Web-Insight and Research"/>
                  </xsd:restriction>
                </xsd:simpleType>
              </xsd:element>
            </xsd:sequence>
          </xsd:extension>
        </xsd:complexContent>
      </xsd:complexType>
    </xsd:element>
    <xsd:element name="PublicationDate" ma:index="7" nillable="true" ma:displayName="Publication Date" ma:format="DateOnly" ma:indexed="true" ma:internalName="PublicationDate">
      <xsd:simpleType>
        <xsd:restriction base="dms:DateTime"/>
      </xsd:simpleType>
    </xsd:element>
    <xsd:element name="FreeTextDate" ma:index="8" nillable="true" ma:displayName="Free Text Date" ma:internalName="FreeTextDate" ma:readOnly="false">
      <xsd:simpleType>
        <xsd:restriction base="dms:Text"/>
      </xsd:simpleType>
    </xsd:element>
    <xsd:element name="ContentStartDate" ma:index="9" nillable="true" ma:displayName="Content Start Date" ma:format="DateOnly" ma:internalName="ContentStartDate" ma:readOnly="false">
      <xsd:simpleType>
        <xsd:restriction base="dms:DateTime"/>
      </xsd:simpleType>
    </xsd:element>
    <xsd:element name="ContentEndDate" ma:index="10" nillable="true" ma:displayName="Content End Date" ma:format="DateOnly" ma:internalName="ContentEndDate" ma:readOnly="false">
      <xsd:simpleType>
        <xsd:restriction base="dms:DateTime"/>
      </xsd:simpleType>
    </xsd:element>
    <xsd:element name="DocumentAdded" ma:index="11" nillable="true" ma:displayName="Added" ma:format="DateOnly" ma:indexed="true" ma:internalName="DocumentAdded">
      <xsd:simpleType>
        <xsd:restriction base="dms:DateTime"/>
      </xsd:simpleType>
    </xsd:element>
    <xsd:element name="DocumentStatus" ma:index="12" nillable="true" ma:displayName="Document Status" ma:default="Unpublished" ma:format="Dropdown" ma:indexed="true" ma:internalName="DocumentStatus" ma:readOnly="false">
      <xsd:simpleType>
        <xsd:restriction base="dms:Choice">
          <xsd:enumeration value="Deleted"/>
          <xsd:enumeration value="Unpublished"/>
          <xsd:enumeration value="Published"/>
          <xsd:enumeration value="Archived"/>
        </xsd:restriction>
      </xsd:simpleType>
    </xsd:element>
    <xsd:element name="j7c1b49d505545c2a69692ae734740bd" ma:index="18" ma:taxonomy="true" ma:internalName="j7c1b49d505545c2a69692ae734740bd" ma:taxonomyFieldName="Market_x0020_Data_x0020_Document_x0020_Path" ma:displayName="Market Data Document Path" ma:indexed="true" ma:readOnly="false" ma:default="" ma:fieldId="{37c1b49d-5055-45c2-a696-92ae734740bd}" ma:sspId="63fa3ede-d9eb-4891-98d7-32cb363d3ca5" ma:termSetId="907aca91-42f0-4171-9a43-f9786420f345" ma:anchorId="00000000-0000-0000-0000-000000000000" ma:open="false" ma:isKeyword="false">
      <xsd:complexType>
        <xsd:sequence>
          <xsd:element ref="pc:Terms" minOccurs="0" maxOccurs="1"/>
        </xsd:sequence>
      </xsd:complexType>
    </xsd:element>
    <xsd:element name="TaxCatchAll" ma:index="19" nillable="true" ma:displayName="Taxonomy Catch All Column" ma:hidden="true" ma:list="{5e028737-9680-4a7e-bfb2-5cfc569abfd5}" ma:internalName="TaxCatchAll" ma:readOnly="false" ma:showField="CatchAllData" ma:web="cebd32e3-9ab6-41ee-b1af-b8405a8d4e68">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hidden="true" ma:list="{5e028737-9680-4a7e-bfb2-5cfc569abfd5}" ma:internalName="TaxCatchAllLabel" ma:readOnly="false" ma:showField="CatchAllDataLabel" ma:web="cebd32e3-9ab6-41ee-b1af-b8405a8d4e6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1844da6-a929-4072-a9ab-fc72a86c7633" elementFormDefault="qualified">
    <xsd:import namespace="http://schemas.microsoft.com/office/2006/documentManagement/types"/>
    <xsd:import namespace="http://schemas.microsoft.com/office/infopath/2007/PartnerControls"/>
    <xsd:element name="MediaServiceMetadata" ma:index="22" nillable="true" ma:displayName="MediaServiceMetadata" ma:hidden="true" ma:internalName="MediaServiceMetadata" ma:readOnly="true">
      <xsd:simpleType>
        <xsd:restriction base="dms:Note"/>
      </xsd:simpleType>
    </xsd:element>
    <xsd:element name="MediaServiceFastMetadata" ma:index="23" nillable="true" ma:displayName="MediaServiceFastMetadata" ma:hidden="true" ma:internalName="MediaServiceFastMetadata" ma:readOnly="true">
      <xsd:simpleType>
        <xsd:restriction base="dms:Note"/>
      </xsd:simpleType>
    </xsd:element>
    <xsd:element name="MediaServiceAutoTags" ma:index="24" nillable="true" ma:displayName="Tags" ma:hidden="true" ma:internalName="MediaServiceAutoTags" ma:readOnly="true">
      <xsd:simpleType>
        <xsd:restriction base="dms:Text"/>
      </xsd:simpleType>
    </xsd:element>
    <xsd:element name="MediaServiceOCR" ma:index="25" nillable="true" ma:displayName="Extracted Text" ma:hidden="true" ma:internalName="MediaServiceOCR" ma:readOnly="true">
      <xsd:simpleType>
        <xsd:restriction base="dms:Note"/>
      </xsd:simpleType>
    </xsd:element>
    <xsd:element name="MediaServiceGenerationTime" ma:index="26" nillable="true" ma:displayName="MediaServiceGenerationTime" ma:hidden="true" ma:internalName="MediaServiceGenerationTime" ma:readOnly="true">
      <xsd:simpleType>
        <xsd:restriction base="dms:Text"/>
      </xsd:simpleType>
    </xsd:element>
    <xsd:element name="MediaServiceEventHashCode" ma:index="27" nillable="true" ma:displayName="MediaServiceEventHashCode" ma:hidden="true" ma:internalName="MediaServiceEventHashCode" ma:readOnly="true">
      <xsd:simpleType>
        <xsd:restriction base="dms:Text"/>
      </xsd:simpleType>
    </xsd:element>
    <xsd:element name="MediaServiceAutoKeyPoints" ma:index="28" nillable="true" ma:displayName="MediaServiceAutoKeyPoints" ma:hidden="true" ma:internalName="MediaServiceAutoKeyPoints" ma:readOnly="true">
      <xsd:simpleType>
        <xsd:restriction base="dms:Note"/>
      </xsd:simpleType>
    </xsd:element>
    <xsd:element name="MediaServiceKeyPoints" ma:index="29" nillable="true" ma:displayName="KeyPoints" ma:hidden="true" ma:internalName="MediaServiceKeyPoints" ma:readOnly="true">
      <xsd:simpleType>
        <xsd:restriction base="dms:Note"/>
      </xsd:simpleType>
    </xsd:element>
    <xsd:element name="MediaServiceDateTaken" ma:index="30" nillable="true" ma:displayName="MediaServiceDateTaken" ma:hidden="true" ma:internalName="MediaServiceDateTaken" ma:readOnly="true">
      <xsd:simpleType>
        <xsd:restriction base="dms:Text"/>
      </xsd:simpleType>
    </xsd:element>
    <xsd:element name="MediaLengthInSeconds" ma:index="31" nillable="true" ma:displayName="MediaLengthInSeconds" ma:hidden="true" ma:internalName="MediaLengthInSeconds" ma:readOnly="true">
      <xsd:simpleType>
        <xsd:restriction base="dms:Unknown"/>
      </xsd:simpleType>
    </xsd:element>
    <xsd:element name="MediaServiceObjectDetectorVersions" ma:index="32" nillable="true" ma:displayName="MediaServiceObjectDetectorVersions" ma:hidden="true" ma:indexed="true" ma:internalName="MediaServiceObjectDetectorVersions" ma:readOnly="true">
      <xsd:simpleType>
        <xsd:restriction base="dms:Text"/>
      </xsd:simpleType>
    </xsd:element>
    <xsd:element name="MediaServiceSearchProperties" ma:index="3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Label xmlns="cebd32e3-9ab6-41ee-b1af-b8405a8d4e68" xsi:nil="true"/>
    <DocumentTopic xmlns="cebd32e3-9ab6-41ee-b1af-b8405a8d4e68">
      <Value>Technical Report</Value>
    </DocumentTopic>
    <FreeTextDate xmlns="cebd32e3-9ab6-41ee-b1af-b8405a8d4e68" xsi:nil="true"/>
    <DocumentStatus xmlns="cebd32e3-9ab6-41ee-b1af-b8405a8d4e68">Published</DocumentStatus>
    <ContentEndDate xmlns="cebd32e3-9ab6-41ee-b1af-b8405a8d4e68">2023-04-13T23:00:00+00:00</ContentEndDate>
    <DocumentSource xmlns="cebd32e3-9ab6-41ee-b1af-b8405a8d4e68">Nielsen</DocumentSource>
    <PublicationDate xmlns="cebd32e3-9ab6-41ee-b1af-b8405a8d4e68">2023-04-13T23:00:00+00:00</PublicationDate>
    <DocumentAdded xmlns="cebd32e3-9ab6-41ee-b1af-b8405a8d4e68">2023-04-13T23:00:00+00:00</DocumentAdded>
    <TaxCatchAll xmlns="cebd32e3-9ab6-41ee-b1af-b8405a8d4e68">
      <Value>1495</Value>
    </TaxCatchAll>
    <j7c1b49d505545c2a69692ae734740bd xmlns="cebd32e3-9ab6-41ee-b1af-b8405a8d4e68">
      <Terms xmlns="http://schemas.microsoft.com/office/infopath/2007/PartnerControls">
        <TermInfo xmlns="http://schemas.microsoft.com/office/infopath/2007/PartnerControls">
          <TermName xmlns="http://schemas.microsoft.com/office/infopath/2007/PartnerControls">2023</TermName>
          <TermId xmlns="http://schemas.microsoft.com/office/infopath/2007/PartnerControls">b598d96a-031b-4e5a-ac03-a337278769d6</TermId>
        </TermInfo>
      </Terms>
    </j7c1b49d505545c2a69692ae734740bd>
    <DocumentSummary xmlns="cebd32e3-9ab6-41ee-b1af-b8405a8d4e68">March 2023 NIQ Grocery Reports
</DocumentSummary>
    <ContentStartDate xmlns="cebd32e3-9ab6-41ee-b1af-b8405a8d4e68">2023-04-13T23:00:00+00:00</ContentStartDate>
  </documentManagement>
</p:properties>
</file>

<file path=customXml/itemProps1.xml><?xml version="1.0" encoding="utf-8"?>
<ds:datastoreItem xmlns:ds="http://schemas.openxmlformats.org/officeDocument/2006/customXml" ds:itemID="{1FE2A469-9950-4FDC-A556-D401C9ED8348}"/>
</file>

<file path=customXml/itemProps2.xml><?xml version="1.0" encoding="utf-8"?>
<ds:datastoreItem xmlns:ds="http://schemas.openxmlformats.org/officeDocument/2006/customXml" ds:itemID="{671565C1-CB9A-4A8A-8596-88D25C4A68BF}">
  <ds:schemaRefs>
    <ds:schemaRef ds:uri="http://schemas.microsoft.com/sharepoint/v3/contenttype/forms"/>
  </ds:schemaRefs>
</ds:datastoreItem>
</file>

<file path=customXml/itemProps3.xml><?xml version="1.0" encoding="utf-8"?>
<ds:datastoreItem xmlns:ds="http://schemas.openxmlformats.org/officeDocument/2006/customXml" ds:itemID="{2EA1E02A-D205-4FEF-AA80-D5F217FE496D}"/>
</file>

<file path=docProps/app.xml><?xml version="1.0" encoding="utf-8"?>
<Properties xmlns="http://schemas.openxmlformats.org/officeDocument/2006/extended-properties" xmlns:vt="http://schemas.openxmlformats.org/officeDocument/2006/docPropsVTypes">
  <Template>NIQ All Theme Colors</Template>
  <TotalTime>4819</TotalTime>
  <Words>5024</Words>
  <Application>Microsoft Office PowerPoint</Application>
  <PresentationFormat>Widescreen</PresentationFormat>
  <Paragraphs>589</Paragraphs>
  <Slides>50</Slides>
  <Notes>7</Notes>
  <HiddenSlides>0</HiddenSlides>
  <MMClips>0</MMClips>
  <ScaleCrop>false</ScaleCrop>
  <HeadingPairs>
    <vt:vector size="8" baseType="variant">
      <vt:variant>
        <vt:lpstr>Fonts Used</vt:lpstr>
      </vt:variant>
      <vt:variant>
        <vt:i4>10</vt:i4>
      </vt:variant>
      <vt:variant>
        <vt:lpstr>Theme</vt:lpstr>
      </vt:variant>
      <vt:variant>
        <vt:i4>8</vt:i4>
      </vt:variant>
      <vt:variant>
        <vt:lpstr>Embedded OLE Servers</vt:lpstr>
      </vt:variant>
      <vt:variant>
        <vt:i4>1</vt:i4>
      </vt:variant>
      <vt:variant>
        <vt:lpstr>Slide Titles</vt:lpstr>
      </vt:variant>
      <vt:variant>
        <vt:i4>50</vt:i4>
      </vt:variant>
    </vt:vector>
  </HeadingPairs>
  <TitlesOfParts>
    <vt:vector size="69" baseType="lpstr">
      <vt:lpstr>Arial</vt:lpstr>
      <vt:lpstr>Avenir Next LT Pro</vt:lpstr>
      <vt:lpstr>Calibri</vt:lpstr>
      <vt:lpstr>Georgia</vt:lpstr>
      <vt:lpstr>Montserrat</vt:lpstr>
      <vt:lpstr>Montserrat Light</vt:lpstr>
      <vt:lpstr>Symbol</vt:lpstr>
      <vt:lpstr>System Font Regular</vt:lpstr>
      <vt:lpstr>Times New Roman</vt:lpstr>
      <vt:lpstr>Wingdings</vt:lpstr>
      <vt:lpstr>NIQ All Theme Colors</vt:lpstr>
      <vt:lpstr>1_NIQ All Theme Colors</vt:lpstr>
      <vt:lpstr>Dividers</vt:lpstr>
      <vt:lpstr>Content</vt:lpstr>
      <vt:lpstr>Quotes</vt:lpstr>
      <vt:lpstr>Thank you</vt:lpstr>
      <vt:lpstr>3YP</vt:lpstr>
      <vt:lpstr>Cobranded</vt:lpstr>
      <vt:lpstr>think-cell Slide</vt:lpstr>
      <vt:lpstr>NIQ Total Till Executive Summary</vt:lpstr>
      <vt:lpstr>5 key takeouts</vt:lpstr>
      <vt:lpstr>Market Overview</vt:lpstr>
      <vt:lpstr>Total Till growths increase again as food inflation continues to rise</vt:lpstr>
      <vt:lpstr>Discounter momentum continued into March</vt:lpstr>
      <vt:lpstr>Sales continue to accelerate</vt:lpstr>
      <vt:lpstr>Events were a key focus for March</vt:lpstr>
      <vt:lpstr>Growth peaked for Mothering Sunday indicating shoppers bought extra items to celebrate their mums</vt:lpstr>
      <vt:lpstr>Food Shop Price Inflation has yet to peak, despite continued price cutting by the retailers.  Looking forward fresh food prices are expected to ease as we enter the UK growing season</vt:lpstr>
      <vt:lpstr>Shoppers made 34m more shopping trips, spent £0.80 more per occasion but bought, on average, 0.8 fewer FMCG items</vt:lpstr>
      <vt:lpstr>PowerPoint Presentation</vt:lpstr>
      <vt:lpstr>PowerPoint Presentation</vt:lpstr>
      <vt:lpstr>Category</vt:lpstr>
      <vt:lpstr>PowerPoint Presentation</vt:lpstr>
      <vt:lpstr>PowerPoint Presentation</vt:lpstr>
      <vt:lpstr>   Shoppers remain considered in their shopping   Focussing on affordable  items that deliver tangible benefits including health, convenience, time saving, taste and treats</vt:lpstr>
      <vt:lpstr>PowerPoint Presentation</vt:lpstr>
      <vt:lpstr>As well as core grocery items, there has been an increase in the cost of sugar as we approach Easter leading to price rises in chocolate, sweets and fizzy drinks in March</vt:lpstr>
      <vt:lpstr>PowerPoint Presentation</vt:lpstr>
      <vt:lpstr>What happened by channel?</vt:lpstr>
      <vt:lpstr>Shoppers are shopping more often and all channels are benefiting, as shoppers seek out the best value be it prices, promotion, loyalty offers, range and this will change by shopping mission </vt:lpstr>
      <vt:lpstr>As covid exits the headlines and fuel prices lower than last year, growth of Chemists and Forecourts have started to slow.  Rising sugar prices will be a catalyst for shoppers to buy more at HSVR</vt:lpstr>
      <vt:lpstr>Double digit food inflation continues to drive growth in 2023, this time last year food inflation~ was just 3.3%, with the exception of the Discounters, growth in the other channels is more modest</vt:lpstr>
      <vt:lpstr>It was a better trading period for Online, with share improving on last month and sales above zero, so despite the swing towards smaller basket sizes the online channel is holding share</vt:lpstr>
      <vt:lpstr>With Online orders currently 10% smaller than last year, online retailers will need to attract more shoppers, as well as encourage existing shoppers to shop more often.</vt:lpstr>
      <vt:lpstr>Supermarkets were the stores of choice during Mothering Sunday week, as shoppers sought wider assortments and offers</vt:lpstr>
      <vt:lpstr>With shoppers celebrating ‘loved ones’ in both February and March, uplifts vs prior period were not as diverse.  Early Easter sales will also be benefiting chocolate confectionery. </vt:lpstr>
      <vt:lpstr>PowerPoint Presentation</vt:lpstr>
      <vt:lpstr>Retailer News</vt:lpstr>
      <vt:lpstr>Marks &amp; Spencer and ASDA grew ahead of peer group whilst momentum continued at the Discounters who led overall. </vt:lpstr>
      <vt:lpstr>M&amp;S and ASDA have good momentum whilst the Discounters continue to gain market share</vt:lpstr>
      <vt:lpstr>     Events are a further catalyst to encourage shoppers to shop around, all retailers saw fmcg sales improve and only Ocado a decline in orders per buyer.  Aldi remains the only retailer to achieve significant growth on all 3 KPI’s.  Retailers need to continue to attract more shoppers and visits to dilute the impact of shoppers buying fewer items per visit. </vt:lpstr>
      <vt:lpstr>Only Morrisons and Lidl missed out on additional visits compared to February.  Momentum at Ocado, vs prior month may be an early indication that their new pricing matching initiative is resonating with shoppers and the price difference voucher an additional incentive to shop again.</vt:lpstr>
      <vt:lpstr>PowerPoint Presentation</vt:lpstr>
      <vt:lpstr>Advertising and Promotions</vt:lpstr>
      <vt:lpstr>March messages focussed on Price, loyalty initiatives and events</vt:lpstr>
      <vt:lpstr>The 2023 YTD promotional average has dipped below prior years, reflecting the effort retailers are now placing on keeping the price of every day essentials low.  Spend on offer increased on last month as retailers offer shopper’s additional incentives to help celebrate events.</vt:lpstr>
      <vt:lpstr>Ocado, Iceland and M&amp;S have continued to invest more in promotions</vt:lpstr>
      <vt:lpstr>What is next?</vt:lpstr>
      <vt:lpstr>Shoppers are buying less across all channels, to mitigate the impact, retailers need to attract more shoppers and more visits.  Only the Discounter channel is achieving sizeable growth on both metrics.</vt:lpstr>
      <vt:lpstr>Mothering Sunday</vt:lpstr>
      <vt:lpstr>Shoppers continue to spend more on events that matter.   This year more was spent on Celebratory Food indicating that rather than eating out, shoppers were treating ‘Mum’ at home</vt:lpstr>
      <vt:lpstr>Shoppers spent more on celebratory food than gifts, which may indicate that instead of eating out shoppers were ‘treating’ mum at home</vt:lpstr>
      <vt:lpstr>Shoppers spent the most on Cut Flowers, Breakfast Treats, Afternoon Tea and Greeting Cards</vt:lpstr>
      <vt:lpstr>This year growths were highest for Food Products, Ingredients and Picture Frames.</vt:lpstr>
      <vt:lpstr>PowerPoint Presentation</vt:lpstr>
      <vt:lpstr>As Discounters capture more of the regular weekly shop, supermarkets will need to evolve to fulfil new and different ‘mission-based’ shopping needs</vt:lpstr>
      <vt:lpstr>Appendix</vt:lpstr>
      <vt:lpstr>Essential items continue to cost shoppers significantly more and this is reflected in double digit growth in most food categories.  To help manage costs shoppers are spending less on more discretionary categories such as General Merchandise and BWS.</vt:lpstr>
      <vt:lpstr>Volume (unit) trend is slowly improving, with a number of categories seeing declines slow since January.  Despite weak year ago comparatives, shoppers bought less volume across all categories this month.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March NIQ Total Till Exec Summary</dc:title>
  <dc:creator>Anni Annunziata</dc:creator>
  <cp:lastModifiedBy>Sally F Cowen</cp:lastModifiedBy>
  <cp:revision>75</cp:revision>
  <dcterms:created xsi:type="dcterms:W3CDTF">2022-11-18T18:35:40Z</dcterms:created>
  <dcterms:modified xsi:type="dcterms:W3CDTF">2023-04-05T21:50:34Z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0x010100FBC0F8BFD01A91498CA7837A71EEDFDB02005AE5335FCC83EB48B1308B6A764FBC1C</vt:lpwstr>
  </property>
  <property fmtid="{D5CDD505-2E9C-101B-9397-08002B2CF9AE}" pid="3" name="Market Data Document Path">
    <vt:lpwstr>1495;#2023|b598d96a-031b-4e5a-ac03-a337278769d6</vt:lpwstr>
  </property>
</Properties>
</file>