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32.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70.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7.xml" ContentType="application/vnd.openxmlformats-officedocument.presentationml.slideLayout+xml"/>
  <Override PartName="/ppt/slideLayouts/slideLayout186.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6.xml" ContentType="application/vnd.openxmlformats-officedocument.presentationml.slideLayout+xml"/>
  <Override PartName="/ppt/slideLayouts/slideLayout165.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1.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58.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192.xml" ContentType="application/vnd.openxmlformats-officedocument.presentationml.slideLayout+xml"/>
  <Override PartName="/ppt/slideLayouts/slideLayout171.xml" ContentType="application/vnd.openxmlformats-officedocument.presentationml.slideLayout+xml"/>
  <Override PartName="/ppt/slideLayouts/slideLayout194.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43.xml" ContentType="application/vnd.openxmlformats-officedocument.presentationml.slideLayout+xml"/>
  <Override PartName="/ppt/slideLayouts/slideLayout242.xml" ContentType="application/vnd.openxmlformats-officedocument.presentationml.slideLayout+xml"/>
  <Override PartName="/ppt/slideLayouts/slideLayout241.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33.xml" ContentType="application/vnd.openxmlformats-officedocument.presentationml.slideLayout+xml"/>
  <Override PartName="/ppt/slideLayouts/slideLayout193.xml" ContentType="application/vnd.openxmlformats-officedocument.presentationml.slideLayout+xml"/>
  <Override PartName="/ppt/slideLayouts/slideLayout231.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32.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14.xml" ContentType="application/vnd.openxmlformats-officedocument.presentationml.slideLayout+xml"/>
  <Override PartName="/ppt/slideLayouts/slideLayout200.xml" ContentType="application/vnd.openxmlformats-officedocument.presentationml.slideLayout+xml"/>
  <Override PartName="/ppt/slideLayouts/slideLayout220.xml" ContentType="application/vnd.openxmlformats-officedocument.presentationml.slideLayout+xml"/>
  <Override PartName="/ppt/slideLayouts/slideLayout225.xml" ContentType="application/vnd.openxmlformats-officedocument.presentationml.slideLayout+xml"/>
  <Override PartName="/ppt/slideLayouts/slideLayout221.xml" ContentType="application/vnd.openxmlformats-officedocument.presentationml.slideLayout+xml"/>
  <Override PartName="/ppt/slideLayouts/slideLayout219.xml" ContentType="application/vnd.openxmlformats-officedocument.presentationml.slideLayout+xml"/>
  <Override PartName="/ppt/slideLayouts/slideLayout228.xml" ContentType="application/vnd.openxmlformats-officedocument.presentationml.slideLayout+xml"/>
  <Override PartName="/ppt/slideLayouts/slideLayout230.xml" ContentType="application/vnd.openxmlformats-officedocument.presentationml.slideLayout+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24.xml" ContentType="application/vnd.openxmlformats-officedocument.presentationml.slideLayout+xml"/>
  <Override PartName="/ppt/slideLayouts/slideLayout223.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29.xml" ContentType="application/vnd.openxmlformats-officedocument.presentationml.slideLayout+xml"/>
  <Override PartName="/ppt/slideLayouts/slideLayout218.xml" ContentType="application/vnd.openxmlformats-officedocument.presentationml.slideLayout+xml"/>
  <Override PartName="/ppt/slideLayouts/slideLayout215.xml" ContentType="application/vnd.openxmlformats-officedocument.presentationml.slideLayout+xml"/>
  <Override PartName="/ppt/slideLayouts/slideLayout22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xml" ContentType="application/vnd.openxmlformats-officedocument.presentationml.tags+xml"/>
  <Override PartName="/docProps/core.xml" ContentType="application/vnd.openxmlformats-package.core-properties+xml"/>
  <Override PartName="/ppt/tags/tag4.xml" ContentType="application/vnd.openxmlformats-officedocument.presentationml.tags+xml"/>
  <Override PartName="/ppt/tags/tag6.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11" r:id="rId3"/>
    <p:sldMasterId id="2147483799" r:id="rId4"/>
    <p:sldMasterId id="2147483887" r:id="rId5"/>
    <p:sldMasterId id="2147483915" r:id="rId6"/>
    <p:sldMasterId id="2147483933" r:id="rId7"/>
  </p:sldMasterIdLst>
  <p:notesMasterIdLst>
    <p:notesMasterId r:id="rId59"/>
  </p:notesMasterIdLst>
  <p:sldIdLst>
    <p:sldId id="268" r:id="rId8"/>
    <p:sldId id="282" r:id="rId9"/>
    <p:sldId id="283" r:id="rId10"/>
    <p:sldId id="284" r:id="rId11"/>
    <p:sldId id="285" r:id="rId12"/>
    <p:sldId id="287" r:id="rId13"/>
    <p:sldId id="28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49" r:id="rId33"/>
    <p:sldId id="350" r:id="rId34"/>
    <p:sldId id="351" r:id="rId35"/>
    <p:sldId id="352" r:id="rId36"/>
    <p:sldId id="353" r:id="rId37"/>
    <p:sldId id="354" r:id="rId38"/>
    <p:sldId id="355" r:id="rId39"/>
    <p:sldId id="323" r:id="rId40"/>
    <p:sldId id="362" r:id="rId41"/>
    <p:sldId id="363" r:id="rId42"/>
    <p:sldId id="364" r:id="rId43"/>
    <p:sldId id="340" r:id="rId44"/>
    <p:sldId id="341" r:id="rId45"/>
    <p:sldId id="342" r:id="rId46"/>
    <p:sldId id="334" r:id="rId47"/>
    <p:sldId id="365" r:id="rId48"/>
    <p:sldId id="366" r:id="rId49"/>
    <p:sldId id="367" r:id="rId50"/>
    <p:sldId id="327" r:id="rId51"/>
    <p:sldId id="328" r:id="rId52"/>
    <p:sldId id="329" r:id="rId53"/>
    <p:sldId id="330" r:id="rId54"/>
    <p:sldId id="331" r:id="rId55"/>
    <p:sldId id="332" r:id="rId56"/>
    <p:sldId id="333" r:id="rId57"/>
    <p:sldId id="269" r:id="rId5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snapToGrid="0" showGuides="1">
      <p:cViewPr>
        <p:scale>
          <a:sx n="80" d="100"/>
          <a:sy n="80" d="100"/>
        </p:scale>
        <p:origin x="24" y="-80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561CA2-CA37-4D50-BC6B-6BEC6ED6455E}" type="datetimeFigureOut">
              <a:rPr lang="en-GB" smtClean="0"/>
              <a:t>05/07/2019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DFD43A-34EA-427D-A237-097FC233A9F0}" type="slidenum">
              <a:rPr lang="en-GB" smtClean="0"/>
              <a:t>‹#›</a:t>
            </a:fld>
            <a:endParaRPr lang="en-GB" dirty="0"/>
          </a:p>
        </p:txBody>
      </p:sp>
    </p:spTree>
    <p:extLst>
      <p:ext uri="{BB962C8B-B14F-4D97-AF65-F5344CB8AC3E}">
        <p14:creationId xmlns:p14="http://schemas.microsoft.com/office/powerpoint/2010/main" val="183325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75A2C5A-F6D1-48AC-A86C-ED1FFBF927BC}" type="slidenum">
              <a:rPr lang="en-GB" altLang="en-US" smtClean="0">
                <a:latin typeface="Arial" pitchFamily="34" charset="0"/>
              </a:rPr>
              <a:pPr eaLnBrk="1" hangingPunct="1">
                <a:spcBef>
                  <a:spcPct val="0"/>
                </a:spcBef>
              </a:pPr>
              <a:t>2</a:t>
            </a:fld>
            <a:endParaRPr lang="en-GB" altLang="en-US" dirty="0" smtClean="0">
              <a:latin typeface="Arial" pitchFamily="34" charset="0"/>
            </a:endParaRPr>
          </a:p>
        </p:txBody>
      </p:sp>
      <p:sp>
        <p:nvSpPr>
          <p:cNvPr id="6758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427FB80A-46F2-4863-8BD0-592BD44FE7A6}" type="slidenum">
              <a:rPr lang="en-GB" altLang="en-US" b="0">
                <a:latin typeface="Arial" pitchFamily="34" charset="0"/>
              </a:rPr>
              <a:pPr algn="r" eaLnBrk="1" hangingPunct="1">
                <a:spcBef>
                  <a:spcPct val="0"/>
                </a:spcBef>
                <a:buClrTx/>
                <a:buFontTx/>
                <a:buNone/>
              </a:pPr>
              <a:t>2</a:t>
            </a:fld>
            <a:endParaRPr lang="en-GB" altLang="en-US" b="0" dirty="0">
              <a:latin typeface="Arial" pitchFamily="34" charset="0"/>
            </a:endParaRPr>
          </a:p>
        </p:txBody>
      </p:sp>
      <p:sp>
        <p:nvSpPr>
          <p:cNvPr id="6758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7123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B655477F-C244-450E-B3E1-C0C1D590A331}" type="slidenum">
              <a:rPr lang="en-GB" altLang="en-US" smtClean="0">
                <a:latin typeface="Arial" pitchFamily="34" charset="0"/>
              </a:rPr>
              <a:pPr eaLnBrk="1" hangingPunct="1">
                <a:spcBef>
                  <a:spcPct val="0"/>
                </a:spcBef>
              </a:pPr>
              <a:t>13</a:t>
            </a:fld>
            <a:endParaRPr lang="en-GB" altLang="en-US" dirty="0" smtClean="0">
              <a:latin typeface="Arial" pitchFamily="34" charset="0"/>
            </a:endParaRPr>
          </a:p>
        </p:txBody>
      </p:sp>
      <p:sp>
        <p:nvSpPr>
          <p:cNvPr id="8192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83E4208D-8EAD-4317-8909-DA27D4E7BD6E}" type="slidenum">
              <a:rPr lang="en-GB" altLang="en-US" b="0">
                <a:latin typeface="Arial" pitchFamily="34" charset="0"/>
              </a:rPr>
              <a:pPr algn="r" eaLnBrk="1" hangingPunct="1">
                <a:spcBef>
                  <a:spcPct val="0"/>
                </a:spcBef>
                <a:buClrTx/>
                <a:buFontTx/>
                <a:buNone/>
              </a:pPr>
              <a:t>13</a:t>
            </a:fld>
            <a:endParaRPr lang="en-GB" altLang="en-US" b="0" dirty="0">
              <a:latin typeface="Arial" pitchFamily="34" charset="0"/>
            </a:endParaRPr>
          </a:p>
        </p:txBody>
      </p:sp>
      <p:sp>
        <p:nvSpPr>
          <p:cNvPr id="8192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81687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1BA76E67-3C48-4F9A-B4E8-812D0339C8F1}" type="slidenum">
              <a:rPr lang="en-GB" altLang="en-US" smtClean="0">
                <a:latin typeface="Arial" pitchFamily="34" charset="0"/>
              </a:rPr>
              <a:pPr eaLnBrk="1" hangingPunct="1">
                <a:spcBef>
                  <a:spcPct val="0"/>
                </a:spcBef>
              </a:pPr>
              <a:t>14</a:t>
            </a:fld>
            <a:endParaRPr lang="en-GB" altLang="en-US" dirty="0" smtClean="0">
              <a:latin typeface="Arial" pitchFamily="34" charset="0"/>
            </a:endParaRPr>
          </a:p>
        </p:txBody>
      </p:sp>
      <p:sp>
        <p:nvSpPr>
          <p:cNvPr id="8294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5E5BD54D-6CFB-4C31-9DDB-68D23938E8A1}" type="slidenum">
              <a:rPr lang="en-GB" altLang="en-US" b="0">
                <a:latin typeface="Arial" pitchFamily="34" charset="0"/>
              </a:rPr>
              <a:pPr algn="r" eaLnBrk="1" hangingPunct="1">
                <a:spcBef>
                  <a:spcPct val="0"/>
                </a:spcBef>
                <a:buClrTx/>
                <a:buFontTx/>
                <a:buNone/>
              </a:pPr>
              <a:t>14</a:t>
            </a:fld>
            <a:endParaRPr lang="en-GB" altLang="en-US" b="0" dirty="0">
              <a:latin typeface="Arial" pitchFamily="34" charset="0"/>
            </a:endParaRPr>
          </a:p>
        </p:txBody>
      </p:sp>
      <p:sp>
        <p:nvSpPr>
          <p:cNvPr id="8294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15485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136032EB-252B-4B35-86E9-9E1172D0778B}" type="slidenum">
              <a:rPr lang="en-GB" altLang="en-US" smtClean="0">
                <a:latin typeface="Arial" pitchFamily="34" charset="0"/>
              </a:rPr>
              <a:pPr eaLnBrk="1" hangingPunct="1">
                <a:spcBef>
                  <a:spcPct val="0"/>
                </a:spcBef>
              </a:pPr>
              <a:t>15</a:t>
            </a:fld>
            <a:endParaRPr lang="en-GB" altLang="en-US" dirty="0" smtClean="0">
              <a:latin typeface="Arial" pitchFamily="34" charset="0"/>
            </a:endParaRPr>
          </a:p>
        </p:txBody>
      </p:sp>
      <p:sp>
        <p:nvSpPr>
          <p:cNvPr id="8397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DD57A6EA-556C-4B61-A406-9CF054A16711}" type="slidenum">
              <a:rPr lang="en-GB" altLang="en-US" b="0">
                <a:latin typeface="Arial" pitchFamily="34" charset="0"/>
              </a:rPr>
              <a:pPr algn="r" eaLnBrk="1" hangingPunct="1">
                <a:spcBef>
                  <a:spcPct val="0"/>
                </a:spcBef>
                <a:buClrTx/>
                <a:buFontTx/>
                <a:buNone/>
              </a:pPr>
              <a:t>15</a:t>
            </a:fld>
            <a:endParaRPr lang="en-GB" altLang="en-US" b="0" dirty="0">
              <a:latin typeface="Arial" pitchFamily="34" charset="0"/>
            </a:endParaRPr>
          </a:p>
        </p:txBody>
      </p:sp>
      <p:sp>
        <p:nvSpPr>
          <p:cNvPr id="8397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3585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FAD2DF41-4636-4E8E-986E-36740104CFC4}" type="slidenum">
              <a:rPr lang="en-GB" altLang="en-US" smtClean="0">
                <a:latin typeface="Arial" pitchFamily="34" charset="0"/>
              </a:rPr>
              <a:pPr eaLnBrk="1" hangingPunct="1">
                <a:spcBef>
                  <a:spcPct val="0"/>
                </a:spcBef>
              </a:pPr>
              <a:t>16</a:t>
            </a:fld>
            <a:endParaRPr lang="en-GB" altLang="en-US" dirty="0" smtClean="0">
              <a:latin typeface="Arial" pitchFamily="34" charset="0"/>
            </a:endParaRPr>
          </a:p>
        </p:txBody>
      </p:sp>
      <p:sp>
        <p:nvSpPr>
          <p:cNvPr id="8499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4A9A53B2-DF5E-47DE-9E18-02DE151D3DB3}" type="slidenum">
              <a:rPr lang="en-GB" altLang="en-US" b="0">
                <a:latin typeface="Arial" pitchFamily="34" charset="0"/>
              </a:rPr>
              <a:pPr algn="r" eaLnBrk="1" hangingPunct="1">
                <a:spcBef>
                  <a:spcPct val="0"/>
                </a:spcBef>
                <a:buClrTx/>
                <a:buFontTx/>
                <a:buNone/>
              </a:pPr>
              <a:t>16</a:t>
            </a:fld>
            <a:endParaRPr lang="en-GB" altLang="en-US" b="0" dirty="0">
              <a:latin typeface="Arial" pitchFamily="34" charset="0"/>
            </a:endParaRPr>
          </a:p>
        </p:txBody>
      </p:sp>
      <p:sp>
        <p:nvSpPr>
          <p:cNvPr id="8499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17347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A11B5EF0-54C7-4A4F-9A8B-DB334FA5E8F4}" type="slidenum">
              <a:rPr lang="en-GB" altLang="en-US" smtClean="0">
                <a:latin typeface="Arial" pitchFamily="34" charset="0"/>
              </a:rPr>
              <a:pPr eaLnBrk="1" hangingPunct="1">
                <a:spcBef>
                  <a:spcPct val="0"/>
                </a:spcBef>
              </a:pPr>
              <a:t>17</a:t>
            </a:fld>
            <a:endParaRPr lang="en-GB" altLang="en-US" dirty="0" smtClean="0">
              <a:latin typeface="Arial" pitchFamily="34" charset="0"/>
            </a:endParaRPr>
          </a:p>
        </p:txBody>
      </p:sp>
      <p:sp>
        <p:nvSpPr>
          <p:cNvPr id="8601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F2F85455-B407-4132-A351-6D63078B6A22}" type="slidenum">
              <a:rPr lang="en-GB" altLang="en-US" b="0">
                <a:latin typeface="Arial" pitchFamily="34" charset="0"/>
              </a:rPr>
              <a:pPr algn="r" eaLnBrk="1" hangingPunct="1">
                <a:spcBef>
                  <a:spcPct val="0"/>
                </a:spcBef>
                <a:buClrTx/>
                <a:buFontTx/>
                <a:buNone/>
              </a:pPr>
              <a:t>17</a:t>
            </a:fld>
            <a:endParaRPr lang="en-GB" altLang="en-US" b="0" dirty="0">
              <a:latin typeface="Arial" pitchFamily="34" charset="0"/>
            </a:endParaRPr>
          </a:p>
        </p:txBody>
      </p:sp>
      <p:sp>
        <p:nvSpPr>
          <p:cNvPr id="8602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1" name="Text Box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88"/>
              </a:spcBef>
              <a:buClrTx/>
              <a:tabLst>
                <a:tab pos="0" algn="l"/>
                <a:tab pos="447631" algn="l"/>
                <a:tab pos="896848" algn="l"/>
                <a:tab pos="1346065" algn="l"/>
                <a:tab pos="1795283" algn="l"/>
                <a:tab pos="2244501" algn="l"/>
                <a:tab pos="2693719" algn="l"/>
                <a:tab pos="3142935" algn="l"/>
                <a:tab pos="3592153" algn="l"/>
                <a:tab pos="4041370" algn="l"/>
                <a:tab pos="4490589" algn="l"/>
                <a:tab pos="4939806" algn="l"/>
                <a:tab pos="5389024" algn="l"/>
                <a:tab pos="5838240" algn="l"/>
                <a:tab pos="6287459" algn="l"/>
                <a:tab pos="6736676" algn="l"/>
                <a:tab pos="7185894" algn="l"/>
                <a:tab pos="7635111" algn="l"/>
                <a:tab pos="8084329" algn="l"/>
                <a:tab pos="8533546" algn="l"/>
                <a:tab pos="8982764" algn="l"/>
              </a:tabLst>
            </a:pPr>
            <a:endParaRPr lang="en-US" altLang="en-US" dirty="0"/>
          </a:p>
        </p:txBody>
      </p:sp>
    </p:spTree>
    <p:extLst>
      <p:ext uri="{BB962C8B-B14F-4D97-AF65-F5344CB8AC3E}">
        <p14:creationId xmlns:p14="http://schemas.microsoft.com/office/powerpoint/2010/main" val="262299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8C5C8E6A-A581-4D16-8C9B-5B215A112622}" type="slidenum">
              <a:rPr lang="en-GB" altLang="en-US" smtClean="0">
                <a:latin typeface="Arial" pitchFamily="34" charset="0"/>
              </a:rPr>
              <a:pPr eaLnBrk="1" hangingPunct="1">
                <a:spcBef>
                  <a:spcPct val="0"/>
                </a:spcBef>
              </a:pPr>
              <a:t>18</a:t>
            </a:fld>
            <a:endParaRPr lang="en-GB" altLang="en-US" dirty="0" smtClean="0">
              <a:latin typeface="Arial" pitchFamily="34" charset="0"/>
            </a:endParaRPr>
          </a:p>
        </p:txBody>
      </p:sp>
      <p:sp>
        <p:nvSpPr>
          <p:cNvPr id="8704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E4CBDC3D-8B75-4F88-964D-8CF26A0210BF}" type="slidenum">
              <a:rPr lang="en-GB" altLang="en-US" b="0">
                <a:latin typeface="Arial" pitchFamily="34" charset="0"/>
              </a:rPr>
              <a:pPr algn="r" eaLnBrk="1" hangingPunct="1">
                <a:spcBef>
                  <a:spcPct val="0"/>
                </a:spcBef>
                <a:buClrTx/>
                <a:buFontTx/>
                <a:buNone/>
              </a:pPr>
              <a:t>18</a:t>
            </a:fld>
            <a:endParaRPr lang="en-GB" altLang="en-US" b="0" dirty="0">
              <a:latin typeface="Arial" pitchFamily="34" charset="0"/>
            </a:endParaRPr>
          </a:p>
        </p:txBody>
      </p:sp>
      <p:sp>
        <p:nvSpPr>
          <p:cNvPr id="8704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302654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834AB8A5-FF81-4E36-9581-A839F9901BED}" type="slidenum">
              <a:rPr lang="en-GB" altLang="en-US" smtClean="0">
                <a:latin typeface="Arial" pitchFamily="34" charset="0"/>
              </a:rPr>
              <a:pPr eaLnBrk="1" hangingPunct="1">
                <a:spcBef>
                  <a:spcPct val="0"/>
                </a:spcBef>
              </a:pPr>
              <a:t>23</a:t>
            </a:fld>
            <a:endParaRPr lang="en-GB" altLang="en-US" dirty="0" smtClean="0">
              <a:latin typeface="Arial" pitchFamily="34" charset="0"/>
            </a:endParaRPr>
          </a:p>
        </p:txBody>
      </p:sp>
      <p:sp>
        <p:nvSpPr>
          <p:cNvPr id="9011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E84B70E6-8150-4B17-9077-F0645ABF1D71}" type="slidenum">
              <a:rPr lang="en-GB" altLang="en-US" b="0">
                <a:latin typeface="Arial" pitchFamily="34" charset="0"/>
              </a:rPr>
              <a:pPr algn="r" eaLnBrk="1" hangingPunct="1">
                <a:spcBef>
                  <a:spcPct val="0"/>
                </a:spcBef>
                <a:buClrTx/>
                <a:buFontTx/>
                <a:buNone/>
              </a:pPr>
              <a:t>23</a:t>
            </a:fld>
            <a:endParaRPr lang="en-GB" altLang="en-US" b="0" dirty="0">
              <a:latin typeface="Arial" pitchFamily="34" charset="0"/>
            </a:endParaRPr>
          </a:p>
        </p:txBody>
      </p:sp>
      <p:sp>
        <p:nvSpPr>
          <p:cNvPr id="9011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59017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60162D6E-25D6-4AEB-8B28-71CFC2A973EE}" type="slidenum">
              <a:rPr lang="en-GB" altLang="en-US" smtClean="0">
                <a:latin typeface="Arial" pitchFamily="34" charset="0"/>
              </a:rPr>
              <a:pPr eaLnBrk="1" hangingPunct="1">
                <a:spcBef>
                  <a:spcPct val="0"/>
                </a:spcBef>
              </a:pPr>
              <a:t>24</a:t>
            </a:fld>
            <a:endParaRPr lang="en-GB" altLang="en-US" dirty="0" smtClean="0">
              <a:latin typeface="Arial" pitchFamily="34" charset="0"/>
            </a:endParaRPr>
          </a:p>
        </p:txBody>
      </p:sp>
      <p:sp>
        <p:nvSpPr>
          <p:cNvPr id="9113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D99253A1-DD4D-4782-A8B9-CFE9193C7E40}" type="slidenum">
              <a:rPr lang="en-GB" altLang="en-US" b="0">
                <a:latin typeface="Arial" pitchFamily="34" charset="0"/>
              </a:rPr>
              <a:pPr algn="r" eaLnBrk="1" hangingPunct="1">
                <a:spcBef>
                  <a:spcPct val="0"/>
                </a:spcBef>
                <a:buClrTx/>
                <a:buFontTx/>
                <a:buNone/>
              </a:pPr>
              <a:t>24</a:t>
            </a:fld>
            <a:endParaRPr lang="en-GB" altLang="en-US" b="0" dirty="0">
              <a:latin typeface="Arial" pitchFamily="34" charset="0"/>
            </a:endParaRPr>
          </a:p>
        </p:txBody>
      </p:sp>
      <p:sp>
        <p:nvSpPr>
          <p:cNvPr id="9114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83270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6966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5C9400E-FA4B-477A-A3FF-CB85B39BCFAA}" type="slidenum">
              <a:rPr lang="en-GB" altLang="en-US">
                <a:solidFill>
                  <a:prstClr val="black"/>
                </a:solidFill>
                <a:latin typeface="Arial" panose="020B0604020202020204" pitchFamily="34" charset="0"/>
              </a:rPr>
              <a:pPr/>
              <a:t>32</a:t>
            </a:fld>
            <a:endParaRPr lang="en-GB" altLang="en-US" dirty="0">
              <a:solidFill>
                <a:prstClr val="black"/>
              </a:solidFill>
              <a:latin typeface="Arial" panose="020B0604020202020204" pitchFamily="34" charset="0"/>
            </a:endParaRPr>
          </a:p>
        </p:txBody>
      </p:sp>
      <p:sp>
        <p:nvSpPr>
          <p:cNvPr id="121859" name="Rectangle 2"/>
          <p:cNvSpPr>
            <a:spLocks noGrp="1" noRot="1" noChangeAspect="1" noChangeArrowheads="1" noTextEdit="1"/>
          </p:cNvSpPr>
          <p:nvPr>
            <p:ph type="sldImg"/>
          </p:nvPr>
        </p:nvSpPr>
        <p:spPr bwMode="auto">
          <a:xfrm>
            <a:off x="1295400" y="801688"/>
            <a:ext cx="4311650" cy="3233737"/>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912813" y="4344988"/>
            <a:ext cx="5032375" cy="3849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74" tIns="45228" rIns="93574" bIns="45228" numCol="1" anchor="t" anchorCtr="0" compatLnSpc="1">
            <a:prstTxWarp prst="textNoShape">
              <a:avLst/>
            </a:prstTxWarp>
          </a:bodyPr>
          <a:lstStyle/>
          <a:p>
            <a:pPr eaLnBrk="1" hangingPunct="1"/>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56195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6192E2E6-18A5-4033-AE29-39F60C6EA4BE}" type="slidenum">
              <a:rPr lang="en-GB" altLang="en-US" smtClean="0">
                <a:latin typeface="Arial" pitchFamily="34" charset="0"/>
              </a:rPr>
              <a:pPr eaLnBrk="1" hangingPunct="1">
                <a:spcBef>
                  <a:spcPct val="0"/>
                </a:spcBef>
              </a:pPr>
              <a:t>3</a:t>
            </a:fld>
            <a:endParaRPr lang="en-GB" altLang="en-US" dirty="0" smtClean="0">
              <a:latin typeface="Arial" pitchFamily="34" charset="0"/>
            </a:endParaRPr>
          </a:p>
        </p:txBody>
      </p:sp>
      <p:sp>
        <p:nvSpPr>
          <p:cNvPr id="6861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2BAB5DF8-999F-4CEE-BC61-F568B403F5B4}" type="slidenum">
              <a:rPr lang="en-GB" altLang="en-US" b="0">
                <a:latin typeface="Arial" pitchFamily="34" charset="0"/>
              </a:rPr>
              <a:pPr algn="r" eaLnBrk="1" hangingPunct="1">
                <a:spcBef>
                  <a:spcPct val="0"/>
                </a:spcBef>
                <a:buClrTx/>
                <a:buFontTx/>
                <a:buNone/>
              </a:pPr>
              <a:t>3</a:t>
            </a:fld>
            <a:endParaRPr lang="en-GB" altLang="en-US" b="0" dirty="0">
              <a:latin typeface="Arial" pitchFamily="34" charset="0"/>
            </a:endParaRPr>
          </a:p>
        </p:txBody>
      </p:sp>
      <p:sp>
        <p:nvSpPr>
          <p:cNvPr id="6861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76098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en-US" smtClean="0"/>
          </a:p>
        </p:txBody>
      </p:sp>
    </p:spTree>
    <p:extLst>
      <p:ext uri="{BB962C8B-B14F-4D97-AF65-F5344CB8AC3E}">
        <p14:creationId xmlns:p14="http://schemas.microsoft.com/office/powerpoint/2010/main" val="3174971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48A2D8CF-2B4B-420C-8E8B-6923A7D87985}" type="slidenum">
              <a:rPr lang="en-GB" altLang="en-US" smtClean="0">
                <a:latin typeface="Arial" pitchFamily="34" charset="0"/>
              </a:rPr>
              <a:pPr eaLnBrk="1" hangingPunct="1">
                <a:spcBef>
                  <a:spcPct val="0"/>
                </a:spcBef>
              </a:pPr>
              <a:t>37</a:t>
            </a:fld>
            <a:endParaRPr lang="en-GB" altLang="en-US" dirty="0" smtClean="0">
              <a:latin typeface="Arial" pitchFamily="34" charset="0"/>
            </a:endParaRPr>
          </a:p>
        </p:txBody>
      </p:sp>
      <p:sp>
        <p:nvSpPr>
          <p:cNvPr id="7373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3E8F2BD8-70B5-487F-848A-7F802ED6DA45}" type="slidenum">
              <a:rPr lang="en-GB" altLang="en-US" b="0">
                <a:latin typeface="Arial" pitchFamily="34" charset="0"/>
              </a:rPr>
              <a:pPr algn="r" eaLnBrk="1" hangingPunct="1">
                <a:spcBef>
                  <a:spcPct val="0"/>
                </a:spcBef>
                <a:buClrTx/>
                <a:buFontTx/>
                <a:buNone/>
              </a:pPr>
              <a:t>37</a:t>
            </a:fld>
            <a:endParaRPr lang="en-GB" altLang="en-US" b="0" dirty="0">
              <a:latin typeface="Arial" pitchFamily="34" charset="0"/>
            </a:endParaRPr>
          </a:p>
        </p:txBody>
      </p:sp>
      <p:sp>
        <p:nvSpPr>
          <p:cNvPr id="7373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506341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CC40BF3C-5700-4ABA-8364-6B396F4FA7A5}" type="slidenum">
              <a:rPr lang="en-GB" altLang="en-US" smtClean="0">
                <a:latin typeface="Arial" pitchFamily="34" charset="0"/>
              </a:rPr>
              <a:pPr eaLnBrk="1" hangingPunct="1">
                <a:spcBef>
                  <a:spcPct val="0"/>
                </a:spcBef>
              </a:pPr>
              <a:t>38</a:t>
            </a:fld>
            <a:endParaRPr lang="en-GB" altLang="en-US" dirty="0" smtClean="0">
              <a:latin typeface="Arial" pitchFamily="34" charset="0"/>
            </a:endParaRPr>
          </a:p>
        </p:txBody>
      </p:sp>
      <p:sp>
        <p:nvSpPr>
          <p:cNvPr id="7475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FF810675-0D10-4896-B3C4-85A268B69DD9}" type="slidenum">
              <a:rPr lang="en-GB" altLang="en-US" b="0">
                <a:latin typeface="Arial" pitchFamily="34" charset="0"/>
              </a:rPr>
              <a:pPr algn="r" eaLnBrk="1" hangingPunct="1">
                <a:spcBef>
                  <a:spcPct val="0"/>
                </a:spcBef>
                <a:buClrTx/>
                <a:buFontTx/>
                <a:buNone/>
              </a:pPr>
              <a:t>38</a:t>
            </a:fld>
            <a:endParaRPr lang="en-GB" altLang="en-US" b="0" dirty="0">
              <a:latin typeface="Arial" pitchFamily="34" charset="0"/>
            </a:endParaRPr>
          </a:p>
        </p:txBody>
      </p:sp>
      <p:sp>
        <p:nvSpPr>
          <p:cNvPr id="7475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807552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2C2F55A9-4C36-430E-B0A1-F2CFDC1E6176}" type="slidenum">
              <a:rPr lang="en-GB" altLang="en-US" smtClean="0">
                <a:latin typeface="Arial" pitchFamily="34" charset="0"/>
              </a:rPr>
              <a:pPr eaLnBrk="1" hangingPunct="1">
                <a:spcBef>
                  <a:spcPct val="0"/>
                </a:spcBef>
              </a:pPr>
              <a:t>39</a:t>
            </a:fld>
            <a:endParaRPr lang="en-GB" altLang="en-US" dirty="0" smtClean="0">
              <a:latin typeface="Arial" pitchFamily="34" charset="0"/>
            </a:endParaRPr>
          </a:p>
        </p:txBody>
      </p:sp>
      <p:sp>
        <p:nvSpPr>
          <p:cNvPr id="7577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701E26DE-18D0-45E7-B5F4-AE16483E5FB6}" type="slidenum">
              <a:rPr lang="en-GB" altLang="en-US" b="0">
                <a:latin typeface="Arial" pitchFamily="34" charset="0"/>
              </a:rPr>
              <a:pPr algn="r" eaLnBrk="1" hangingPunct="1">
                <a:spcBef>
                  <a:spcPct val="0"/>
                </a:spcBef>
                <a:buClrTx/>
                <a:buFontTx/>
                <a:buNone/>
              </a:pPr>
              <a:t>39</a:t>
            </a:fld>
            <a:endParaRPr lang="en-GB" altLang="en-US" b="0" dirty="0">
              <a:latin typeface="Arial" pitchFamily="34" charset="0"/>
            </a:endParaRPr>
          </a:p>
        </p:txBody>
      </p:sp>
      <p:sp>
        <p:nvSpPr>
          <p:cNvPr id="7578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551062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5EA5942-C79C-4487-A517-9167F166E44E}" type="slidenum">
              <a:rPr lang="en-GB" altLang="en-US" smtClean="0">
                <a:latin typeface="Arial" pitchFamily="34" charset="0"/>
              </a:rPr>
              <a:pPr eaLnBrk="1" hangingPunct="1">
                <a:spcBef>
                  <a:spcPct val="0"/>
                </a:spcBef>
              </a:pPr>
              <a:t>44</a:t>
            </a:fld>
            <a:endParaRPr lang="en-GB" altLang="en-US" dirty="0" smtClean="0">
              <a:latin typeface="Arial" pitchFamily="34" charset="0"/>
            </a:endParaRPr>
          </a:p>
        </p:txBody>
      </p:sp>
      <p:sp>
        <p:nvSpPr>
          <p:cNvPr id="10547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20E4AE22-522F-41DF-9BBE-388F0F40CF4C}" type="slidenum">
              <a:rPr lang="en-GB" altLang="en-US" b="0">
                <a:latin typeface="Arial" pitchFamily="34" charset="0"/>
              </a:rPr>
              <a:pPr algn="r" eaLnBrk="1" hangingPunct="1">
                <a:spcBef>
                  <a:spcPct val="0"/>
                </a:spcBef>
                <a:buClrTx/>
                <a:buFontTx/>
                <a:buNone/>
              </a:pPr>
              <a:t>44</a:t>
            </a:fld>
            <a:endParaRPr lang="en-GB" altLang="en-US" b="0" dirty="0">
              <a:latin typeface="Arial" pitchFamily="34" charset="0"/>
            </a:endParaRPr>
          </a:p>
        </p:txBody>
      </p:sp>
      <p:sp>
        <p:nvSpPr>
          <p:cNvPr id="10547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438923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490A523C-F57C-4F13-8538-18CB85FA2C30}" type="slidenum">
              <a:rPr lang="en-GB" altLang="en-US" smtClean="0">
                <a:latin typeface="Arial" pitchFamily="34" charset="0"/>
              </a:rPr>
              <a:pPr eaLnBrk="1" hangingPunct="1">
                <a:spcBef>
                  <a:spcPct val="0"/>
                </a:spcBef>
              </a:pPr>
              <a:t>45</a:t>
            </a:fld>
            <a:endParaRPr lang="en-GB" altLang="en-US" dirty="0" smtClean="0">
              <a:latin typeface="Arial" pitchFamily="34" charset="0"/>
            </a:endParaRPr>
          </a:p>
        </p:txBody>
      </p:sp>
      <p:sp>
        <p:nvSpPr>
          <p:cNvPr id="10649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33929C53-EEE2-48F8-A631-8A79726F0EAC}" type="slidenum">
              <a:rPr lang="en-GB" altLang="en-US" b="0">
                <a:latin typeface="Arial" pitchFamily="34" charset="0"/>
              </a:rPr>
              <a:pPr algn="r" eaLnBrk="1" hangingPunct="1">
                <a:spcBef>
                  <a:spcPct val="0"/>
                </a:spcBef>
                <a:buClrTx/>
                <a:buFontTx/>
                <a:buNone/>
              </a:pPr>
              <a:t>45</a:t>
            </a:fld>
            <a:endParaRPr lang="en-GB" altLang="en-US" b="0" dirty="0">
              <a:latin typeface="Arial" pitchFamily="34" charset="0"/>
            </a:endParaRPr>
          </a:p>
        </p:txBody>
      </p:sp>
      <p:sp>
        <p:nvSpPr>
          <p:cNvPr id="10650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222705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ECC71250-E613-4FE2-B2B6-A24B406CDBA9}" type="slidenum">
              <a:rPr lang="en-GB" altLang="en-US" smtClean="0">
                <a:latin typeface="Arial" pitchFamily="34" charset="0"/>
              </a:rPr>
              <a:pPr eaLnBrk="1" hangingPunct="1">
                <a:spcBef>
                  <a:spcPct val="0"/>
                </a:spcBef>
              </a:pPr>
              <a:t>46</a:t>
            </a:fld>
            <a:endParaRPr lang="en-GB" altLang="en-US" dirty="0" smtClean="0">
              <a:latin typeface="Arial" pitchFamily="34" charset="0"/>
            </a:endParaRPr>
          </a:p>
        </p:txBody>
      </p:sp>
      <p:sp>
        <p:nvSpPr>
          <p:cNvPr id="10752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57C1B303-5D09-47F6-8A0F-B898ADDF1AD8}" type="slidenum">
              <a:rPr lang="en-GB" altLang="en-US" b="0">
                <a:latin typeface="Arial" pitchFamily="34" charset="0"/>
              </a:rPr>
              <a:pPr algn="r" eaLnBrk="1" hangingPunct="1">
                <a:spcBef>
                  <a:spcPct val="0"/>
                </a:spcBef>
                <a:buClrTx/>
                <a:buFontTx/>
                <a:buNone/>
              </a:pPr>
              <a:t>46</a:t>
            </a:fld>
            <a:endParaRPr lang="en-GB" altLang="en-US" b="0" dirty="0">
              <a:latin typeface="Arial" pitchFamily="34" charset="0"/>
            </a:endParaRPr>
          </a:p>
        </p:txBody>
      </p:sp>
      <p:sp>
        <p:nvSpPr>
          <p:cNvPr id="10752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9531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E86F10F6-A65D-4ABC-B5CF-C4C86FDACF4C}" type="slidenum">
              <a:rPr lang="en-GB" altLang="en-US" smtClean="0">
                <a:latin typeface="Arial" pitchFamily="34" charset="0"/>
              </a:rPr>
              <a:pPr eaLnBrk="1" hangingPunct="1">
                <a:spcBef>
                  <a:spcPct val="0"/>
                </a:spcBef>
              </a:pPr>
              <a:t>4</a:t>
            </a:fld>
            <a:endParaRPr lang="en-GB" altLang="en-US" dirty="0" smtClean="0">
              <a:latin typeface="Arial" pitchFamily="34" charset="0"/>
            </a:endParaRPr>
          </a:p>
        </p:txBody>
      </p:sp>
      <p:sp>
        <p:nvSpPr>
          <p:cNvPr id="6963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9E3594CC-7827-4C6B-9FB3-1AC47722C63F}" type="slidenum">
              <a:rPr lang="en-GB" altLang="en-US" b="0">
                <a:latin typeface="Arial" pitchFamily="34" charset="0"/>
              </a:rPr>
              <a:pPr algn="r" eaLnBrk="1" hangingPunct="1">
                <a:spcBef>
                  <a:spcPct val="0"/>
                </a:spcBef>
                <a:buClrTx/>
                <a:buFontTx/>
                <a:buNone/>
              </a:pPr>
              <a:t>4</a:t>
            </a:fld>
            <a:endParaRPr lang="en-GB" altLang="en-US" b="0" dirty="0">
              <a:latin typeface="Arial" pitchFamily="34" charset="0"/>
            </a:endParaRPr>
          </a:p>
        </p:txBody>
      </p:sp>
      <p:sp>
        <p:nvSpPr>
          <p:cNvPr id="6963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922868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04701CA9-89E4-4C4A-8F9C-44FFF35A9538}" type="slidenum">
              <a:rPr lang="en-GB" altLang="en-US" smtClean="0">
                <a:latin typeface="Arial" pitchFamily="34" charset="0"/>
              </a:rPr>
              <a:pPr eaLnBrk="1" hangingPunct="1">
                <a:spcBef>
                  <a:spcPct val="0"/>
                </a:spcBef>
              </a:pPr>
              <a:t>47</a:t>
            </a:fld>
            <a:endParaRPr lang="en-GB" altLang="en-US" dirty="0" smtClean="0">
              <a:latin typeface="Arial" pitchFamily="34" charset="0"/>
            </a:endParaRPr>
          </a:p>
        </p:txBody>
      </p:sp>
      <p:sp>
        <p:nvSpPr>
          <p:cNvPr id="10854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E9C7B1B4-92F3-485D-94E2-288BCA2689F4}" type="slidenum">
              <a:rPr lang="en-GB" altLang="en-US" b="0">
                <a:latin typeface="Arial" pitchFamily="34" charset="0"/>
              </a:rPr>
              <a:pPr algn="r" eaLnBrk="1" hangingPunct="1">
                <a:spcBef>
                  <a:spcPct val="0"/>
                </a:spcBef>
                <a:buClrTx/>
                <a:buFontTx/>
                <a:buNone/>
              </a:pPr>
              <a:t>47</a:t>
            </a:fld>
            <a:endParaRPr lang="en-GB" altLang="en-US" b="0" dirty="0">
              <a:latin typeface="Arial" pitchFamily="34" charset="0"/>
            </a:endParaRPr>
          </a:p>
        </p:txBody>
      </p:sp>
      <p:sp>
        <p:nvSpPr>
          <p:cNvPr id="10854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82543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A088B7FD-B626-4CAB-A331-F95433DB557E}" type="slidenum">
              <a:rPr lang="en-GB" altLang="en-US" smtClean="0">
                <a:latin typeface="Arial" pitchFamily="34" charset="0"/>
              </a:rPr>
              <a:pPr eaLnBrk="1" hangingPunct="1">
                <a:spcBef>
                  <a:spcPct val="0"/>
                </a:spcBef>
              </a:pPr>
              <a:t>48</a:t>
            </a:fld>
            <a:endParaRPr lang="en-GB" altLang="en-US" dirty="0" smtClean="0">
              <a:latin typeface="Arial" pitchFamily="34" charset="0"/>
            </a:endParaRPr>
          </a:p>
        </p:txBody>
      </p:sp>
      <p:sp>
        <p:nvSpPr>
          <p:cNvPr id="10957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AACF33A9-3CEE-493B-B6DB-308351734FAF}" type="slidenum">
              <a:rPr lang="en-GB" altLang="en-US" b="0">
                <a:latin typeface="Arial" pitchFamily="34" charset="0"/>
              </a:rPr>
              <a:pPr algn="r" eaLnBrk="1" hangingPunct="1">
                <a:spcBef>
                  <a:spcPct val="0"/>
                </a:spcBef>
                <a:buClrTx/>
                <a:buFontTx/>
                <a:buNone/>
              </a:pPr>
              <a:t>48</a:t>
            </a:fld>
            <a:endParaRPr lang="en-GB" altLang="en-US" b="0" dirty="0">
              <a:latin typeface="Arial" pitchFamily="34" charset="0"/>
            </a:endParaRPr>
          </a:p>
        </p:txBody>
      </p:sp>
      <p:sp>
        <p:nvSpPr>
          <p:cNvPr id="10957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277324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E50CC6A5-BFF3-47F7-B55F-8E99DE53C796}" type="slidenum">
              <a:rPr lang="en-GB" altLang="en-US" smtClean="0">
                <a:latin typeface="Arial" pitchFamily="34" charset="0"/>
              </a:rPr>
              <a:pPr eaLnBrk="1" hangingPunct="1">
                <a:spcBef>
                  <a:spcPct val="0"/>
                </a:spcBef>
              </a:pPr>
              <a:t>50</a:t>
            </a:fld>
            <a:endParaRPr lang="en-GB" altLang="en-US" dirty="0" smtClean="0">
              <a:latin typeface="Arial" pitchFamily="34" charset="0"/>
            </a:endParaRPr>
          </a:p>
        </p:txBody>
      </p:sp>
      <p:sp>
        <p:nvSpPr>
          <p:cNvPr id="11059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1EC738B0-1567-460A-B3AE-A03032CF32FC}" type="slidenum">
              <a:rPr lang="en-GB" altLang="en-US" b="0">
                <a:latin typeface="Arial" pitchFamily="34" charset="0"/>
              </a:rPr>
              <a:pPr algn="r" eaLnBrk="1" hangingPunct="1">
                <a:spcBef>
                  <a:spcPct val="0"/>
                </a:spcBef>
                <a:buClrTx/>
                <a:buFontTx/>
                <a:buNone/>
              </a:pPr>
              <a:t>50</a:t>
            </a:fld>
            <a:endParaRPr lang="en-GB" altLang="en-US" b="0" dirty="0">
              <a:latin typeface="Arial" pitchFamily="34" charset="0"/>
            </a:endParaRPr>
          </a:p>
        </p:txBody>
      </p:sp>
      <p:sp>
        <p:nvSpPr>
          <p:cNvPr id="11059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04211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4040D193-A03E-4CF1-B27A-F14697387365}" type="slidenum">
              <a:rPr lang="en-GB" altLang="en-US" smtClean="0">
                <a:latin typeface="Arial" pitchFamily="34" charset="0"/>
              </a:rPr>
              <a:pPr eaLnBrk="1" hangingPunct="1">
                <a:spcBef>
                  <a:spcPct val="0"/>
                </a:spcBef>
              </a:pPr>
              <a:t>7</a:t>
            </a:fld>
            <a:endParaRPr lang="en-GB" altLang="en-US" dirty="0" smtClean="0">
              <a:latin typeface="Arial" pitchFamily="34" charset="0"/>
            </a:endParaRPr>
          </a:p>
        </p:txBody>
      </p:sp>
      <p:sp>
        <p:nvSpPr>
          <p:cNvPr id="7065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F81E1457-F3FA-4274-B2D6-70219FC0658E}" type="slidenum">
              <a:rPr lang="en-GB" altLang="en-US" b="0">
                <a:latin typeface="Arial" pitchFamily="34" charset="0"/>
              </a:rPr>
              <a:pPr algn="r" eaLnBrk="1" hangingPunct="1">
                <a:spcBef>
                  <a:spcPct val="0"/>
                </a:spcBef>
                <a:buClrTx/>
                <a:buFontTx/>
                <a:buNone/>
              </a:pPr>
              <a:t>7</a:t>
            </a:fld>
            <a:endParaRPr lang="en-GB" altLang="en-US" b="0" dirty="0">
              <a:latin typeface="Arial" pitchFamily="34" charset="0"/>
            </a:endParaRPr>
          </a:p>
        </p:txBody>
      </p:sp>
      <p:sp>
        <p:nvSpPr>
          <p:cNvPr id="70660" name="Text Box 2"/>
          <p:cNvSpPr txBox="1">
            <a:spLocks noChangeArrowheads="1"/>
          </p:cNvSpPr>
          <p:nvPr/>
        </p:nvSpPr>
        <p:spPr bwMode="auto">
          <a:xfrm>
            <a:off x="3852864" y="9431339"/>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2C63E0A1-72DA-4AAD-9B99-3EBBB75E388C}" type="slidenum">
              <a:rPr lang="en-GB" altLang="en-US" b="0">
                <a:latin typeface="Arial" pitchFamily="34" charset="0"/>
              </a:rPr>
              <a:pPr algn="r" eaLnBrk="1" hangingPunct="1">
                <a:spcBef>
                  <a:spcPct val="0"/>
                </a:spcBef>
                <a:buClrTx/>
                <a:buFontTx/>
                <a:buNone/>
              </a:pPr>
              <a:t>7</a:t>
            </a:fld>
            <a:endParaRPr lang="en-GB" altLang="en-US" b="0" dirty="0">
              <a:latin typeface="Arial" pitchFamily="34" charset="0"/>
            </a:endParaRPr>
          </a:p>
        </p:txBody>
      </p:sp>
      <p:sp>
        <p:nvSpPr>
          <p:cNvPr id="70661" name="Rectangle 3"/>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2" name="Rectangle 4"/>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89469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C15D9850-B337-48E8-8F7A-42170B6CD344}" type="slidenum">
              <a:rPr lang="en-GB" altLang="en-US" smtClean="0">
                <a:latin typeface="Arial" pitchFamily="34" charset="0"/>
              </a:rPr>
              <a:pPr eaLnBrk="1" hangingPunct="1">
                <a:spcBef>
                  <a:spcPct val="0"/>
                </a:spcBef>
              </a:pPr>
              <a:t>8</a:t>
            </a:fld>
            <a:endParaRPr lang="en-GB" altLang="en-US" dirty="0" smtClean="0">
              <a:latin typeface="Arial" pitchFamily="34" charset="0"/>
            </a:endParaRPr>
          </a:p>
        </p:txBody>
      </p:sp>
      <p:sp>
        <p:nvSpPr>
          <p:cNvPr id="7680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0684E918-0CBA-4BF3-9948-F50012B0AD0B}" type="slidenum">
              <a:rPr lang="en-GB" altLang="en-US" b="0">
                <a:latin typeface="Arial" pitchFamily="34" charset="0"/>
              </a:rPr>
              <a:pPr algn="r" eaLnBrk="1" hangingPunct="1">
                <a:spcBef>
                  <a:spcPct val="0"/>
                </a:spcBef>
                <a:buClrTx/>
                <a:buFontTx/>
                <a:buNone/>
              </a:pPr>
              <a:t>8</a:t>
            </a:fld>
            <a:endParaRPr lang="en-GB" altLang="en-US" b="0" dirty="0">
              <a:latin typeface="Arial" pitchFamily="34" charset="0"/>
            </a:endParaRPr>
          </a:p>
        </p:txBody>
      </p:sp>
      <p:sp>
        <p:nvSpPr>
          <p:cNvPr id="7680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96772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C3B98C8-FD81-42D9-9094-172042340ED8}" type="slidenum">
              <a:rPr lang="en-GB" altLang="en-US" smtClean="0">
                <a:latin typeface="Arial" pitchFamily="34" charset="0"/>
              </a:rPr>
              <a:pPr eaLnBrk="1" hangingPunct="1">
                <a:spcBef>
                  <a:spcPct val="0"/>
                </a:spcBef>
              </a:pPr>
              <a:t>9</a:t>
            </a:fld>
            <a:endParaRPr lang="en-GB" altLang="en-US" dirty="0" smtClean="0">
              <a:latin typeface="Arial" pitchFamily="34" charset="0"/>
            </a:endParaRPr>
          </a:p>
        </p:txBody>
      </p:sp>
      <p:sp>
        <p:nvSpPr>
          <p:cNvPr id="7782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D82EBA5B-B827-4A83-924E-9872069C160B}" type="slidenum">
              <a:rPr lang="en-GB" altLang="en-US" b="0">
                <a:latin typeface="Arial" pitchFamily="34" charset="0"/>
              </a:rPr>
              <a:pPr algn="r" eaLnBrk="1" hangingPunct="1">
                <a:spcBef>
                  <a:spcPct val="0"/>
                </a:spcBef>
                <a:buClrTx/>
                <a:buFontTx/>
                <a:buNone/>
              </a:pPr>
              <a:t>9</a:t>
            </a:fld>
            <a:endParaRPr lang="en-GB" altLang="en-US" b="0" dirty="0">
              <a:latin typeface="Arial" pitchFamily="34" charset="0"/>
            </a:endParaRPr>
          </a:p>
        </p:txBody>
      </p:sp>
      <p:sp>
        <p:nvSpPr>
          <p:cNvPr id="7782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95198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F8036C77-2F34-42A1-8C9D-901E88F122AF}" type="slidenum">
              <a:rPr lang="en-GB" altLang="en-US" smtClean="0">
                <a:latin typeface="Arial" pitchFamily="34" charset="0"/>
              </a:rPr>
              <a:pPr eaLnBrk="1" hangingPunct="1">
                <a:spcBef>
                  <a:spcPct val="0"/>
                </a:spcBef>
              </a:pPr>
              <a:t>10</a:t>
            </a:fld>
            <a:endParaRPr lang="en-GB" altLang="en-US" dirty="0" smtClean="0">
              <a:latin typeface="Arial" pitchFamily="34" charset="0"/>
            </a:endParaRPr>
          </a:p>
        </p:txBody>
      </p:sp>
      <p:sp>
        <p:nvSpPr>
          <p:cNvPr id="7885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351453FB-EDEE-466E-973B-01C741F361C9}" type="slidenum">
              <a:rPr lang="en-GB" altLang="en-US" b="0">
                <a:latin typeface="Arial" pitchFamily="34" charset="0"/>
              </a:rPr>
              <a:pPr algn="r" eaLnBrk="1" hangingPunct="1">
                <a:spcBef>
                  <a:spcPct val="0"/>
                </a:spcBef>
                <a:buClrTx/>
                <a:buFontTx/>
                <a:buNone/>
              </a:pPr>
              <a:t>10</a:t>
            </a:fld>
            <a:endParaRPr lang="en-GB" altLang="en-US" b="0" dirty="0">
              <a:latin typeface="Arial" pitchFamily="34" charset="0"/>
            </a:endParaRPr>
          </a:p>
        </p:txBody>
      </p:sp>
      <p:sp>
        <p:nvSpPr>
          <p:cNvPr id="7885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20218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56AC5707-EB4F-44EC-8FF3-AA14820B2311}" type="slidenum">
              <a:rPr lang="en-GB" altLang="en-US" smtClean="0">
                <a:latin typeface="Arial" pitchFamily="34" charset="0"/>
              </a:rPr>
              <a:pPr eaLnBrk="1" hangingPunct="1">
                <a:spcBef>
                  <a:spcPct val="0"/>
                </a:spcBef>
              </a:pPr>
              <a:t>11</a:t>
            </a:fld>
            <a:endParaRPr lang="en-GB" altLang="en-US" dirty="0" smtClean="0">
              <a:latin typeface="Arial" pitchFamily="34" charset="0"/>
            </a:endParaRPr>
          </a:p>
        </p:txBody>
      </p:sp>
      <p:sp>
        <p:nvSpPr>
          <p:cNvPr id="7987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B42C6C31-B497-4861-BEF1-474097AA8944}" type="slidenum">
              <a:rPr lang="en-GB" altLang="en-US" b="0">
                <a:latin typeface="Arial" pitchFamily="34" charset="0"/>
              </a:rPr>
              <a:pPr algn="r" eaLnBrk="1" hangingPunct="1">
                <a:spcBef>
                  <a:spcPct val="0"/>
                </a:spcBef>
                <a:buClrTx/>
                <a:buFontTx/>
                <a:buNone/>
              </a:pPr>
              <a:t>11</a:t>
            </a:fld>
            <a:endParaRPr lang="en-GB" altLang="en-US" b="0" dirty="0">
              <a:latin typeface="Arial" pitchFamily="34" charset="0"/>
            </a:endParaRPr>
          </a:p>
        </p:txBody>
      </p:sp>
      <p:sp>
        <p:nvSpPr>
          <p:cNvPr id="7987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03773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6610059-62DB-4414-8DFC-D25F619CB37D}" type="slidenum">
              <a:rPr lang="en-GB" altLang="en-US" smtClean="0">
                <a:latin typeface="Arial" pitchFamily="34" charset="0"/>
              </a:rPr>
              <a:pPr eaLnBrk="1" hangingPunct="1">
                <a:spcBef>
                  <a:spcPct val="0"/>
                </a:spcBef>
              </a:pPr>
              <a:t>12</a:t>
            </a:fld>
            <a:endParaRPr lang="en-GB" altLang="en-US" dirty="0" smtClean="0">
              <a:latin typeface="Arial" pitchFamily="34" charset="0"/>
            </a:endParaRPr>
          </a:p>
        </p:txBody>
      </p:sp>
      <p:sp>
        <p:nvSpPr>
          <p:cNvPr id="8089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BC5B0770-EFE8-47DB-97A5-A9C4989931DB}" type="slidenum">
              <a:rPr lang="en-GB" altLang="en-US" b="0">
                <a:latin typeface="Arial" pitchFamily="34" charset="0"/>
              </a:rPr>
              <a:pPr algn="r" eaLnBrk="1" hangingPunct="1">
                <a:spcBef>
                  <a:spcPct val="0"/>
                </a:spcBef>
                <a:buClrTx/>
                <a:buFontTx/>
                <a:buNone/>
              </a:pPr>
              <a:t>12</a:t>
            </a:fld>
            <a:endParaRPr lang="en-GB" altLang="en-US" b="0" dirty="0">
              <a:latin typeface="Arial" pitchFamily="34" charset="0"/>
            </a:endParaRPr>
          </a:p>
        </p:txBody>
      </p:sp>
      <p:sp>
        <p:nvSpPr>
          <p:cNvPr id="8090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70374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jpe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7.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Master" Target="../slideMasters/slideMaster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000" y="2905200"/>
            <a:ext cx="4996800" cy="363600"/>
          </a:xfrm>
        </p:spPr>
        <p:txBody>
          <a:bodyPr anchor="t"/>
          <a:lstStyle>
            <a:lvl1pPr algn="r">
              <a:defRPr sz="2700"/>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1" y="3247200"/>
            <a:ext cx="1522799" cy="145800"/>
          </a:xfrm>
        </p:spPr>
        <p:txBody>
          <a:bodyPr anchor="t"/>
          <a:lstStyle>
            <a:lvl1pPr algn="r">
              <a:defRPr b="1" cap="all" baseline="0"/>
            </a:lvl1pPr>
          </a:lstStyle>
          <a:p>
            <a:fld id="{ADDB6B5F-43D6-41FE-AC16-7E33290B0982}" type="datetime3">
              <a:rPr lang="en-US" smtClean="0"/>
              <a:pPr/>
              <a:t>5 July 2019</a:t>
            </a:fld>
            <a:endParaRPr lang="en-GB" dirty="0"/>
          </a:p>
        </p:txBody>
      </p:sp>
      <p:grpSp>
        <p:nvGrpSpPr>
          <p:cNvPr id="7" name="Group 4">
            <a:extLst>
              <a:ext uri="{FF2B5EF4-FFF2-40B4-BE49-F238E27FC236}">
                <a16:creationId xmlns:a16="http://schemas.microsoft.com/office/drawing/2014/main" xmlns="" id="{256774C6-BF72-4D8A-AD80-5F476EE27ACF}"/>
              </a:ext>
            </a:extLst>
          </p:cNvPr>
          <p:cNvGrpSpPr>
            <a:grpSpLocks noChangeAspect="1"/>
          </p:cNvGrpSpPr>
          <p:nvPr userDrawn="1"/>
        </p:nvGrpSpPr>
        <p:grpSpPr bwMode="auto">
          <a:xfrm>
            <a:off x="6243100" y="2620800"/>
            <a:ext cx="2304000" cy="784800"/>
            <a:chOff x="134" y="-75"/>
            <a:chExt cx="5760" cy="1962"/>
          </a:xfrm>
        </p:grpSpPr>
        <p:sp>
          <p:nvSpPr>
            <p:cNvPr id="8" name="Freeform 5">
              <a:extLst>
                <a:ext uri="{FF2B5EF4-FFF2-40B4-BE49-F238E27FC236}">
                  <a16:creationId xmlns:a16="http://schemas.microsoft.com/office/drawing/2014/main" xmlns="" id="{45A97F7C-B6FA-45AE-BE1C-F429AE5BF2A5}"/>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6">
              <a:extLst>
                <a:ext uri="{FF2B5EF4-FFF2-40B4-BE49-F238E27FC236}">
                  <a16:creationId xmlns:a16="http://schemas.microsoft.com/office/drawing/2014/main" xmlns="" id="{886E342E-E45A-43B3-B9E1-73225C5BF9E6}"/>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
              <a:extLst>
                <a:ext uri="{FF2B5EF4-FFF2-40B4-BE49-F238E27FC236}">
                  <a16:creationId xmlns:a16="http://schemas.microsoft.com/office/drawing/2014/main" xmlns="" id="{129B2DEB-7B9F-4D64-8089-6D0B3E3912E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8">
              <a:extLst>
                <a:ext uri="{FF2B5EF4-FFF2-40B4-BE49-F238E27FC236}">
                  <a16:creationId xmlns:a16="http://schemas.microsoft.com/office/drawing/2014/main" xmlns="" id="{C300526D-E012-4BAE-8391-D5D8AC2D7DBC}"/>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9">
              <a:extLst>
                <a:ext uri="{FF2B5EF4-FFF2-40B4-BE49-F238E27FC236}">
                  <a16:creationId xmlns:a16="http://schemas.microsoft.com/office/drawing/2014/main" xmlns="" id="{6A7AE131-D39D-4DB9-A6BC-6FF7B911FE2B}"/>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0">
              <a:extLst>
                <a:ext uri="{FF2B5EF4-FFF2-40B4-BE49-F238E27FC236}">
                  <a16:creationId xmlns:a16="http://schemas.microsoft.com/office/drawing/2014/main" xmlns="" id="{8357AD78-2C63-4CB1-8647-644EBFF3EA94}"/>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1">
              <a:extLst>
                <a:ext uri="{FF2B5EF4-FFF2-40B4-BE49-F238E27FC236}">
                  <a16:creationId xmlns:a16="http://schemas.microsoft.com/office/drawing/2014/main" xmlns="" id="{8ECF6878-6E9B-4332-9675-D0952FFA39D3}"/>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2">
              <a:extLst>
                <a:ext uri="{FF2B5EF4-FFF2-40B4-BE49-F238E27FC236}">
                  <a16:creationId xmlns:a16="http://schemas.microsoft.com/office/drawing/2014/main" xmlns="" id="{0504A538-60E5-403C-918B-14108809948A}"/>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3">
              <a:extLst>
                <a:ext uri="{FF2B5EF4-FFF2-40B4-BE49-F238E27FC236}">
                  <a16:creationId xmlns:a16="http://schemas.microsoft.com/office/drawing/2014/main" xmlns="" id="{274DF6B0-A48C-4745-AD56-363FDEC09A12}"/>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4">
              <a:extLst>
                <a:ext uri="{FF2B5EF4-FFF2-40B4-BE49-F238E27FC236}">
                  <a16:creationId xmlns:a16="http://schemas.microsoft.com/office/drawing/2014/main" xmlns="" id="{F5B6599B-406C-468F-AA8D-B60BCFE3938C}"/>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5">
              <a:extLst>
                <a:ext uri="{FF2B5EF4-FFF2-40B4-BE49-F238E27FC236}">
                  <a16:creationId xmlns:a16="http://schemas.microsoft.com/office/drawing/2014/main" xmlns="" id="{E4D117DE-675E-4F60-A8A4-4944DC57D32F}"/>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6">
              <a:extLst>
                <a:ext uri="{FF2B5EF4-FFF2-40B4-BE49-F238E27FC236}">
                  <a16:creationId xmlns:a16="http://schemas.microsoft.com/office/drawing/2014/main" xmlns="" id="{61029484-B797-455C-B87B-959187EBCBF4}"/>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7">
              <a:extLst>
                <a:ext uri="{FF2B5EF4-FFF2-40B4-BE49-F238E27FC236}">
                  <a16:creationId xmlns:a16="http://schemas.microsoft.com/office/drawing/2014/main" xmlns="" id="{8063941E-21B8-44DD-A283-94D5D0FD18E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558176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urpos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E200-231C-462C-9340-0F878EE9074D}"/>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pic>
        <p:nvPicPr>
          <p:cNvPr id="7" name="Picture 6">
            <a:extLst>
              <a:ext uri="{FF2B5EF4-FFF2-40B4-BE49-F238E27FC236}">
                <a16:creationId xmlns:a16="http://schemas.microsoft.com/office/drawing/2014/main" xmlns="" id="{33FA8D5C-A168-453D-86D4-9C1E7E6EF4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7560" y="2995200"/>
            <a:ext cx="6129540" cy="271273"/>
          </a:xfrm>
          <a:prstGeom prst="rect">
            <a:avLst/>
          </a:prstGeom>
        </p:spPr>
      </p:pic>
      <p:sp>
        <p:nvSpPr>
          <p:cNvPr id="9" name="Text Placeholder 8">
            <a:extLst>
              <a:ext uri="{FF2B5EF4-FFF2-40B4-BE49-F238E27FC236}">
                <a16:creationId xmlns:a16="http://schemas.microsoft.com/office/drawing/2014/main" xmlns=""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grpSp>
        <p:nvGrpSpPr>
          <p:cNvPr id="8" name="Group 4">
            <a:extLst>
              <a:ext uri="{FF2B5EF4-FFF2-40B4-BE49-F238E27FC236}">
                <a16:creationId xmlns:a16="http://schemas.microsoft.com/office/drawing/2014/main" xmlns="" id="{E61854D4-7D42-42F8-8EB5-31AA12955E12}"/>
              </a:ext>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10" name="Freeform 5">
              <a:extLst>
                <a:ext uri="{FF2B5EF4-FFF2-40B4-BE49-F238E27FC236}">
                  <a16:creationId xmlns:a16="http://schemas.microsoft.com/office/drawing/2014/main" xmlns="" id="{3F56BFE3-0F80-47A6-849C-3DEF2E16BA07}"/>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a16="http://schemas.microsoft.com/office/drawing/2014/main" xmlns="" id="{1F15C015-E08F-44A6-901F-4254A2F36DB7}"/>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a16="http://schemas.microsoft.com/office/drawing/2014/main" xmlns="" id="{655F8514-72C8-4407-BD93-95327C78AEA2}"/>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a16="http://schemas.microsoft.com/office/drawing/2014/main" xmlns="" id="{D7A83BA7-4125-4C83-ABAA-3AD981B67D26}"/>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a:extLst>
                <a:ext uri="{FF2B5EF4-FFF2-40B4-BE49-F238E27FC236}">
                  <a16:creationId xmlns:a16="http://schemas.microsoft.com/office/drawing/2014/main" xmlns="" id="{078C3575-4A9F-449D-BC2E-E239BB135D86}"/>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a:extLst>
                <a:ext uri="{FF2B5EF4-FFF2-40B4-BE49-F238E27FC236}">
                  <a16:creationId xmlns:a16="http://schemas.microsoft.com/office/drawing/2014/main" xmlns="" id="{4D2F2BA4-B5C1-418D-8BE1-FDB0658487AE}"/>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a:extLst>
                <a:ext uri="{FF2B5EF4-FFF2-40B4-BE49-F238E27FC236}">
                  <a16:creationId xmlns:a16="http://schemas.microsoft.com/office/drawing/2014/main" xmlns="" id="{BF2EB0DF-ED98-4690-AF9C-794445338549}"/>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a:extLst>
                <a:ext uri="{FF2B5EF4-FFF2-40B4-BE49-F238E27FC236}">
                  <a16:creationId xmlns:a16="http://schemas.microsoft.com/office/drawing/2014/main" xmlns="" id="{F51295A4-C326-465C-B5E1-363B7050350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3">
              <a:extLst>
                <a:ext uri="{FF2B5EF4-FFF2-40B4-BE49-F238E27FC236}">
                  <a16:creationId xmlns:a16="http://schemas.microsoft.com/office/drawing/2014/main" xmlns="" id="{FB21DE5C-F96D-48C7-A416-1B7DAA838008}"/>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4">
              <a:extLst>
                <a:ext uri="{FF2B5EF4-FFF2-40B4-BE49-F238E27FC236}">
                  <a16:creationId xmlns:a16="http://schemas.microsoft.com/office/drawing/2014/main" xmlns="" id="{FA81914C-0873-4C9A-93EB-68181768E339}"/>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5">
              <a:extLst>
                <a:ext uri="{FF2B5EF4-FFF2-40B4-BE49-F238E27FC236}">
                  <a16:creationId xmlns:a16="http://schemas.microsoft.com/office/drawing/2014/main" xmlns="" id="{5BC03760-CE40-45F8-94E7-DA7780419CC2}"/>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6">
              <a:extLst>
                <a:ext uri="{FF2B5EF4-FFF2-40B4-BE49-F238E27FC236}">
                  <a16:creationId xmlns:a16="http://schemas.microsoft.com/office/drawing/2014/main" xmlns="" id="{933220D6-F15E-4FB1-AF9C-E7113FB85AF9}"/>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a:extLst>
                <a:ext uri="{FF2B5EF4-FFF2-40B4-BE49-F238E27FC236}">
                  <a16:creationId xmlns:a16="http://schemas.microsoft.com/office/drawing/2014/main" xmlns="" id="{7CFC4469-D04E-40F1-857E-87E9A58799D6}"/>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46762623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73_Title N-tab RED">
    <p:spTree>
      <p:nvGrpSpPr>
        <p:cNvPr id="1" name=""/>
        <p:cNvGrpSpPr/>
        <p:nvPr/>
      </p:nvGrpSpPr>
      <p:grpSpPr>
        <a:xfrm>
          <a:off x="0" y="0"/>
          <a:ext cx="0" cy="0"/>
          <a:chOff x="0" y="0"/>
          <a:chExt cx="0" cy="0"/>
        </a:xfrm>
      </p:grpSpPr>
      <p:pic>
        <p:nvPicPr>
          <p:cNvPr id="5"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963645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74_Title Full Logo RED">
    <p:spTree>
      <p:nvGrpSpPr>
        <p:cNvPr id="1" name=""/>
        <p:cNvGrpSpPr/>
        <p:nvPr/>
      </p:nvGrpSpPr>
      <p:grpSpPr>
        <a:xfrm>
          <a:off x="0" y="0"/>
          <a:ext cx="0" cy="0"/>
          <a:chOff x="0" y="0"/>
          <a:chExt cx="0" cy="0"/>
        </a:xfrm>
      </p:grpSpPr>
      <p:pic>
        <p:nvPicPr>
          <p:cNvPr id="5"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72695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76_Title N-tab White">
    <p:spTree>
      <p:nvGrpSpPr>
        <p:cNvPr id="1" name=""/>
        <p:cNvGrpSpPr/>
        <p:nvPr/>
      </p:nvGrpSpPr>
      <p:grpSpPr>
        <a:xfrm>
          <a:off x="0" y="0"/>
          <a:ext cx="0" cy="0"/>
          <a:chOff x="0" y="0"/>
          <a:chExt cx="0" cy="0"/>
        </a:xfrm>
      </p:grpSpPr>
      <p:pic>
        <p:nvPicPr>
          <p:cNvPr id="4" name="Picture 15" descr="Red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Red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3"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5"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712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75_Title N-tab White">
    <p:spTree>
      <p:nvGrpSpPr>
        <p:cNvPr id="1" name=""/>
        <p:cNvGrpSpPr/>
        <p:nvPr/>
      </p:nvGrpSpPr>
      <p:grpSpPr>
        <a:xfrm>
          <a:off x="0" y="0"/>
          <a:ext cx="0" cy="0"/>
          <a:chOff x="0" y="0"/>
          <a:chExt cx="0" cy="0"/>
        </a:xfrm>
      </p:grpSpPr>
      <p:pic>
        <p:nvPicPr>
          <p:cNvPr id="5" name="Picture 10"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686709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76_Title Full Logo White">
    <p:spTree>
      <p:nvGrpSpPr>
        <p:cNvPr id="1" name=""/>
        <p:cNvGrpSpPr/>
        <p:nvPr/>
      </p:nvGrpSpPr>
      <p:grpSpPr>
        <a:xfrm>
          <a:off x="0" y="0"/>
          <a:ext cx="0" cy="0"/>
          <a:chOff x="0" y="0"/>
          <a:chExt cx="0" cy="0"/>
        </a:xfrm>
      </p:grpSpPr>
      <p:pic>
        <p:nvPicPr>
          <p:cNvPr id="5" name="Picture 8"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321429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pic>
        <p:nvPicPr>
          <p:cNvPr id="6" name="Picture 7"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5713355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8_Title only">
    <p:spTree>
      <p:nvGrpSpPr>
        <p:cNvPr id="1" name=""/>
        <p:cNvGrpSpPr/>
        <p:nvPr/>
      </p:nvGrpSpPr>
      <p:grpSpPr>
        <a:xfrm>
          <a:off x="0" y="0"/>
          <a:ext cx="0" cy="0"/>
          <a:chOff x="0" y="0"/>
          <a:chExt cx="0" cy="0"/>
        </a:xfrm>
      </p:grpSpPr>
      <p:pic>
        <p:nvPicPr>
          <p:cNvPr id="4" name="Picture 5"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3608936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9_Chart">
    <p:spTree>
      <p:nvGrpSpPr>
        <p:cNvPr id="1" name=""/>
        <p:cNvGrpSpPr/>
        <p:nvPr/>
      </p:nvGrpSpPr>
      <p:grpSpPr>
        <a:xfrm>
          <a:off x="0" y="0"/>
          <a:ext cx="0" cy="0"/>
          <a:chOff x="0" y="0"/>
          <a:chExt cx="0" cy="0"/>
        </a:xfrm>
      </p:grpSpPr>
      <p:pic>
        <p:nvPicPr>
          <p:cNvPr id="6" name="Picture 7"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7003734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0_Side-by-side">
    <p:spTree>
      <p:nvGrpSpPr>
        <p:cNvPr id="1" name=""/>
        <p:cNvGrpSpPr/>
        <p:nvPr/>
      </p:nvGrpSpPr>
      <p:grpSpPr>
        <a:xfrm>
          <a:off x="0" y="0"/>
          <a:ext cx="0" cy="0"/>
          <a:chOff x="0" y="0"/>
          <a:chExt cx="0" cy="0"/>
        </a:xfrm>
      </p:grpSpPr>
      <p:pic>
        <p:nvPicPr>
          <p:cNvPr id="8" name="Picture 8"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0902022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1_Table">
    <p:spTree>
      <p:nvGrpSpPr>
        <p:cNvPr id="1" name=""/>
        <p:cNvGrpSpPr/>
        <p:nvPr/>
      </p:nvGrpSpPr>
      <p:grpSpPr>
        <a:xfrm>
          <a:off x="0" y="0"/>
          <a:ext cx="0" cy="0"/>
          <a:chOff x="0" y="0"/>
          <a:chExt cx="0" cy="0"/>
        </a:xfrm>
      </p:grpSpPr>
      <p:pic>
        <p:nvPicPr>
          <p:cNvPr id="5" name="Picture 6"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90447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rpose Slide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E200-231C-462C-9340-0F878EE9074D}"/>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pic>
        <p:nvPicPr>
          <p:cNvPr id="7" name="Picture 6">
            <a:extLst>
              <a:ext uri="{FF2B5EF4-FFF2-40B4-BE49-F238E27FC236}">
                <a16:creationId xmlns:a16="http://schemas.microsoft.com/office/drawing/2014/main" xmlns="" id="{33FA8D5C-A168-453D-86D4-9C1E7E6EF4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7560" y="2995200"/>
            <a:ext cx="6129540" cy="271273"/>
          </a:xfrm>
          <a:prstGeom prst="rect">
            <a:avLst/>
          </a:prstGeom>
        </p:spPr>
      </p:pic>
      <p:sp>
        <p:nvSpPr>
          <p:cNvPr id="9" name="Text Placeholder 8">
            <a:extLst>
              <a:ext uri="{FF2B5EF4-FFF2-40B4-BE49-F238E27FC236}">
                <a16:creationId xmlns:a16="http://schemas.microsoft.com/office/drawing/2014/main" xmlns=""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grpSp>
        <p:nvGrpSpPr>
          <p:cNvPr id="8" name="Group 4">
            <a:extLst>
              <a:ext uri="{FF2B5EF4-FFF2-40B4-BE49-F238E27FC236}">
                <a16:creationId xmlns:a16="http://schemas.microsoft.com/office/drawing/2014/main" xmlns="" id="{E61854D4-7D42-42F8-8EB5-31AA12955E12}"/>
              </a:ext>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10" name="Freeform 5">
              <a:extLst>
                <a:ext uri="{FF2B5EF4-FFF2-40B4-BE49-F238E27FC236}">
                  <a16:creationId xmlns:a16="http://schemas.microsoft.com/office/drawing/2014/main" xmlns="" id="{3F56BFE3-0F80-47A6-849C-3DEF2E16BA07}"/>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a16="http://schemas.microsoft.com/office/drawing/2014/main" xmlns="" id="{1F15C015-E08F-44A6-901F-4254A2F36DB7}"/>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a16="http://schemas.microsoft.com/office/drawing/2014/main" xmlns="" id="{655F8514-72C8-4407-BD93-95327C78AEA2}"/>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a16="http://schemas.microsoft.com/office/drawing/2014/main" xmlns="" id="{D7A83BA7-4125-4C83-ABAA-3AD981B67D26}"/>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a:extLst>
                <a:ext uri="{FF2B5EF4-FFF2-40B4-BE49-F238E27FC236}">
                  <a16:creationId xmlns:a16="http://schemas.microsoft.com/office/drawing/2014/main" xmlns="" id="{078C3575-4A9F-449D-BC2E-E239BB135D86}"/>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a:extLst>
                <a:ext uri="{FF2B5EF4-FFF2-40B4-BE49-F238E27FC236}">
                  <a16:creationId xmlns:a16="http://schemas.microsoft.com/office/drawing/2014/main" xmlns="" id="{4D2F2BA4-B5C1-418D-8BE1-FDB0658487AE}"/>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a:extLst>
                <a:ext uri="{FF2B5EF4-FFF2-40B4-BE49-F238E27FC236}">
                  <a16:creationId xmlns:a16="http://schemas.microsoft.com/office/drawing/2014/main" xmlns="" id="{BF2EB0DF-ED98-4690-AF9C-794445338549}"/>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a:extLst>
                <a:ext uri="{FF2B5EF4-FFF2-40B4-BE49-F238E27FC236}">
                  <a16:creationId xmlns:a16="http://schemas.microsoft.com/office/drawing/2014/main" xmlns="" id="{F51295A4-C326-465C-B5E1-363B7050350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3">
              <a:extLst>
                <a:ext uri="{FF2B5EF4-FFF2-40B4-BE49-F238E27FC236}">
                  <a16:creationId xmlns:a16="http://schemas.microsoft.com/office/drawing/2014/main" xmlns="" id="{FB21DE5C-F96D-48C7-A416-1B7DAA838008}"/>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4">
              <a:extLst>
                <a:ext uri="{FF2B5EF4-FFF2-40B4-BE49-F238E27FC236}">
                  <a16:creationId xmlns:a16="http://schemas.microsoft.com/office/drawing/2014/main" xmlns="" id="{FA81914C-0873-4C9A-93EB-68181768E339}"/>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5">
              <a:extLst>
                <a:ext uri="{FF2B5EF4-FFF2-40B4-BE49-F238E27FC236}">
                  <a16:creationId xmlns:a16="http://schemas.microsoft.com/office/drawing/2014/main" xmlns="" id="{5BC03760-CE40-45F8-94E7-DA7780419CC2}"/>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6">
              <a:extLst>
                <a:ext uri="{FF2B5EF4-FFF2-40B4-BE49-F238E27FC236}">
                  <a16:creationId xmlns:a16="http://schemas.microsoft.com/office/drawing/2014/main" xmlns="" id="{933220D6-F15E-4FB1-AF9C-E7113FB85AF9}"/>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a:extLst>
                <a:ext uri="{FF2B5EF4-FFF2-40B4-BE49-F238E27FC236}">
                  <a16:creationId xmlns:a16="http://schemas.microsoft.com/office/drawing/2014/main" xmlns="" id="{7CFC4469-D04E-40F1-857E-87E9A58799D6}"/>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8579928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2_Quote White">
    <p:spTree>
      <p:nvGrpSpPr>
        <p:cNvPr id="1" name=""/>
        <p:cNvGrpSpPr/>
        <p:nvPr/>
      </p:nvGrpSpPr>
      <p:grpSpPr>
        <a:xfrm>
          <a:off x="0" y="0"/>
          <a:ext cx="0" cy="0"/>
          <a:chOff x="0" y="0"/>
          <a:chExt cx="0" cy="0"/>
        </a:xfrm>
      </p:grpSpPr>
      <p:pic>
        <p:nvPicPr>
          <p:cNvPr id="4" name="Picture 7"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28986252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83_Quote Texture RED">
    <p:spTree>
      <p:nvGrpSpPr>
        <p:cNvPr id="1" name=""/>
        <p:cNvGrpSpPr/>
        <p:nvPr/>
      </p:nvGrpSpPr>
      <p:grpSpPr>
        <a:xfrm>
          <a:off x="0" y="0"/>
          <a:ext cx="0" cy="0"/>
          <a:chOff x="0" y="0"/>
          <a:chExt cx="0" cy="0"/>
        </a:xfrm>
      </p:grpSpPr>
      <p:pic>
        <p:nvPicPr>
          <p:cNvPr id="4"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34767217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4_Divider Slide RED">
    <p:spTree>
      <p:nvGrpSpPr>
        <p:cNvPr id="1" name=""/>
        <p:cNvGrpSpPr/>
        <p:nvPr/>
      </p:nvGrpSpPr>
      <p:grpSpPr>
        <a:xfrm>
          <a:off x="0" y="0"/>
          <a:ext cx="0" cy="0"/>
          <a:chOff x="0" y="0"/>
          <a:chExt cx="0" cy="0"/>
        </a:xfrm>
      </p:grpSpPr>
      <p:pic>
        <p:nvPicPr>
          <p:cNvPr id="3" name="Picture 1" descr="Red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Red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3812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5_Divider White">
    <p:spTree>
      <p:nvGrpSpPr>
        <p:cNvPr id="1" name=""/>
        <p:cNvGrpSpPr/>
        <p:nvPr/>
      </p:nvGrpSpPr>
      <p:grpSpPr>
        <a:xfrm>
          <a:off x="0" y="0"/>
          <a:ext cx="0" cy="0"/>
          <a:chOff x="0" y="0"/>
          <a:chExt cx="0" cy="0"/>
        </a:xfrm>
      </p:grpSpPr>
      <p:pic>
        <p:nvPicPr>
          <p:cNvPr id="3" name="Picture 3"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462034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86_Divider Texture RED">
    <p:spTree>
      <p:nvGrpSpPr>
        <p:cNvPr id="1" name=""/>
        <p:cNvGrpSpPr/>
        <p:nvPr/>
      </p:nvGrpSpPr>
      <p:grpSpPr>
        <a:xfrm>
          <a:off x="0" y="0"/>
          <a:ext cx="0" cy="0"/>
          <a:chOff x="0" y="0"/>
          <a:chExt cx="0" cy="0"/>
        </a:xfrm>
      </p:grpSpPr>
      <p:pic>
        <p:nvPicPr>
          <p:cNvPr id="3"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6090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87_End Slide N-tab RED">
    <p:spTree>
      <p:nvGrpSpPr>
        <p:cNvPr id="1" name=""/>
        <p:cNvGrpSpPr/>
        <p:nvPr/>
      </p:nvGrpSpPr>
      <p:grpSpPr>
        <a:xfrm>
          <a:off x="0" y="0"/>
          <a:ext cx="0" cy="0"/>
          <a:chOff x="0" y="0"/>
          <a:chExt cx="0" cy="0"/>
        </a:xfrm>
      </p:grpSpPr>
      <p:pic>
        <p:nvPicPr>
          <p:cNvPr id="2" name="Picture 4"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503590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88_End Slide Full Logo RED">
    <p:spTree>
      <p:nvGrpSpPr>
        <p:cNvPr id="1" name=""/>
        <p:cNvGrpSpPr/>
        <p:nvPr/>
      </p:nvGrpSpPr>
      <p:grpSpPr>
        <a:xfrm>
          <a:off x="0" y="0"/>
          <a:ext cx="0" cy="0"/>
          <a:chOff x="0" y="0"/>
          <a:chExt cx="0" cy="0"/>
        </a:xfrm>
      </p:grpSpPr>
      <p:pic>
        <p:nvPicPr>
          <p:cNvPr id="2" name="Picture 4"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9823154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3811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74638"/>
            <a:ext cx="7918450" cy="60166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582613" y="1125540"/>
            <a:ext cx="8191500" cy="4427537"/>
          </a:xfrm>
        </p:spPr>
        <p:txBody>
          <a:bodyPr/>
          <a:lstStyle/>
          <a:p>
            <a:pPr lvl="0"/>
            <a:endParaRPr lang="en-GB" noProof="0" dirty="0" smtClean="0"/>
          </a:p>
        </p:txBody>
      </p:sp>
    </p:spTree>
    <p:extLst>
      <p:ext uri="{BB962C8B-B14F-4D97-AF65-F5344CB8AC3E}">
        <p14:creationId xmlns:p14="http://schemas.microsoft.com/office/powerpoint/2010/main" val="31370823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5" name="Picture 13"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17"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19" name="Subtitle 2"/>
          <p:cNvSpPr>
            <a:spLocks noGrp="1"/>
          </p:cNvSpPr>
          <p:nvPr>
            <p:ph type="subTitle" idx="1"/>
          </p:nvPr>
        </p:nvSpPr>
        <p:spPr>
          <a:xfrm>
            <a:off x="275681"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83490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xmlns="" id="{8AA6374D-8816-4984-AA02-834E5E492DF4}"/>
              </a:ext>
            </a:extLst>
          </p:cNvPr>
          <p:cNvGrpSpPr>
            <a:grpSpLocks noChangeAspect="1"/>
          </p:cNvGrpSpPr>
          <p:nvPr userDrawn="1"/>
        </p:nvGrpSpPr>
        <p:grpSpPr bwMode="auto">
          <a:xfrm>
            <a:off x="7053100" y="5839200"/>
            <a:ext cx="1494000" cy="508893"/>
            <a:chOff x="134" y="-75"/>
            <a:chExt cx="5760" cy="1962"/>
          </a:xfrm>
          <a:solidFill>
            <a:schemeClr val="bg1"/>
          </a:solidFill>
        </p:grpSpPr>
        <p:sp>
          <p:nvSpPr>
            <p:cNvPr id="7" name="Freeform 5">
              <a:extLst>
                <a:ext uri="{FF2B5EF4-FFF2-40B4-BE49-F238E27FC236}">
                  <a16:creationId xmlns:a16="http://schemas.microsoft.com/office/drawing/2014/main" xmlns=""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a16="http://schemas.microsoft.com/office/drawing/2014/main" xmlns=""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a16="http://schemas.microsoft.com/office/drawing/2014/main" xmlns=""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a16="http://schemas.microsoft.com/office/drawing/2014/main" xmlns=""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a16="http://schemas.microsoft.com/office/drawing/2014/main" xmlns=""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a16="http://schemas.microsoft.com/office/drawing/2014/main" xmlns=""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a16="http://schemas.microsoft.com/office/drawing/2014/main" xmlns=""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a16="http://schemas.microsoft.com/office/drawing/2014/main" xmlns=""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a16="http://schemas.microsoft.com/office/drawing/2014/main" xmlns=""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a16="http://schemas.microsoft.com/office/drawing/2014/main" xmlns=""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a16="http://schemas.microsoft.com/office/drawing/2014/main" xmlns=""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a16="http://schemas.microsoft.com/office/drawing/2014/main" xmlns=""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a16="http://schemas.microsoft.com/office/drawing/2014/main" xmlns=""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
        <p:nvSpPr>
          <p:cNvPr id="3" name="TextBox 2">
            <a:extLst>
              <a:ext uri="{FF2B5EF4-FFF2-40B4-BE49-F238E27FC236}">
                <a16:creationId xmlns:a16="http://schemas.microsoft.com/office/drawing/2014/main" xmlns="" id="{BAEA2F3C-4123-4163-946A-C1ABED99E969}"/>
              </a:ext>
            </a:extLst>
          </p:cNvPr>
          <p:cNvSpPr txBox="1"/>
          <p:nvPr userDrawn="1"/>
        </p:nvSpPr>
        <p:spPr>
          <a:xfrm>
            <a:off x="2717223" y="6044400"/>
            <a:ext cx="4248777" cy="399956"/>
          </a:xfrm>
          <a:prstGeom prst="rect">
            <a:avLst/>
          </a:prstGeom>
          <a:noFill/>
        </p:spPr>
        <p:txBody>
          <a:bodyPr wrap="square" lIns="0" tIns="0" rIns="0" bIns="0" rtlCol="0">
            <a:noAutofit/>
          </a:bodyPr>
          <a:lstStyle/>
          <a:p>
            <a:pPr algn="r">
              <a:lnSpc>
                <a:spcPts val="1340"/>
              </a:lnSpc>
            </a:pPr>
            <a:r>
              <a:rPr lang="en-GB" sz="950" dirty="0" smtClean="0">
                <a:solidFill>
                  <a:schemeClr val="bg1"/>
                </a:solidFill>
              </a:rPr>
              <a:t>Seafish,</a:t>
            </a:r>
            <a:r>
              <a:rPr lang="en-GB" sz="950" baseline="0" dirty="0" smtClean="0">
                <a:solidFill>
                  <a:schemeClr val="bg1"/>
                </a:solidFill>
              </a:rPr>
              <a:t> Origin Way, Europarc, Grimsby, NE Lincolnshire, DN37 9TZ</a:t>
            </a:r>
            <a:endParaRPr lang="en-GB" sz="950" dirty="0">
              <a:solidFill>
                <a:schemeClr val="bg1"/>
              </a:solidFill>
            </a:endParaRPr>
          </a:p>
          <a:p>
            <a:pPr algn="r">
              <a:lnSpc>
                <a:spcPts val="1340"/>
              </a:lnSpc>
            </a:pPr>
            <a:r>
              <a:rPr lang="en-GB" sz="950" dirty="0">
                <a:solidFill>
                  <a:schemeClr val="bg1"/>
                </a:solidFill>
              </a:rPr>
              <a:t>TEL +44 (</a:t>
            </a:r>
            <a:r>
              <a:rPr lang="en-GB" sz="950" dirty="0" smtClean="0">
                <a:solidFill>
                  <a:schemeClr val="bg1"/>
                </a:solidFill>
              </a:rPr>
              <a:t>0)1472 252300   </a:t>
            </a:r>
            <a:r>
              <a:rPr lang="en-GB" sz="950" dirty="0">
                <a:solidFill>
                  <a:schemeClr val="bg1"/>
                </a:solidFill>
              </a:rPr>
              <a:t>FAX +</a:t>
            </a:r>
            <a:r>
              <a:rPr lang="en-GB" sz="950" dirty="0" smtClean="0">
                <a:solidFill>
                  <a:schemeClr val="bg1"/>
                </a:solidFill>
              </a:rPr>
              <a:t>44(0)268792 </a:t>
            </a:r>
            <a:r>
              <a:rPr lang="en-GB" sz="950" dirty="0">
                <a:solidFill>
                  <a:schemeClr val="bg1"/>
                </a:solidFill>
              </a:rPr>
              <a:t>seafish@seafish.co.uk</a:t>
            </a:r>
          </a:p>
        </p:txBody>
      </p:sp>
    </p:spTree>
    <p:extLst>
      <p:ext uri="{BB962C8B-B14F-4D97-AF65-F5344CB8AC3E}">
        <p14:creationId xmlns:p14="http://schemas.microsoft.com/office/powerpoint/2010/main" val="3906398257"/>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02_Title Full Logo BLUE">
    <p:spTree>
      <p:nvGrpSpPr>
        <p:cNvPr id="1" name=""/>
        <p:cNvGrpSpPr/>
        <p:nvPr/>
      </p:nvGrpSpPr>
      <p:grpSpPr>
        <a:xfrm>
          <a:off x="0" y="0"/>
          <a:ext cx="0" cy="0"/>
          <a:chOff x="0" y="0"/>
          <a:chExt cx="0" cy="0"/>
        </a:xfrm>
      </p:grpSpPr>
      <p:pic>
        <p:nvPicPr>
          <p:cNvPr id="6" name="Picture 1"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8" name="Picture 6"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75681"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5"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13768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4_Title N-tab White">
    <p:spTree>
      <p:nvGrpSpPr>
        <p:cNvPr id="1" name=""/>
        <p:cNvGrpSpPr/>
        <p:nvPr/>
      </p:nvGrpSpPr>
      <p:grpSpPr>
        <a:xfrm>
          <a:off x="0" y="0"/>
          <a:ext cx="0" cy="0"/>
          <a:chOff x="0" y="0"/>
          <a:chExt cx="0" cy="0"/>
        </a:xfrm>
      </p:grpSpPr>
      <p:pic>
        <p:nvPicPr>
          <p:cNvPr id="4" name="Picture 10" descr="Blu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lu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5"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14389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03_Title N-tab White">
    <p:spTree>
      <p:nvGrpSpPr>
        <p:cNvPr id="1" name=""/>
        <p:cNvGrpSpPr/>
        <p:nvPr/>
      </p:nvGrpSpPr>
      <p:grpSpPr>
        <a:xfrm>
          <a:off x="0" y="0"/>
          <a:ext cx="0" cy="0"/>
          <a:chOff x="0" y="0"/>
          <a:chExt cx="0" cy="0"/>
        </a:xfrm>
      </p:grpSpPr>
      <p:pic>
        <p:nvPicPr>
          <p:cNvPr id="5" name="Picture 9" descr="Blu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717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89965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04_Title Full Logo White">
    <p:spTree>
      <p:nvGrpSpPr>
        <p:cNvPr id="1" name=""/>
        <p:cNvGrpSpPr/>
        <p:nvPr/>
      </p:nvGrpSpPr>
      <p:grpSpPr>
        <a:xfrm>
          <a:off x="0" y="0"/>
          <a:ext cx="0" cy="0"/>
          <a:chOff x="0" y="0"/>
          <a:chExt cx="0" cy="0"/>
        </a:xfrm>
      </p:grpSpPr>
      <p:pic>
        <p:nvPicPr>
          <p:cNvPr id="5" name="Picture 10" descr="Blu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5"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726207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5031525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06_Title only">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104775" y="5483225"/>
            <a:ext cx="138528"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0"/>
              </a:spcBef>
              <a:spcAft>
                <a:spcPct val="0"/>
              </a:spcAft>
            </a:pPr>
            <a:endParaRPr lang="en-US" altLang="en-US" sz="1350" dirty="0" smtClean="0">
              <a:solidFill>
                <a:srgbClr val="000000"/>
              </a:solidFill>
              <a:latin typeface="Calibri" panose="020F0502020204030204" pitchFamily="34" charset="0"/>
              <a:ea typeface="ＭＳ Ｐゴシック" panose="020B0600070205080204" pitchFamily="34" charset="-128"/>
            </a:endParaRP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5"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0964858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474668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2728491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5"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0304461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Quote White">
    <p:spTree>
      <p:nvGrpSpPr>
        <p:cNvPr id="1" name=""/>
        <p:cNvGrpSpPr/>
        <p:nvPr/>
      </p:nvGrpSpPr>
      <p:grpSpPr>
        <a:xfrm>
          <a:off x="0" y="0"/>
          <a:ext cx="0" cy="0"/>
          <a:chOff x="0" y="0"/>
          <a:chExt cx="0" cy="0"/>
        </a:xfrm>
      </p:grpSpPr>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3409675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3232956129"/>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1_Quote Texture BLUE">
    <p:spTree>
      <p:nvGrpSpPr>
        <p:cNvPr id="1" name=""/>
        <p:cNvGrpSpPr/>
        <p:nvPr/>
      </p:nvGrpSpPr>
      <p:grpSpPr>
        <a:xfrm>
          <a:off x="0" y="0"/>
          <a:ext cx="0" cy="0"/>
          <a:chOff x="0" y="0"/>
          <a:chExt cx="0" cy="0"/>
        </a:xfrm>
      </p:grpSpPr>
      <p:pic>
        <p:nvPicPr>
          <p:cNvPr id="4" name="Picture 1"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193654282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2_Divider Slide BLUE">
    <p:spTree>
      <p:nvGrpSpPr>
        <p:cNvPr id="1" name=""/>
        <p:cNvGrpSpPr/>
        <p:nvPr/>
      </p:nvGrpSpPr>
      <p:grpSpPr>
        <a:xfrm>
          <a:off x="0" y="0"/>
          <a:ext cx="0" cy="0"/>
          <a:chOff x="0" y="0"/>
          <a:chExt cx="0" cy="0"/>
        </a:xfrm>
      </p:grpSpPr>
      <p:pic>
        <p:nvPicPr>
          <p:cNvPr id="3" name="Picture 7" descr="Blu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lu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8"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43639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3_Divider White">
    <p:spTree>
      <p:nvGrpSpPr>
        <p:cNvPr id="1" name=""/>
        <p:cNvGrpSpPr/>
        <p:nvPr/>
      </p:nvGrpSpPr>
      <p:grpSpPr>
        <a:xfrm>
          <a:off x="0" y="0"/>
          <a:ext cx="0" cy="0"/>
          <a:chOff x="0" y="0"/>
          <a:chExt cx="0" cy="0"/>
        </a:xfrm>
      </p:grpSpPr>
      <p:sp>
        <p:nvSpPr>
          <p:cNvPr id="2" name="Title 1"/>
          <p:cNvSpPr>
            <a:spLocks noGrp="1"/>
          </p:cNvSpPr>
          <p:nvPr>
            <p:ph type="title"/>
          </p:nvPr>
        </p:nvSpPr>
        <p:spPr>
          <a:xfrm>
            <a:off x="341233" y="2996185"/>
            <a:ext cx="8046719" cy="585216"/>
          </a:xfrm>
        </p:spPr>
        <p:txBody>
          <a:bodyPr anchor="t"/>
          <a:lstStyle>
            <a:lvl1pPr algn="l">
              <a:defRPr sz="5025"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33728056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4_Divider Texture BLUE">
    <p:spTree>
      <p:nvGrpSpPr>
        <p:cNvPr id="1" name=""/>
        <p:cNvGrpSpPr/>
        <p:nvPr/>
      </p:nvGrpSpPr>
      <p:grpSpPr>
        <a:xfrm>
          <a:off x="0" y="0"/>
          <a:ext cx="0" cy="0"/>
          <a:chOff x="0" y="0"/>
          <a:chExt cx="0" cy="0"/>
        </a:xfrm>
      </p:grpSpPr>
      <p:pic>
        <p:nvPicPr>
          <p:cNvPr id="3" name="Picture 3"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14362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5_End Slide N-tab BLUE">
    <p:spTree>
      <p:nvGrpSpPr>
        <p:cNvPr id="1" name=""/>
        <p:cNvGrpSpPr/>
        <p:nvPr/>
      </p:nvGrpSpPr>
      <p:grpSpPr>
        <a:xfrm>
          <a:off x="0" y="0"/>
          <a:ext cx="0" cy="0"/>
          <a:chOff x="0" y="0"/>
          <a:chExt cx="0" cy="0"/>
        </a:xfrm>
      </p:grpSpPr>
      <p:pic>
        <p:nvPicPr>
          <p:cNvPr id="2" name="Picture 5"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19888298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6"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2589865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9_Title N-tab PURPLE">
    <p:spTree>
      <p:nvGrpSpPr>
        <p:cNvPr id="1" name=""/>
        <p:cNvGrpSpPr/>
        <p:nvPr/>
      </p:nvGrpSpPr>
      <p:grpSpPr>
        <a:xfrm>
          <a:off x="0" y="0"/>
          <a:ext cx="0" cy="0"/>
          <a:chOff x="0" y="0"/>
          <a:chExt cx="0" cy="0"/>
        </a:xfrm>
      </p:grpSpPr>
      <p:pic>
        <p:nvPicPr>
          <p:cNvPr id="5"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05323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0_Title Full Logo PURPLE">
    <p:spTree>
      <p:nvGrpSpPr>
        <p:cNvPr id="1" name=""/>
        <p:cNvGrpSpPr/>
        <p:nvPr/>
      </p:nvGrpSpPr>
      <p:grpSpPr>
        <a:xfrm>
          <a:off x="0" y="0"/>
          <a:ext cx="0" cy="0"/>
          <a:chOff x="0" y="0"/>
          <a:chExt cx="0" cy="0"/>
        </a:xfrm>
      </p:grpSpPr>
      <p:pic>
        <p:nvPicPr>
          <p:cNvPr id="5"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325545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22_Title N-tab White">
    <p:spTree>
      <p:nvGrpSpPr>
        <p:cNvPr id="1" name=""/>
        <p:cNvGrpSpPr/>
        <p:nvPr/>
      </p:nvGrpSpPr>
      <p:grpSpPr>
        <a:xfrm>
          <a:off x="0" y="0"/>
          <a:ext cx="0" cy="0"/>
          <a:chOff x="0" y="0"/>
          <a:chExt cx="0" cy="0"/>
        </a:xfrm>
      </p:grpSpPr>
      <p:pic>
        <p:nvPicPr>
          <p:cNvPr id="4" name="Picture 12" descr="Purpl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urpl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65604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1_Title N-tab White">
    <p:spTree>
      <p:nvGrpSpPr>
        <p:cNvPr id="1" name=""/>
        <p:cNvGrpSpPr/>
        <p:nvPr/>
      </p:nvGrpSpPr>
      <p:grpSpPr>
        <a:xfrm>
          <a:off x="0" y="0"/>
          <a:ext cx="0" cy="0"/>
          <a:chOff x="0" y="0"/>
          <a:chExt cx="0" cy="0"/>
        </a:xfrm>
      </p:grpSpPr>
      <p:pic>
        <p:nvPicPr>
          <p:cNvPr id="5" name="Picture 10"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8561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259082658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2_Title Full Logo White">
    <p:spTree>
      <p:nvGrpSpPr>
        <p:cNvPr id="1" name=""/>
        <p:cNvGrpSpPr/>
        <p:nvPr/>
      </p:nvGrpSpPr>
      <p:grpSpPr>
        <a:xfrm>
          <a:off x="0" y="0"/>
          <a:ext cx="0" cy="0"/>
          <a:chOff x="0" y="0"/>
          <a:chExt cx="0" cy="0"/>
        </a:xfrm>
      </p:grpSpPr>
      <p:pic>
        <p:nvPicPr>
          <p:cNvPr id="5" name="Picture 8"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692582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6" name="Picture 7"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8547811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pic>
        <p:nvPicPr>
          <p:cNvPr id="4" name="Picture 5"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8178456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5_Chart">
    <p:spTree>
      <p:nvGrpSpPr>
        <p:cNvPr id="1" name=""/>
        <p:cNvGrpSpPr/>
        <p:nvPr/>
      </p:nvGrpSpPr>
      <p:grpSpPr>
        <a:xfrm>
          <a:off x="0" y="0"/>
          <a:ext cx="0" cy="0"/>
          <a:chOff x="0" y="0"/>
          <a:chExt cx="0" cy="0"/>
        </a:xfrm>
      </p:grpSpPr>
      <p:pic>
        <p:nvPicPr>
          <p:cNvPr id="6" name="Picture 7"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7608303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6_Side-by-side">
    <p:spTree>
      <p:nvGrpSpPr>
        <p:cNvPr id="1" name=""/>
        <p:cNvGrpSpPr/>
        <p:nvPr/>
      </p:nvGrpSpPr>
      <p:grpSpPr>
        <a:xfrm>
          <a:off x="0" y="0"/>
          <a:ext cx="0" cy="0"/>
          <a:chOff x="0" y="0"/>
          <a:chExt cx="0" cy="0"/>
        </a:xfrm>
      </p:grpSpPr>
      <p:pic>
        <p:nvPicPr>
          <p:cNvPr id="8" name="Picture 8"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261733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7_Table">
    <p:spTree>
      <p:nvGrpSpPr>
        <p:cNvPr id="1" name=""/>
        <p:cNvGrpSpPr/>
        <p:nvPr/>
      </p:nvGrpSpPr>
      <p:grpSpPr>
        <a:xfrm>
          <a:off x="0" y="0"/>
          <a:ext cx="0" cy="0"/>
          <a:chOff x="0" y="0"/>
          <a:chExt cx="0" cy="0"/>
        </a:xfrm>
      </p:grpSpPr>
      <p:pic>
        <p:nvPicPr>
          <p:cNvPr id="5" name="Picture 6"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0252228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8_Quote White">
    <p:spTree>
      <p:nvGrpSpPr>
        <p:cNvPr id="1" name=""/>
        <p:cNvGrpSpPr/>
        <p:nvPr/>
      </p:nvGrpSpPr>
      <p:grpSpPr>
        <a:xfrm>
          <a:off x="0" y="0"/>
          <a:ext cx="0" cy="0"/>
          <a:chOff x="0" y="0"/>
          <a:chExt cx="0" cy="0"/>
        </a:xfrm>
      </p:grpSpPr>
      <p:pic>
        <p:nvPicPr>
          <p:cNvPr id="4" name="Picture 7"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6194524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9_Quote Texture PURPLE">
    <p:spTree>
      <p:nvGrpSpPr>
        <p:cNvPr id="1" name=""/>
        <p:cNvGrpSpPr/>
        <p:nvPr/>
      </p:nvGrpSpPr>
      <p:grpSpPr>
        <a:xfrm>
          <a:off x="0" y="0"/>
          <a:ext cx="0" cy="0"/>
          <a:chOff x="0" y="0"/>
          <a:chExt cx="0" cy="0"/>
        </a:xfrm>
      </p:grpSpPr>
      <p:pic>
        <p:nvPicPr>
          <p:cNvPr id="4"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40615003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0_Divider Slide PURPLE">
    <p:spTree>
      <p:nvGrpSpPr>
        <p:cNvPr id="1" name=""/>
        <p:cNvGrpSpPr/>
        <p:nvPr/>
      </p:nvGrpSpPr>
      <p:grpSpPr>
        <a:xfrm>
          <a:off x="0" y="0"/>
          <a:ext cx="0" cy="0"/>
          <a:chOff x="0" y="0"/>
          <a:chExt cx="0" cy="0"/>
        </a:xfrm>
      </p:grpSpPr>
      <p:pic>
        <p:nvPicPr>
          <p:cNvPr id="3" name="Picture 1" descr="Purpl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urpl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73823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1_Divider White">
    <p:spTree>
      <p:nvGrpSpPr>
        <p:cNvPr id="1" name=""/>
        <p:cNvGrpSpPr/>
        <p:nvPr/>
      </p:nvGrpSpPr>
      <p:grpSpPr>
        <a:xfrm>
          <a:off x="0" y="0"/>
          <a:ext cx="0" cy="0"/>
          <a:chOff x="0" y="0"/>
          <a:chExt cx="0" cy="0"/>
        </a:xfrm>
      </p:grpSpPr>
      <p:pic>
        <p:nvPicPr>
          <p:cNvPr id="3" name="Picture 3"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648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906" y="849944"/>
            <a:ext cx="8394376" cy="1143000"/>
          </a:xfrm>
        </p:spPr>
        <p:txBody>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223243586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32_Divider Texture PURPLE">
    <p:spTree>
      <p:nvGrpSpPr>
        <p:cNvPr id="1" name=""/>
        <p:cNvGrpSpPr/>
        <p:nvPr/>
      </p:nvGrpSpPr>
      <p:grpSpPr>
        <a:xfrm>
          <a:off x="0" y="0"/>
          <a:ext cx="0" cy="0"/>
          <a:chOff x="0" y="0"/>
          <a:chExt cx="0" cy="0"/>
        </a:xfrm>
      </p:grpSpPr>
      <p:pic>
        <p:nvPicPr>
          <p:cNvPr id="3"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0504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33_End Slide N-tab PURPLE">
    <p:spTree>
      <p:nvGrpSpPr>
        <p:cNvPr id="1" name=""/>
        <p:cNvGrpSpPr/>
        <p:nvPr/>
      </p:nvGrpSpPr>
      <p:grpSpPr>
        <a:xfrm>
          <a:off x="0" y="0"/>
          <a:ext cx="0" cy="0"/>
          <a:chOff x="0" y="0"/>
          <a:chExt cx="0" cy="0"/>
        </a:xfrm>
      </p:grpSpPr>
      <p:pic>
        <p:nvPicPr>
          <p:cNvPr id="2" name="Picture 4"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8441706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4_End Slide Full Logo PURPLE">
    <p:spTree>
      <p:nvGrpSpPr>
        <p:cNvPr id="1" name=""/>
        <p:cNvGrpSpPr/>
        <p:nvPr/>
      </p:nvGrpSpPr>
      <p:grpSpPr>
        <a:xfrm>
          <a:off x="0" y="0"/>
          <a:ext cx="0" cy="0"/>
          <a:chOff x="0" y="0"/>
          <a:chExt cx="0" cy="0"/>
        </a:xfrm>
      </p:grpSpPr>
      <p:pic>
        <p:nvPicPr>
          <p:cNvPr id="2" name="Picture 4"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0593045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37_Title N-tab GREEN">
    <p:spTree>
      <p:nvGrpSpPr>
        <p:cNvPr id="1" name=""/>
        <p:cNvGrpSpPr/>
        <p:nvPr/>
      </p:nvGrpSpPr>
      <p:grpSpPr>
        <a:xfrm>
          <a:off x="0" y="0"/>
          <a:ext cx="0" cy="0"/>
          <a:chOff x="0" y="0"/>
          <a:chExt cx="0" cy="0"/>
        </a:xfrm>
      </p:grpSpPr>
      <p:pic>
        <p:nvPicPr>
          <p:cNvPr id="5"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321263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38_Title Full Logo GREEN">
    <p:spTree>
      <p:nvGrpSpPr>
        <p:cNvPr id="1" name=""/>
        <p:cNvGrpSpPr/>
        <p:nvPr/>
      </p:nvGrpSpPr>
      <p:grpSpPr>
        <a:xfrm>
          <a:off x="0" y="0"/>
          <a:ext cx="0" cy="0"/>
          <a:chOff x="0" y="0"/>
          <a:chExt cx="0" cy="0"/>
        </a:xfrm>
      </p:grpSpPr>
      <p:pic>
        <p:nvPicPr>
          <p:cNvPr id="5"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947413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40_Title N-tab White">
    <p:spTree>
      <p:nvGrpSpPr>
        <p:cNvPr id="1" name=""/>
        <p:cNvGrpSpPr/>
        <p:nvPr/>
      </p:nvGrpSpPr>
      <p:grpSpPr>
        <a:xfrm>
          <a:off x="0" y="0"/>
          <a:ext cx="0" cy="0"/>
          <a:chOff x="0" y="0"/>
          <a:chExt cx="0" cy="0"/>
        </a:xfrm>
      </p:grpSpPr>
      <p:pic>
        <p:nvPicPr>
          <p:cNvPr id="4" name="Picture 14" descr="Green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Green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3"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85354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39_Title N-tab White">
    <p:spTree>
      <p:nvGrpSpPr>
        <p:cNvPr id="1" name=""/>
        <p:cNvGrpSpPr/>
        <p:nvPr/>
      </p:nvGrpSpPr>
      <p:grpSpPr>
        <a:xfrm>
          <a:off x="0" y="0"/>
          <a:ext cx="0" cy="0"/>
          <a:chOff x="0" y="0"/>
          <a:chExt cx="0" cy="0"/>
        </a:xfrm>
      </p:grpSpPr>
      <p:pic>
        <p:nvPicPr>
          <p:cNvPr id="5" name="Picture 10"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566240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40_Title Full Logo White">
    <p:spTree>
      <p:nvGrpSpPr>
        <p:cNvPr id="1" name=""/>
        <p:cNvGrpSpPr/>
        <p:nvPr/>
      </p:nvGrpSpPr>
      <p:grpSpPr>
        <a:xfrm>
          <a:off x="0" y="0"/>
          <a:ext cx="0" cy="0"/>
          <a:chOff x="0" y="0"/>
          <a:chExt cx="0" cy="0"/>
        </a:xfrm>
      </p:grpSpPr>
      <p:pic>
        <p:nvPicPr>
          <p:cNvPr id="5" name="Picture 8"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1"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914831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pic>
        <p:nvPicPr>
          <p:cNvPr id="6" name="Picture 7"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4876462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pic>
        <p:nvPicPr>
          <p:cNvPr id="4" name="Picture 5"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751810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463" y="1340768"/>
            <a:ext cx="4166492" cy="3743325"/>
          </a:xfrm>
          <a:prstGeom prst="rect">
            <a:avLst/>
          </a:prstGeom>
        </p:spPr>
        <p:txBody>
          <a:bodyPr>
            <a:noAutofit/>
          </a:bodyPr>
          <a:lstStyle>
            <a:lvl1pPr marL="180975" indent="-180975">
              <a:lnSpc>
                <a:spcPct val="100000"/>
              </a:lnSpc>
              <a:spcBef>
                <a:spcPts val="600"/>
              </a:spcBef>
              <a:buFont typeface="Arial" pitchFamily="34" charset="0"/>
              <a:buChar char="•"/>
              <a:defRPr sz="1400"/>
            </a:lvl1pPr>
            <a:lvl2pPr marL="361950" indent="-180975">
              <a:lnSpc>
                <a:spcPct val="100000"/>
              </a:lnSpc>
              <a:spcBef>
                <a:spcPts val="600"/>
              </a:spcBef>
              <a:defRPr sz="1400" baseline="0">
                <a:solidFill>
                  <a:srgbClr val="002163"/>
                </a:solidFill>
              </a:defRPr>
            </a:lvl2pPr>
            <a:lvl3pPr>
              <a:defRPr sz="1400">
                <a:solidFill>
                  <a:schemeClr val="tx1"/>
                </a:solidFill>
              </a:defRPr>
            </a:lvl3pPr>
            <a:lvl4pPr>
              <a:defRPr sz="1400" baseline="0">
                <a:solidFill>
                  <a:srgbClr val="002163"/>
                </a:solidFill>
              </a:defRPr>
            </a:lvl4pPr>
            <a:lvl5pPr>
              <a:defRPr sz="1400" baseline="0">
                <a:solidFill>
                  <a:srgbClr val="002163"/>
                </a:solidFill>
              </a:defRPr>
            </a:lvl5pPr>
          </a:lstStyle>
          <a:p>
            <a:pPr lvl="0"/>
            <a:r>
              <a:rPr lang="en-US" dirty="0" smtClean="0"/>
              <a:t>Click to edit Master text styles</a:t>
            </a:r>
          </a:p>
          <a:p>
            <a:pPr lvl="1"/>
            <a:r>
              <a:rPr lang="en-US" dirty="0" smtClean="0"/>
              <a:t>Second level</a:t>
            </a:r>
            <a:endParaRPr lang="en-GB" dirty="0" smtClean="0"/>
          </a:p>
        </p:txBody>
      </p:sp>
      <p:sp>
        <p:nvSpPr>
          <p:cNvPr id="2" name="Title 1"/>
          <p:cNvSpPr>
            <a:spLocks noGrp="1"/>
          </p:cNvSpPr>
          <p:nvPr>
            <p:ph type="title"/>
          </p:nvPr>
        </p:nvSpPr>
        <p:spPr>
          <a:xfrm>
            <a:off x="251520" y="274638"/>
            <a:ext cx="7272808" cy="654032"/>
          </a:xfrm>
          <a:prstGeom prst="rect">
            <a:avLst/>
          </a:prstGeom>
        </p:spPr>
        <p:txBody>
          <a:bodyPr/>
          <a:lstStyle>
            <a:lvl1pPr>
              <a:defRPr sz="2800" b="1">
                <a:solidFill>
                  <a:schemeClr val="accent1">
                    <a:lumMod val="50000"/>
                  </a:schemeClr>
                </a:solidFill>
                <a:effectLst/>
              </a:defRPr>
            </a:lvl1pPr>
          </a:lstStyle>
          <a:p>
            <a:r>
              <a:rPr lang="en-US" dirty="0" smtClean="0"/>
              <a:t>Click to edit Master title style</a:t>
            </a:r>
            <a:endParaRPr lang="en-GB" dirty="0"/>
          </a:p>
        </p:txBody>
      </p:sp>
      <p:sp>
        <p:nvSpPr>
          <p:cNvPr id="7" name="Content Placeholder 8"/>
          <p:cNvSpPr>
            <a:spLocks noGrp="1"/>
          </p:cNvSpPr>
          <p:nvPr>
            <p:ph sz="quarter" idx="10"/>
          </p:nvPr>
        </p:nvSpPr>
        <p:spPr>
          <a:xfrm>
            <a:off x="0" y="6525344"/>
            <a:ext cx="8172400" cy="332680"/>
          </a:xfrm>
          <a:prstGeom prst="rect">
            <a:avLst/>
          </a:prstGeom>
        </p:spPr>
        <p:txBody>
          <a:bodyPr anchor="b">
            <a:noAutofit/>
          </a:bodyPr>
          <a:lstStyle>
            <a:lvl1pPr>
              <a:buNone/>
              <a:defRPr sz="1000">
                <a:solidFill>
                  <a:schemeClr val="bg1"/>
                </a:solidFill>
              </a:defRPr>
            </a:lvl1pPr>
          </a:lstStyle>
          <a:p>
            <a:pPr lvl="0"/>
            <a:r>
              <a:rPr lang="en-US" dirty="0" smtClean="0"/>
              <a:t>Click to edit Master text styles</a:t>
            </a:r>
          </a:p>
        </p:txBody>
      </p:sp>
      <p:sp>
        <p:nvSpPr>
          <p:cNvPr id="5" name="Content Placeholder 2"/>
          <p:cNvSpPr>
            <a:spLocks noGrp="1"/>
          </p:cNvSpPr>
          <p:nvPr>
            <p:ph idx="11"/>
          </p:nvPr>
        </p:nvSpPr>
        <p:spPr>
          <a:xfrm>
            <a:off x="250825" y="1052736"/>
            <a:ext cx="4176714" cy="5329014"/>
          </a:xfrm>
          <a:prstGeom prst="rect">
            <a:avLst/>
          </a:prstGeom>
        </p:spPr>
        <p:txBody>
          <a:bodyPr>
            <a:noAutofit/>
          </a:bodyPr>
          <a:lstStyle>
            <a:lvl1pPr marL="180975" indent="-180975">
              <a:lnSpc>
                <a:spcPct val="100000"/>
              </a:lnSpc>
              <a:spcBef>
                <a:spcPts val="600"/>
              </a:spcBef>
              <a:buFont typeface="Arial" pitchFamily="34" charset="0"/>
              <a:buChar char="•"/>
              <a:defRPr sz="1400"/>
            </a:lvl1pPr>
            <a:lvl2pPr marL="361950" indent="-180975">
              <a:lnSpc>
                <a:spcPct val="100000"/>
              </a:lnSpc>
              <a:spcBef>
                <a:spcPts val="600"/>
              </a:spcBef>
              <a:defRPr sz="1400" baseline="0">
                <a:solidFill>
                  <a:srgbClr val="002163"/>
                </a:solidFill>
              </a:defRPr>
            </a:lvl2pPr>
            <a:lvl3pPr>
              <a:defRPr sz="1400">
                <a:solidFill>
                  <a:schemeClr val="tx1"/>
                </a:solidFill>
              </a:defRPr>
            </a:lvl3pPr>
            <a:lvl4pPr>
              <a:defRPr sz="1100" baseline="0">
                <a:solidFill>
                  <a:srgbClr val="002163"/>
                </a:solidFill>
              </a:defRPr>
            </a:lvl4pPr>
            <a:lvl5pPr>
              <a:defRPr sz="1100" baseline="0">
                <a:solidFill>
                  <a:srgbClr val="002163"/>
                </a:solidFill>
              </a:defRPr>
            </a:lvl5pPr>
          </a:lstStyle>
          <a:p>
            <a:pPr lvl="0"/>
            <a:r>
              <a:rPr lang="en-US" dirty="0" smtClean="0"/>
              <a:t>Click to edit Master text styles</a:t>
            </a:r>
          </a:p>
          <a:p>
            <a:pPr lvl="1"/>
            <a:r>
              <a:rPr lang="en-US" dirty="0" smtClean="0"/>
              <a:t>Second level</a:t>
            </a:r>
            <a:endParaRPr lang="en-GB" dirty="0" smtClean="0"/>
          </a:p>
        </p:txBody>
      </p:sp>
      <p:sp>
        <p:nvSpPr>
          <p:cNvPr id="6" name="Content Placeholder 2"/>
          <p:cNvSpPr>
            <a:spLocks noGrp="1"/>
          </p:cNvSpPr>
          <p:nvPr>
            <p:ph idx="12"/>
          </p:nvPr>
        </p:nvSpPr>
        <p:spPr>
          <a:xfrm>
            <a:off x="4716463" y="1052513"/>
            <a:ext cx="4166491" cy="288925"/>
          </a:xfrm>
          <a:prstGeom prst="rect">
            <a:avLst/>
          </a:prstGeom>
        </p:spPr>
        <p:txBody>
          <a:bodyPr>
            <a:noAutofit/>
          </a:bodyPr>
          <a:lstStyle>
            <a:lvl1pPr marL="0" indent="0" algn="ctr">
              <a:lnSpc>
                <a:spcPct val="90000"/>
              </a:lnSpc>
              <a:spcBef>
                <a:spcPts val="300"/>
              </a:spcBef>
              <a:buNone/>
              <a:defRPr sz="1400" b="1"/>
            </a:lvl1pPr>
            <a:lvl2pPr marL="361950" indent="-180975">
              <a:spcBef>
                <a:spcPts val="300"/>
              </a:spcBef>
              <a:defRPr sz="1400" baseline="0">
                <a:solidFill>
                  <a:srgbClr val="002163"/>
                </a:solidFill>
              </a:defRPr>
            </a:lvl2pPr>
            <a:lvl3pPr>
              <a:defRPr sz="1400">
                <a:solidFill>
                  <a:schemeClr val="tx1"/>
                </a:solidFill>
              </a:defRPr>
            </a:lvl3pPr>
            <a:lvl4pPr>
              <a:defRPr sz="1100" baseline="0">
                <a:solidFill>
                  <a:srgbClr val="002163"/>
                </a:solidFill>
              </a:defRPr>
            </a:lvl4pPr>
            <a:lvl5pPr>
              <a:defRPr sz="1100" baseline="0">
                <a:solidFill>
                  <a:srgbClr val="002163"/>
                </a:solidFill>
              </a:defRPr>
            </a:lvl5pPr>
          </a:lstStyle>
          <a:p>
            <a:pPr lvl="0"/>
            <a:r>
              <a:rPr lang="en-US" dirty="0" smtClean="0"/>
              <a:t>Click to edit Master text styles</a:t>
            </a:r>
            <a:endParaRPr lang="en-GB" dirty="0" smtClean="0"/>
          </a:p>
        </p:txBody>
      </p:sp>
      <p:sp>
        <p:nvSpPr>
          <p:cNvPr id="8" name="Content Placeholder 2"/>
          <p:cNvSpPr>
            <a:spLocks noGrp="1"/>
          </p:cNvSpPr>
          <p:nvPr>
            <p:ph idx="13"/>
          </p:nvPr>
        </p:nvSpPr>
        <p:spPr>
          <a:xfrm>
            <a:off x="4716463" y="5084763"/>
            <a:ext cx="4176712" cy="1296987"/>
          </a:xfrm>
          <a:prstGeom prst="rect">
            <a:avLst/>
          </a:prstGeom>
        </p:spPr>
        <p:txBody>
          <a:bodyPr>
            <a:noAutofit/>
          </a:bodyPr>
          <a:lstStyle>
            <a:lvl1pPr marL="180975" indent="-180975">
              <a:lnSpc>
                <a:spcPct val="100000"/>
              </a:lnSpc>
              <a:spcBef>
                <a:spcPts val="600"/>
              </a:spcBef>
              <a:buFont typeface="Arial" pitchFamily="34" charset="0"/>
              <a:buChar char="•"/>
              <a:defRPr sz="1400"/>
            </a:lvl1pPr>
            <a:lvl2pPr marL="361950" indent="-180975">
              <a:lnSpc>
                <a:spcPct val="100000"/>
              </a:lnSpc>
              <a:spcBef>
                <a:spcPts val="600"/>
              </a:spcBef>
              <a:defRPr sz="1400" baseline="0">
                <a:solidFill>
                  <a:srgbClr val="002163"/>
                </a:solidFill>
              </a:defRPr>
            </a:lvl2pPr>
            <a:lvl3pPr>
              <a:defRPr sz="1400">
                <a:solidFill>
                  <a:schemeClr val="tx1"/>
                </a:solidFill>
              </a:defRPr>
            </a:lvl3pPr>
            <a:lvl4pPr>
              <a:defRPr sz="1400" baseline="0">
                <a:solidFill>
                  <a:srgbClr val="002163"/>
                </a:solidFill>
              </a:defRPr>
            </a:lvl4pPr>
            <a:lvl5pPr>
              <a:defRPr sz="1400" baseline="0">
                <a:solidFill>
                  <a:srgbClr val="002163"/>
                </a:solidFill>
              </a:defRPr>
            </a:lvl5pPr>
          </a:lstStyle>
          <a:p>
            <a:pPr lvl="0"/>
            <a:r>
              <a:rPr lang="en-US" dirty="0" smtClean="0"/>
              <a:t>Click to edit Master text styles</a:t>
            </a:r>
          </a:p>
          <a:p>
            <a:pPr lvl="1"/>
            <a:r>
              <a:rPr lang="en-US" dirty="0" smtClean="0"/>
              <a:t>Second level</a:t>
            </a:r>
            <a:endParaRPr lang="en-GB" dirty="0" smtClean="0"/>
          </a:p>
        </p:txBody>
      </p:sp>
    </p:spTree>
    <p:extLst>
      <p:ext uri="{BB962C8B-B14F-4D97-AF65-F5344CB8AC3E}">
        <p14:creationId xmlns:p14="http://schemas.microsoft.com/office/powerpoint/2010/main" val="127122215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3_Chart">
    <p:spTree>
      <p:nvGrpSpPr>
        <p:cNvPr id="1" name=""/>
        <p:cNvGrpSpPr/>
        <p:nvPr/>
      </p:nvGrpSpPr>
      <p:grpSpPr>
        <a:xfrm>
          <a:off x="0" y="0"/>
          <a:ext cx="0" cy="0"/>
          <a:chOff x="0" y="0"/>
          <a:chExt cx="0" cy="0"/>
        </a:xfrm>
      </p:grpSpPr>
      <p:pic>
        <p:nvPicPr>
          <p:cNvPr id="6" name="Picture 7"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3807797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4_Side-by-side">
    <p:spTree>
      <p:nvGrpSpPr>
        <p:cNvPr id="1" name=""/>
        <p:cNvGrpSpPr/>
        <p:nvPr/>
      </p:nvGrpSpPr>
      <p:grpSpPr>
        <a:xfrm>
          <a:off x="0" y="0"/>
          <a:ext cx="0" cy="0"/>
          <a:chOff x="0" y="0"/>
          <a:chExt cx="0" cy="0"/>
        </a:xfrm>
      </p:grpSpPr>
      <p:pic>
        <p:nvPicPr>
          <p:cNvPr id="8" name="Picture 8"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7107889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5_Table">
    <p:spTree>
      <p:nvGrpSpPr>
        <p:cNvPr id="1" name=""/>
        <p:cNvGrpSpPr/>
        <p:nvPr/>
      </p:nvGrpSpPr>
      <p:grpSpPr>
        <a:xfrm>
          <a:off x="0" y="0"/>
          <a:ext cx="0" cy="0"/>
          <a:chOff x="0" y="0"/>
          <a:chExt cx="0" cy="0"/>
        </a:xfrm>
      </p:grpSpPr>
      <p:pic>
        <p:nvPicPr>
          <p:cNvPr id="5" name="Picture 6"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4814309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6_Quote White">
    <p:spTree>
      <p:nvGrpSpPr>
        <p:cNvPr id="1" name=""/>
        <p:cNvGrpSpPr/>
        <p:nvPr/>
      </p:nvGrpSpPr>
      <p:grpSpPr>
        <a:xfrm>
          <a:off x="0" y="0"/>
          <a:ext cx="0" cy="0"/>
          <a:chOff x="0" y="0"/>
          <a:chExt cx="0" cy="0"/>
        </a:xfrm>
      </p:grpSpPr>
      <p:pic>
        <p:nvPicPr>
          <p:cNvPr id="4" name="Picture 7"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279829881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47_Quote Texture GREEN">
    <p:spTree>
      <p:nvGrpSpPr>
        <p:cNvPr id="1" name=""/>
        <p:cNvGrpSpPr/>
        <p:nvPr/>
      </p:nvGrpSpPr>
      <p:grpSpPr>
        <a:xfrm>
          <a:off x="0" y="0"/>
          <a:ext cx="0" cy="0"/>
          <a:chOff x="0" y="0"/>
          <a:chExt cx="0" cy="0"/>
        </a:xfrm>
      </p:grpSpPr>
      <p:pic>
        <p:nvPicPr>
          <p:cNvPr id="4"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18868287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8_Divider Slide GREEN">
    <p:spTree>
      <p:nvGrpSpPr>
        <p:cNvPr id="1" name=""/>
        <p:cNvGrpSpPr/>
        <p:nvPr/>
      </p:nvGrpSpPr>
      <p:grpSpPr>
        <a:xfrm>
          <a:off x="0" y="0"/>
          <a:ext cx="0" cy="0"/>
          <a:chOff x="0" y="0"/>
          <a:chExt cx="0" cy="0"/>
        </a:xfrm>
      </p:grpSpPr>
      <p:pic>
        <p:nvPicPr>
          <p:cNvPr id="3" name="Picture 1" descr="Green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Green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787203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9_Divider White">
    <p:spTree>
      <p:nvGrpSpPr>
        <p:cNvPr id="1" name=""/>
        <p:cNvGrpSpPr/>
        <p:nvPr/>
      </p:nvGrpSpPr>
      <p:grpSpPr>
        <a:xfrm>
          <a:off x="0" y="0"/>
          <a:ext cx="0" cy="0"/>
          <a:chOff x="0" y="0"/>
          <a:chExt cx="0" cy="0"/>
        </a:xfrm>
      </p:grpSpPr>
      <p:pic>
        <p:nvPicPr>
          <p:cNvPr id="3" name="Picture 3"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35261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50_Divider Texture GREEN">
    <p:spTree>
      <p:nvGrpSpPr>
        <p:cNvPr id="1" name=""/>
        <p:cNvGrpSpPr/>
        <p:nvPr/>
      </p:nvGrpSpPr>
      <p:grpSpPr>
        <a:xfrm>
          <a:off x="0" y="0"/>
          <a:ext cx="0" cy="0"/>
          <a:chOff x="0" y="0"/>
          <a:chExt cx="0" cy="0"/>
        </a:xfrm>
      </p:grpSpPr>
      <p:pic>
        <p:nvPicPr>
          <p:cNvPr id="3"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174726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51_End Slide N-tab GREEN">
    <p:spTree>
      <p:nvGrpSpPr>
        <p:cNvPr id="1" name=""/>
        <p:cNvGrpSpPr/>
        <p:nvPr/>
      </p:nvGrpSpPr>
      <p:grpSpPr>
        <a:xfrm>
          <a:off x="0" y="0"/>
          <a:ext cx="0" cy="0"/>
          <a:chOff x="0" y="0"/>
          <a:chExt cx="0" cy="0"/>
        </a:xfrm>
      </p:grpSpPr>
      <p:pic>
        <p:nvPicPr>
          <p:cNvPr id="2" name="Picture 4"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7102630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52_End Slide Full Logo GREEN">
    <p:spTree>
      <p:nvGrpSpPr>
        <p:cNvPr id="1" name=""/>
        <p:cNvGrpSpPr/>
        <p:nvPr/>
      </p:nvGrpSpPr>
      <p:grpSpPr>
        <a:xfrm>
          <a:off x="0" y="0"/>
          <a:ext cx="0" cy="0"/>
          <a:chOff x="0" y="0"/>
          <a:chExt cx="0" cy="0"/>
        </a:xfrm>
      </p:grpSpPr>
      <p:pic>
        <p:nvPicPr>
          <p:cNvPr id="2" name="Picture 4"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685612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Dark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PPT-Black-Cover-Graphic.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247426" y="4797429"/>
            <a:ext cx="54864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247428" y="5997616"/>
            <a:ext cx="2891063"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364067" y="3162552"/>
            <a:ext cx="889000" cy="314377"/>
          </a:xfrm>
          <a:prstGeom prst="rect">
            <a:avLst/>
          </a:prstGeom>
        </p:spPr>
      </p:pic>
      <p:pic>
        <p:nvPicPr>
          <p:cNvPr id="12" name="Picture 11" descr="Nielsen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364067" y="3162552"/>
            <a:ext cx="889000" cy="314377"/>
          </a:xfrm>
          <a:prstGeom prst="rect">
            <a:avLst/>
          </a:prstGeom>
        </p:spPr>
      </p:pic>
      <p:pic>
        <p:nvPicPr>
          <p:cNvPr id="20" name="Picture 19" descr="Nielsen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364067" y="3162552"/>
            <a:ext cx="889000" cy="314377"/>
          </a:xfrm>
          <a:prstGeom prst="rect">
            <a:avLst/>
          </a:prstGeom>
        </p:spPr>
      </p:pic>
      <p:sp>
        <p:nvSpPr>
          <p:cNvPr id="13" name="Title 1"/>
          <p:cNvSpPr>
            <a:spLocks noGrp="1"/>
          </p:cNvSpPr>
          <p:nvPr>
            <p:ph type="ctrTitle" hasCustomPrompt="1"/>
          </p:nvPr>
        </p:nvSpPr>
        <p:spPr>
          <a:xfrm>
            <a:off x="246889" y="3488801"/>
            <a:ext cx="5486938"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8172212"/>
      </p:ext>
    </p:extLst>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55_Title N-tab GOLD">
    <p:spTree>
      <p:nvGrpSpPr>
        <p:cNvPr id="1" name=""/>
        <p:cNvGrpSpPr/>
        <p:nvPr/>
      </p:nvGrpSpPr>
      <p:grpSpPr>
        <a:xfrm>
          <a:off x="0" y="0"/>
          <a:ext cx="0" cy="0"/>
          <a:chOff x="0" y="0"/>
          <a:chExt cx="0" cy="0"/>
        </a:xfrm>
      </p:grpSpPr>
      <p:pic>
        <p:nvPicPr>
          <p:cNvPr id="5"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6758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56_Title Full Logo GOLD">
    <p:spTree>
      <p:nvGrpSpPr>
        <p:cNvPr id="1" name=""/>
        <p:cNvGrpSpPr/>
        <p:nvPr/>
      </p:nvGrpSpPr>
      <p:grpSpPr>
        <a:xfrm>
          <a:off x="0" y="0"/>
          <a:ext cx="0" cy="0"/>
          <a:chOff x="0" y="0"/>
          <a:chExt cx="0" cy="0"/>
        </a:xfrm>
      </p:grpSpPr>
      <p:pic>
        <p:nvPicPr>
          <p:cNvPr id="5"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129357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58_Title N-tab White">
    <p:spTree>
      <p:nvGrpSpPr>
        <p:cNvPr id="1" name=""/>
        <p:cNvGrpSpPr/>
        <p:nvPr/>
      </p:nvGrpSpPr>
      <p:grpSpPr>
        <a:xfrm>
          <a:off x="0" y="0"/>
          <a:ext cx="0" cy="0"/>
          <a:chOff x="0" y="0"/>
          <a:chExt cx="0" cy="0"/>
        </a:xfrm>
      </p:grpSpPr>
      <p:pic>
        <p:nvPicPr>
          <p:cNvPr id="4" name="Picture 14" descr="Yellow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rand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50789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57_Title N-tab White">
    <p:spTree>
      <p:nvGrpSpPr>
        <p:cNvPr id="1" name=""/>
        <p:cNvGrpSpPr/>
        <p:nvPr/>
      </p:nvGrpSpPr>
      <p:grpSpPr>
        <a:xfrm>
          <a:off x="0" y="0"/>
          <a:ext cx="0" cy="0"/>
          <a:chOff x="0" y="0"/>
          <a:chExt cx="0" cy="0"/>
        </a:xfrm>
      </p:grpSpPr>
      <p:pic>
        <p:nvPicPr>
          <p:cNvPr id="5" name="Picture 10"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869802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58_Title Full Logo White">
    <p:spTree>
      <p:nvGrpSpPr>
        <p:cNvPr id="1" name=""/>
        <p:cNvGrpSpPr/>
        <p:nvPr/>
      </p:nvGrpSpPr>
      <p:grpSpPr>
        <a:xfrm>
          <a:off x="0" y="0"/>
          <a:ext cx="0" cy="0"/>
          <a:chOff x="0" y="0"/>
          <a:chExt cx="0" cy="0"/>
        </a:xfrm>
      </p:grpSpPr>
      <p:pic>
        <p:nvPicPr>
          <p:cNvPr id="5" name="Picture 8"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981997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9_Title and Content">
    <p:spTree>
      <p:nvGrpSpPr>
        <p:cNvPr id="1" name=""/>
        <p:cNvGrpSpPr/>
        <p:nvPr/>
      </p:nvGrpSpPr>
      <p:grpSpPr>
        <a:xfrm>
          <a:off x="0" y="0"/>
          <a:ext cx="0" cy="0"/>
          <a:chOff x="0" y="0"/>
          <a:chExt cx="0" cy="0"/>
        </a:xfrm>
      </p:grpSpPr>
      <p:pic>
        <p:nvPicPr>
          <p:cNvPr id="6" name="Picture 7"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9943718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pic>
        <p:nvPicPr>
          <p:cNvPr id="4" name="Picture 5"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3088984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1_Chart">
    <p:spTree>
      <p:nvGrpSpPr>
        <p:cNvPr id="1" name=""/>
        <p:cNvGrpSpPr/>
        <p:nvPr/>
      </p:nvGrpSpPr>
      <p:grpSpPr>
        <a:xfrm>
          <a:off x="0" y="0"/>
          <a:ext cx="0" cy="0"/>
          <a:chOff x="0" y="0"/>
          <a:chExt cx="0" cy="0"/>
        </a:xfrm>
      </p:grpSpPr>
      <p:pic>
        <p:nvPicPr>
          <p:cNvPr id="6" name="Picture 7"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91081420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62_Side-by-side">
    <p:spTree>
      <p:nvGrpSpPr>
        <p:cNvPr id="1" name=""/>
        <p:cNvGrpSpPr/>
        <p:nvPr/>
      </p:nvGrpSpPr>
      <p:grpSpPr>
        <a:xfrm>
          <a:off x="0" y="0"/>
          <a:ext cx="0" cy="0"/>
          <a:chOff x="0" y="0"/>
          <a:chExt cx="0" cy="0"/>
        </a:xfrm>
      </p:grpSpPr>
      <p:pic>
        <p:nvPicPr>
          <p:cNvPr id="8" name="Picture 8"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9504474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63_Table">
    <p:spTree>
      <p:nvGrpSpPr>
        <p:cNvPr id="1" name=""/>
        <p:cNvGrpSpPr/>
        <p:nvPr/>
      </p:nvGrpSpPr>
      <p:grpSpPr>
        <a:xfrm>
          <a:off x="0" y="0"/>
          <a:ext cx="0" cy="0"/>
          <a:chOff x="0" y="0"/>
          <a:chExt cx="0" cy="0"/>
        </a:xfrm>
      </p:grpSpPr>
      <p:pic>
        <p:nvPicPr>
          <p:cNvPr id="5" name="Picture 6"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4216792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906" y="2245001"/>
            <a:ext cx="7772400" cy="1182803"/>
          </a:xfrm>
        </p:spPr>
        <p:txBody>
          <a:bodyPr/>
          <a:lstStyle>
            <a:lvl1pPr>
              <a:defRPr>
                <a:solidFill>
                  <a:schemeClr val="tx2">
                    <a:lumMod val="90000"/>
                    <a:lumOff val="10000"/>
                  </a:schemeClr>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99906" y="3438134"/>
            <a:ext cx="6400800" cy="1752600"/>
          </a:xfrm>
        </p:spPr>
        <p:txBody>
          <a:bodyPr/>
          <a:lstStyle>
            <a:lvl1pPr marL="0" indent="0" algn="l">
              <a:buNone/>
              <a:defRPr>
                <a:solidFill>
                  <a:srgbClr val="158DD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90672679"/>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64_Quote White">
    <p:spTree>
      <p:nvGrpSpPr>
        <p:cNvPr id="1" name=""/>
        <p:cNvGrpSpPr/>
        <p:nvPr/>
      </p:nvGrpSpPr>
      <p:grpSpPr>
        <a:xfrm>
          <a:off x="0" y="0"/>
          <a:ext cx="0" cy="0"/>
          <a:chOff x="0" y="0"/>
          <a:chExt cx="0" cy="0"/>
        </a:xfrm>
      </p:grpSpPr>
      <p:pic>
        <p:nvPicPr>
          <p:cNvPr id="4" name="Picture 7"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37802036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65_Quote Texture GOLD">
    <p:spTree>
      <p:nvGrpSpPr>
        <p:cNvPr id="1" name=""/>
        <p:cNvGrpSpPr/>
        <p:nvPr/>
      </p:nvGrpSpPr>
      <p:grpSpPr>
        <a:xfrm>
          <a:off x="0" y="0"/>
          <a:ext cx="0" cy="0"/>
          <a:chOff x="0" y="0"/>
          <a:chExt cx="0" cy="0"/>
        </a:xfrm>
      </p:grpSpPr>
      <p:pic>
        <p:nvPicPr>
          <p:cNvPr id="4"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9628665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66_Divider Slide GOLD">
    <p:spTree>
      <p:nvGrpSpPr>
        <p:cNvPr id="1" name=""/>
        <p:cNvGrpSpPr/>
        <p:nvPr/>
      </p:nvGrpSpPr>
      <p:grpSpPr>
        <a:xfrm>
          <a:off x="0" y="0"/>
          <a:ext cx="0" cy="0"/>
          <a:chOff x="0" y="0"/>
          <a:chExt cx="0" cy="0"/>
        </a:xfrm>
      </p:grpSpPr>
      <p:pic>
        <p:nvPicPr>
          <p:cNvPr id="3" name="Picture 1" descr="Yellow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rand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183193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7_Divider White">
    <p:spTree>
      <p:nvGrpSpPr>
        <p:cNvPr id="1" name=""/>
        <p:cNvGrpSpPr/>
        <p:nvPr/>
      </p:nvGrpSpPr>
      <p:grpSpPr>
        <a:xfrm>
          <a:off x="0" y="0"/>
          <a:ext cx="0" cy="0"/>
          <a:chOff x="0" y="0"/>
          <a:chExt cx="0" cy="0"/>
        </a:xfrm>
      </p:grpSpPr>
      <p:pic>
        <p:nvPicPr>
          <p:cNvPr id="3" name="Picture 3"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450512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68_Divider Texture GOLD">
    <p:spTree>
      <p:nvGrpSpPr>
        <p:cNvPr id="1" name=""/>
        <p:cNvGrpSpPr/>
        <p:nvPr/>
      </p:nvGrpSpPr>
      <p:grpSpPr>
        <a:xfrm>
          <a:off x="0" y="0"/>
          <a:ext cx="0" cy="0"/>
          <a:chOff x="0" y="0"/>
          <a:chExt cx="0" cy="0"/>
        </a:xfrm>
      </p:grpSpPr>
      <p:pic>
        <p:nvPicPr>
          <p:cNvPr id="3"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42750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69_End Slide N-tab GOLD">
    <p:spTree>
      <p:nvGrpSpPr>
        <p:cNvPr id="1" name=""/>
        <p:cNvGrpSpPr/>
        <p:nvPr/>
      </p:nvGrpSpPr>
      <p:grpSpPr>
        <a:xfrm>
          <a:off x="0" y="0"/>
          <a:ext cx="0" cy="0"/>
          <a:chOff x="0" y="0"/>
          <a:chExt cx="0" cy="0"/>
        </a:xfrm>
      </p:grpSpPr>
      <p:pic>
        <p:nvPicPr>
          <p:cNvPr id="2" name="Picture 4"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100892109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70_End Slide Full Logo GOLD">
    <p:spTree>
      <p:nvGrpSpPr>
        <p:cNvPr id="1" name=""/>
        <p:cNvGrpSpPr/>
        <p:nvPr/>
      </p:nvGrpSpPr>
      <p:grpSpPr>
        <a:xfrm>
          <a:off x="0" y="0"/>
          <a:ext cx="0" cy="0"/>
          <a:chOff x="0" y="0"/>
          <a:chExt cx="0" cy="0"/>
        </a:xfrm>
      </p:grpSpPr>
      <p:pic>
        <p:nvPicPr>
          <p:cNvPr id="2" name="Picture 4"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40755789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3_Title N-tab RED">
    <p:spTree>
      <p:nvGrpSpPr>
        <p:cNvPr id="1" name=""/>
        <p:cNvGrpSpPr/>
        <p:nvPr/>
      </p:nvGrpSpPr>
      <p:grpSpPr>
        <a:xfrm>
          <a:off x="0" y="0"/>
          <a:ext cx="0" cy="0"/>
          <a:chOff x="0" y="0"/>
          <a:chExt cx="0" cy="0"/>
        </a:xfrm>
      </p:grpSpPr>
      <p:pic>
        <p:nvPicPr>
          <p:cNvPr id="5"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108009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74_Title Full Logo RED">
    <p:spTree>
      <p:nvGrpSpPr>
        <p:cNvPr id="1" name=""/>
        <p:cNvGrpSpPr/>
        <p:nvPr/>
      </p:nvGrpSpPr>
      <p:grpSpPr>
        <a:xfrm>
          <a:off x="0" y="0"/>
          <a:ext cx="0" cy="0"/>
          <a:chOff x="0" y="0"/>
          <a:chExt cx="0" cy="0"/>
        </a:xfrm>
      </p:grpSpPr>
      <p:pic>
        <p:nvPicPr>
          <p:cNvPr id="5"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889327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76_Title N-tab White">
    <p:spTree>
      <p:nvGrpSpPr>
        <p:cNvPr id="1" name=""/>
        <p:cNvGrpSpPr/>
        <p:nvPr/>
      </p:nvGrpSpPr>
      <p:grpSpPr>
        <a:xfrm>
          <a:off x="0" y="0"/>
          <a:ext cx="0" cy="0"/>
          <a:chOff x="0" y="0"/>
          <a:chExt cx="0" cy="0"/>
        </a:xfrm>
      </p:grpSpPr>
      <p:pic>
        <p:nvPicPr>
          <p:cNvPr id="4" name="Picture 15" descr="Red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Red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3"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5"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695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9" name="Rectangle 8"/>
          <p:cNvSpPr/>
          <p:nvPr userDrawn="1"/>
        </p:nvSpPr>
        <p:spPr>
          <a:xfrm>
            <a:off x="0" y="0"/>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7AB1"/>
              </a:solidFill>
              <a:latin typeface="Arial" panose="020B0604020202020204" pitchFamily="34" charset="0"/>
              <a:cs typeface="Arial" panose="020B0604020202020204" pitchFamily="34" charset="0"/>
            </a:endParaRPr>
          </a:p>
        </p:txBody>
      </p:sp>
      <p:sp>
        <p:nvSpPr>
          <p:cNvPr id="11" name="Rectangle 10"/>
          <p:cNvSpPr/>
          <p:nvPr userDrawn="1"/>
        </p:nvSpPr>
        <p:spPr>
          <a:xfrm>
            <a:off x="0" y="2703546"/>
            <a:ext cx="9144000" cy="4154454"/>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7AB1"/>
              </a:solidFill>
              <a:latin typeface="Arial" panose="020B0604020202020204" pitchFamily="34" charset="0"/>
              <a:cs typeface="Arial" panose="020B0604020202020204" pitchFamily="34" charset="0"/>
            </a:endParaRPr>
          </a:p>
        </p:txBody>
      </p:sp>
      <p:sp>
        <p:nvSpPr>
          <p:cNvPr id="5" name="TextBox 4"/>
          <p:cNvSpPr txBox="1"/>
          <p:nvPr userDrawn="1"/>
        </p:nvSpPr>
        <p:spPr>
          <a:xfrm>
            <a:off x="5354320" y="3078480"/>
            <a:ext cx="914400" cy="914400"/>
          </a:xfrm>
          <a:prstGeom prst="rect">
            <a:avLst/>
          </a:prstGeom>
        </p:spPr>
        <p:txBody>
          <a:bodyPr vert="horz" wrap="none" lIns="91440" tIns="45720" rIns="91440" bIns="45720" rtlCol="0" anchor="t">
            <a:normAutofit/>
          </a:bodyPr>
          <a:lstStyle/>
          <a:p>
            <a:endParaRPr lang="en-US" sz="2800" dirty="0" smtClean="0">
              <a:solidFill>
                <a:srgbClr val="18A2FF"/>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9906" y="286042"/>
            <a:ext cx="1592708" cy="316930"/>
          </a:xfrm>
          <a:prstGeom prst="rect">
            <a:avLst/>
          </a:prstGeom>
        </p:spPr>
      </p:pic>
      <p:sp>
        <p:nvSpPr>
          <p:cNvPr id="13" name="Subtitle 2"/>
          <p:cNvSpPr>
            <a:spLocks noGrp="1"/>
          </p:cNvSpPr>
          <p:nvPr>
            <p:ph type="subTitle" idx="1" hasCustomPrompt="1"/>
          </p:nvPr>
        </p:nvSpPr>
        <p:spPr>
          <a:xfrm>
            <a:off x="399906" y="1789477"/>
            <a:ext cx="6400800" cy="548973"/>
          </a:xfrm>
        </p:spPr>
        <p:txBody>
          <a:bodyPr>
            <a:normAutofit/>
          </a:bodyPr>
          <a:lstStyle>
            <a:lvl1pPr marL="0" indent="0" algn="l">
              <a:buNone/>
              <a:defRPr sz="1600" b="1">
                <a:solidFill>
                  <a:srgbClr val="62626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4" name="Title Placeholder 1"/>
          <p:cNvSpPr>
            <a:spLocks noGrp="1"/>
          </p:cNvSpPr>
          <p:nvPr>
            <p:ph type="title"/>
          </p:nvPr>
        </p:nvSpPr>
        <p:spPr>
          <a:xfrm>
            <a:off x="399906" y="644999"/>
            <a:ext cx="8394376" cy="1143000"/>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83978206"/>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75_Title N-tab White">
    <p:spTree>
      <p:nvGrpSpPr>
        <p:cNvPr id="1" name=""/>
        <p:cNvGrpSpPr/>
        <p:nvPr/>
      </p:nvGrpSpPr>
      <p:grpSpPr>
        <a:xfrm>
          <a:off x="0" y="0"/>
          <a:ext cx="0" cy="0"/>
          <a:chOff x="0" y="0"/>
          <a:chExt cx="0" cy="0"/>
        </a:xfrm>
      </p:grpSpPr>
      <p:pic>
        <p:nvPicPr>
          <p:cNvPr id="5" name="Picture 10"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6880657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76_Title Full Logo White">
    <p:spTree>
      <p:nvGrpSpPr>
        <p:cNvPr id="1" name=""/>
        <p:cNvGrpSpPr/>
        <p:nvPr/>
      </p:nvGrpSpPr>
      <p:grpSpPr>
        <a:xfrm>
          <a:off x="0" y="0"/>
          <a:ext cx="0" cy="0"/>
          <a:chOff x="0" y="0"/>
          <a:chExt cx="0" cy="0"/>
        </a:xfrm>
      </p:grpSpPr>
      <p:pic>
        <p:nvPicPr>
          <p:cNvPr id="5" name="Picture 8"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288490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pic>
        <p:nvPicPr>
          <p:cNvPr id="6" name="Picture 7"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5524126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78_Title only">
    <p:spTree>
      <p:nvGrpSpPr>
        <p:cNvPr id="1" name=""/>
        <p:cNvGrpSpPr/>
        <p:nvPr/>
      </p:nvGrpSpPr>
      <p:grpSpPr>
        <a:xfrm>
          <a:off x="0" y="0"/>
          <a:ext cx="0" cy="0"/>
          <a:chOff x="0" y="0"/>
          <a:chExt cx="0" cy="0"/>
        </a:xfrm>
      </p:grpSpPr>
      <p:pic>
        <p:nvPicPr>
          <p:cNvPr id="4" name="Picture 5"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8857465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79_Chart">
    <p:spTree>
      <p:nvGrpSpPr>
        <p:cNvPr id="1" name=""/>
        <p:cNvGrpSpPr/>
        <p:nvPr/>
      </p:nvGrpSpPr>
      <p:grpSpPr>
        <a:xfrm>
          <a:off x="0" y="0"/>
          <a:ext cx="0" cy="0"/>
          <a:chOff x="0" y="0"/>
          <a:chExt cx="0" cy="0"/>
        </a:xfrm>
      </p:grpSpPr>
      <p:pic>
        <p:nvPicPr>
          <p:cNvPr id="6" name="Picture 7"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70426462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80_Side-by-side">
    <p:spTree>
      <p:nvGrpSpPr>
        <p:cNvPr id="1" name=""/>
        <p:cNvGrpSpPr/>
        <p:nvPr/>
      </p:nvGrpSpPr>
      <p:grpSpPr>
        <a:xfrm>
          <a:off x="0" y="0"/>
          <a:ext cx="0" cy="0"/>
          <a:chOff x="0" y="0"/>
          <a:chExt cx="0" cy="0"/>
        </a:xfrm>
      </p:grpSpPr>
      <p:pic>
        <p:nvPicPr>
          <p:cNvPr id="8" name="Picture 8"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61814042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81_Table">
    <p:spTree>
      <p:nvGrpSpPr>
        <p:cNvPr id="1" name=""/>
        <p:cNvGrpSpPr/>
        <p:nvPr/>
      </p:nvGrpSpPr>
      <p:grpSpPr>
        <a:xfrm>
          <a:off x="0" y="0"/>
          <a:ext cx="0" cy="0"/>
          <a:chOff x="0" y="0"/>
          <a:chExt cx="0" cy="0"/>
        </a:xfrm>
      </p:grpSpPr>
      <p:pic>
        <p:nvPicPr>
          <p:cNvPr id="5" name="Picture 6"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46087024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2_Quote White">
    <p:spTree>
      <p:nvGrpSpPr>
        <p:cNvPr id="1" name=""/>
        <p:cNvGrpSpPr/>
        <p:nvPr/>
      </p:nvGrpSpPr>
      <p:grpSpPr>
        <a:xfrm>
          <a:off x="0" y="0"/>
          <a:ext cx="0" cy="0"/>
          <a:chOff x="0" y="0"/>
          <a:chExt cx="0" cy="0"/>
        </a:xfrm>
      </p:grpSpPr>
      <p:pic>
        <p:nvPicPr>
          <p:cNvPr id="4" name="Picture 7"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28591053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83_Quote Texture RED">
    <p:spTree>
      <p:nvGrpSpPr>
        <p:cNvPr id="1" name=""/>
        <p:cNvGrpSpPr/>
        <p:nvPr/>
      </p:nvGrpSpPr>
      <p:grpSpPr>
        <a:xfrm>
          <a:off x="0" y="0"/>
          <a:ext cx="0" cy="0"/>
          <a:chOff x="0" y="0"/>
          <a:chExt cx="0" cy="0"/>
        </a:xfrm>
      </p:grpSpPr>
      <p:pic>
        <p:nvPicPr>
          <p:cNvPr id="4"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7940399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84_Divider Slide RED">
    <p:spTree>
      <p:nvGrpSpPr>
        <p:cNvPr id="1" name=""/>
        <p:cNvGrpSpPr/>
        <p:nvPr/>
      </p:nvGrpSpPr>
      <p:grpSpPr>
        <a:xfrm>
          <a:off x="0" y="0"/>
          <a:ext cx="0" cy="0"/>
          <a:chOff x="0" y="0"/>
          <a:chExt cx="0" cy="0"/>
        </a:xfrm>
      </p:grpSpPr>
      <p:pic>
        <p:nvPicPr>
          <p:cNvPr id="3" name="Picture 1" descr="Red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Red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58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098000" y="2905200"/>
            <a:ext cx="4996800" cy="363600"/>
          </a:xfrm>
        </p:spPr>
        <p:txBody>
          <a:bodyPr anchor="t"/>
          <a:lstStyle>
            <a:lvl1pPr algn="r">
              <a:defRPr sz="270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bwMode="white">
          <a:xfrm>
            <a:off x="4572001" y="3247200"/>
            <a:ext cx="1522799" cy="145800"/>
          </a:xfrm>
        </p:spPr>
        <p:txBody>
          <a:bodyPr anchor="t"/>
          <a:lstStyle>
            <a:lvl1pPr algn="r">
              <a:defRPr b="1" cap="all" baseline="0">
                <a:solidFill>
                  <a:schemeClr val="bg1"/>
                </a:solidFill>
              </a:defRPr>
            </a:lvl1pPr>
          </a:lstStyle>
          <a:p>
            <a:fld id="{D076B4B0-0E40-4883-BED4-303E971F3015}" type="datetime3">
              <a:rPr lang="en-US" smtClean="0"/>
              <a:pPr/>
              <a:t>5 July 2019</a:t>
            </a:fld>
            <a:endParaRPr lang="en-GB" dirty="0"/>
          </a:p>
        </p:txBody>
      </p:sp>
      <p:grpSp>
        <p:nvGrpSpPr>
          <p:cNvPr id="7" name="Group 4">
            <a:extLst>
              <a:ext uri="{FF2B5EF4-FFF2-40B4-BE49-F238E27FC236}">
                <a16:creationId xmlns:a16="http://schemas.microsoft.com/office/drawing/2014/main" xmlns="" id="{256774C6-BF72-4D8A-AD80-5F476EE27ACF}"/>
              </a:ext>
            </a:extLst>
          </p:cNvPr>
          <p:cNvGrpSpPr>
            <a:grpSpLocks noChangeAspect="1"/>
          </p:cNvGrpSpPr>
          <p:nvPr userDrawn="1"/>
        </p:nvGrpSpPr>
        <p:grpSpPr bwMode="auto">
          <a:xfrm>
            <a:off x="6243100" y="2620800"/>
            <a:ext cx="2304000" cy="784800"/>
            <a:chOff x="134" y="-75"/>
            <a:chExt cx="5760" cy="1962"/>
          </a:xfrm>
          <a:solidFill>
            <a:schemeClr val="bg1"/>
          </a:solidFill>
        </p:grpSpPr>
        <p:sp>
          <p:nvSpPr>
            <p:cNvPr id="8" name="Freeform 5">
              <a:extLst>
                <a:ext uri="{FF2B5EF4-FFF2-40B4-BE49-F238E27FC236}">
                  <a16:creationId xmlns:a16="http://schemas.microsoft.com/office/drawing/2014/main" xmlns="" id="{45A97F7C-B6FA-45AE-BE1C-F429AE5BF2A5}"/>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6">
              <a:extLst>
                <a:ext uri="{FF2B5EF4-FFF2-40B4-BE49-F238E27FC236}">
                  <a16:creationId xmlns:a16="http://schemas.microsoft.com/office/drawing/2014/main" xmlns="" id="{886E342E-E45A-43B3-B9E1-73225C5BF9E6}"/>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7">
              <a:extLst>
                <a:ext uri="{FF2B5EF4-FFF2-40B4-BE49-F238E27FC236}">
                  <a16:creationId xmlns:a16="http://schemas.microsoft.com/office/drawing/2014/main" xmlns="" id="{129B2DEB-7B9F-4D64-8089-6D0B3E3912E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8">
              <a:extLst>
                <a:ext uri="{FF2B5EF4-FFF2-40B4-BE49-F238E27FC236}">
                  <a16:creationId xmlns:a16="http://schemas.microsoft.com/office/drawing/2014/main" xmlns="" id="{C300526D-E012-4BAE-8391-D5D8AC2D7DBC}"/>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9">
              <a:extLst>
                <a:ext uri="{FF2B5EF4-FFF2-40B4-BE49-F238E27FC236}">
                  <a16:creationId xmlns:a16="http://schemas.microsoft.com/office/drawing/2014/main" xmlns="" id="{6A7AE131-D39D-4DB9-A6BC-6FF7B911FE2B}"/>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0">
              <a:extLst>
                <a:ext uri="{FF2B5EF4-FFF2-40B4-BE49-F238E27FC236}">
                  <a16:creationId xmlns:a16="http://schemas.microsoft.com/office/drawing/2014/main" xmlns="" id="{8357AD78-2C63-4CB1-8647-644EBFF3EA94}"/>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1">
              <a:extLst>
                <a:ext uri="{FF2B5EF4-FFF2-40B4-BE49-F238E27FC236}">
                  <a16:creationId xmlns:a16="http://schemas.microsoft.com/office/drawing/2014/main" xmlns="" id="{8ECF6878-6E9B-4332-9675-D0952FFA39D3}"/>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2">
              <a:extLst>
                <a:ext uri="{FF2B5EF4-FFF2-40B4-BE49-F238E27FC236}">
                  <a16:creationId xmlns:a16="http://schemas.microsoft.com/office/drawing/2014/main" xmlns="" id="{0504A538-60E5-403C-918B-14108809948A}"/>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3">
              <a:extLst>
                <a:ext uri="{FF2B5EF4-FFF2-40B4-BE49-F238E27FC236}">
                  <a16:creationId xmlns:a16="http://schemas.microsoft.com/office/drawing/2014/main" xmlns="" id="{274DF6B0-A48C-4745-AD56-363FDEC09A12}"/>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4">
              <a:extLst>
                <a:ext uri="{FF2B5EF4-FFF2-40B4-BE49-F238E27FC236}">
                  <a16:creationId xmlns:a16="http://schemas.microsoft.com/office/drawing/2014/main" xmlns="" id="{F5B6599B-406C-468F-AA8D-B60BCFE3938C}"/>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5">
              <a:extLst>
                <a:ext uri="{FF2B5EF4-FFF2-40B4-BE49-F238E27FC236}">
                  <a16:creationId xmlns:a16="http://schemas.microsoft.com/office/drawing/2014/main" xmlns="" id="{E4D117DE-675E-4F60-A8A4-4944DC57D32F}"/>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6">
              <a:extLst>
                <a:ext uri="{FF2B5EF4-FFF2-40B4-BE49-F238E27FC236}">
                  <a16:creationId xmlns:a16="http://schemas.microsoft.com/office/drawing/2014/main" xmlns="" id="{61029484-B797-455C-B87B-959187EBCBF4}"/>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0" name="Freeform 17">
              <a:extLst>
                <a:ext uri="{FF2B5EF4-FFF2-40B4-BE49-F238E27FC236}">
                  <a16:creationId xmlns:a16="http://schemas.microsoft.com/office/drawing/2014/main" xmlns="" id="{8063941E-21B8-44DD-A283-94D5D0FD18E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18916461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White-Cover-Graphic-No-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fontAlgn="base" hangingPunct="1">
              <a:spcBef>
                <a:spcPct val="0"/>
              </a:spcBef>
              <a:spcAft>
                <a:spcPct val="0"/>
              </a:spcAft>
              <a:defRPr/>
            </a:pPr>
            <a:fld id="{79626327-D138-4697-A361-D7B0B1F552F1}" type="slidenum">
              <a:rPr lang="en-US" sz="900" smtClean="0">
                <a:solidFill>
                  <a:srgbClr val="009DD9"/>
                </a:solidFill>
                <a:latin typeface="Calibri" pitchFamily="34" charset="0"/>
              </a:rPr>
              <a:pPr algn="ctr" defTabSz="914400" eaLnBrk="1" fontAlgn="base" hangingPunct="1">
                <a:spcBef>
                  <a:spcPct val="0"/>
                </a:spcBef>
                <a:spcAft>
                  <a:spcPct val="0"/>
                </a:spcAft>
                <a:defRPr/>
              </a:pPr>
              <a:t>‹#›</a:t>
            </a:fld>
            <a:endParaRPr lang="en-US" sz="900" dirty="0" smtClean="0">
              <a:solidFill>
                <a:srgbClr val="009DD9"/>
              </a:solidFill>
              <a:latin typeface="Calibri" pitchFamily="34" charset="0"/>
            </a:endParaRPr>
          </a:p>
        </p:txBody>
      </p:sp>
      <p:pic>
        <p:nvPicPr>
          <p:cNvPr id="6" name="Picture 9" descr="Nielsen_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1752600"/>
            <a:ext cx="889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90600" y="2339975"/>
            <a:ext cx="7772400" cy="1470025"/>
          </a:xfrm>
          <a:prstGeom prst="rect">
            <a:avLst/>
          </a:prstGeom>
        </p:spPr>
        <p:txBody>
          <a:bodyPr vert="horz" wrap="square" lIns="91440" tIns="0" rIns="91440" bIns="0" numCol="1" anchor="b" anchorCtr="0" compatLnSpc="1">
            <a:prstTxWarp prst="textNoShape">
              <a:avLst/>
            </a:prstTxWarp>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30080727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85_Divider White">
    <p:spTree>
      <p:nvGrpSpPr>
        <p:cNvPr id="1" name=""/>
        <p:cNvGrpSpPr/>
        <p:nvPr/>
      </p:nvGrpSpPr>
      <p:grpSpPr>
        <a:xfrm>
          <a:off x="0" y="0"/>
          <a:ext cx="0" cy="0"/>
          <a:chOff x="0" y="0"/>
          <a:chExt cx="0" cy="0"/>
        </a:xfrm>
      </p:grpSpPr>
      <p:pic>
        <p:nvPicPr>
          <p:cNvPr id="3" name="Picture 3" descr="Red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301929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86_Divider Texture RED">
    <p:spTree>
      <p:nvGrpSpPr>
        <p:cNvPr id="1" name=""/>
        <p:cNvGrpSpPr/>
        <p:nvPr/>
      </p:nvGrpSpPr>
      <p:grpSpPr>
        <a:xfrm>
          <a:off x="0" y="0"/>
          <a:ext cx="0" cy="0"/>
          <a:chOff x="0" y="0"/>
          <a:chExt cx="0" cy="0"/>
        </a:xfrm>
      </p:grpSpPr>
      <p:pic>
        <p:nvPicPr>
          <p:cNvPr id="3" name="Picture 1"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741269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87_End Slide N-tab RED">
    <p:spTree>
      <p:nvGrpSpPr>
        <p:cNvPr id="1" name=""/>
        <p:cNvGrpSpPr/>
        <p:nvPr/>
      </p:nvGrpSpPr>
      <p:grpSpPr>
        <a:xfrm>
          <a:off x="0" y="0"/>
          <a:ext cx="0" cy="0"/>
          <a:chOff x="0" y="0"/>
          <a:chExt cx="0" cy="0"/>
        </a:xfrm>
      </p:grpSpPr>
      <p:pic>
        <p:nvPicPr>
          <p:cNvPr id="2" name="Picture 4"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7014967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88_End Slide Full Logo RED">
    <p:spTree>
      <p:nvGrpSpPr>
        <p:cNvPr id="1" name=""/>
        <p:cNvGrpSpPr/>
        <p:nvPr/>
      </p:nvGrpSpPr>
      <p:grpSpPr>
        <a:xfrm>
          <a:off x="0" y="0"/>
          <a:ext cx="0" cy="0"/>
          <a:chOff x="0" y="0"/>
          <a:chExt cx="0" cy="0"/>
        </a:xfrm>
      </p:grpSpPr>
      <p:pic>
        <p:nvPicPr>
          <p:cNvPr id="2" name="Picture 4" descr="Red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9818444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2568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74638"/>
            <a:ext cx="7918450" cy="601662"/>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582613" y="1125540"/>
            <a:ext cx="8191500" cy="4427537"/>
          </a:xfrm>
        </p:spPr>
        <p:txBody>
          <a:bodyPr/>
          <a:lstStyle/>
          <a:p>
            <a:pPr lvl="0"/>
            <a:endParaRPr lang="en-GB" noProof="0" dirty="0" smtClean="0"/>
          </a:p>
        </p:txBody>
      </p:sp>
    </p:spTree>
    <p:extLst>
      <p:ext uri="{BB962C8B-B14F-4D97-AF65-F5344CB8AC3E}">
        <p14:creationId xmlns:p14="http://schemas.microsoft.com/office/powerpoint/2010/main" val="22844616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White-Cover-Graphic-No-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fld id="{5F261E9D-2AC8-4A41-86E5-02A25204031E}" type="slidenum">
              <a:rPr lang="en-US" altLang="en-US" sz="900" smtClean="0">
                <a:solidFill>
                  <a:srgbClr val="009DD9"/>
                </a:solidFill>
                <a:latin typeface="Calibri" panose="020F0502020204030204" pitchFamily="34" charset="0"/>
              </a:rPr>
              <a:pPr algn="ctr" defTabSz="914400" eaLnBrk="1" fontAlgn="base" hangingPunct="1">
                <a:spcBef>
                  <a:spcPct val="0"/>
                </a:spcBef>
                <a:spcAft>
                  <a:spcPct val="0"/>
                </a:spcAft>
              </a:pPr>
              <a:t>‹#›</a:t>
            </a:fld>
            <a:endParaRPr lang="en-US" altLang="en-US" sz="900" dirty="0" smtClean="0">
              <a:solidFill>
                <a:srgbClr val="009DD9"/>
              </a:solidFill>
              <a:latin typeface="Calibri" panose="020F0502020204030204" pitchFamily="34" charset="0"/>
            </a:endParaRPr>
          </a:p>
        </p:txBody>
      </p:sp>
      <p:pic>
        <p:nvPicPr>
          <p:cNvPr id="6" name="Picture 9" descr="Nielsen_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1752600"/>
            <a:ext cx="889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90600" y="2339975"/>
            <a:ext cx="7772400" cy="1470025"/>
          </a:xfrm>
          <a:prstGeom prst="rect">
            <a:avLst/>
          </a:prstGeom>
        </p:spPr>
        <p:txBody>
          <a:bodyPr vert="horz" wrap="square" lIns="91440" tIns="0" rIns="91440" bIns="0" numCol="1" anchor="b" anchorCtr="0" compatLnSpc="1">
            <a:prstTxWarp prst="textNoShape">
              <a:avLst/>
            </a:prstTxWarp>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25812711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75386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17061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5297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7390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27531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277883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3562090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2525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41660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40733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37804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274638"/>
            <a:ext cx="2074862" cy="582453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75363"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1841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2625"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44600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6243638" y="2620963"/>
            <a:ext cx="2303462" cy="784225"/>
            <a:chOff x="134" y="-75"/>
            <a:chExt cx="5760" cy="1962"/>
          </a:xfrm>
        </p:grpSpPr>
        <p:sp>
          <p:nvSpPr>
            <p:cNvPr id="4" name="Freeform 5"/>
            <p:cNvSpPr>
              <a:spLocks/>
            </p:cNvSpPr>
            <p:nvPr userDrawn="1"/>
          </p:nvSpPr>
          <p:spPr bwMode="auto">
            <a:xfrm>
              <a:off x="3626" y="782"/>
              <a:ext cx="452" cy="1073"/>
            </a:xfrm>
            <a:custGeom>
              <a:avLst/>
              <a:gdLst>
                <a:gd name="T0" fmla="*/ 571 w 348"/>
                <a:gd name="T1" fmla="*/ 132 h 827"/>
                <a:gd name="T2" fmla="*/ 355 w 348"/>
                <a:gd name="T3" fmla="*/ 1314 h 827"/>
                <a:gd name="T4" fmla="*/ 265 w 348"/>
                <a:gd name="T5" fmla="*/ 1391 h 827"/>
                <a:gd name="T6" fmla="*/ 81 w 348"/>
                <a:gd name="T7" fmla="*/ 1391 h 827"/>
                <a:gd name="T8" fmla="*/ 12 w 348"/>
                <a:gd name="T9" fmla="*/ 1307 h 827"/>
                <a:gd name="T10" fmla="*/ 220 w 348"/>
                <a:gd name="T11" fmla="*/ 143 h 827"/>
                <a:gd name="T12" fmla="*/ 533 w 348"/>
                <a:gd name="T13" fmla="*/ 12 h 827"/>
                <a:gd name="T14" fmla="*/ 566 w 348"/>
                <a:gd name="T15" fmla="*/ 0 h 827"/>
                <a:gd name="T16" fmla="*/ 587 w 348"/>
                <a:gd name="T17" fmla="*/ 27 h 827"/>
                <a:gd name="T18" fmla="*/ 571 w 348"/>
                <a:gd name="T19" fmla="*/ 132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5" name="Freeform 6"/>
            <p:cNvSpPr>
              <a:spLocks/>
            </p:cNvSpPr>
            <p:nvPr userDrawn="1"/>
          </p:nvSpPr>
          <p:spPr bwMode="auto">
            <a:xfrm>
              <a:off x="4435" y="-75"/>
              <a:ext cx="579" cy="352"/>
            </a:xfrm>
            <a:custGeom>
              <a:avLst/>
              <a:gdLst>
                <a:gd name="T0" fmla="*/ 750 w 447"/>
                <a:gd name="T1" fmla="*/ 225 h 271"/>
                <a:gd name="T2" fmla="*/ 750 w 447"/>
                <a:gd name="T3" fmla="*/ 225 h 271"/>
                <a:gd name="T4" fmla="*/ 745 w 447"/>
                <a:gd name="T5" fmla="*/ 214 h 271"/>
                <a:gd name="T6" fmla="*/ 540 w 447"/>
                <a:gd name="T7" fmla="*/ 4 h 271"/>
                <a:gd name="T8" fmla="*/ 523 w 447"/>
                <a:gd name="T9" fmla="*/ 4 h 271"/>
                <a:gd name="T10" fmla="*/ 13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49 w 447"/>
                <a:gd name="T25" fmla="*/ 233 h 271"/>
                <a:gd name="T26" fmla="*/ 749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6" name="Freeform 7"/>
            <p:cNvSpPr>
              <a:spLocks/>
            </p:cNvSpPr>
            <p:nvPr userDrawn="1"/>
          </p:nvSpPr>
          <p:spPr bwMode="auto">
            <a:xfrm>
              <a:off x="4366" y="330"/>
              <a:ext cx="580" cy="353"/>
            </a:xfrm>
            <a:custGeom>
              <a:avLst/>
              <a:gdLst>
                <a:gd name="T0" fmla="*/ 753 w 447"/>
                <a:gd name="T1" fmla="*/ 226 h 272"/>
                <a:gd name="T2" fmla="*/ 753 w 447"/>
                <a:gd name="T3" fmla="*/ 226 h 272"/>
                <a:gd name="T4" fmla="*/ 747 w 447"/>
                <a:gd name="T5" fmla="*/ 214 h 272"/>
                <a:gd name="T6" fmla="*/ 542 w 447"/>
                <a:gd name="T7" fmla="*/ 5 h 272"/>
                <a:gd name="T8" fmla="*/ 524 w 447"/>
                <a:gd name="T9" fmla="*/ 5 h 272"/>
                <a:gd name="T10" fmla="*/ 13 w 447"/>
                <a:gd name="T11" fmla="*/ 215 h 272"/>
                <a:gd name="T12" fmla="*/ 0 w 447"/>
                <a:gd name="T13" fmla="*/ 230 h 272"/>
                <a:gd name="T14" fmla="*/ 0 w 447"/>
                <a:gd name="T15" fmla="*/ 231 h 272"/>
                <a:gd name="T16" fmla="*/ 8 w 447"/>
                <a:gd name="T17" fmla="*/ 244 h 272"/>
                <a:gd name="T18" fmla="*/ 442 w 447"/>
                <a:gd name="T19" fmla="*/ 453 h 272"/>
                <a:gd name="T20" fmla="*/ 466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7" name="Freeform 8"/>
            <p:cNvSpPr>
              <a:spLocks/>
            </p:cNvSpPr>
            <p:nvPr userDrawn="1"/>
          </p:nvSpPr>
          <p:spPr bwMode="auto">
            <a:xfrm>
              <a:off x="3801" y="-75"/>
              <a:ext cx="580" cy="352"/>
            </a:xfrm>
            <a:custGeom>
              <a:avLst/>
              <a:gdLst>
                <a:gd name="T0" fmla="*/ 753 w 447"/>
                <a:gd name="T1" fmla="*/ 225 h 271"/>
                <a:gd name="T2" fmla="*/ 753 w 447"/>
                <a:gd name="T3" fmla="*/ 225 h 271"/>
                <a:gd name="T4" fmla="*/ 747 w 447"/>
                <a:gd name="T5" fmla="*/ 214 h 271"/>
                <a:gd name="T6" fmla="*/ 542 w 447"/>
                <a:gd name="T7" fmla="*/ 4 h 271"/>
                <a:gd name="T8" fmla="*/ 524 w 447"/>
                <a:gd name="T9" fmla="*/ 4 h 271"/>
                <a:gd name="T10" fmla="*/ 13 w 447"/>
                <a:gd name="T11" fmla="*/ 216 h 271"/>
                <a:gd name="T12" fmla="*/ 0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8" name="Freeform 9"/>
            <p:cNvSpPr>
              <a:spLocks/>
            </p:cNvSpPr>
            <p:nvPr userDrawn="1"/>
          </p:nvSpPr>
          <p:spPr bwMode="auto">
            <a:xfrm>
              <a:off x="3733" y="330"/>
              <a:ext cx="580" cy="353"/>
            </a:xfrm>
            <a:custGeom>
              <a:avLst/>
              <a:gdLst>
                <a:gd name="T0" fmla="*/ 753 w 447"/>
                <a:gd name="T1" fmla="*/ 226 h 272"/>
                <a:gd name="T2" fmla="*/ 753 w 447"/>
                <a:gd name="T3" fmla="*/ 226 h 272"/>
                <a:gd name="T4" fmla="*/ 747 w 447"/>
                <a:gd name="T5" fmla="*/ 214 h 272"/>
                <a:gd name="T6" fmla="*/ 542 w 447"/>
                <a:gd name="T7" fmla="*/ 5 h 272"/>
                <a:gd name="T8" fmla="*/ 526 w 447"/>
                <a:gd name="T9" fmla="*/ 5 h 272"/>
                <a:gd name="T10" fmla="*/ 13 w 447"/>
                <a:gd name="T11" fmla="*/ 215 h 272"/>
                <a:gd name="T12" fmla="*/ 1 w 447"/>
                <a:gd name="T13" fmla="*/ 230 h 272"/>
                <a:gd name="T14" fmla="*/ 0 w 447"/>
                <a:gd name="T15" fmla="*/ 231 h 272"/>
                <a:gd name="T16" fmla="*/ 10 w 447"/>
                <a:gd name="T17" fmla="*/ 244 h 272"/>
                <a:gd name="T18" fmla="*/ 442 w 447"/>
                <a:gd name="T19" fmla="*/ 453 h 272"/>
                <a:gd name="T20" fmla="*/ 468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9" name="Freeform 10"/>
            <p:cNvSpPr>
              <a:spLocks/>
            </p:cNvSpPr>
            <p:nvPr userDrawn="1"/>
          </p:nvSpPr>
          <p:spPr bwMode="auto">
            <a:xfrm>
              <a:off x="3170" y="-75"/>
              <a:ext cx="580" cy="352"/>
            </a:xfrm>
            <a:custGeom>
              <a:avLst/>
              <a:gdLst>
                <a:gd name="T0" fmla="*/ 753 w 447"/>
                <a:gd name="T1" fmla="*/ 225 h 271"/>
                <a:gd name="T2" fmla="*/ 753 w 447"/>
                <a:gd name="T3" fmla="*/ 225 h 271"/>
                <a:gd name="T4" fmla="*/ 747 w 447"/>
                <a:gd name="T5" fmla="*/ 214 h 271"/>
                <a:gd name="T6" fmla="*/ 542 w 447"/>
                <a:gd name="T7" fmla="*/ 4 h 271"/>
                <a:gd name="T8" fmla="*/ 526 w 447"/>
                <a:gd name="T9" fmla="*/ 4 h 271"/>
                <a:gd name="T10" fmla="*/ 13 w 447"/>
                <a:gd name="T11" fmla="*/ 216 h 271"/>
                <a:gd name="T12" fmla="*/ 1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 name="Freeform 11"/>
            <p:cNvSpPr>
              <a:spLocks/>
            </p:cNvSpPr>
            <p:nvPr userDrawn="1"/>
          </p:nvSpPr>
          <p:spPr bwMode="auto">
            <a:xfrm>
              <a:off x="2537" y="-75"/>
              <a:ext cx="579" cy="352"/>
            </a:xfrm>
            <a:custGeom>
              <a:avLst/>
              <a:gdLst>
                <a:gd name="T0" fmla="*/ 750 w 447"/>
                <a:gd name="T1" fmla="*/ 225 h 271"/>
                <a:gd name="T2" fmla="*/ 750 w 447"/>
                <a:gd name="T3" fmla="*/ 225 h 271"/>
                <a:gd name="T4" fmla="*/ 746 w 447"/>
                <a:gd name="T5" fmla="*/ 214 h 271"/>
                <a:gd name="T6" fmla="*/ 541 w 447"/>
                <a:gd name="T7" fmla="*/ 4 h 271"/>
                <a:gd name="T8" fmla="*/ 523 w 447"/>
                <a:gd name="T9" fmla="*/ 4 h 271"/>
                <a:gd name="T10" fmla="*/ 16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50 w 447"/>
                <a:gd name="T25" fmla="*/ 233 h 271"/>
                <a:gd name="T26" fmla="*/ 750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1" name="Freeform 12"/>
            <p:cNvSpPr>
              <a:spLocks/>
            </p:cNvSpPr>
            <p:nvPr userDrawn="1"/>
          </p:nvSpPr>
          <p:spPr bwMode="auto">
            <a:xfrm>
              <a:off x="134" y="783"/>
              <a:ext cx="785" cy="1100"/>
            </a:xfrm>
            <a:custGeom>
              <a:avLst/>
              <a:gdLst>
                <a:gd name="T0" fmla="*/ 54 w 605"/>
                <a:gd name="T1" fmla="*/ 379 h 848"/>
                <a:gd name="T2" fmla="*/ 574 w 605"/>
                <a:gd name="T3" fmla="*/ 0 h 848"/>
                <a:gd name="T4" fmla="*/ 967 w 605"/>
                <a:gd name="T5" fmla="*/ 86 h 848"/>
                <a:gd name="T6" fmla="*/ 1000 w 605"/>
                <a:gd name="T7" fmla="*/ 128 h 848"/>
                <a:gd name="T8" fmla="*/ 978 w 605"/>
                <a:gd name="T9" fmla="*/ 166 h 848"/>
                <a:gd name="T10" fmla="*/ 904 w 605"/>
                <a:gd name="T11" fmla="*/ 265 h 848"/>
                <a:gd name="T12" fmla="*/ 856 w 605"/>
                <a:gd name="T13" fmla="*/ 301 h 848"/>
                <a:gd name="T14" fmla="*/ 832 w 605"/>
                <a:gd name="T15" fmla="*/ 294 h 848"/>
                <a:gd name="T16" fmla="*/ 586 w 605"/>
                <a:gd name="T17" fmla="*/ 239 h 848"/>
                <a:gd name="T18" fmla="*/ 392 w 605"/>
                <a:gd name="T19" fmla="*/ 370 h 848"/>
                <a:gd name="T20" fmla="*/ 1019 w 605"/>
                <a:gd name="T21" fmla="*/ 992 h 848"/>
                <a:gd name="T22" fmla="*/ 485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6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2" name="Freeform 13"/>
            <p:cNvSpPr>
              <a:spLocks/>
            </p:cNvSpPr>
            <p:nvPr userDrawn="1"/>
          </p:nvSpPr>
          <p:spPr bwMode="auto">
            <a:xfrm>
              <a:off x="4123" y="783"/>
              <a:ext cx="785" cy="1100"/>
            </a:xfrm>
            <a:custGeom>
              <a:avLst/>
              <a:gdLst>
                <a:gd name="T0" fmla="*/ 54 w 605"/>
                <a:gd name="T1" fmla="*/ 379 h 848"/>
                <a:gd name="T2" fmla="*/ 576 w 605"/>
                <a:gd name="T3" fmla="*/ 0 h 848"/>
                <a:gd name="T4" fmla="*/ 967 w 605"/>
                <a:gd name="T5" fmla="*/ 86 h 848"/>
                <a:gd name="T6" fmla="*/ 1000 w 605"/>
                <a:gd name="T7" fmla="*/ 128 h 848"/>
                <a:gd name="T8" fmla="*/ 978 w 605"/>
                <a:gd name="T9" fmla="*/ 166 h 848"/>
                <a:gd name="T10" fmla="*/ 904 w 605"/>
                <a:gd name="T11" fmla="*/ 265 h 848"/>
                <a:gd name="T12" fmla="*/ 859 w 605"/>
                <a:gd name="T13" fmla="*/ 301 h 848"/>
                <a:gd name="T14" fmla="*/ 832 w 605"/>
                <a:gd name="T15" fmla="*/ 294 h 848"/>
                <a:gd name="T16" fmla="*/ 586 w 605"/>
                <a:gd name="T17" fmla="*/ 239 h 848"/>
                <a:gd name="T18" fmla="*/ 392 w 605"/>
                <a:gd name="T19" fmla="*/ 370 h 848"/>
                <a:gd name="T20" fmla="*/ 1019 w 605"/>
                <a:gd name="T21" fmla="*/ 992 h 848"/>
                <a:gd name="T22" fmla="*/ 487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9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3" name="Freeform 14"/>
            <p:cNvSpPr>
              <a:spLocks noEditPoints="1"/>
            </p:cNvSpPr>
            <p:nvPr userDrawn="1"/>
          </p:nvSpPr>
          <p:spPr bwMode="auto">
            <a:xfrm>
              <a:off x="1018" y="784"/>
              <a:ext cx="914" cy="1103"/>
            </a:xfrm>
            <a:custGeom>
              <a:avLst/>
              <a:gdLst>
                <a:gd name="T0" fmla="*/ 1185 w 705"/>
                <a:gd name="T1" fmla="*/ 690 h 850"/>
                <a:gd name="T2" fmla="*/ 625 w 705"/>
                <a:gd name="T3" fmla="*/ 0 h 850"/>
                <a:gd name="T4" fmla="*/ 0 w 705"/>
                <a:gd name="T5" fmla="*/ 714 h 850"/>
                <a:gd name="T6" fmla="*/ 613 w 705"/>
                <a:gd name="T7" fmla="*/ 1431 h 850"/>
                <a:gd name="T8" fmla="*/ 1084 w 705"/>
                <a:gd name="T9" fmla="*/ 1260 h 850"/>
                <a:gd name="T10" fmla="*/ 1116 w 705"/>
                <a:gd name="T11" fmla="*/ 1211 h 850"/>
                <a:gd name="T12" fmla="*/ 1081 w 705"/>
                <a:gd name="T13" fmla="*/ 1155 h 850"/>
                <a:gd name="T14" fmla="*/ 1019 w 705"/>
                <a:gd name="T15" fmla="*/ 1077 h 850"/>
                <a:gd name="T16" fmla="*/ 993 w 705"/>
                <a:gd name="T17" fmla="*/ 1063 h 850"/>
                <a:gd name="T18" fmla="*/ 954 w 705"/>
                <a:gd name="T19" fmla="*/ 1081 h 850"/>
                <a:gd name="T20" fmla="*/ 665 w 705"/>
                <a:gd name="T21" fmla="*/ 1199 h 850"/>
                <a:gd name="T22" fmla="*/ 338 w 705"/>
                <a:gd name="T23" fmla="*/ 797 h 850"/>
                <a:gd name="T24" fmla="*/ 1105 w 705"/>
                <a:gd name="T25" fmla="*/ 797 h 850"/>
                <a:gd name="T26" fmla="*/ 1185 w 705"/>
                <a:gd name="T27" fmla="*/ 690 h 850"/>
                <a:gd name="T28" fmla="*/ 340 w 705"/>
                <a:gd name="T29" fmla="*/ 600 h 850"/>
                <a:gd name="T30" fmla="*/ 625 w 705"/>
                <a:gd name="T31" fmla="*/ 231 h 850"/>
                <a:gd name="T32" fmla="*/ 856 w 705"/>
                <a:gd name="T33" fmla="*/ 601 h 850"/>
                <a:gd name="T34" fmla="*/ 340 w 705"/>
                <a:gd name="T35" fmla="*/ 600 h 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4" name="Freeform 15"/>
            <p:cNvSpPr>
              <a:spLocks/>
            </p:cNvSpPr>
            <p:nvPr userDrawn="1"/>
          </p:nvSpPr>
          <p:spPr bwMode="auto">
            <a:xfrm>
              <a:off x="2982" y="314"/>
              <a:ext cx="685" cy="1542"/>
            </a:xfrm>
            <a:custGeom>
              <a:avLst/>
              <a:gdLst>
                <a:gd name="T0" fmla="*/ 741 w 528"/>
                <a:gd name="T1" fmla="*/ 241 h 1188"/>
                <a:gd name="T2" fmla="*/ 868 w 528"/>
                <a:gd name="T3" fmla="*/ 253 h 1188"/>
                <a:gd name="T4" fmla="*/ 889 w 528"/>
                <a:gd name="T5" fmla="*/ 241 h 1188"/>
                <a:gd name="T6" fmla="*/ 864 w 528"/>
                <a:gd name="T7" fmla="*/ 202 h 1188"/>
                <a:gd name="T8" fmla="*/ 752 w 528"/>
                <a:gd name="T9" fmla="*/ 57 h 1188"/>
                <a:gd name="T10" fmla="*/ 697 w 528"/>
                <a:gd name="T11" fmla="*/ 10 h 1188"/>
                <a:gd name="T12" fmla="*/ 571 w 528"/>
                <a:gd name="T13" fmla="*/ 0 h 1188"/>
                <a:gd name="T14" fmla="*/ 183 w 528"/>
                <a:gd name="T15" fmla="*/ 426 h 1188"/>
                <a:gd name="T16" fmla="*/ 183 w 528"/>
                <a:gd name="T17" fmla="*/ 633 h 1188"/>
                <a:gd name="T18" fmla="*/ 108 w 528"/>
                <a:gd name="T19" fmla="*/ 633 h 1188"/>
                <a:gd name="T20" fmla="*/ 0 w 528"/>
                <a:gd name="T21" fmla="*/ 746 h 1188"/>
                <a:gd name="T22" fmla="*/ 0 w 528"/>
                <a:gd name="T23" fmla="*/ 802 h 1188"/>
                <a:gd name="T24" fmla="*/ 183 w 528"/>
                <a:gd name="T25" fmla="*/ 876 h 1188"/>
                <a:gd name="T26" fmla="*/ 186 w 528"/>
                <a:gd name="T27" fmla="*/ 1938 h 1188"/>
                <a:gd name="T28" fmla="*/ 248 w 528"/>
                <a:gd name="T29" fmla="*/ 2001 h 1188"/>
                <a:gd name="T30" fmla="*/ 464 w 528"/>
                <a:gd name="T31" fmla="*/ 2001 h 1188"/>
                <a:gd name="T32" fmla="*/ 528 w 528"/>
                <a:gd name="T33" fmla="*/ 1940 h 1188"/>
                <a:gd name="T34" fmla="*/ 528 w 528"/>
                <a:gd name="T35" fmla="*/ 883 h 1188"/>
                <a:gd name="T36" fmla="*/ 876 w 528"/>
                <a:gd name="T37" fmla="*/ 805 h 1188"/>
                <a:gd name="T38" fmla="*/ 876 w 528"/>
                <a:gd name="T39" fmla="*/ 709 h 1188"/>
                <a:gd name="T40" fmla="*/ 785 w 528"/>
                <a:gd name="T41" fmla="*/ 633 h 1188"/>
                <a:gd name="T42" fmla="*/ 528 w 528"/>
                <a:gd name="T43" fmla="*/ 633 h 1188"/>
                <a:gd name="T44" fmla="*/ 528 w 528"/>
                <a:gd name="T45" fmla="*/ 458 h 1188"/>
                <a:gd name="T46" fmla="*/ 741 w 528"/>
                <a:gd name="T47" fmla="*/ 241 h 1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5" name="Freeform 16"/>
            <p:cNvSpPr>
              <a:spLocks noEditPoints="1"/>
            </p:cNvSpPr>
            <p:nvPr userDrawn="1"/>
          </p:nvSpPr>
          <p:spPr bwMode="auto">
            <a:xfrm>
              <a:off x="2009" y="787"/>
              <a:ext cx="868" cy="1083"/>
            </a:xfrm>
            <a:custGeom>
              <a:avLst/>
              <a:gdLst>
                <a:gd name="T0" fmla="*/ 1126 w 669"/>
                <a:gd name="T1" fmla="*/ 370 h 835"/>
                <a:gd name="T2" fmla="*/ 641 w 669"/>
                <a:gd name="T3" fmla="*/ 0 h 835"/>
                <a:gd name="T4" fmla="*/ 109 w 669"/>
                <a:gd name="T5" fmla="*/ 106 h 835"/>
                <a:gd name="T6" fmla="*/ 95 w 669"/>
                <a:gd name="T7" fmla="*/ 169 h 835"/>
                <a:gd name="T8" fmla="*/ 145 w 669"/>
                <a:gd name="T9" fmla="*/ 293 h 835"/>
                <a:gd name="T10" fmla="*/ 182 w 669"/>
                <a:gd name="T11" fmla="*/ 323 h 835"/>
                <a:gd name="T12" fmla="*/ 237 w 669"/>
                <a:gd name="T13" fmla="*/ 307 h 835"/>
                <a:gd name="T14" fmla="*/ 570 w 669"/>
                <a:gd name="T15" fmla="*/ 240 h 835"/>
                <a:gd name="T16" fmla="*/ 788 w 669"/>
                <a:gd name="T17" fmla="*/ 419 h 835"/>
                <a:gd name="T18" fmla="*/ 788 w 669"/>
                <a:gd name="T19" fmla="*/ 523 h 835"/>
                <a:gd name="T20" fmla="*/ 318 w 669"/>
                <a:gd name="T21" fmla="*/ 590 h 835"/>
                <a:gd name="T22" fmla="*/ 0 w 669"/>
                <a:gd name="T23" fmla="*/ 1014 h 835"/>
                <a:gd name="T24" fmla="*/ 375 w 669"/>
                <a:gd name="T25" fmla="*/ 1405 h 835"/>
                <a:gd name="T26" fmla="*/ 819 w 669"/>
                <a:gd name="T27" fmla="*/ 1241 h 835"/>
                <a:gd name="T28" fmla="*/ 963 w 669"/>
                <a:gd name="T29" fmla="*/ 1386 h 835"/>
                <a:gd name="T30" fmla="*/ 1063 w 669"/>
                <a:gd name="T31" fmla="*/ 1386 h 835"/>
                <a:gd name="T32" fmla="*/ 1126 w 669"/>
                <a:gd name="T33" fmla="*/ 1324 h 835"/>
                <a:gd name="T34" fmla="*/ 1126 w 669"/>
                <a:gd name="T35" fmla="*/ 370 h 835"/>
                <a:gd name="T36" fmla="*/ 759 w 669"/>
                <a:gd name="T37" fmla="*/ 1065 h 835"/>
                <a:gd name="T38" fmla="*/ 500 w 669"/>
                <a:gd name="T39" fmla="*/ 1183 h 835"/>
                <a:gd name="T40" fmla="*/ 327 w 669"/>
                <a:gd name="T41" fmla="*/ 987 h 835"/>
                <a:gd name="T42" fmla="*/ 788 w 669"/>
                <a:gd name="T43" fmla="*/ 719 h 835"/>
                <a:gd name="T44" fmla="*/ 788 w 669"/>
                <a:gd name="T45" fmla="*/ 968 h 835"/>
                <a:gd name="T46" fmla="*/ 759 w 669"/>
                <a:gd name="T47" fmla="*/ 1065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6" name="Freeform 17"/>
            <p:cNvSpPr>
              <a:spLocks/>
            </p:cNvSpPr>
            <p:nvPr userDrawn="1"/>
          </p:nvSpPr>
          <p:spPr bwMode="auto">
            <a:xfrm>
              <a:off x="5026" y="377"/>
              <a:ext cx="868" cy="1480"/>
            </a:xfrm>
            <a:custGeom>
              <a:avLst/>
              <a:gdLst>
                <a:gd name="T0" fmla="*/ 1126 w 669"/>
                <a:gd name="T1" fmla="*/ 870 h 1141"/>
                <a:gd name="T2" fmla="*/ 771 w 669"/>
                <a:gd name="T3" fmla="*/ 538 h 1141"/>
                <a:gd name="T4" fmla="*/ 344 w 669"/>
                <a:gd name="T5" fmla="*/ 691 h 1141"/>
                <a:gd name="T6" fmla="*/ 344 w 669"/>
                <a:gd name="T7" fmla="*/ 32 h 1141"/>
                <a:gd name="T8" fmla="*/ 327 w 669"/>
                <a:gd name="T9" fmla="*/ 0 h 1141"/>
                <a:gd name="T10" fmla="*/ 305 w 669"/>
                <a:gd name="T11" fmla="*/ 8 h 1141"/>
                <a:gd name="T12" fmla="*/ 21 w 669"/>
                <a:gd name="T13" fmla="*/ 158 h 1141"/>
                <a:gd name="T14" fmla="*/ 0 w 669"/>
                <a:gd name="T15" fmla="*/ 188 h 1141"/>
                <a:gd name="T16" fmla="*/ 0 w 669"/>
                <a:gd name="T17" fmla="*/ 1857 h 1141"/>
                <a:gd name="T18" fmla="*/ 66 w 669"/>
                <a:gd name="T19" fmla="*/ 1920 h 1141"/>
                <a:gd name="T20" fmla="*/ 282 w 669"/>
                <a:gd name="T21" fmla="*/ 1920 h 1141"/>
                <a:gd name="T22" fmla="*/ 344 w 669"/>
                <a:gd name="T23" fmla="*/ 1859 h 1141"/>
                <a:gd name="T24" fmla="*/ 344 w 669"/>
                <a:gd name="T25" fmla="*/ 968 h 1141"/>
                <a:gd name="T26" fmla="*/ 372 w 669"/>
                <a:gd name="T27" fmla="*/ 895 h 1141"/>
                <a:gd name="T28" fmla="*/ 660 w 669"/>
                <a:gd name="T29" fmla="*/ 793 h 1141"/>
                <a:gd name="T30" fmla="*/ 785 w 669"/>
                <a:gd name="T31" fmla="*/ 953 h 1141"/>
                <a:gd name="T32" fmla="*/ 785 w 669"/>
                <a:gd name="T33" fmla="*/ 1857 h 1141"/>
                <a:gd name="T34" fmla="*/ 849 w 669"/>
                <a:gd name="T35" fmla="*/ 1920 h 1141"/>
                <a:gd name="T36" fmla="*/ 1064 w 669"/>
                <a:gd name="T37" fmla="*/ 1920 h 1141"/>
                <a:gd name="T38" fmla="*/ 1126 w 669"/>
                <a:gd name="T39" fmla="*/ 1857 h 1141"/>
                <a:gd name="T40" fmla="*/ 1126 w 669"/>
                <a:gd name="T41" fmla="*/ 870 h 1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grpSp>
      <p:sp>
        <p:nvSpPr>
          <p:cNvPr id="2" name="Title 1"/>
          <p:cNvSpPr>
            <a:spLocks noGrp="1"/>
          </p:cNvSpPr>
          <p:nvPr>
            <p:ph type="ctrTitle"/>
          </p:nvPr>
        </p:nvSpPr>
        <p:spPr>
          <a:xfrm>
            <a:off x="1098000" y="2905200"/>
            <a:ext cx="4996800" cy="363600"/>
          </a:xfrm>
        </p:spPr>
        <p:txBody>
          <a:bodyPr/>
          <a:lstStyle>
            <a:lvl1pPr algn="r">
              <a:defRPr sz="2700"/>
            </a:lvl1pPr>
          </a:lstStyle>
          <a:p>
            <a:r>
              <a:rPr lang="en-US" smtClean="0"/>
              <a:t>Click to edit Master title style</a:t>
            </a:r>
            <a:endParaRPr lang="en-US" dirty="0"/>
          </a:p>
        </p:txBody>
      </p:sp>
      <p:sp>
        <p:nvSpPr>
          <p:cNvPr id="17" name="Date Placeholder 3"/>
          <p:cNvSpPr>
            <a:spLocks noGrp="1"/>
          </p:cNvSpPr>
          <p:nvPr>
            <p:ph type="dt" sz="half" idx="10"/>
          </p:nvPr>
        </p:nvSpPr>
        <p:spPr>
          <a:xfrm>
            <a:off x="4572000" y="3246438"/>
            <a:ext cx="1522413" cy="146050"/>
          </a:xfrm>
        </p:spPr>
        <p:txBody>
          <a:bodyPr anchor="t"/>
          <a:lstStyle>
            <a:lvl1pPr algn="r">
              <a:defRPr b="1" cap="all" baseline="0"/>
            </a:lvl1pPr>
          </a:lstStyle>
          <a:p>
            <a:pPr>
              <a:defRPr/>
            </a:pPr>
            <a:fld id="{84083148-663B-47C6-A55B-487C93FBFBDF}" type="datetime3">
              <a:rPr lang="en-US">
                <a:solidFill>
                  <a:srgbClr val="0075BF"/>
                </a:solidFill>
              </a:rPr>
              <a:pPr>
                <a:defRPr/>
              </a:pPr>
              <a:t>10 July 2019</a:t>
            </a:fld>
            <a:endParaRPr lang="en-GB" dirty="0">
              <a:solidFill>
                <a:srgbClr val="0075BF"/>
              </a:solidFill>
            </a:endParaRPr>
          </a:p>
        </p:txBody>
      </p:sp>
    </p:spTree>
    <p:extLst>
      <p:ext uri="{BB962C8B-B14F-4D97-AF65-F5344CB8AC3E}">
        <p14:creationId xmlns:p14="http://schemas.microsoft.com/office/powerpoint/2010/main" val="498388514"/>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gray">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6243100" y="2620800"/>
            <a:ext cx="2304000" cy="784800"/>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grpSp>
      <p:sp>
        <p:nvSpPr>
          <p:cNvPr id="2" name="Title 1"/>
          <p:cNvSpPr>
            <a:spLocks noGrp="1"/>
          </p:cNvSpPr>
          <p:nvPr>
            <p:ph type="ctrTitle"/>
          </p:nvPr>
        </p:nvSpPr>
        <p:spPr bwMode="white">
          <a:xfrm>
            <a:off x="1098000" y="2905200"/>
            <a:ext cx="4996800" cy="363600"/>
          </a:xfrm>
        </p:spPr>
        <p:txBody>
          <a:bodyPr/>
          <a:lstStyle>
            <a:lvl1pPr algn="r">
              <a:defRPr sz="2700">
                <a:solidFill>
                  <a:schemeClr val="bg1"/>
                </a:solidFill>
              </a:defRPr>
            </a:lvl1pPr>
          </a:lstStyle>
          <a:p>
            <a:r>
              <a:rPr lang="en-US" smtClean="0"/>
              <a:t>Click to edit Master title style</a:t>
            </a:r>
            <a:endParaRPr lang="en-US" dirty="0"/>
          </a:p>
        </p:txBody>
      </p:sp>
      <p:sp>
        <p:nvSpPr>
          <p:cNvPr id="17" name="Date Placeholder 3"/>
          <p:cNvSpPr>
            <a:spLocks noGrp="1"/>
          </p:cNvSpPr>
          <p:nvPr>
            <p:ph type="dt" sz="half" idx="10"/>
          </p:nvPr>
        </p:nvSpPr>
        <p:spPr bwMode="white">
          <a:xfrm>
            <a:off x="4572000" y="3246438"/>
            <a:ext cx="1522413" cy="146050"/>
          </a:xfrm>
        </p:spPr>
        <p:txBody>
          <a:bodyPr anchor="t"/>
          <a:lstStyle>
            <a:lvl1pPr algn="r">
              <a:defRPr b="1" cap="all" baseline="0">
                <a:solidFill>
                  <a:schemeClr val="bg1"/>
                </a:solidFill>
              </a:defRPr>
            </a:lvl1pPr>
          </a:lstStyle>
          <a:p>
            <a:pPr>
              <a:defRPr/>
            </a:pPr>
            <a:fld id="{6F2E0AFB-729E-4D84-B96F-F7CCD0758EA1}" type="datetime3">
              <a:rPr lang="en-US">
                <a:solidFill>
                  <a:prstClr val="white"/>
                </a:solidFill>
              </a:rPr>
              <a:pPr>
                <a:defRPr/>
              </a:pPr>
              <a:t>10 July 2019</a:t>
            </a:fld>
            <a:endParaRPr lang="en-GB">
              <a:solidFill>
                <a:prstClr val="white"/>
              </a:solidFill>
            </a:endParaRPr>
          </a:p>
        </p:txBody>
      </p:sp>
    </p:spTree>
    <p:extLst>
      <p:ext uri="{BB962C8B-B14F-4D97-AF65-F5344CB8AC3E}">
        <p14:creationId xmlns:p14="http://schemas.microsoft.com/office/powerpoint/2010/main" val="28456484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161799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A6039EA-023F-4871-9FE7-F78E7FE90708}" type="slidenum">
              <a:rPr lang="en-GB">
                <a:solidFill>
                  <a:srgbClr val="0075BF"/>
                </a:solidFill>
              </a:rPr>
              <a:pPr>
                <a:defRPr/>
              </a:pPr>
              <a:t>‹#›</a:t>
            </a:fld>
            <a:endParaRPr lang="en-GB">
              <a:solidFill>
                <a:srgbClr val="0075BF"/>
              </a:solidFill>
            </a:endParaRPr>
          </a:p>
        </p:txBody>
      </p:sp>
    </p:spTree>
    <p:extLst>
      <p:ext uri="{BB962C8B-B14F-4D97-AF65-F5344CB8AC3E}">
        <p14:creationId xmlns:p14="http://schemas.microsoft.com/office/powerpoint/2010/main" val="2498583124"/>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96900" y="1304925"/>
            <a:ext cx="7950200" cy="472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E078F26-A33B-4AD3-955E-AD129299EF9F}" type="slidenum">
              <a:rPr lang="en-GB">
                <a:solidFill>
                  <a:srgbClr val="0075BF"/>
                </a:solidFill>
              </a:rPr>
              <a:pPr>
                <a:defRPr/>
              </a:pPr>
              <a:t>‹#›</a:t>
            </a:fld>
            <a:endParaRPr lang="en-GB">
              <a:solidFill>
                <a:srgbClr val="0075BF"/>
              </a:solidFill>
            </a:endParaRPr>
          </a:p>
        </p:txBody>
      </p:sp>
    </p:spTree>
    <p:extLst>
      <p:ext uri="{BB962C8B-B14F-4D97-AF65-F5344CB8AC3E}">
        <p14:creationId xmlns:p14="http://schemas.microsoft.com/office/powerpoint/2010/main" val="1158630849"/>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51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CA0E8BFA-860B-4DC5-911E-E4F21687E613}" type="slidenum">
              <a:rPr lang="en-GB">
                <a:solidFill>
                  <a:srgbClr val="0075BF"/>
                </a:solidFill>
              </a:rPr>
              <a:pPr>
                <a:defRPr/>
              </a:pPr>
              <a:t>‹#›</a:t>
            </a:fld>
            <a:endParaRPr lang="en-GB">
              <a:solidFill>
                <a:srgbClr val="0075BF"/>
              </a:solidFill>
            </a:endParaRPr>
          </a:p>
        </p:txBody>
      </p:sp>
    </p:spTree>
    <p:extLst>
      <p:ext uri="{BB962C8B-B14F-4D97-AF65-F5344CB8AC3E}">
        <p14:creationId xmlns:p14="http://schemas.microsoft.com/office/powerpoint/2010/main" val="2516568022"/>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BF3BB8CF-85E7-4B03-A8C4-AB0A9236C8BE}" type="slidenum">
              <a:rPr lang="en-GB">
                <a:solidFill>
                  <a:srgbClr val="0075BF"/>
                </a:solidFill>
              </a:rPr>
              <a:pPr>
                <a:defRPr/>
              </a:pPr>
              <a:t>‹#›</a:t>
            </a:fld>
            <a:endParaRPr lang="en-GB">
              <a:solidFill>
                <a:srgbClr val="0075BF"/>
              </a:solidFill>
            </a:endParaRPr>
          </a:p>
        </p:txBody>
      </p:sp>
    </p:spTree>
    <p:extLst>
      <p:ext uri="{BB962C8B-B14F-4D97-AF65-F5344CB8AC3E}">
        <p14:creationId xmlns:p14="http://schemas.microsoft.com/office/powerpoint/2010/main" val="1239637802"/>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2137062"/>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4162151386"/>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urpose Slide White">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7763"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lvl1pPr>
          </a:lstStyle>
          <a:p>
            <a:pPr lvl="0"/>
            <a:r>
              <a:rPr lang="en-US" smtClean="0"/>
              <a:t>Click to edit Master text styles</a:t>
            </a:r>
          </a:p>
        </p:txBody>
      </p:sp>
    </p:spTree>
    <p:extLst>
      <p:ext uri="{BB962C8B-B14F-4D97-AF65-F5344CB8AC3E}">
        <p14:creationId xmlns:p14="http://schemas.microsoft.com/office/powerpoint/2010/main" val="4088870287"/>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Purpose Slide Blue">
    <p:bg>
      <p:bgPr>
        <a:solidFill>
          <a:schemeClr val="accent1"/>
        </a:solidFill>
        <a:effectLst/>
      </p:bgPr>
    </p:bg>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7763"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6"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7"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8"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0"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1"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2"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3"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4"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5"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6"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7"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8"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9"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472135389"/>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Purpose Slide Im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17763"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6"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7"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8"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0"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1"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2"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3"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4"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5"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6"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7"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8"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sp>
          <p:nvSpPr>
            <p:cNvPr id="19"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black"/>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1177462"/>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extLst>
          </p:cNvPr>
          <p:cNvGrpSpPr>
            <a:grpSpLocks noChangeAspect="1"/>
          </p:cNvGrpSpPr>
          <p:nvPr userDrawn="1"/>
        </p:nvGrpSpPr>
        <p:grpSpPr bwMode="auto">
          <a:xfrm>
            <a:off x="7053100" y="5839200"/>
            <a:ext cx="1494000" cy="508893"/>
            <a:chOff x="134" y="-75"/>
            <a:chExt cx="5760" cy="1962"/>
          </a:xfrm>
          <a:solidFill>
            <a:schemeClr val="bg1"/>
          </a:solidFill>
        </p:grpSpPr>
        <p:sp>
          <p:nvSpPr>
            <p:cNvPr id="3"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4"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5"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6"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7"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8"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9"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0"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1"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2"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3"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4"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sp>
          <p:nvSpPr>
            <p:cNvPr id="15"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a:solidFill>
                  <a:prstClr val="white"/>
                </a:solidFill>
                <a:latin typeface="Arial" charset="0"/>
                <a:ea typeface="ＭＳ Ｐゴシック" charset="-128"/>
              </a:endParaRPr>
            </a:p>
          </p:txBody>
        </p:sp>
      </p:grpSp>
      <p:sp>
        <p:nvSpPr>
          <p:cNvPr id="16" name="TextBox 15">
            <a:extLst>
              <a:ext uri="{FF2B5EF4-FFF2-40B4-BE49-F238E27FC236}"/>
            </a:extLst>
          </p:cNvPr>
          <p:cNvSpPr txBox="1"/>
          <p:nvPr userDrawn="1"/>
        </p:nvSpPr>
        <p:spPr>
          <a:xfrm>
            <a:off x="2717800" y="6043613"/>
            <a:ext cx="4248150" cy="400050"/>
          </a:xfrm>
          <a:prstGeom prst="rect">
            <a:avLst/>
          </a:prstGeom>
          <a:noFill/>
        </p:spPr>
        <p:txBody>
          <a:bodyPr lIns="0" tIns="0" rIns="0" bIns="0"/>
          <a:lstStyle/>
          <a:p>
            <a:pPr algn="r" fontAlgn="base">
              <a:lnSpc>
                <a:spcPts val="1340"/>
              </a:lnSpc>
              <a:spcBef>
                <a:spcPct val="0"/>
              </a:spcBef>
              <a:spcAft>
                <a:spcPct val="0"/>
              </a:spcAft>
              <a:defRPr/>
            </a:pPr>
            <a:r>
              <a:rPr lang="en-GB" sz="950" dirty="0">
                <a:solidFill>
                  <a:prstClr val="white"/>
                </a:solidFill>
                <a:latin typeface="Arial" charset="0"/>
                <a:ea typeface="ＭＳ Ｐゴシック" charset="-128"/>
              </a:rPr>
              <a:t>18 </a:t>
            </a:r>
            <a:r>
              <a:rPr lang="en-GB" sz="950" dirty="0" err="1">
                <a:solidFill>
                  <a:prstClr val="white"/>
                </a:solidFill>
                <a:latin typeface="Arial" charset="0"/>
                <a:ea typeface="ＭＳ Ｐゴシック" charset="-128"/>
              </a:rPr>
              <a:t>Logie</a:t>
            </a:r>
            <a:r>
              <a:rPr lang="en-GB" sz="950" dirty="0">
                <a:solidFill>
                  <a:prstClr val="white"/>
                </a:solidFill>
                <a:latin typeface="Arial" charset="0"/>
                <a:ea typeface="ＭＳ Ｐゴシック" charset="-128"/>
              </a:rPr>
              <a:t> Mill, </a:t>
            </a:r>
            <a:r>
              <a:rPr lang="en-GB" sz="950" dirty="0" err="1">
                <a:solidFill>
                  <a:prstClr val="white"/>
                </a:solidFill>
                <a:latin typeface="Arial" charset="0"/>
                <a:ea typeface="ＭＳ Ｐゴシック" charset="-128"/>
              </a:rPr>
              <a:t>Logie</a:t>
            </a:r>
            <a:r>
              <a:rPr lang="en-GB" sz="950" dirty="0">
                <a:solidFill>
                  <a:prstClr val="white"/>
                </a:solidFill>
                <a:latin typeface="Arial" charset="0"/>
                <a:ea typeface="ＭＳ Ｐゴシック" charset="-128"/>
              </a:rPr>
              <a:t> Green Road, Edinburgh EH7 4HS</a:t>
            </a:r>
          </a:p>
          <a:p>
            <a:pPr algn="r" fontAlgn="base">
              <a:lnSpc>
                <a:spcPts val="1340"/>
              </a:lnSpc>
              <a:spcBef>
                <a:spcPct val="0"/>
              </a:spcBef>
              <a:spcAft>
                <a:spcPct val="0"/>
              </a:spcAft>
              <a:defRPr/>
            </a:pPr>
            <a:r>
              <a:rPr lang="en-GB" sz="950" dirty="0">
                <a:solidFill>
                  <a:prstClr val="white"/>
                </a:solidFill>
                <a:latin typeface="Arial" charset="0"/>
                <a:ea typeface="ＭＳ Ｐゴシック" charset="-128"/>
              </a:rPr>
              <a:t>TEL +44 (0)131 558 3331   FAX +44(0)131 558 1442  seafish@seafish.co.uk</a:t>
            </a:r>
          </a:p>
        </p:txBody>
      </p:sp>
    </p:spTree>
    <p:extLst>
      <p:ext uri="{BB962C8B-B14F-4D97-AF65-F5344CB8AC3E}">
        <p14:creationId xmlns:p14="http://schemas.microsoft.com/office/powerpoint/2010/main" val="7828970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52975" y="2020888"/>
            <a:ext cx="4006850" cy="407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29889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3BD42EA-C458-4287-97EC-8FFD4F9F9823}" type="slidenum">
              <a:rPr lang="en-GB">
                <a:solidFill>
                  <a:srgbClr val="0075BF"/>
                </a:solidFill>
              </a:rPr>
              <a:pPr>
                <a:defRPr/>
              </a:pPr>
              <a:t>‹#›</a:t>
            </a:fld>
            <a:endParaRPr lang="en-GB">
              <a:solidFill>
                <a:srgbClr val="0075BF"/>
              </a:solidFill>
            </a:endParaRPr>
          </a:p>
        </p:txBody>
      </p:sp>
    </p:spTree>
    <p:extLst>
      <p:ext uri="{BB962C8B-B14F-4D97-AF65-F5344CB8AC3E}">
        <p14:creationId xmlns:p14="http://schemas.microsoft.com/office/powerpoint/2010/main" val="2440557766"/>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E80D518-5497-4B0C-90E2-12AAD61583B0}" type="slidenum">
              <a:rPr lang="en-GB">
                <a:solidFill>
                  <a:srgbClr val="0075BF"/>
                </a:solidFill>
              </a:rPr>
              <a:pPr>
                <a:defRPr/>
              </a:pPr>
              <a:t>‹#›</a:t>
            </a:fld>
            <a:endParaRPr lang="en-GB">
              <a:solidFill>
                <a:srgbClr val="0075BF"/>
              </a:solidFill>
            </a:endParaRPr>
          </a:p>
        </p:txBody>
      </p:sp>
    </p:spTree>
    <p:extLst>
      <p:ext uri="{BB962C8B-B14F-4D97-AF65-F5344CB8AC3E}">
        <p14:creationId xmlns:p14="http://schemas.microsoft.com/office/powerpoint/2010/main" val="465028352"/>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3"/>
          <p:cNvSpPr/>
          <p:nvPr userDrawn="1"/>
        </p:nvSpPr>
        <p:spPr>
          <a:xfrm>
            <a:off x="0" y="0"/>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417AB1"/>
              </a:solidFill>
              <a:latin typeface="Arial" panose="020B0604020202020204" pitchFamily="34" charset="0"/>
              <a:cs typeface="Arial" panose="020B0604020202020204" pitchFamily="34" charset="0"/>
            </a:endParaRPr>
          </a:p>
        </p:txBody>
      </p:sp>
      <p:sp>
        <p:nvSpPr>
          <p:cNvPr id="5" name="Rectangle 4"/>
          <p:cNvSpPr/>
          <p:nvPr userDrawn="1"/>
        </p:nvSpPr>
        <p:spPr>
          <a:xfrm>
            <a:off x="0" y="2703513"/>
            <a:ext cx="9144000" cy="4154487"/>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417AB1"/>
              </a:solidFill>
              <a:latin typeface="Arial" panose="020B0604020202020204" pitchFamily="34" charset="0"/>
              <a:cs typeface="Arial" panose="020B0604020202020204" pitchFamily="34" charset="0"/>
            </a:endParaRPr>
          </a:p>
        </p:txBody>
      </p:sp>
      <p:sp>
        <p:nvSpPr>
          <p:cNvPr id="6" name="TextBox 28"/>
          <p:cNvSpPr txBox="1">
            <a:spLocks noChangeArrowheads="1"/>
          </p:cNvSpPr>
          <p:nvPr userDrawn="1"/>
        </p:nvSpPr>
        <p:spPr bwMode="auto">
          <a:xfrm>
            <a:off x="5354638" y="3078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fontAlgn="base" hangingPunct="1">
              <a:spcBef>
                <a:spcPct val="0"/>
              </a:spcBef>
              <a:spcAft>
                <a:spcPct val="0"/>
              </a:spcAft>
              <a:defRPr/>
            </a:pPr>
            <a:endParaRPr lang="en-US" altLang="en-US" sz="2800" smtClean="0">
              <a:solidFill>
                <a:srgbClr val="18A2FF"/>
              </a:solidFill>
              <a:cs typeface="Arial" charset="0"/>
            </a:endParaRPr>
          </a:p>
        </p:txBody>
      </p:sp>
      <p:pic>
        <p:nvPicPr>
          <p:cNvPr id="7" name="Picture 2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0050" y="285750"/>
            <a:ext cx="1592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372747" y="1789477"/>
            <a:ext cx="6400800" cy="548973"/>
          </a:xfrm>
        </p:spPr>
        <p:txBody>
          <a:bodyPr>
            <a:normAutofit/>
          </a:bodyPr>
          <a:lstStyle>
            <a:lvl1pPr marL="0" indent="0" algn="l">
              <a:buNone/>
              <a:defRPr sz="1600" b="1">
                <a:solidFill>
                  <a:srgbClr val="62626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Placeholder 1"/>
          <p:cNvSpPr>
            <a:spLocks noGrp="1"/>
          </p:cNvSpPr>
          <p:nvPr>
            <p:ph type="title"/>
          </p:nvPr>
        </p:nvSpPr>
        <p:spPr>
          <a:xfrm>
            <a:off x="372747" y="644999"/>
            <a:ext cx="8394376" cy="1143000"/>
          </a:xfrm>
          <a:prstGeom prst="rect">
            <a:avLst/>
          </a:prstGeom>
        </p:spPr>
        <p:txBody>
          <a:bodyPr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9000468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339975"/>
            <a:ext cx="7772400" cy="1470025"/>
          </a:xfrm>
          <a:prstGeom prst="rect">
            <a:avLst/>
          </a:prstGeom>
        </p:spPr>
        <p:txBody>
          <a:bodyPr lIns="91440" rIns="91440" anchor="b">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377509138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2625"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96260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eafish_PPT template_2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525009" y="2504394"/>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
        <p:nvSpPr>
          <p:cNvPr id="14" name="Text Placeholder 13"/>
          <p:cNvSpPr>
            <a:spLocks noGrp="1"/>
          </p:cNvSpPr>
          <p:nvPr>
            <p:ph type="body" sz="quarter" idx="11"/>
          </p:nvPr>
        </p:nvSpPr>
        <p:spPr>
          <a:xfrm>
            <a:off x="525009" y="5778500"/>
            <a:ext cx="3656919" cy="544059"/>
          </a:xfrm>
        </p:spPr>
        <p:txBody>
          <a:bodyPr lIns="0" bIns="0" anchor="b" anchorCtr="0">
            <a:normAutofit/>
          </a:bodyPr>
          <a:lstStyle>
            <a:lvl1pPr marL="0" indent="0">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1284838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descr="Seafish_PPT template_2_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7904432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4661581" y="2504394"/>
            <a:ext cx="4219348" cy="3156631"/>
          </a:xfrm>
        </p:spPr>
        <p:txBody>
          <a:bodyPr lIns="0" bIns="0" anchor="b" anchorCtr="0">
            <a:normAutofit/>
          </a:bodyPr>
          <a:lstStyle>
            <a:lvl1pPr marL="0" indent="0">
              <a:buFontTx/>
              <a:buNone/>
              <a:defRPr sz="3600" b="1" i="0">
                <a:solidFill>
                  <a:schemeClr val="bg2"/>
                </a:solidFill>
              </a:defRPr>
            </a:lvl1pPr>
          </a:lstStyle>
          <a:p>
            <a:pPr lvl="0"/>
            <a:r>
              <a:rPr lang="en-US" smtClean="0"/>
              <a:t>Click to edit Master text styles</a:t>
            </a:r>
          </a:p>
        </p:txBody>
      </p:sp>
      <p:sp>
        <p:nvSpPr>
          <p:cNvPr id="4" name="Text Placeholder 13"/>
          <p:cNvSpPr>
            <a:spLocks noGrp="1"/>
          </p:cNvSpPr>
          <p:nvPr>
            <p:ph type="body" sz="quarter" idx="11"/>
          </p:nvPr>
        </p:nvSpPr>
        <p:spPr>
          <a:xfrm>
            <a:off x="4661581" y="5778500"/>
            <a:ext cx="3656919" cy="544059"/>
          </a:xfrm>
        </p:spPr>
        <p:txBody>
          <a:bodyPr lIns="0" bIns="0" anchor="b" anchorCtr="0">
            <a:normAutofit/>
          </a:bodyPr>
          <a:lstStyle>
            <a:lvl1pPr marL="0" indent="0">
              <a:buFontTx/>
              <a:buNone/>
              <a:defRPr sz="14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84122628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Seafish_PPT template_2_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9975597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Seafish_PPT template_2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111799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24663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descr="Seafish_PPT template_2_1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7877376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1" descr="Seafish_PPT template_2_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4936043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descr="Seafish_PPT template_2_2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3047730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3025851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P1020751_R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0"/>
          </a:xfrm>
          <a:prstGeom prst="rect">
            <a:avLst/>
          </a:prstGeom>
        </p:spPr>
      </p:pic>
      <p:pic>
        <p:nvPicPr>
          <p:cNvPr id="7" name="Picture 6"/>
          <p:cNvPicPr>
            <a:picLocks noChangeAspect="1"/>
          </p:cNvPicPr>
          <p:nvPr userDrawn="1"/>
        </p:nvPicPr>
        <p:blipFill rotWithShape="1">
          <a:blip r:embed="rId3" cstate="email">
            <a:alphaModFix amt="57000"/>
            <a:extLst>
              <a:ext uri="{28A0092B-C50C-407E-A947-70E740481C1C}">
                <a14:useLocalDpi xmlns:a14="http://schemas.microsoft.com/office/drawing/2010/main"/>
              </a:ext>
            </a:extLst>
          </a:blip>
          <a:srcRect/>
          <a:stretch/>
        </p:blipFill>
        <p:spPr>
          <a:xfrm>
            <a:off x="0" y="533224"/>
            <a:ext cx="5279571" cy="6324776"/>
          </a:xfrm>
          <a:prstGeom prst="rect">
            <a:avLst/>
          </a:prstGeom>
        </p:spPr>
      </p:pic>
      <p:pic>
        <p:nvPicPr>
          <p:cNvPr id="8" name="Picture 7"/>
          <p:cNvPicPr>
            <a:picLocks noChangeAspect="1"/>
          </p:cNvPicPr>
          <p:nvPr userDrawn="1"/>
        </p:nvPicPr>
        <p:blipFill rotWithShape="1">
          <a:blip r:embed="rId4" cstate="email">
            <a:alphaModFix amt="57000"/>
            <a:extLst>
              <a:ext uri="{28A0092B-C50C-407E-A947-70E740481C1C}">
                <a14:useLocalDpi xmlns:a14="http://schemas.microsoft.com/office/drawing/2010/main"/>
              </a:ext>
            </a:extLst>
          </a:blip>
          <a:srcRect/>
          <a:stretch/>
        </p:blipFill>
        <p:spPr>
          <a:xfrm>
            <a:off x="0" y="533224"/>
            <a:ext cx="5768015" cy="6324775"/>
          </a:xfrm>
          <a:prstGeom prst="rect">
            <a:avLst/>
          </a:prstGeom>
        </p:spPr>
      </p:pic>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768014" y="0"/>
            <a:ext cx="3375985" cy="6858000"/>
          </a:xfrm>
          <a:prstGeom prst="rect">
            <a:avLst/>
          </a:prstGeom>
        </p:spPr>
      </p:pic>
      <p:sp>
        <p:nvSpPr>
          <p:cNvPr id="11"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8377843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525009" y="2567214"/>
            <a:ext cx="4681538" cy="3755345"/>
          </a:xfrm>
        </p:spPr>
        <p:txBody>
          <a:bodyPr lIns="0" bIns="0" anchor="t"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5807364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pic>
        <p:nvPicPr>
          <p:cNvPr id="7" name="Picture 6" descr="Seafish_PPT template_8_C.png"/>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0"/>
            <a:ext cx="5477191" cy="6858000"/>
          </a:xfrm>
          <a:prstGeom prst="rect">
            <a:avLst/>
          </a:prstGeom>
        </p:spPr>
      </p:pic>
      <p:pic>
        <p:nvPicPr>
          <p:cNvPr id="8" name="Picture 7" descr="Seafish_PPT template_8_D.png"/>
          <p:cNvPicPr>
            <a:picLocks noChangeAspect="1"/>
          </p:cNvPicPr>
          <p:nvPr userDrawn="1"/>
        </p:nvPicPr>
        <p:blipFill rotWithShape="1">
          <a:blip r:embed="rId4" cstate="email">
            <a:alphaModFix amt="70000"/>
            <a:extLst>
              <a:ext uri="{28A0092B-C50C-407E-A947-70E740481C1C}">
                <a14:useLocalDpi xmlns:a14="http://schemas.microsoft.com/office/drawing/2010/main"/>
              </a:ext>
            </a:extLst>
          </a:blip>
          <a:srcRect/>
          <a:stretch/>
        </p:blipFill>
        <p:spPr>
          <a:xfrm>
            <a:off x="0" y="0"/>
            <a:ext cx="4517470" cy="6858000"/>
          </a:xfrm>
          <a:prstGeom prst="rect">
            <a:avLst/>
          </a:prstGeom>
        </p:spPr>
      </p:pic>
      <p:pic>
        <p:nvPicPr>
          <p:cNvPr id="9" name="Picture 8" descr="Seafish_PPT template_8_B.png"/>
          <p:cNvPicPr>
            <a:picLocks noChangeAspect="1"/>
          </p:cNvPicPr>
          <p:nvPr userDrawn="1"/>
        </p:nvPicPr>
        <p:blipFill rotWithShape="1">
          <a:blip r:embed="rId5" cstate="email">
            <a:alphaModFix amt="70000"/>
            <a:extLst>
              <a:ext uri="{28A0092B-C50C-407E-A947-70E740481C1C}">
                <a14:useLocalDpi xmlns:a14="http://schemas.microsoft.com/office/drawing/2010/main"/>
              </a:ext>
            </a:extLst>
          </a:blip>
          <a:srcRect/>
          <a:stretch/>
        </p:blipFill>
        <p:spPr>
          <a:xfrm>
            <a:off x="5709850" y="0"/>
            <a:ext cx="3434150" cy="6858000"/>
          </a:xfrm>
          <a:prstGeom prst="rect">
            <a:avLst/>
          </a:prstGeom>
        </p:spPr>
      </p:pic>
      <p:pic>
        <p:nvPicPr>
          <p:cNvPr id="10" name="Picture 9" descr="Seafish_PPT template_8_A.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4490" y="0"/>
            <a:ext cx="1679510" cy="1357300"/>
          </a:xfrm>
          <a:prstGeom prst="rect">
            <a:avLst/>
          </a:prstGeom>
        </p:spPr>
      </p:pic>
      <p:sp>
        <p:nvSpPr>
          <p:cNvPr id="11" name="Text Placeholder 10"/>
          <p:cNvSpPr>
            <a:spLocks noGrp="1"/>
          </p:cNvSpPr>
          <p:nvPr>
            <p:ph type="body" sz="quarter" idx="10"/>
          </p:nvPr>
        </p:nvSpPr>
        <p:spPr>
          <a:xfrm>
            <a:off x="525009" y="2567214"/>
            <a:ext cx="4681538" cy="3755345"/>
          </a:xfrm>
        </p:spPr>
        <p:txBody>
          <a:bodyPr lIns="0" bIns="0" anchor="t"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54833076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Seafish_PPT template_2_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a:spLocks noChangeAspect="1"/>
          </p:cNvSpPr>
          <p:nvPr userDrawn="1"/>
        </p:nvSpPr>
        <p:spPr>
          <a:xfrm rot="5400000">
            <a:off x="-907133" y="1449070"/>
            <a:ext cx="647999" cy="647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E"/>
              </a:solidFill>
            </a:endParaRPr>
          </a:p>
        </p:txBody>
      </p:sp>
      <p:sp>
        <p:nvSpPr>
          <p:cNvPr id="5"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10"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70097428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Seafish_PPT template_2_1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92489071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descr="Seafish_PPT template_2_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753181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715147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descr="Seafish_PPT template_2_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6" name="Picture Placeholder 5"/>
          <p:cNvSpPr>
            <a:spLocks noGrp="1"/>
          </p:cNvSpPr>
          <p:nvPr>
            <p:ph type="pic" sz="quarter" idx="12"/>
          </p:nvPr>
        </p:nvSpPr>
        <p:spPr>
          <a:xfrm>
            <a:off x="4454525" y="2097088"/>
            <a:ext cx="4217988" cy="4217987"/>
          </a:xfrm>
        </p:spPr>
        <p:txBody>
          <a:bodyPr>
            <a:normAutofit/>
          </a:bodyPr>
          <a:lstStyle>
            <a:lvl1pPr marL="0" indent="0">
              <a:buNone/>
              <a:defRPr sz="1000" b="1">
                <a:solidFill>
                  <a:schemeClr val="tx2"/>
                </a:solidFill>
              </a:defRPr>
            </a:lvl1pPr>
          </a:lstStyle>
          <a:p>
            <a:r>
              <a:rPr lang="en-US" smtClean="0"/>
              <a:t>Click icon to add picture</a:t>
            </a:r>
            <a:endParaRPr lang="en-US" dirty="0"/>
          </a:p>
        </p:txBody>
      </p:sp>
      <p:sp>
        <p:nvSpPr>
          <p:cNvPr id="7" name="Text Placeholder 9"/>
          <p:cNvSpPr>
            <a:spLocks noGrp="1"/>
          </p:cNvSpPr>
          <p:nvPr>
            <p:ph type="body" sz="quarter" idx="11"/>
          </p:nvPr>
        </p:nvSpPr>
        <p:spPr>
          <a:xfrm>
            <a:off x="525009" y="2097069"/>
            <a:ext cx="37567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90198099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Picture 1" descr="Seafish_PPT template_2_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1"/>
                </a:solidFill>
              </a:defRPr>
            </a:lvl1pPr>
          </a:lstStyle>
          <a:p>
            <a:pPr lvl="0"/>
            <a:r>
              <a:rPr lang="en-US" smtClean="0"/>
              <a:t>Click to edit Master text styles</a:t>
            </a:r>
          </a:p>
        </p:txBody>
      </p:sp>
      <p:sp>
        <p:nvSpPr>
          <p:cNvPr id="5" name="Picture Placeholder 5"/>
          <p:cNvSpPr>
            <a:spLocks noGrp="1"/>
          </p:cNvSpPr>
          <p:nvPr>
            <p:ph type="pic" sz="quarter" idx="12"/>
          </p:nvPr>
        </p:nvSpPr>
        <p:spPr>
          <a:xfrm>
            <a:off x="4454525" y="2097088"/>
            <a:ext cx="4217988" cy="4217987"/>
          </a:xfrm>
        </p:spPr>
        <p:txBody>
          <a:bodyPr>
            <a:normAutofit/>
          </a:bodyPr>
          <a:lstStyle>
            <a:lvl1pPr marL="0" indent="0">
              <a:buNone/>
              <a:defRPr sz="1000" b="1">
                <a:solidFill>
                  <a:schemeClr val="tx2"/>
                </a:solidFill>
              </a:defRPr>
            </a:lvl1pPr>
          </a:lstStyle>
          <a:p>
            <a:r>
              <a:rPr lang="en-US" smtClean="0"/>
              <a:t>Click icon to add picture</a:t>
            </a:r>
            <a:endParaRPr lang="en-US" dirty="0"/>
          </a:p>
        </p:txBody>
      </p:sp>
      <p:sp>
        <p:nvSpPr>
          <p:cNvPr id="6" name="Text Placeholder 9"/>
          <p:cNvSpPr>
            <a:spLocks noGrp="1"/>
          </p:cNvSpPr>
          <p:nvPr>
            <p:ph type="body" sz="quarter" idx="11"/>
          </p:nvPr>
        </p:nvSpPr>
        <p:spPr>
          <a:xfrm>
            <a:off x="525009" y="2097069"/>
            <a:ext cx="3765777" cy="4225944"/>
          </a:xfrm>
        </p:spPr>
        <p:txBody>
          <a:bodyPr lIns="0" tIns="0">
            <a:normAutofit/>
          </a:bodyPr>
          <a:lstStyle>
            <a:lvl1pPr marL="0" indent="0">
              <a:buFontTx/>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1607229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Seafish_PPT template_2_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1"/>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6016622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descr="Seafish_PPT template_2_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1"/>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4804812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436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7" name="Picture 6" descr="Seafish_PPT template_2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5661025"/>
            <a:ext cx="4681538" cy="661534"/>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
        <p:nvSpPr>
          <p:cNvPr id="4" name="Text Placeholder 13"/>
          <p:cNvSpPr>
            <a:spLocks noGrp="1"/>
          </p:cNvSpPr>
          <p:nvPr>
            <p:ph type="body" sz="quarter" idx="11"/>
          </p:nvPr>
        </p:nvSpPr>
        <p:spPr>
          <a:xfrm>
            <a:off x="525009" y="2794008"/>
            <a:ext cx="3656919" cy="2721882"/>
          </a:xfrm>
        </p:spPr>
        <p:txBody>
          <a:bodyPr lIns="0" bIns="0" anchor="b" anchorCtr="0">
            <a:normAutofit/>
          </a:bodyPr>
          <a:lstStyle>
            <a:lvl1pPr marL="0" indent="0">
              <a:spcBef>
                <a:spcPts val="250"/>
              </a:spcBef>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71549480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Placeholder 10"/>
          <p:cNvSpPr>
            <a:spLocks noGrp="1"/>
          </p:cNvSpPr>
          <p:nvPr>
            <p:ph type="body" sz="quarter" idx="12"/>
          </p:nvPr>
        </p:nvSpPr>
        <p:spPr>
          <a:xfrm>
            <a:off x="4661581" y="5661025"/>
            <a:ext cx="3656919" cy="661534"/>
          </a:xfrm>
        </p:spPr>
        <p:txBody>
          <a:bodyPr lIns="0" bIns="0" anchor="b" anchorCtr="0">
            <a:normAutofit/>
          </a:bodyPr>
          <a:lstStyle>
            <a:lvl1pPr marL="0" indent="0">
              <a:buFontTx/>
              <a:buNone/>
              <a:defRPr sz="3600" b="1" i="0">
                <a:solidFill>
                  <a:schemeClr val="bg2"/>
                </a:solidFill>
              </a:defRPr>
            </a:lvl1pPr>
          </a:lstStyle>
          <a:p>
            <a:pPr lvl="0"/>
            <a:r>
              <a:rPr lang="en-US" smtClean="0"/>
              <a:t>Click to edit Master text styles</a:t>
            </a:r>
          </a:p>
        </p:txBody>
      </p:sp>
      <p:sp>
        <p:nvSpPr>
          <p:cNvPr id="6" name="Text Placeholder 13"/>
          <p:cNvSpPr>
            <a:spLocks noGrp="1"/>
          </p:cNvSpPr>
          <p:nvPr>
            <p:ph type="body" sz="quarter" idx="13"/>
          </p:nvPr>
        </p:nvSpPr>
        <p:spPr>
          <a:xfrm>
            <a:off x="4661581" y="2794008"/>
            <a:ext cx="3656919" cy="2721882"/>
          </a:xfrm>
        </p:spPr>
        <p:txBody>
          <a:bodyPr lIns="0" bIns="0" anchor="b" anchorCtr="0">
            <a:normAutofit/>
          </a:bodyPr>
          <a:lstStyle>
            <a:lvl1pPr marL="0" indent="0">
              <a:spcBef>
                <a:spcPts val="250"/>
              </a:spcBef>
              <a:buFontTx/>
              <a:buNone/>
              <a:defRPr sz="14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73148929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FEF27-9120-2943-9098-E5350D780A7A}" type="datetimeFigureOut">
              <a:rPr lang="en-US" smtClean="0">
                <a:solidFill>
                  <a:srgbClr val="0069AB">
                    <a:tint val="75000"/>
                  </a:srgbClr>
                </a:solidFill>
              </a:rPr>
              <a:pPr/>
              <a:t>7/10/2019</a:t>
            </a:fld>
            <a:endParaRPr lang="en-US">
              <a:solidFill>
                <a:srgbClr val="0069AB">
                  <a:tint val="75000"/>
                </a:srgbClr>
              </a:solidFill>
            </a:endParaRPr>
          </a:p>
        </p:txBody>
      </p:sp>
      <p:sp>
        <p:nvSpPr>
          <p:cNvPr id="5" name="Footer Placeholder 4"/>
          <p:cNvSpPr>
            <a:spLocks noGrp="1"/>
          </p:cNvSpPr>
          <p:nvPr>
            <p:ph type="ftr" sz="quarter" idx="11"/>
          </p:nvPr>
        </p:nvSpPr>
        <p:spPr/>
        <p:txBody>
          <a:bodyPr/>
          <a:lstStyle/>
          <a:p>
            <a:endParaRPr lang="en-US">
              <a:solidFill>
                <a:srgbClr val="0069AB">
                  <a:tint val="75000"/>
                </a:srgbClr>
              </a:solidFill>
            </a:endParaRPr>
          </a:p>
        </p:txBody>
      </p:sp>
      <p:sp>
        <p:nvSpPr>
          <p:cNvPr id="6" name="Slide Number Placeholder 5"/>
          <p:cNvSpPr>
            <a:spLocks noGrp="1"/>
          </p:cNvSpPr>
          <p:nvPr>
            <p:ph type="sldNum" sz="quarter" idx="12"/>
          </p:nvPr>
        </p:nvSpPr>
        <p:spPr/>
        <p:txBody>
          <a:bodyPr/>
          <a:lstStyle/>
          <a:p>
            <a:fld id="{2B6C5A28-6055-F642-847B-C1724C6C4937}" type="slidenum">
              <a:rPr lang="en-US" smtClean="0">
                <a:solidFill>
                  <a:srgbClr val="0069AB">
                    <a:tint val="75000"/>
                  </a:srgbClr>
                </a:solidFill>
              </a:rPr>
              <a:pPr/>
              <a:t>‹#›</a:t>
            </a:fld>
            <a:endParaRPr lang="en-US">
              <a:solidFill>
                <a:srgbClr val="0069AB">
                  <a:tint val="75000"/>
                </a:srgbClr>
              </a:solidFill>
            </a:endParaRPr>
          </a:p>
        </p:txBody>
      </p:sp>
    </p:spTree>
    <p:extLst>
      <p:ext uri="{BB962C8B-B14F-4D97-AF65-F5344CB8AC3E}">
        <p14:creationId xmlns:p14="http://schemas.microsoft.com/office/powerpoint/2010/main" val="2285379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78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0921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2213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794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10735347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274638"/>
            <a:ext cx="2074862" cy="582453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75363"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8603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2625"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50137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01_Title N-tab BLUE">
    <p:spTree>
      <p:nvGrpSpPr>
        <p:cNvPr id="1" name=""/>
        <p:cNvGrpSpPr/>
        <p:nvPr/>
      </p:nvGrpSpPr>
      <p:grpSpPr>
        <a:xfrm>
          <a:off x="0" y="0"/>
          <a:ext cx="0" cy="0"/>
          <a:chOff x="0" y="0"/>
          <a:chExt cx="0" cy="0"/>
        </a:xfrm>
      </p:grpSpPr>
      <p:pic>
        <p:nvPicPr>
          <p:cNvPr id="5" name="Picture 13"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17"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19" name="Subtitle 2"/>
          <p:cNvSpPr>
            <a:spLocks noGrp="1"/>
          </p:cNvSpPr>
          <p:nvPr>
            <p:ph type="subTitle" idx="1"/>
          </p:nvPr>
        </p:nvSpPr>
        <p:spPr>
          <a:xfrm>
            <a:off x="275681"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8563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02_Title Full Logo BLUE">
    <p:spTree>
      <p:nvGrpSpPr>
        <p:cNvPr id="1" name=""/>
        <p:cNvGrpSpPr/>
        <p:nvPr/>
      </p:nvGrpSpPr>
      <p:grpSpPr>
        <a:xfrm>
          <a:off x="0" y="0"/>
          <a:ext cx="0" cy="0"/>
          <a:chOff x="0" y="0"/>
          <a:chExt cx="0" cy="0"/>
        </a:xfrm>
      </p:grpSpPr>
      <p:pic>
        <p:nvPicPr>
          <p:cNvPr id="6" name="Picture 1"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8" name="Picture 6"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75681"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5"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09799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Title N-tab White">
    <p:spTree>
      <p:nvGrpSpPr>
        <p:cNvPr id="1" name=""/>
        <p:cNvGrpSpPr/>
        <p:nvPr/>
      </p:nvGrpSpPr>
      <p:grpSpPr>
        <a:xfrm>
          <a:off x="0" y="0"/>
          <a:ext cx="0" cy="0"/>
          <a:chOff x="0" y="0"/>
          <a:chExt cx="0" cy="0"/>
        </a:xfrm>
      </p:grpSpPr>
      <p:pic>
        <p:nvPicPr>
          <p:cNvPr id="4" name="Picture 10" descr="Blu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Blu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5"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479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03_Title N-tab White">
    <p:spTree>
      <p:nvGrpSpPr>
        <p:cNvPr id="1" name=""/>
        <p:cNvGrpSpPr/>
        <p:nvPr/>
      </p:nvGrpSpPr>
      <p:grpSpPr>
        <a:xfrm>
          <a:off x="0" y="0"/>
          <a:ext cx="0" cy="0"/>
          <a:chOff x="0" y="0"/>
          <a:chExt cx="0" cy="0"/>
        </a:xfrm>
      </p:grpSpPr>
      <p:pic>
        <p:nvPicPr>
          <p:cNvPr id="5" name="Picture 9" descr="Blu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717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55309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04_Title Full Logo White">
    <p:spTree>
      <p:nvGrpSpPr>
        <p:cNvPr id="1" name=""/>
        <p:cNvGrpSpPr/>
        <p:nvPr/>
      </p:nvGrpSpPr>
      <p:grpSpPr>
        <a:xfrm>
          <a:off x="0" y="0"/>
          <a:ext cx="0" cy="0"/>
          <a:chOff x="0" y="0"/>
          <a:chExt cx="0" cy="0"/>
        </a:xfrm>
      </p:grpSpPr>
      <p:pic>
        <p:nvPicPr>
          <p:cNvPr id="5" name="Picture 10" descr="Blu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5"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11143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637694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6_Title only">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104775" y="5483225"/>
            <a:ext cx="138528"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0"/>
              </a:spcBef>
              <a:spcAft>
                <a:spcPct val="0"/>
              </a:spcAft>
            </a:pPr>
            <a:endParaRPr lang="en-US" altLang="en-US" sz="1350" dirty="0" smtClean="0">
              <a:solidFill>
                <a:srgbClr val="000000"/>
              </a:solidFill>
              <a:latin typeface="Calibri" panose="020F0502020204030204" pitchFamily="34" charset="0"/>
              <a:ea typeface="ＭＳ Ｐゴシック" panose="020B0600070205080204" pitchFamily="34" charset="-128"/>
            </a:endParaRP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5"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844484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06344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96900" y="1304925"/>
            <a:ext cx="7950200" cy="472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20897388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605695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5"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8963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Quote White">
    <p:spTree>
      <p:nvGrpSpPr>
        <p:cNvPr id="1" name=""/>
        <p:cNvGrpSpPr/>
        <p:nvPr/>
      </p:nvGrpSpPr>
      <p:grpSpPr>
        <a:xfrm>
          <a:off x="0" y="0"/>
          <a:ext cx="0" cy="0"/>
          <a:chOff x="0" y="0"/>
          <a:chExt cx="0" cy="0"/>
        </a:xfrm>
      </p:grpSpPr>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2750925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1_Quote Texture BLUE">
    <p:spTree>
      <p:nvGrpSpPr>
        <p:cNvPr id="1" name=""/>
        <p:cNvGrpSpPr/>
        <p:nvPr/>
      </p:nvGrpSpPr>
      <p:grpSpPr>
        <a:xfrm>
          <a:off x="0" y="0"/>
          <a:ext cx="0" cy="0"/>
          <a:chOff x="0" y="0"/>
          <a:chExt cx="0" cy="0"/>
        </a:xfrm>
      </p:grpSpPr>
      <p:pic>
        <p:nvPicPr>
          <p:cNvPr id="4" name="Picture 1"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3027721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Divider Slide BLUE">
    <p:spTree>
      <p:nvGrpSpPr>
        <p:cNvPr id="1" name=""/>
        <p:cNvGrpSpPr/>
        <p:nvPr/>
      </p:nvGrpSpPr>
      <p:grpSpPr>
        <a:xfrm>
          <a:off x="0" y="0"/>
          <a:ext cx="0" cy="0"/>
          <a:chOff x="0" y="0"/>
          <a:chExt cx="0" cy="0"/>
        </a:xfrm>
      </p:grpSpPr>
      <p:pic>
        <p:nvPicPr>
          <p:cNvPr id="3" name="Picture 7" descr="Blu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lu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8"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0682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Divider White">
    <p:spTree>
      <p:nvGrpSpPr>
        <p:cNvPr id="1" name=""/>
        <p:cNvGrpSpPr/>
        <p:nvPr/>
      </p:nvGrpSpPr>
      <p:grpSpPr>
        <a:xfrm>
          <a:off x="0" y="0"/>
          <a:ext cx="0" cy="0"/>
          <a:chOff x="0" y="0"/>
          <a:chExt cx="0" cy="0"/>
        </a:xfrm>
      </p:grpSpPr>
      <p:sp>
        <p:nvSpPr>
          <p:cNvPr id="2" name="Title 1"/>
          <p:cNvSpPr>
            <a:spLocks noGrp="1"/>
          </p:cNvSpPr>
          <p:nvPr>
            <p:ph type="title"/>
          </p:nvPr>
        </p:nvSpPr>
        <p:spPr>
          <a:xfrm>
            <a:off x="341233" y="2996185"/>
            <a:ext cx="8046719" cy="585216"/>
          </a:xfrm>
        </p:spPr>
        <p:txBody>
          <a:bodyPr anchor="t"/>
          <a:lstStyle>
            <a:lvl1pPr algn="l">
              <a:defRPr sz="5025" b="1" cap="all"/>
            </a:lvl1pPr>
          </a:lstStyle>
          <a:p>
            <a:r>
              <a:rPr lang="en-US" dirty="0" smtClean="0"/>
              <a:t>Click to edit Master title style</a:t>
            </a:r>
            <a:endParaRPr lang="en-US" dirty="0"/>
          </a:p>
        </p:txBody>
      </p:sp>
    </p:spTree>
    <p:extLst>
      <p:ext uri="{BB962C8B-B14F-4D97-AF65-F5344CB8AC3E}">
        <p14:creationId xmlns:p14="http://schemas.microsoft.com/office/powerpoint/2010/main" val="1270561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4_Divider Texture BLUE">
    <p:spTree>
      <p:nvGrpSpPr>
        <p:cNvPr id="1" name=""/>
        <p:cNvGrpSpPr/>
        <p:nvPr/>
      </p:nvGrpSpPr>
      <p:grpSpPr>
        <a:xfrm>
          <a:off x="0" y="0"/>
          <a:ext cx="0" cy="0"/>
          <a:chOff x="0" y="0"/>
          <a:chExt cx="0" cy="0"/>
        </a:xfrm>
      </p:grpSpPr>
      <p:pic>
        <p:nvPicPr>
          <p:cNvPr id="3" name="Picture 3"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047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5_End Slide N-tab BLUE">
    <p:spTree>
      <p:nvGrpSpPr>
        <p:cNvPr id="1" name=""/>
        <p:cNvGrpSpPr/>
        <p:nvPr/>
      </p:nvGrpSpPr>
      <p:grpSpPr>
        <a:xfrm>
          <a:off x="0" y="0"/>
          <a:ext cx="0" cy="0"/>
          <a:chOff x="0" y="0"/>
          <a:chExt cx="0" cy="0"/>
        </a:xfrm>
      </p:grpSpPr>
      <p:pic>
        <p:nvPicPr>
          <p:cNvPr id="2" name="Picture 5"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295637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6_End Slide Full Logo BLUE">
    <p:spTree>
      <p:nvGrpSpPr>
        <p:cNvPr id="1" name=""/>
        <p:cNvGrpSpPr/>
        <p:nvPr/>
      </p:nvGrpSpPr>
      <p:grpSpPr>
        <a:xfrm>
          <a:off x="0" y="0"/>
          <a:ext cx="0" cy="0"/>
          <a:chOff x="0" y="0"/>
          <a:chExt cx="0" cy="0"/>
        </a:xfrm>
      </p:grpSpPr>
      <p:pic>
        <p:nvPicPr>
          <p:cNvPr id="2" name="Picture 6" descr="Blu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3405398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9_Title N-tab PURPLE">
    <p:spTree>
      <p:nvGrpSpPr>
        <p:cNvPr id="1" name=""/>
        <p:cNvGrpSpPr/>
        <p:nvPr/>
      </p:nvGrpSpPr>
      <p:grpSpPr>
        <a:xfrm>
          <a:off x="0" y="0"/>
          <a:ext cx="0" cy="0"/>
          <a:chOff x="0" y="0"/>
          <a:chExt cx="0" cy="0"/>
        </a:xfrm>
      </p:grpSpPr>
      <p:pic>
        <p:nvPicPr>
          <p:cNvPr id="5"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6995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51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392679261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0_Title Full Logo PURPLE">
    <p:spTree>
      <p:nvGrpSpPr>
        <p:cNvPr id="1" name=""/>
        <p:cNvGrpSpPr/>
        <p:nvPr/>
      </p:nvGrpSpPr>
      <p:grpSpPr>
        <a:xfrm>
          <a:off x="0" y="0"/>
          <a:ext cx="0" cy="0"/>
          <a:chOff x="0" y="0"/>
          <a:chExt cx="0" cy="0"/>
        </a:xfrm>
      </p:grpSpPr>
      <p:pic>
        <p:nvPicPr>
          <p:cNvPr id="5"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98697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2_Title N-tab White">
    <p:spTree>
      <p:nvGrpSpPr>
        <p:cNvPr id="1" name=""/>
        <p:cNvGrpSpPr/>
        <p:nvPr/>
      </p:nvGrpSpPr>
      <p:grpSpPr>
        <a:xfrm>
          <a:off x="0" y="0"/>
          <a:ext cx="0" cy="0"/>
          <a:chOff x="0" y="0"/>
          <a:chExt cx="0" cy="0"/>
        </a:xfrm>
      </p:grpSpPr>
      <p:pic>
        <p:nvPicPr>
          <p:cNvPr id="4" name="Picture 12" descr="Purpl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urpl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6271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1_Title N-tab White">
    <p:spTree>
      <p:nvGrpSpPr>
        <p:cNvPr id="1" name=""/>
        <p:cNvGrpSpPr/>
        <p:nvPr/>
      </p:nvGrpSpPr>
      <p:grpSpPr>
        <a:xfrm>
          <a:off x="0" y="0"/>
          <a:ext cx="0" cy="0"/>
          <a:chOff x="0" y="0"/>
          <a:chExt cx="0" cy="0"/>
        </a:xfrm>
      </p:grpSpPr>
      <p:pic>
        <p:nvPicPr>
          <p:cNvPr id="5" name="Picture 10"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25724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2_Title Full Logo White">
    <p:spTree>
      <p:nvGrpSpPr>
        <p:cNvPr id="1" name=""/>
        <p:cNvGrpSpPr/>
        <p:nvPr/>
      </p:nvGrpSpPr>
      <p:grpSpPr>
        <a:xfrm>
          <a:off x="0" y="0"/>
          <a:ext cx="0" cy="0"/>
          <a:chOff x="0" y="0"/>
          <a:chExt cx="0" cy="0"/>
        </a:xfrm>
      </p:grpSpPr>
      <p:pic>
        <p:nvPicPr>
          <p:cNvPr id="5" name="Picture 8"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22577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6" name="Picture 7"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842756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pic>
        <p:nvPicPr>
          <p:cNvPr id="4" name="Picture 5"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928666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Chart">
    <p:spTree>
      <p:nvGrpSpPr>
        <p:cNvPr id="1" name=""/>
        <p:cNvGrpSpPr/>
        <p:nvPr/>
      </p:nvGrpSpPr>
      <p:grpSpPr>
        <a:xfrm>
          <a:off x="0" y="0"/>
          <a:ext cx="0" cy="0"/>
          <a:chOff x="0" y="0"/>
          <a:chExt cx="0" cy="0"/>
        </a:xfrm>
      </p:grpSpPr>
      <p:pic>
        <p:nvPicPr>
          <p:cNvPr id="6" name="Picture 7"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192271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6_Side-by-side">
    <p:spTree>
      <p:nvGrpSpPr>
        <p:cNvPr id="1" name=""/>
        <p:cNvGrpSpPr/>
        <p:nvPr/>
      </p:nvGrpSpPr>
      <p:grpSpPr>
        <a:xfrm>
          <a:off x="0" y="0"/>
          <a:ext cx="0" cy="0"/>
          <a:chOff x="0" y="0"/>
          <a:chExt cx="0" cy="0"/>
        </a:xfrm>
      </p:grpSpPr>
      <p:pic>
        <p:nvPicPr>
          <p:cNvPr id="8" name="Picture 8"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908211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7_Table">
    <p:spTree>
      <p:nvGrpSpPr>
        <p:cNvPr id="1" name=""/>
        <p:cNvGrpSpPr/>
        <p:nvPr/>
      </p:nvGrpSpPr>
      <p:grpSpPr>
        <a:xfrm>
          <a:off x="0" y="0"/>
          <a:ext cx="0" cy="0"/>
          <a:chOff x="0" y="0"/>
          <a:chExt cx="0" cy="0"/>
        </a:xfrm>
      </p:grpSpPr>
      <p:pic>
        <p:nvPicPr>
          <p:cNvPr id="5" name="Picture 6"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238100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Quote White">
    <p:spTree>
      <p:nvGrpSpPr>
        <p:cNvPr id="1" name=""/>
        <p:cNvGrpSpPr/>
        <p:nvPr/>
      </p:nvGrpSpPr>
      <p:grpSpPr>
        <a:xfrm>
          <a:off x="0" y="0"/>
          <a:ext cx="0" cy="0"/>
          <a:chOff x="0" y="0"/>
          <a:chExt cx="0" cy="0"/>
        </a:xfrm>
      </p:grpSpPr>
      <p:pic>
        <p:nvPicPr>
          <p:cNvPr id="4" name="Picture 7"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33015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199878926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9_Quote Texture PURPLE">
    <p:spTree>
      <p:nvGrpSpPr>
        <p:cNvPr id="1" name=""/>
        <p:cNvGrpSpPr/>
        <p:nvPr/>
      </p:nvGrpSpPr>
      <p:grpSpPr>
        <a:xfrm>
          <a:off x="0" y="0"/>
          <a:ext cx="0" cy="0"/>
          <a:chOff x="0" y="0"/>
          <a:chExt cx="0" cy="0"/>
        </a:xfrm>
      </p:grpSpPr>
      <p:pic>
        <p:nvPicPr>
          <p:cNvPr id="4"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41218298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0_Divider Slide PURPLE">
    <p:spTree>
      <p:nvGrpSpPr>
        <p:cNvPr id="1" name=""/>
        <p:cNvGrpSpPr/>
        <p:nvPr/>
      </p:nvGrpSpPr>
      <p:grpSpPr>
        <a:xfrm>
          <a:off x="0" y="0"/>
          <a:ext cx="0" cy="0"/>
          <a:chOff x="0" y="0"/>
          <a:chExt cx="0" cy="0"/>
        </a:xfrm>
      </p:grpSpPr>
      <p:pic>
        <p:nvPicPr>
          <p:cNvPr id="3" name="Picture 1" descr="Purple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urpl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51932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1_Divider White">
    <p:spTree>
      <p:nvGrpSpPr>
        <p:cNvPr id="1" name=""/>
        <p:cNvGrpSpPr/>
        <p:nvPr/>
      </p:nvGrpSpPr>
      <p:grpSpPr>
        <a:xfrm>
          <a:off x="0" y="0"/>
          <a:ext cx="0" cy="0"/>
          <a:chOff x="0" y="0"/>
          <a:chExt cx="0" cy="0"/>
        </a:xfrm>
      </p:grpSpPr>
      <p:pic>
        <p:nvPicPr>
          <p:cNvPr id="3" name="Picture 3" descr="Purpl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5263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2_Divider Texture PURPLE">
    <p:spTree>
      <p:nvGrpSpPr>
        <p:cNvPr id="1" name=""/>
        <p:cNvGrpSpPr/>
        <p:nvPr/>
      </p:nvGrpSpPr>
      <p:grpSpPr>
        <a:xfrm>
          <a:off x="0" y="0"/>
          <a:ext cx="0" cy="0"/>
          <a:chOff x="0" y="0"/>
          <a:chExt cx="0" cy="0"/>
        </a:xfrm>
      </p:grpSpPr>
      <p:pic>
        <p:nvPicPr>
          <p:cNvPr id="3" name="Picture 1"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14367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3_End Slide N-tab PURPLE">
    <p:spTree>
      <p:nvGrpSpPr>
        <p:cNvPr id="1" name=""/>
        <p:cNvGrpSpPr/>
        <p:nvPr/>
      </p:nvGrpSpPr>
      <p:grpSpPr>
        <a:xfrm>
          <a:off x="0" y="0"/>
          <a:ext cx="0" cy="0"/>
          <a:chOff x="0" y="0"/>
          <a:chExt cx="0" cy="0"/>
        </a:xfrm>
      </p:grpSpPr>
      <p:pic>
        <p:nvPicPr>
          <p:cNvPr id="2" name="Picture 4"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463849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4_End Slide Full Logo PURPLE">
    <p:spTree>
      <p:nvGrpSpPr>
        <p:cNvPr id="1" name=""/>
        <p:cNvGrpSpPr/>
        <p:nvPr/>
      </p:nvGrpSpPr>
      <p:grpSpPr>
        <a:xfrm>
          <a:off x="0" y="0"/>
          <a:ext cx="0" cy="0"/>
          <a:chOff x="0" y="0"/>
          <a:chExt cx="0" cy="0"/>
        </a:xfrm>
      </p:grpSpPr>
      <p:pic>
        <p:nvPicPr>
          <p:cNvPr id="2" name="Picture 4" descr="Purpl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1529582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7_Title N-tab GREEN">
    <p:spTree>
      <p:nvGrpSpPr>
        <p:cNvPr id="1" name=""/>
        <p:cNvGrpSpPr/>
        <p:nvPr/>
      </p:nvGrpSpPr>
      <p:grpSpPr>
        <a:xfrm>
          <a:off x="0" y="0"/>
          <a:ext cx="0" cy="0"/>
          <a:chOff x="0" y="0"/>
          <a:chExt cx="0" cy="0"/>
        </a:xfrm>
      </p:grpSpPr>
      <p:pic>
        <p:nvPicPr>
          <p:cNvPr id="5"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18569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8_Title Full Logo GREEN">
    <p:spTree>
      <p:nvGrpSpPr>
        <p:cNvPr id="1" name=""/>
        <p:cNvGrpSpPr/>
        <p:nvPr/>
      </p:nvGrpSpPr>
      <p:grpSpPr>
        <a:xfrm>
          <a:off x="0" y="0"/>
          <a:ext cx="0" cy="0"/>
          <a:chOff x="0" y="0"/>
          <a:chExt cx="0" cy="0"/>
        </a:xfrm>
      </p:grpSpPr>
      <p:pic>
        <p:nvPicPr>
          <p:cNvPr id="5"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3855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0_Title N-tab White">
    <p:spTree>
      <p:nvGrpSpPr>
        <p:cNvPr id="1" name=""/>
        <p:cNvGrpSpPr/>
        <p:nvPr/>
      </p:nvGrpSpPr>
      <p:grpSpPr>
        <a:xfrm>
          <a:off x="0" y="0"/>
          <a:ext cx="0" cy="0"/>
          <a:chOff x="0" y="0"/>
          <a:chExt cx="0" cy="0"/>
        </a:xfrm>
      </p:grpSpPr>
      <p:pic>
        <p:nvPicPr>
          <p:cNvPr id="4" name="Picture 14" descr="Green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Green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3"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0976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9_Title N-tab White">
    <p:spTree>
      <p:nvGrpSpPr>
        <p:cNvPr id="1" name=""/>
        <p:cNvGrpSpPr/>
        <p:nvPr/>
      </p:nvGrpSpPr>
      <p:grpSpPr>
        <a:xfrm>
          <a:off x="0" y="0"/>
          <a:ext cx="0" cy="0"/>
          <a:chOff x="0" y="0"/>
          <a:chExt cx="0" cy="0"/>
        </a:xfrm>
      </p:grpSpPr>
      <p:pic>
        <p:nvPicPr>
          <p:cNvPr id="5" name="Picture 10"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0635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40201-6420-4149-A1B3-6A656DE3229A}"/>
              </a:ext>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smtClean="0"/>
              <a:t>Click to edit Master title style</a:t>
            </a:r>
            <a:endParaRPr lang="en-GB" dirty="0"/>
          </a:p>
        </p:txBody>
      </p:sp>
      <p:grpSp>
        <p:nvGrpSpPr>
          <p:cNvPr id="6" name="Group 4">
            <a:extLst>
              <a:ext uri="{FF2B5EF4-FFF2-40B4-BE49-F238E27FC236}">
                <a16:creationId xmlns:a16="http://schemas.microsoft.com/office/drawing/2014/main" xmlns="" id="{8AA6374D-8816-4984-AA02-834E5E492DF4}"/>
              </a:ext>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7" name="Freeform 5">
              <a:extLst>
                <a:ext uri="{FF2B5EF4-FFF2-40B4-BE49-F238E27FC236}">
                  <a16:creationId xmlns:a16="http://schemas.microsoft.com/office/drawing/2014/main" xmlns=""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a16="http://schemas.microsoft.com/office/drawing/2014/main" xmlns=""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a16="http://schemas.microsoft.com/office/drawing/2014/main" xmlns=""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a16="http://schemas.microsoft.com/office/drawing/2014/main" xmlns=""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a16="http://schemas.microsoft.com/office/drawing/2014/main" xmlns=""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a16="http://schemas.microsoft.com/office/drawing/2014/main" xmlns=""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a16="http://schemas.microsoft.com/office/drawing/2014/main" xmlns=""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a16="http://schemas.microsoft.com/office/drawing/2014/main" xmlns=""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a16="http://schemas.microsoft.com/office/drawing/2014/main" xmlns=""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a16="http://schemas.microsoft.com/office/drawing/2014/main" xmlns=""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a16="http://schemas.microsoft.com/office/drawing/2014/main" xmlns=""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a16="http://schemas.microsoft.com/office/drawing/2014/main" xmlns=""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a16="http://schemas.microsoft.com/office/drawing/2014/main" xmlns=""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124458037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40_Title Full Logo White">
    <p:spTree>
      <p:nvGrpSpPr>
        <p:cNvPr id="1" name=""/>
        <p:cNvGrpSpPr/>
        <p:nvPr/>
      </p:nvGrpSpPr>
      <p:grpSpPr>
        <a:xfrm>
          <a:off x="0" y="0"/>
          <a:ext cx="0" cy="0"/>
          <a:chOff x="0" y="0"/>
          <a:chExt cx="0" cy="0"/>
        </a:xfrm>
      </p:grpSpPr>
      <p:pic>
        <p:nvPicPr>
          <p:cNvPr id="5" name="Picture 8"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1"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257892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pic>
        <p:nvPicPr>
          <p:cNvPr id="6" name="Picture 7"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809526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pic>
        <p:nvPicPr>
          <p:cNvPr id="4" name="Picture 5"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7599542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3_Chart">
    <p:spTree>
      <p:nvGrpSpPr>
        <p:cNvPr id="1" name=""/>
        <p:cNvGrpSpPr/>
        <p:nvPr/>
      </p:nvGrpSpPr>
      <p:grpSpPr>
        <a:xfrm>
          <a:off x="0" y="0"/>
          <a:ext cx="0" cy="0"/>
          <a:chOff x="0" y="0"/>
          <a:chExt cx="0" cy="0"/>
        </a:xfrm>
      </p:grpSpPr>
      <p:pic>
        <p:nvPicPr>
          <p:cNvPr id="6" name="Picture 7"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9989850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4_Side-by-side">
    <p:spTree>
      <p:nvGrpSpPr>
        <p:cNvPr id="1" name=""/>
        <p:cNvGrpSpPr/>
        <p:nvPr/>
      </p:nvGrpSpPr>
      <p:grpSpPr>
        <a:xfrm>
          <a:off x="0" y="0"/>
          <a:ext cx="0" cy="0"/>
          <a:chOff x="0" y="0"/>
          <a:chExt cx="0" cy="0"/>
        </a:xfrm>
      </p:grpSpPr>
      <p:pic>
        <p:nvPicPr>
          <p:cNvPr id="8" name="Picture 8"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864553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5_Table">
    <p:spTree>
      <p:nvGrpSpPr>
        <p:cNvPr id="1" name=""/>
        <p:cNvGrpSpPr/>
        <p:nvPr/>
      </p:nvGrpSpPr>
      <p:grpSpPr>
        <a:xfrm>
          <a:off x="0" y="0"/>
          <a:ext cx="0" cy="0"/>
          <a:chOff x="0" y="0"/>
          <a:chExt cx="0" cy="0"/>
        </a:xfrm>
      </p:grpSpPr>
      <p:pic>
        <p:nvPicPr>
          <p:cNvPr id="5" name="Picture 6"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7252720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6_Quote White">
    <p:spTree>
      <p:nvGrpSpPr>
        <p:cNvPr id="1" name=""/>
        <p:cNvGrpSpPr/>
        <p:nvPr/>
      </p:nvGrpSpPr>
      <p:grpSpPr>
        <a:xfrm>
          <a:off x="0" y="0"/>
          <a:ext cx="0" cy="0"/>
          <a:chOff x="0" y="0"/>
          <a:chExt cx="0" cy="0"/>
        </a:xfrm>
      </p:grpSpPr>
      <p:pic>
        <p:nvPicPr>
          <p:cNvPr id="4" name="Picture 7"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18152217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47_Quote Texture GREEN">
    <p:spTree>
      <p:nvGrpSpPr>
        <p:cNvPr id="1" name=""/>
        <p:cNvGrpSpPr/>
        <p:nvPr/>
      </p:nvGrpSpPr>
      <p:grpSpPr>
        <a:xfrm>
          <a:off x="0" y="0"/>
          <a:ext cx="0" cy="0"/>
          <a:chOff x="0" y="0"/>
          <a:chExt cx="0" cy="0"/>
        </a:xfrm>
      </p:grpSpPr>
      <p:pic>
        <p:nvPicPr>
          <p:cNvPr id="4"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20389401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8_Divider Slide GREEN">
    <p:spTree>
      <p:nvGrpSpPr>
        <p:cNvPr id="1" name=""/>
        <p:cNvGrpSpPr/>
        <p:nvPr/>
      </p:nvGrpSpPr>
      <p:grpSpPr>
        <a:xfrm>
          <a:off x="0" y="0"/>
          <a:ext cx="0" cy="0"/>
          <a:chOff x="0" y="0"/>
          <a:chExt cx="0" cy="0"/>
        </a:xfrm>
      </p:grpSpPr>
      <p:pic>
        <p:nvPicPr>
          <p:cNvPr id="3" name="Picture 1" descr="Green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Green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5761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9_Divider White">
    <p:spTree>
      <p:nvGrpSpPr>
        <p:cNvPr id="1" name=""/>
        <p:cNvGrpSpPr/>
        <p:nvPr/>
      </p:nvGrpSpPr>
      <p:grpSpPr>
        <a:xfrm>
          <a:off x="0" y="0"/>
          <a:ext cx="0" cy="0"/>
          <a:chOff x="0" y="0"/>
          <a:chExt cx="0" cy="0"/>
        </a:xfrm>
      </p:grpSpPr>
      <p:pic>
        <p:nvPicPr>
          <p:cNvPr id="3" name="Picture 3" descr="Green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03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40201-6420-4149-A1B3-6A656DE3229A}"/>
              </a:ext>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smtClean="0"/>
              <a:t>Click to edit Master title style</a:t>
            </a:r>
            <a:endParaRPr lang="en-GB" dirty="0"/>
          </a:p>
        </p:txBody>
      </p:sp>
      <p:grpSp>
        <p:nvGrpSpPr>
          <p:cNvPr id="6" name="Group 4">
            <a:extLst>
              <a:ext uri="{FF2B5EF4-FFF2-40B4-BE49-F238E27FC236}">
                <a16:creationId xmlns:a16="http://schemas.microsoft.com/office/drawing/2014/main" xmlns="" id="{8AA6374D-8816-4984-AA02-834E5E492DF4}"/>
              </a:ext>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7" name="Freeform 5">
              <a:extLst>
                <a:ext uri="{FF2B5EF4-FFF2-40B4-BE49-F238E27FC236}">
                  <a16:creationId xmlns:a16="http://schemas.microsoft.com/office/drawing/2014/main" xmlns=""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a16="http://schemas.microsoft.com/office/drawing/2014/main" xmlns=""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a16="http://schemas.microsoft.com/office/drawing/2014/main" xmlns=""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a16="http://schemas.microsoft.com/office/drawing/2014/main" xmlns=""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a16="http://schemas.microsoft.com/office/drawing/2014/main" xmlns=""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a16="http://schemas.microsoft.com/office/drawing/2014/main" xmlns=""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a16="http://schemas.microsoft.com/office/drawing/2014/main" xmlns=""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a16="http://schemas.microsoft.com/office/drawing/2014/main" xmlns=""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a16="http://schemas.microsoft.com/office/drawing/2014/main" xmlns=""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a16="http://schemas.microsoft.com/office/drawing/2014/main" xmlns=""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a16="http://schemas.microsoft.com/office/drawing/2014/main" xmlns=""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a16="http://schemas.microsoft.com/office/drawing/2014/main" xmlns=""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a16="http://schemas.microsoft.com/office/drawing/2014/main" xmlns=""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2646629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0_Divider Texture GREEN">
    <p:spTree>
      <p:nvGrpSpPr>
        <p:cNvPr id="1" name=""/>
        <p:cNvGrpSpPr/>
        <p:nvPr/>
      </p:nvGrpSpPr>
      <p:grpSpPr>
        <a:xfrm>
          <a:off x="0" y="0"/>
          <a:ext cx="0" cy="0"/>
          <a:chOff x="0" y="0"/>
          <a:chExt cx="0" cy="0"/>
        </a:xfrm>
      </p:grpSpPr>
      <p:pic>
        <p:nvPicPr>
          <p:cNvPr id="3" name="Picture 1"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66760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1_End Slide N-tab GREEN">
    <p:spTree>
      <p:nvGrpSpPr>
        <p:cNvPr id="1" name=""/>
        <p:cNvGrpSpPr/>
        <p:nvPr/>
      </p:nvGrpSpPr>
      <p:grpSpPr>
        <a:xfrm>
          <a:off x="0" y="0"/>
          <a:ext cx="0" cy="0"/>
          <a:chOff x="0" y="0"/>
          <a:chExt cx="0" cy="0"/>
        </a:xfrm>
      </p:grpSpPr>
      <p:pic>
        <p:nvPicPr>
          <p:cNvPr id="2" name="Picture 4"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4294039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52_End Slide Full Logo GREEN">
    <p:spTree>
      <p:nvGrpSpPr>
        <p:cNvPr id="1" name=""/>
        <p:cNvGrpSpPr/>
        <p:nvPr/>
      </p:nvGrpSpPr>
      <p:grpSpPr>
        <a:xfrm>
          <a:off x="0" y="0"/>
          <a:ext cx="0" cy="0"/>
          <a:chOff x="0" y="0"/>
          <a:chExt cx="0" cy="0"/>
        </a:xfrm>
      </p:grpSpPr>
      <p:pic>
        <p:nvPicPr>
          <p:cNvPr id="2" name="Picture 4" descr="Green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6870381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5_Title N-tab GOLD">
    <p:spTree>
      <p:nvGrpSpPr>
        <p:cNvPr id="1" name=""/>
        <p:cNvGrpSpPr/>
        <p:nvPr/>
      </p:nvGrpSpPr>
      <p:grpSpPr>
        <a:xfrm>
          <a:off x="0" y="0"/>
          <a:ext cx="0" cy="0"/>
          <a:chOff x="0" y="0"/>
          <a:chExt cx="0" cy="0"/>
        </a:xfrm>
      </p:grpSpPr>
      <p:pic>
        <p:nvPicPr>
          <p:cNvPr id="5"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476288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56_Title Full Logo GOLD">
    <p:spTree>
      <p:nvGrpSpPr>
        <p:cNvPr id="1" name=""/>
        <p:cNvGrpSpPr/>
        <p:nvPr/>
      </p:nvGrpSpPr>
      <p:grpSpPr>
        <a:xfrm>
          <a:off x="0" y="0"/>
          <a:ext cx="0" cy="0"/>
          <a:chOff x="0" y="0"/>
          <a:chExt cx="0" cy="0"/>
        </a:xfrm>
      </p:grpSpPr>
      <p:pic>
        <p:nvPicPr>
          <p:cNvPr id="5"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pic>
        <p:nvPicPr>
          <p:cNvPr id="7" name="Picture 9" descr="Nielsen_R.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invGray">
          <a:xfrm>
            <a:off x="364331" y="2081214"/>
            <a:ext cx="11715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7"/>
          </p:nvPr>
        </p:nvSpPr>
        <p:spPr>
          <a:xfrm>
            <a:off x="247432" y="5791206"/>
            <a:ext cx="2891063" cy="697395"/>
          </a:xfrm>
        </p:spPr>
        <p:txBody>
          <a:bodyPr anchor="b"/>
          <a:lstStyle>
            <a:lvl1pPr marL="0" indent="0" algn="l">
              <a:lnSpc>
                <a:spcPct val="100000"/>
              </a:lnSpc>
              <a:spcBef>
                <a:spcPts val="0"/>
              </a:spcBef>
              <a:buNone/>
              <a:defRPr sz="1200" b="0">
                <a:solidFill>
                  <a:srgbClr val="FFFFFF"/>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Title 1"/>
          <p:cNvSpPr>
            <a:spLocks noGrp="1"/>
          </p:cNvSpPr>
          <p:nvPr>
            <p:ph type="ctrTitle"/>
          </p:nvPr>
        </p:nvSpPr>
        <p:spPr>
          <a:xfrm>
            <a:off x="246889" y="2577451"/>
            <a:ext cx="6684264" cy="1310217"/>
          </a:xfrm>
        </p:spPr>
        <p:txBody>
          <a:bodyPr/>
          <a:lstStyle>
            <a:lvl1pPr algn="l">
              <a:lnSpc>
                <a:spcPct val="90000"/>
              </a:lnSpc>
              <a:tabLst>
                <a:tab pos="507767" algn="l"/>
              </a:tabLst>
              <a:defRPr sz="4200" b="1" cap="all" baseline="0">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64135" y="4014218"/>
            <a:ext cx="6684264" cy="665163"/>
          </a:xfrm>
        </p:spPr>
        <p:txBody>
          <a:bodyPr tIns="0" bIns="0"/>
          <a:lstStyle>
            <a:lvl1pPr marL="0" indent="0" algn="l">
              <a:lnSpc>
                <a:spcPct val="100000"/>
              </a:lnSpc>
              <a:buNone/>
              <a:defRPr sz="2025" cap="none" baseline="0">
                <a:solidFill>
                  <a:srgbClr val="FFFFFF"/>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5778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8_Title N-tab White">
    <p:spTree>
      <p:nvGrpSpPr>
        <p:cNvPr id="1" name=""/>
        <p:cNvGrpSpPr/>
        <p:nvPr/>
      </p:nvGrpSpPr>
      <p:grpSpPr>
        <a:xfrm>
          <a:off x="0" y="0"/>
          <a:ext cx="0" cy="0"/>
          <a:chOff x="0" y="0"/>
          <a:chExt cx="0" cy="0"/>
        </a:xfrm>
      </p:grpSpPr>
      <p:pic>
        <p:nvPicPr>
          <p:cNvPr id="4" name="Picture 14" descr="Yellow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Orand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Title 1"/>
          <p:cNvSpPr>
            <a:spLocks noGrp="1"/>
          </p:cNvSpPr>
          <p:nvPr>
            <p:ph type="ctrTitle"/>
          </p:nvPr>
        </p:nvSpPr>
        <p:spPr>
          <a:xfrm>
            <a:off x="336327" y="461596"/>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16614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57_Title N-tab White">
    <p:spTree>
      <p:nvGrpSpPr>
        <p:cNvPr id="1" name=""/>
        <p:cNvGrpSpPr/>
        <p:nvPr/>
      </p:nvGrpSpPr>
      <p:grpSpPr>
        <a:xfrm>
          <a:off x="0" y="0"/>
          <a:ext cx="0" cy="0"/>
          <a:chOff x="0" y="0"/>
          <a:chExt cx="0" cy="0"/>
        </a:xfrm>
      </p:grpSpPr>
      <p:pic>
        <p:nvPicPr>
          <p:cNvPr id="5" name="Picture 10"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7" descr="N Element Tab Square-Blue_RGB.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9582" y="2133601"/>
            <a:ext cx="378619"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859" y="6008210"/>
            <a:ext cx="2891063" cy="697395"/>
          </a:xfrm>
        </p:spPr>
        <p:txBody>
          <a:bodyPr anchor="b"/>
          <a:lstStyle>
            <a:lvl1pPr marL="0" indent="0" algn="l">
              <a:lnSpc>
                <a:spcPct val="100000"/>
              </a:lnSpc>
              <a:spcBef>
                <a:spcPts val="0"/>
              </a:spcBef>
              <a:buNone/>
              <a:defRPr sz="1200" b="0"/>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51396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58_Title Full Logo White">
    <p:spTree>
      <p:nvGrpSpPr>
        <p:cNvPr id="1" name=""/>
        <p:cNvGrpSpPr/>
        <p:nvPr/>
      </p:nvGrpSpPr>
      <p:grpSpPr>
        <a:xfrm>
          <a:off x="0" y="0"/>
          <a:ext cx="0" cy="0"/>
          <a:chOff x="0" y="0"/>
          <a:chExt cx="0" cy="0"/>
        </a:xfrm>
      </p:grpSpPr>
      <p:pic>
        <p:nvPicPr>
          <p:cNvPr id="5" name="Picture 8"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pic>
        <p:nvPicPr>
          <p:cNvPr id="7" name="Picture 12" descr="Nielsen-Wordmark-Color-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45294" y="2095500"/>
            <a:ext cx="1191816"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p:cNvSpPr>
            <a:spLocks noGrp="1"/>
          </p:cNvSpPr>
          <p:nvPr>
            <p:ph type="body" idx="17"/>
          </p:nvPr>
        </p:nvSpPr>
        <p:spPr>
          <a:xfrm>
            <a:off x="336327" y="6008210"/>
            <a:ext cx="2891063" cy="697395"/>
          </a:xfrm>
        </p:spPr>
        <p:txBody>
          <a:bodyPr anchor="b"/>
          <a:lstStyle>
            <a:lvl1pPr marL="0" indent="0" algn="l">
              <a:lnSpc>
                <a:spcPct val="100000"/>
              </a:lnSpc>
              <a:spcBef>
                <a:spcPts val="0"/>
              </a:spcBef>
              <a:buNone/>
              <a:defRPr sz="1200" b="0">
                <a:solidFill>
                  <a:srgbClr val="000000"/>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6" name="Title 1"/>
          <p:cNvSpPr>
            <a:spLocks noGrp="1"/>
          </p:cNvSpPr>
          <p:nvPr>
            <p:ph type="ctrTitle"/>
          </p:nvPr>
        </p:nvSpPr>
        <p:spPr>
          <a:xfrm>
            <a:off x="336322" y="2583967"/>
            <a:ext cx="6674079" cy="1310217"/>
          </a:xfrm>
        </p:spPr>
        <p:txBody>
          <a:bodyP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366980" y="4014218"/>
            <a:ext cx="6598131" cy="665163"/>
          </a:xfrm>
        </p:spPr>
        <p:txBody>
          <a:bodyPr tIns="0" bIns="0"/>
          <a:lstStyle>
            <a:lvl1pPr marL="0" indent="0" algn="l">
              <a:lnSpc>
                <a:spcPct val="100000"/>
              </a:lnSpc>
              <a:buNone/>
              <a:defRPr sz="2025" cap="none" baseline="0">
                <a:solidFill>
                  <a:srgbClr val="000000"/>
                </a:solidFill>
              </a:defRPr>
            </a:lvl1pPr>
            <a:lvl2pPr marL="456977" indent="0" algn="ctr">
              <a:buNone/>
              <a:defRPr>
                <a:solidFill>
                  <a:schemeClr val="tx1">
                    <a:tint val="75000"/>
                  </a:schemeClr>
                </a:solidFill>
              </a:defRPr>
            </a:lvl2pPr>
            <a:lvl3pPr marL="913970" indent="0" algn="ctr">
              <a:buNone/>
              <a:defRPr>
                <a:solidFill>
                  <a:schemeClr val="tx1">
                    <a:tint val="75000"/>
                  </a:schemeClr>
                </a:solidFill>
              </a:defRPr>
            </a:lvl3pPr>
            <a:lvl4pPr marL="1370952" indent="0" algn="ctr">
              <a:buNone/>
              <a:defRPr>
                <a:solidFill>
                  <a:schemeClr val="tx1">
                    <a:tint val="75000"/>
                  </a:schemeClr>
                </a:solidFill>
              </a:defRPr>
            </a:lvl4pPr>
            <a:lvl5pPr marL="1827938" indent="0" algn="ctr">
              <a:buNone/>
              <a:defRPr>
                <a:solidFill>
                  <a:schemeClr val="tx1">
                    <a:tint val="75000"/>
                  </a:schemeClr>
                </a:solidFill>
              </a:defRPr>
            </a:lvl5pPr>
            <a:lvl6pPr marL="2284916" indent="0" algn="ctr">
              <a:buNone/>
              <a:defRPr>
                <a:solidFill>
                  <a:schemeClr val="tx1">
                    <a:tint val="75000"/>
                  </a:schemeClr>
                </a:solidFill>
              </a:defRPr>
            </a:lvl6pPr>
            <a:lvl7pPr marL="2741894"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520647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9_Title and Content">
    <p:spTree>
      <p:nvGrpSpPr>
        <p:cNvPr id="1" name=""/>
        <p:cNvGrpSpPr/>
        <p:nvPr/>
      </p:nvGrpSpPr>
      <p:grpSpPr>
        <a:xfrm>
          <a:off x="0" y="0"/>
          <a:ext cx="0" cy="0"/>
          <a:chOff x="0" y="0"/>
          <a:chExt cx="0" cy="0"/>
        </a:xfrm>
      </p:grpSpPr>
      <p:pic>
        <p:nvPicPr>
          <p:cNvPr id="6" name="Picture 7"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7" y="676659"/>
            <a:ext cx="8144615" cy="571500"/>
          </a:xfrm>
        </p:spPr>
        <p:txBody>
          <a:bodyPr/>
          <a:lstStyle>
            <a:lvl1pPr>
              <a:defRPr baseline="0">
                <a:solidFill>
                  <a:schemeClr val="tx2"/>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594363" y="2020825"/>
            <a:ext cx="8168641" cy="4079875"/>
          </a:xfrm>
        </p:spPr>
        <p:txBody>
          <a:bodyPr/>
          <a:lstStyle>
            <a:lvl1pPr>
              <a:spcBef>
                <a:spcPts val="800"/>
              </a:spcBef>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5"/>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16124305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pic>
        <p:nvPicPr>
          <p:cNvPr id="4" name="Picture 5"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9" name="Title 8"/>
          <p:cNvSpPr>
            <a:spLocks noGrp="1"/>
          </p:cNvSpPr>
          <p:nvPr>
            <p:ph type="title"/>
          </p:nvPr>
        </p:nvSpPr>
        <p:spPr>
          <a:xfrm>
            <a:off x="594360" y="676659"/>
            <a:ext cx="8166672" cy="571500"/>
          </a:xfrm>
        </p:spPr>
        <p:txBody>
          <a:bodyPr/>
          <a:lstStyle>
            <a:lvl1pPr>
              <a:defRPr baseline="0">
                <a:solidFill>
                  <a:schemeClr val="tx2"/>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6" name="Footer Placeholder 1"/>
          <p:cNvSpPr>
            <a:spLocks noGrp="1"/>
          </p:cNvSpPr>
          <p:nvPr>
            <p:ph type="ftr" sz="quarter" idx="14"/>
          </p:nvPr>
        </p:nvSpPr>
        <p:spPr>
          <a:xfrm>
            <a:off x="609600" y="6096000"/>
            <a:ext cx="8153400" cy="628650"/>
          </a:xfrm>
          <a:prstGeom prst="rect">
            <a:avLst/>
          </a:prstGeom>
        </p:spPr>
        <p:txBody>
          <a:bodyPr vert="horz" wrap="square" lIns="91416" tIns="45718" rIns="91416" bIns="45718" numCol="1" anchor="t" anchorCtr="0" compatLnSpc="1">
            <a:prstTxWarp prst="textNoShape">
              <a:avLst/>
            </a:prstTxWarp>
          </a:bodyPr>
          <a:lstStyle>
            <a:lvl1pPr eaLnBrk="1" hangingPunct="1">
              <a:spcBef>
                <a:spcPts val="56"/>
              </a:spcBef>
              <a:defRPr sz="825"/>
            </a:lvl1pPr>
          </a:lstStyle>
          <a:p>
            <a:pPr defTabSz="685800" fontAlgn="base">
              <a:spcAft>
                <a:spcPct val="0"/>
              </a:spcAft>
              <a:defRPr/>
            </a:pPr>
            <a:r>
              <a:rPr lang="en-US" altLang="en-US" dirty="0" smtClean="0">
                <a:solidFill>
                  <a:srgbClr val="000000"/>
                </a:solidFill>
                <a:latin typeface="Calibri" panose="020F0502020204030204" pitchFamily="34" charset="0"/>
                <a:ea typeface="ＭＳ Ｐゴシック" panose="020B0600070205080204" pitchFamily="34" charset="-128"/>
              </a:rPr>
              <a:t>Click to edit text</a:t>
            </a:r>
            <a:endParaRPr lang="en-US" altLang="en-US" dirty="0">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58161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os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E200-231C-462C-9340-0F878EE9074D}"/>
              </a:ext>
            </a:extLst>
          </p:cNvPr>
          <p:cNvSpPr>
            <a:spLocks noGrp="1"/>
          </p:cNvSpPr>
          <p:nvPr>
            <p:ph type="title"/>
          </p:nvPr>
        </p:nvSpPr>
        <p:spPr/>
        <p:txBody>
          <a:bodyPr/>
          <a:lstStyle/>
          <a:p>
            <a:r>
              <a:rPr lang="en-US" smtClean="0"/>
              <a:t>Click to edit Master title style</a:t>
            </a:r>
            <a:endParaRPr lang="en-GB"/>
          </a:p>
        </p:txBody>
      </p:sp>
      <p:pic>
        <p:nvPicPr>
          <p:cNvPr id="7" name="Picture 6">
            <a:extLst>
              <a:ext uri="{FF2B5EF4-FFF2-40B4-BE49-F238E27FC236}">
                <a16:creationId xmlns:a16="http://schemas.microsoft.com/office/drawing/2014/main" xmlns="" id="{33FA8D5C-A168-453D-86D4-9C1E7E6EF4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7560" y="2995200"/>
            <a:ext cx="6129540" cy="271273"/>
          </a:xfrm>
          <a:prstGeom prst="rect">
            <a:avLst/>
          </a:prstGeom>
        </p:spPr>
      </p:pic>
      <p:sp>
        <p:nvSpPr>
          <p:cNvPr id="9" name="Text Placeholder 8">
            <a:extLst>
              <a:ext uri="{FF2B5EF4-FFF2-40B4-BE49-F238E27FC236}">
                <a16:creationId xmlns:a16="http://schemas.microsoft.com/office/drawing/2014/main" xmlns=""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lvl1pPr>
          </a:lstStyle>
          <a:p>
            <a:pPr lvl="0"/>
            <a:r>
              <a:rPr lang="en-US" smtClean="0"/>
              <a:t>Click to edit Master text styles</a:t>
            </a:r>
          </a:p>
        </p:txBody>
      </p:sp>
    </p:spTree>
    <p:extLst>
      <p:ext uri="{BB962C8B-B14F-4D97-AF65-F5344CB8AC3E}">
        <p14:creationId xmlns:p14="http://schemas.microsoft.com/office/powerpoint/2010/main" val="301270998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1_Chart">
    <p:spTree>
      <p:nvGrpSpPr>
        <p:cNvPr id="1" name=""/>
        <p:cNvGrpSpPr/>
        <p:nvPr/>
      </p:nvGrpSpPr>
      <p:grpSpPr>
        <a:xfrm>
          <a:off x="0" y="0"/>
          <a:ext cx="0" cy="0"/>
          <a:chOff x="0" y="0"/>
          <a:chExt cx="0" cy="0"/>
        </a:xfrm>
      </p:grpSpPr>
      <p:pic>
        <p:nvPicPr>
          <p:cNvPr id="6" name="Picture 7"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3" y="1801368"/>
            <a:ext cx="8168641" cy="256032"/>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588825" y="2628649"/>
            <a:ext cx="8174183"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solidFill>
                  <a:schemeClr val="tx2"/>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9" name="Footer Placeholder 1"/>
          <p:cNvSpPr>
            <a:spLocks noGrp="1"/>
          </p:cNvSpPr>
          <p:nvPr>
            <p:ph type="ftr" sz="quarter" idx="17"/>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20053559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2_Side-by-side">
    <p:spTree>
      <p:nvGrpSpPr>
        <p:cNvPr id="1" name=""/>
        <p:cNvGrpSpPr/>
        <p:nvPr/>
      </p:nvGrpSpPr>
      <p:grpSpPr>
        <a:xfrm>
          <a:off x="0" y="0"/>
          <a:ext cx="0" cy="0"/>
          <a:chOff x="0" y="0"/>
          <a:chExt cx="0" cy="0"/>
        </a:xfrm>
      </p:grpSpPr>
      <p:pic>
        <p:nvPicPr>
          <p:cNvPr id="8" name="Picture 8"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7" name="Text Placeholder 2"/>
          <p:cNvSpPr>
            <a:spLocks noGrp="1"/>
          </p:cNvSpPr>
          <p:nvPr>
            <p:ph type="body" idx="14"/>
          </p:nvPr>
        </p:nvSpPr>
        <p:spPr>
          <a:xfrm>
            <a:off x="594360"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3" name="Chart Placeholder 12"/>
          <p:cNvSpPr>
            <a:spLocks noGrp="1"/>
          </p:cNvSpPr>
          <p:nvPr>
            <p:ph type="chart" sz="quarter" idx="16"/>
          </p:nvPr>
        </p:nvSpPr>
        <p:spPr>
          <a:xfrm>
            <a:off x="711210"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25" y="2238122"/>
            <a:ext cx="3970339" cy="3238755"/>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15" name="Text Placeholder 2"/>
          <p:cNvSpPr>
            <a:spLocks noGrp="1"/>
          </p:cNvSpPr>
          <p:nvPr>
            <p:ph type="body" idx="19"/>
          </p:nvPr>
        </p:nvSpPr>
        <p:spPr>
          <a:xfrm>
            <a:off x="4811044" y="1801376"/>
            <a:ext cx="4087178" cy="177007"/>
          </a:xfrm>
        </p:spPr>
        <p:txBody>
          <a:bodyPr tIns="0" bIns="0"/>
          <a:lstStyle>
            <a:lvl1pPr marL="0" indent="0">
              <a:spcBef>
                <a:spcPts val="0"/>
              </a:spcBef>
              <a:buNone/>
              <a:defRPr sz="1200" b="0" baseline="0">
                <a:solidFill>
                  <a:schemeClr val="accent1"/>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10" name="Footer Placeholder 1"/>
          <p:cNvSpPr>
            <a:spLocks noGrp="1"/>
          </p:cNvSpPr>
          <p:nvPr>
            <p:ph type="ftr" sz="quarter" idx="20"/>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7534001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3_Table">
    <p:spTree>
      <p:nvGrpSpPr>
        <p:cNvPr id="1" name=""/>
        <p:cNvGrpSpPr/>
        <p:nvPr/>
      </p:nvGrpSpPr>
      <p:grpSpPr>
        <a:xfrm>
          <a:off x="0" y="0"/>
          <a:ext cx="0" cy="0"/>
          <a:chOff x="0" y="0"/>
          <a:chExt cx="0" cy="0"/>
        </a:xfrm>
      </p:grpSpPr>
      <p:pic>
        <p:nvPicPr>
          <p:cNvPr id="5" name="Picture 6"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able Placeholder 5"/>
          <p:cNvSpPr>
            <a:spLocks noGrp="1"/>
          </p:cNvSpPr>
          <p:nvPr>
            <p:ph type="tbl" sz="quarter" idx="13"/>
          </p:nvPr>
        </p:nvSpPr>
        <p:spPr>
          <a:xfrm>
            <a:off x="609600" y="2590801"/>
            <a:ext cx="8153400" cy="3276600"/>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4" y="1280176"/>
            <a:ext cx="8160323" cy="315119"/>
          </a:xfrm>
        </p:spPr>
        <p:txBody>
          <a:bodyPr tIns="0" bIns="0"/>
          <a:lstStyle>
            <a:lvl1pPr marL="0" indent="0">
              <a:spcBef>
                <a:spcPts val="0"/>
              </a:spcBef>
              <a:buNone/>
              <a:defRPr sz="1800" b="0" baseline="0">
                <a:solidFill>
                  <a:schemeClr val="tx2"/>
                </a:solidFill>
              </a:defRPr>
            </a:lvl1pPr>
            <a:lvl2pPr marL="456977" indent="0">
              <a:buNone/>
              <a:defRPr sz="2025" b="1"/>
            </a:lvl2pPr>
            <a:lvl3pPr marL="913970" indent="0">
              <a:buNone/>
              <a:defRPr sz="1800" b="1"/>
            </a:lvl3pPr>
            <a:lvl4pPr marL="1370952" indent="0">
              <a:buNone/>
              <a:defRPr sz="1575" b="1"/>
            </a:lvl4pPr>
            <a:lvl5pPr marL="1827938" indent="0">
              <a:buNone/>
              <a:defRPr sz="1575" b="1"/>
            </a:lvl5pPr>
            <a:lvl6pPr marL="2284916" indent="0">
              <a:buNone/>
              <a:defRPr sz="1575" b="1"/>
            </a:lvl6pPr>
            <a:lvl7pPr marL="2741894" indent="0">
              <a:buNone/>
              <a:defRPr sz="1575" b="1"/>
            </a:lvl7pPr>
            <a:lvl8pPr marL="3198880" indent="0">
              <a:buNone/>
              <a:defRPr sz="1575" b="1"/>
            </a:lvl8pPr>
            <a:lvl9pPr marL="3655862" indent="0">
              <a:buNone/>
              <a:defRPr sz="1575" b="1"/>
            </a:lvl9pPr>
          </a:lstStyle>
          <a:p>
            <a:pPr lvl="0"/>
            <a:r>
              <a:rPr lang="en-US" dirty="0" smtClean="0"/>
              <a:t>Click to edit Master text styles</a:t>
            </a:r>
          </a:p>
        </p:txBody>
      </p:sp>
      <p:sp>
        <p:nvSpPr>
          <p:cNvPr id="8" name="Footer Placeholder 1"/>
          <p:cNvSpPr>
            <a:spLocks noGrp="1"/>
          </p:cNvSpPr>
          <p:nvPr>
            <p:ph type="ftr" sz="quarter" idx="16"/>
          </p:nvPr>
        </p:nvSpPr>
        <p:spPr>
          <a:xfrm>
            <a:off x="609600" y="6096000"/>
            <a:ext cx="8153400" cy="628650"/>
          </a:xfrm>
          <a:prstGeom prst="rect">
            <a:avLst/>
          </a:prstGeom>
        </p:spPr>
        <p:txBody>
          <a:bodyPr lIns="91416" tIns="45718" rIns="91416" bIns="45718"/>
          <a:lstStyle>
            <a:lvl1pPr eaLnBrk="1" hangingPunct="1">
              <a:spcBef>
                <a:spcPts val="60"/>
              </a:spcBef>
              <a:defRPr sz="825">
                <a:latin typeface="Calibri" charset="0"/>
                <a:ea typeface="ＭＳ Ｐゴシック" charset="0"/>
                <a:cs typeface="ＭＳ Ｐゴシック" charset="0"/>
              </a:defRPr>
            </a:lvl1pPr>
          </a:lstStyle>
          <a:p>
            <a:pPr defTabSz="685800" fontAlgn="base">
              <a:spcAft>
                <a:spcPct val="0"/>
              </a:spcAft>
              <a:defRPr/>
            </a:pPr>
            <a:r>
              <a:rPr lang="en-US" dirty="0" smtClean="0">
                <a:solidFill>
                  <a:srgbClr val="000000"/>
                </a:solidFill>
              </a:rPr>
              <a:t>Click to edit text</a:t>
            </a:r>
            <a:endParaRPr lang="en-US" dirty="0">
              <a:solidFill>
                <a:srgbClr val="000000"/>
              </a:solidFill>
            </a:endParaRPr>
          </a:p>
        </p:txBody>
      </p:sp>
    </p:spTree>
    <p:extLst>
      <p:ext uri="{BB962C8B-B14F-4D97-AF65-F5344CB8AC3E}">
        <p14:creationId xmlns:p14="http://schemas.microsoft.com/office/powerpoint/2010/main" val="3017546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4_Quote White">
    <p:spTree>
      <p:nvGrpSpPr>
        <p:cNvPr id="1" name=""/>
        <p:cNvGrpSpPr/>
        <p:nvPr/>
      </p:nvGrpSpPr>
      <p:grpSpPr>
        <a:xfrm>
          <a:off x="0" y="0"/>
          <a:ext cx="0" cy="0"/>
          <a:chOff x="0" y="0"/>
          <a:chExt cx="0" cy="0"/>
        </a:xfrm>
      </p:grpSpPr>
      <p:pic>
        <p:nvPicPr>
          <p:cNvPr id="4" name="Picture 7"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1"/>
          <p:cNvSpPr>
            <a:spLocks noGrp="1"/>
          </p:cNvSpPr>
          <p:nvPr>
            <p:ph type="title"/>
          </p:nvPr>
        </p:nvSpPr>
        <p:spPr>
          <a:xfrm>
            <a:off x="1979457" y="2667001"/>
            <a:ext cx="6978811" cy="585216"/>
          </a:xfrm>
        </p:spPr>
        <p:txBody>
          <a:bodyPr anchor="t"/>
          <a:lstStyle>
            <a:lvl1pPr algn="l">
              <a:defRPr sz="3225" b="1" cap="all"/>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1958113" y="3733800"/>
            <a:ext cx="7010399" cy="533400"/>
          </a:xfrm>
        </p:spPr>
        <p:txBody>
          <a:bodyPr/>
          <a:lstStyle>
            <a:lvl1pPr marL="0" indent="0">
              <a:buNone/>
              <a:defRPr b="1"/>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15619796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65_Quote Texture GOLD">
    <p:spTree>
      <p:nvGrpSpPr>
        <p:cNvPr id="1" name=""/>
        <p:cNvGrpSpPr/>
        <p:nvPr/>
      </p:nvGrpSpPr>
      <p:grpSpPr>
        <a:xfrm>
          <a:off x="0" y="0"/>
          <a:ext cx="0" cy="0"/>
          <a:chOff x="0" y="0"/>
          <a:chExt cx="0" cy="0"/>
        </a:xfrm>
      </p:grpSpPr>
      <p:pic>
        <p:nvPicPr>
          <p:cNvPr id="4"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3" name="Title 1"/>
          <p:cNvSpPr>
            <a:spLocks noGrp="1"/>
          </p:cNvSpPr>
          <p:nvPr>
            <p:ph type="title"/>
          </p:nvPr>
        </p:nvSpPr>
        <p:spPr>
          <a:xfrm>
            <a:off x="1979457" y="2667001"/>
            <a:ext cx="6978811" cy="585216"/>
          </a:xfrm>
        </p:spPr>
        <p:txBody>
          <a:bodyPr anchor="t"/>
          <a:lstStyle>
            <a:lvl1pPr algn="l">
              <a:defRPr sz="3225" b="1" cap="all">
                <a:solidFill>
                  <a:srgbClr val="FFFFFF"/>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1958113" y="3733800"/>
            <a:ext cx="7010399" cy="533400"/>
          </a:xfrm>
        </p:spPr>
        <p:txBody>
          <a:bodyPr/>
          <a:lstStyle>
            <a:lvl1pPr marL="0" indent="0">
              <a:buNone/>
              <a:defRPr b="1">
                <a:solidFill>
                  <a:srgbClr val="FFFFFF"/>
                </a:solidFill>
              </a:defRPr>
            </a:lvl1pPr>
            <a:lvl2pPr marL="450639" indent="0">
              <a:buNone/>
              <a:defRPr/>
            </a:lvl2pPr>
            <a:lvl3pPr marL="913970" indent="0">
              <a:buNone/>
              <a:defRPr/>
            </a:lvl3pPr>
            <a:lvl4pPr marL="1370952" indent="0">
              <a:buNone/>
              <a:defRPr/>
            </a:lvl4pPr>
            <a:lvl5pPr marL="1827938" indent="0">
              <a:buNone/>
              <a:defRPr/>
            </a:lvl5pPr>
          </a:lstStyle>
          <a:p>
            <a:pPr lvl="0"/>
            <a:r>
              <a:rPr lang="en-US" dirty="0" smtClean="0"/>
              <a:t>Click to edit Master text styles</a:t>
            </a:r>
          </a:p>
        </p:txBody>
      </p:sp>
    </p:spTree>
    <p:extLst>
      <p:ext uri="{BB962C8B-B14F-4D97-AF65-F5344CB8AC3E}">
        <p14:creationId xmlns:p14="http://schemas.microsoft.com/office/powerpoint/2010/main" val="42819608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6_Divider Slide GOLD">
    <p:spTree>
      <p:nvGrpSpPr>
        <p:cNvPr id="1" name=""/>
        <p:cNvGrpSpPr/>
        <p:nvPr/>
      </p:nvGrpSpPr>
      <p:grpSpPr>
        <a:xfrm>
          <a:off x="0" y="0"/>
          <a:ext cx="0" cy="0"/>
          <a:chOff x="0" y="0"/>
          <a:chExt cx="0" cy="0"/>
        </a:xfrm>
      </p:grpSpPr>
      <p:pic>
        <p:nvPicPr>
          <p:cNvPr id="3" name="Picture 1" descr="Yellow shir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rande Stri.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11" name="Title 1"/>
          <p:cNvSpPr>
            <a:spLocks noGrp="1"/>
          </p:cNvSpPr>
          <p:nvPr>
            <p:ph type="ctrTitle"/>
          </p:nvPr>
        </p:nvSpPr>
        <p:spPr>
          <a:xfrm>
            <a:off x="336327" y="411452"/>
            <a:ext cx="8218687" cy="1310217"/>
          </a:xfrm>
        </p:spPr>
        <p:txBody>
          <a:bodyPr anchor="ctr"/>
          <a:lstStyle>
            <a:lvl1pPr algn="l">
              <a:lnSpc>
                <a:spcPct val="90000"/>
              </a:lnSpc>
              <a:tabLst>
                <a:tab pos="507767" algn="l"/>
              </a:tabLst>
              <a:defRPr sz="42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69144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7_Divider White">
    <p:spTree>
      <p:nvGrpSpPr>
        <p:cNvPr id="1" name=""/>
        <p:cNvGrpSpPr/>
        <p:nvPr/>
      </p:nvGrpSpPr>
      <p:grpSpPr>
        <a:xfrm>
          <a:off x="0" y="0"/>
          <a:ext cx="0" cy="0"/>
          <a:chOff x="0" y="0"/>
          <a:chExt cx="0" cy="0"/>
        </a:xfrm>
      </p:grpSpPr>
      <p:pic>
        <p:nvPicPr>
          <p:cNvPr id="3" name="Picture 3" descr="Orande Stri.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rot="162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900252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68_Divider Texture GOLD">
    <p:spTree>
      <p:nvGrpSpPr>
        <p:cNvPr id="1" name=""/>
        <p:cNvGrpSpPr/>
        <p:nvPr/>
      </p:nvGrpSpPr>
      <p:grpSpPr>
        <a:xfrm>
          <a:off x="0" y="0"/>
          <a:ext cx="0" cy="0"/>
          <a:chOff x="0" y="0"/>
          <a:chExt cx="0" cy="0"/>
        </a:xfrm>
      </p:grpSpPr>
      <p:pic>
        <p:nvPicPr>
          <p:cNvPr id="3" name="Picture 1"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Element-Tab-White_RGB.png"/>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10600" y="0"/>
            <a:ext cx="238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
        <p:nvSpPr>
          <p:cNvPr id="6" name="Title 1"/>
          <p:cNvSpPr>
            <a:spLocks noGrp="1"/>
          </p:cNvSpPr>
          <p:nvPr>
            <p:ph type="title"/>
          </p:nvPr>
        </p:nvSpPr>
        <p:spPr>
          <a:xfrm>
            <a:off x="341233" y="2996185"/>
            <a:ext cx="8046719" cy="585216"/>
          </a:xfrm>
        </p:spPr>
        <p:txBody>
          <a:bodyPr anchor="t"/>
          <a:lstStyle>
            <a:lvl1pPr algn="l">
              <a:defRPr sz="5025" b="1" cap="all">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94242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69_End Slide N-tab GOLD">
    <p:spTree>
      <p:nvGrpSpPr>
        <p:cNvPr id="1" name=""/>
        <p:cNvGrpSpPr/>
        <p:nvPr/>
      </p:nvGrpSpPr>
      <p:grpSpPr>
        <a:xfrm>
          <a:off x="0" y="0"/>
          <a:ext cx="0" cy="0"/>
          <a:chOff x="0" y="0"/>
          <a:chExt cx="0" cy="0"/>
        </a:xfrm>
      </p:grpSpPr>
      <p:pic>
        <p:nvPicPr>
          <p:cNvPr id="2" name="Picture 4"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N-Element-Tab-Square-White_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581400" y="24193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0"/>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5066160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70_End Slide Full Logo GOLD">
    <p:spTree>
      <p:nvGrpSpPr>
        <p:cNvPr id="1" name=""/>
        <p:cNvGrpSpPr/>
        <p:nvPr/>
      </p:nvGrpSpPr>
      <p:grpSpPr>
        <a:xfrm>
          <a:off x="0" y="0"/>
          <a:ext cx="0" cy="0"/>
          <a:chOff x="0" y="0"/>
          <a:chExt cx="0" cy="0"/>
        </a:xfrm>
      </p:grpSpPr>
      <p:pic>
        <p:nvPicPr>
          <p:cNvPr id="2" name="Picture 4" descr="Orange s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Nielsen-Wordmark-White-RGB.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2375298" y="2590800"/>
            <a:ext cx="4393406"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userDrawn="1"/>
        </p:nvSpPr>
        <p:spPr bwMode="gray">
          <a:xfrm>
            <a:off x="255985" y="6632575"/>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lvl1pPr defTabSz="1217613">
              <a:defRPr>
                <a:solidFill>
                  <a:schemeClr val="tx1"/>
                </a:solidFill>
                <a:latin typeface="Calibri" panose="020F0502020204030204" pitchFamily="34" charset="0"/>
                <a:ea typeface="ＭＳ Ｐゴシック" panose="020B0600070205080204" pitchFamily="34" charset="-128"/>
              </a:defRPr>
            </a:lvl1pPr>
            <a:lvl2pPr marL="742950" indent="-285750" defTabSz="1217613">
              <a:defRPr>
                <a:solidFill>
                  <a:schemeClr val="tx1"/>
                </a:solidFill>
                <a:latin typeface="Calibri" panose="020F0502020204030204" pitchFamily="34" charset="0"/>
                <a:ea typeface="ＭＳ Ｐゴシック" panose="020B0600070205080204" pitchFamily="34" charset="-128"/>
              </a:defRPr>
            </a:lvl2pPr>
            <a:lvl3pPr marL="1143000" indent="-228600" defTabSz="1217613">
              <a:defRPr>
                <a:solidFill>
                  <a:schemeClr val="tx1"/>
                </a:solidFill>
                <a:latin typeface="Calibri" panose="020F0502020204030204" pitchFamily="34" charset="0"/>
                <a:ea typeface="ＭＳ Ｐゴシック" panose="020B0600070205080204" pitchFamily="34" charset="-128"/>
              </a:defRPr>
            </a:lvl3pPr>
            <a:lvl4pPr marL="1600200" indent="-228600" defTabSz="1217613">
              <a:defRPr>
                <a:solidFill>
                  <a:schemeClr val="tx1"/>
                </a:solidFill>
                <a:latin typeface="Calibri" panose="020F0502020204030204" pitchFamily="34" charset="0"/>
                <a:ea typeface="ＭＳ Ｐゴシック" panose="020B0600070205080204" pitchFamily="34" charset="-128"/>
              </a:defRPr>
            </a:lvl4pPr>
            <a:lvl5pPr marL="2057400" indent="-228600" defTabSz="1217613">
              <a:defRPr>
                <a:solidFill>
                  <a:schemeClr val="tx1"/>
                </a:solidFill>
                <a:latin typeface="Calibri" panose="020F0502020204030204" pitchFamily="34" charset="0"/>
                <a:ea typeface="ＭＳ Ｐゴシック" panose="020B0600070205080204" pitchFamily="34" charset="-128"/>
              </a:defRPr>
            </a:lvl5pPr>
            <a:lvl6pPr marL="25146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1217613"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fontAlgn="base">
              <a:spcBef>
                <a:spcPct val="50000"/>
              </a:spcBef>
              <a:spcAft>
                <a:spcPct val="0"/>
              </a:spcAft>
              <a:defRPr/>
            </a:pPr>
            <a:r>
              <a:rPr lang="en-US" altLang="en-US" sz="600" dirty="0" smtClean="0">
                <a:solidFill>
                  <a:srgbClr val="FFFFFF"/>
                </a:solidFill>
                <a:latin typeface="Arial" panose="020B0604020202020204" pitchFamily="34" charset="0"/>
                <a:cs typeface="Calibri" panose="020F0502020204030204" pitchFamily="34" charset="0"/>
              </a:rPr>
              <a:t>Copyright © 2017 The Nielsen Company. Confidential and proprietary.</a:t>
            </a:r>
          </a:p>
        </p:txBody>
      </p:sp>
    </p:spTree>
    <p:extLst>
      <p:ext uri="{BB962C8B-B14F-4D97-AF65-F5344CB8AC3E}">
        <p14:creationId xmlns:p14="http://schemas.microsoft.com/office/powerpoint/2010/main" val="250313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slideLayout" Target="../slideLayouts/slideLayout70.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42" Type="http://schemas.openxmlformats.org/officeDocument/2006/relationships/slideLayout" Target="../slideLayouts/slideLayout73.xml"/><Relationship Id="rId47" Type="http://schemas.openxmlformats.org/officeDocument/2006/relationships/slideLayout" Target="../slideLayouts/slideLayout78.xml"/><Relationship Id="rId50" Type="http://schemas.openxmlformats.org/officeDocument/2006/relationships/slideLayout" Target="../slideLayouts/slideLayout81.xml"/><Relationship Id="rId55" Type="http://schemas.openxmlformats.org/officeDocument/2006/relationships/slideLayout" Target="../slideLayouts/slideLayout86.xml"/><Relationship Id="rId63" Type="http://schemas.openxmlformats.org/officeDocument/2006/relationships/slideLayout" Target="../slideLayouts/slideLayout94.xml"/><Relationship Id="rId68" Type="http://schemas.openxmlformats.org/officeDocument/2006/relationships/slideLayout" Target="../slideLayouts/slideLayout99.xml"/><Relationship Id="rId76" Type="http://schemas.openxmlformats.org/officeDocument/2006/relationships/slideLayout" Target="../slideLayouts/slideLayout107.xml"/><Relationship Id="rId84" Type="http://schemas.openxmlformats.org/officeDocument/2006/relationships/slideLayout" Target="../slideLayouts/slideLayout115.xml"/><Relationship Id="rId89" Type="http://schemas.openxmlformats.org/officeDocument/2006/relationships/image" Target="../media/image12.jpeg"/><Relationship Id="rId7" Type="http://schemas.openxmlformats.org/officeDocument/2006/relationships/slideLayout" Target="../slideLayouts/slideLayout38.xml"/><Relationship Id="rId71" Type="http://schemas.openxmlformats.org/officeDocument/2006/relationships/slideLayout" Target="../slideLayouts/slideLayout10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slideLayout" Target="../slideLayouts/slideLayout60.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slideLayout" Target="../slideLayouts/slideLayout68.xml"/><Relationship Id="rId40" Type="http://schemas.openxmlformats.org/officeDocument/2006/relationships/slideLayout" Target="../slideLayouts/slideLayout71.xml"/><Relationship Id="rId45" Type="http://schemas.openxmlformats.org/officeDocument/2006/relationships/slideLayout" Target="../slideLayouts/slideLayout76.xml"/><Relationship Id="rId53" Type="http://schemas.openxmlformats.org/officeDocument/2006/relationships/slideLayout" Target="../slideLayouts/slideLayout84.xml"/><Relationship Id="rId58" Type="http://schemas.openxmlformats.org/officeDocument/2006/relationships/slideLayout" Target="../slideLayouts/slideLayout89.xml"/><Relationship Id="rId66" Type="http://schemas.openxmlformats.org/officeDocument/2006/relationships/slideLayout" Target="../slideLayouts/slideLayout97.xml"/><Relationship Id="rId74" Type="http://schemas.openxmlformats.org/officeDocument/2006/relationships/slideLayout" Target="../slideLayouts/slideLayout105.xml"/><Relationship Id="rId79" Type="http://schemas.openxmlformats.org/officeDocument/2006/relationships/slideLayout" Target="../slideLayouts/slideLayout110.xml"/><Relationship Id="rId87" Type="http://schemas.openxmlformats.org/officeDocument/2006/relationships/slideLayout" Target="../slideLayouts/slideLayout118.xml"/><Relationship Id="rId5" Type="http://schemas.openxmlformats.org/officeDocument/2006/relationships/slideLayout" Target="../slideLayouts/slideLayout36.xml"/><Relationship Id="rId61" Type="http://schemas.openxmlformats.org/officeDocument/2006/relationships/slideLayout" Target="../slideLayouts/slideLayout92.xml"/><Relationship Id="rId82" Type="http://schemas.openxmlformats.org/officeDocument/2006/relationships/slideLayout" Target="../slideLayouts/slideLayout113.xml"/><Relationship Id="rId90" Type="http://schemas.openxmlformats.org/officeDocument/2006/relationships/image" Target="../media/image13.png"/><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43" Type="http://schemas.openxmlformats.org/officeDocument/2006/relationships/slideLayout" Target="../slideLayouts/slideLayout74.xml"/><Relationship Id="rId48" Type="http://schemas.openxmlformats.org/officeDocument/2006/relationships/slideLayout" Target="../slideLayouts/slideLayout79.xml"/><Relationship Id="rId56" Type="http://schemas.openxmlformats.org/officeDocument/2006/relationships/slideLayout" Target="../slideLayouts/slideLayout87.xml"/><Relationship Id="rId64" Type="http://schemas.openxmlformats.org/officeDocument/2006/relationships/slideLayout" Target="../slideLayouts/slideLayout95.xml"/><Relationship Id="rId69" Type="http://schemas.openxmlformats.org/officeDocument/2006/relationships/slideLayout" Target="../slideLayouts/slideLayout100.xml"/><Relationship Id="rId77" Type="http://schemas.openxmlformats.org/officeDocument/2006/relationships/slideLayout" Target="../slideLayouts/slideLayout108.xml"/><Relationship Id="rId8" Type="http://schemas.openxmlformats.org/officeDocument/2006/relationships/slideLayout" Target="../slideLayouts/slideLayout39.xml"/><Relationship Id="rId51" Type="http://schemas.openxmlformats.org/officeDocument/2006/relationships/slideLayout" Target="../slideLayouts/slideLayout82.xml"/><Relationship Id="rId72" Type="http://schemas.openxmlformats.org/officeDocument/2006/relationships/slideLayout" Target="../slideLayouts/slideLayout103.xml"/><Relationship Id="rId80" Type="http://schemas.openxmlformats.org/officeDocument/2006/relationships/slideLayout" Target="../slideLayouts/slideLayout111.xml"/><Relationship Id="rId85" Type="http://schemas.openxmlformats.org/officeDocument/2006/relationships/slideLayout" Target="../slideLayouts/slideLayout116.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slideLayout" Target="../slideLayouts/slideLayout69.xml"/><Relationship Id="rId46" Type="http://schemas.openxmlformats.org/officeDocument/2006/relationships/slideLayout" Target="../slideLayouts/slideLayout77.xml"/><Relationship Id="rId59" Type="http://schemas.openxmlformats.org/officeDocument/2006/relationships/slideLayout" Target="../slideLayouts/slideLayout90.xml"/><Relationship Id="rId67" Type="http://schemas.openxmlformats.org/officeDocument/2006/relationships/slideLayout" Target="../slideLayouts/slideLayout98.xml"/><Relationship Id="rId20" Type="http://schemas.openxmlformats.org/officeDocument/2006/relationships/slideLayout" Target="../slideLayouts/slideLayout51.xml"/><Relationship Id="rId41" Type="http://schemas.openxmlformats.org/officeDocument/2006/relationships/slideLayout" Target="../slideLayouts/slideLayout72.xml"/><Relationship Id="rId54" Type="http://schemas.openxmlformats.org/officeDocument/2006/relationships/slideLayout" Target="../slideLayouts/slideLayout85.xml"/><Relationship Id="rId62" Type="http://schemas.openxmlformats.org/officeDocument/2006/relationships/slideLayout" Target="../slideLayouts/slideLayout93.xml"/><Relationship Id="rId70" Type="http://schemas.openxmlformats.org/officeDocument/2006/relationships/slideLayout" Target="../slideLayouts/slideLayout101.xml"/><Relationship Id="rId75" Type="http://schemas.openxmlformats.org/officeDocument/2006/relationships/slideLayout" Target="../slideLayouts/slideLayout106.xml"/><Relationship Id="rId83" Type="http://schemas.openxmlformats.org/officeDocument/2006/relationships/slideLayout" Target="../slideLayouts/slideLayout114.xml"/><Relationship Id="rId88"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49" Type="http://schemas.openxmlformats.org/officeDocument/2006/relationships/slideLayout" Target="../slideLayouts/slideLayout80.xml"/><Relationship Id="rId57" Type="http://schemas.openxmlformats.org/officeDocument/2006/relationships/slideLayout" Target="../slideLayouts/slideLayout88.xml"/><Relationship Id="rId10" Type="http://schemas.openxmlformats.org/officeDocument/2006/relationships/slideLayout" Target="../slideLayouts/slideLayout41.xml"/><Relationship Id="rId31" Type="http://schemas.openxmlformats.org/officeDocument/2006/relationships/slideLayout" Target="../slideLayouts/slideLayout62.xml"/><Relationship Id="rId44" Type="http://schemas.openxmlformats.org/officeDocument/2006/relationships/slideLayout" Target="../slideLayouts/slideLayout75.xml"/><Relationship Id="rId52" Type="http://schemas.openxmlformats.org/officeDocument/2006/relationships/slideLayout" Target="../slideLayouts/slideLayout83.xml"/><Relationship Id="rId60" Type="http://schemas.openxmlformats.org/officeDocument/2006/relationships/slideLayout" Target="../slideLayouts/slideLayout91.xml"/><Relationship Id="rId65" Type="http://schemas.openxmlformats.org/officeDocument/2006/relationships/slideLayout" Target="../slideLayouts/slideLayout96.xml"/><Relationship Id="rId73" Type="http://schemas.openxmlformats.org/officeDocument/2006/relationships/slideLayout" Target="../slideLayouts/slideLayout104.xml"/><Relationship Id="rId78" Type="http://schemas.openxmlformats.org/officeDocument/2006/relationships/slideLayout" Target="../slideLayouts/slideLayout109.xml"/><Relationship Id="rId81" Type="http://schemas.openxmlformats.org/officeDocument/2006/relationships/slideLayout" Target="../slideLayouts/slideLayout112.xml"/><Relationship Id="rId86" Type="http://schemas.openxmlformats.org/officeDocument/2006/relationships/slideLayout" Target="../slideLayouts/slideLayout11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9" Type="http://schemas.openxmlformats.org/officeDocument/2006/relationships/slideLayout" Target="../slideLayouts/slideLayout157.xml"/><Relationship Id="rId21" Type="http://schemas.openxmlformats.org/officeDocument/2006/relationships/slideLayout" Target="../slideLayouts/slideLayout139.xml"/><Relationship Id="rId34" Type="http://schemas.openxmlformats.org/officeDocument/2006/relationships/slideLayout" Target="../slideLayouts/slideLayout152.xml"/><Relationship Id="rId42" Type="http://schemas.openxmlformats.org/officeDocument/2006/relationships/slideLayout" Target="../slideLayouts/slideLayout160.xml"/><Relationship Id="rId47" Type="http://schemas.openxmlformats.org/officeDocument/2006/relationships/slideLayout" Target="../slideLayouts/slideLayout165.xml"/><Relationship Id="rId50" Type="http://schemas.openxmlformats.org/officeDocument/2006/relationships/slideLayout" Target="../slideLayouts/slideLayout168.xml"/><Relationship Id="rId55" Type="http://schemas.openxmlformats.org/officeDocument/2006/relationships/slideLayout" Target="../slideLayouts/slideLayout173.xml"/><Relationship Id="rId63" Type="http://schemas.openxmlformats.org/officeDocument/2006/relationships/slideLayout" Target="../slideLayouts/slideLayout181.xml"/><Relationship Id="rId68" Type="http://schemas.openxmlformats.org/officeDocument/2006/relationships/slideLayout" Target="../slideLayouts/slideLayout186.xml"/><Relationship Id="rId76" Type="http://schemas.openxmlformats.org/officeDocument/2006/relationships/slideLayout" Target="../slideLayouts/slideLayout194.xml"/><Relationship Id="rId84" Type="http://schemas.openxmlformats.org/officeDocument/2006/relationships/slideLayout" Target="../slideLayouts/slideLayout202.xml"/><Relationship Id="rId89" Type="http://schemas.openxmlformats.org/officeDocument/2006/relationships/image" Target="../media/image12.jpeg"/><Relationship Id="rId7" Type="http://schemas.openxmlformats.org/officeDocument/2006/relationships/slideLayout" Target="../slideLayouts/slideLayout125.xml"/><Relationship Id="rId71" Type="http://schemas.openxmlformats.org/officeDocument/2006/relationships/slideLayout" Target="../slideLayouts/slideLayout189.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9" Type="http://schemas.openxmlformats.org/officeDocument/2006/relationships/slideLayout" Target="../slideLayouts/slideLayout147.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32" Type="http://schemas.openxmlformats.org/officeDocument/2006/relationships/slideLayout" Target="../slideLayouts/slideLayout150.xml"/><Relationship Id="rId37" Type="http://schemas.openxmlformats.org/officeDocument/2006/relationships/slideLayout" Target="../slideLayouts/slideLayout155.xml"/><Relationship Id="rId40" Type="http://schemas.openxmlformats.org/officeDocument/2006/relationships/slideLayout" Target="../slideLayouts/slideLayout158.xml"/><Relationship Id="rId45" Type="http://schemas.openxmlformats.org/officeDocument/2006/relationships/slideLayout" Target="../slideLayouts/slideLayout163.xml"/><Relationship Id="rId53" Type="http://schemas.openxmlformats.org/officeDocument/2006/relationships/slideLayout" Target="../slideLayouts/slideLayout171.xml"/><Relationship Id="rId58" Type="http://schemas.openxmlformats.org/officeDocument/2006/relationships/slideLayout" Target="../slideLayouts/slideLayout176.xml"/><Relationship Id="rId66" Type="http://schemas.openxmlformats.org/officeDocument/2006/relationships/slideLayout" Target="../slideLayouts/slideLayout184.xml"/><Relationship Id="rId74" Type="http://schemas.openxmlformats.org/officeDocument/2006/relationships/slideLayout" Target="../slideLayouts/slideLayout192.xml"/><Relationship Id="rId79" Type="http://schemas.openxmlformats.org/officeDocument/2006/relationships/slideLayout" Target="../slideLayouts/slideLayout197.xml"/><Relationship Id="rId87" Type="http://schemas.openxmlformats.org/officeDocument/2006/relationships/slideLayout" Target="../slideLayouts/slideLayout205.xml"/><Relationship Id="rId5" Type="http://schemas.openxmlformats.org/officeDocument/2006/relationships/slideLayout" Target="../slideLayouts/slideLayout123.xml"/><Relationship Id="rId61" Type="http://schemas.openxmlformats.org/officeDocument/2006/relationships/slideLayout" Target="../slideLayouts/slideLayout179.xml"/><Relationship Id="rId82" Type="http://schemas.openxmlformats.org/officeDocument/2006/relationships/slideLayout" Target="../slideLayouts/slideLayout200.xml"/><Relationship Id="rId90" Type="http://schemas.openxmlformats.org/officeDocument/2006/relationships/image" Target="../media/image13.png"/><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 Id="rId35" Type="http://schemas.openxmlformats.org/officeDocument/2006/relationships/slideLayout" Target="../slideLayouts/slideLayout153.xml"/><Relationship Id="rId43" Type="http://schemas.openxmlformats.org/officeDocument/2006/relationships/slideLayout" Target="../slideLayouts/slideLayout161.xml"/><Relationship Id="rId48" Type="http://schemas.openxmlformats.org/officeDocument/2006/relationships/slideLayout" Target="../slideLayouts/slideLayout166.xml"/><Relationship Id="rId56" Type="http://schemas.openxmlformats.org/officeDocument/2006/relationships/slideLayout" Target="../slideLayouts/slideLayout174.xml"/><Relationship Id="rId64" Type="http://schemas.openxmlformats.org/officeDocument/2006/relationships/slideLayout" Target="../slideLayouts/slideLayout182.xml"/><Relationship Id="rId69" Type="http://schemas.openxmlformats.org/officeDocument/2006/relationships/slideLayout" Target="../slideLayouts/slideLayout187.xml"/><Relationship Id="rId77" Type="http://schemas.openxmlformats.org/officeDocument/2006/relationships/slideLayout" Target="../slideLayouts/slideLayout195.xml"/><Relationship Id="rId8" Type="http://schemas.openxmlformats.org/officeDocument/2006/relationships/slideLayout" Target="../slideLayouts/slideLayout126.xml"/><Relationship Id="rId51" Type="http://schemas.openxmlformats.org/officeDocument/2006/relationships/slideLayout" Target="../slideLayouts/slideLayout169.xml"/><Relationship Id="rId72" Type="http://schemas.openxmlformats.org/officeDocument/2006/relationships/slideLayout" Target="../slideLayouts/slideLayout190.xml"/><Relationship Id="rId80" Type="http://schemas.openxmlformats.org/officeDocument/2006/relationships/slideLayout" Target="../slideLayouts/slideLayout198.xml"/><Relationship Id="rId85" Type="http://schemas.openxmlformats.org/officeDocument/2006/relationships/slideLayout" Target="../slideLayouts/slideLayout203.xml"/><Relationship Id="rId3" Type="http://schemas.openxmlformats.org/officeDocument/2006/relationships/slideLayout" Target="../slideLayouts/slideLayout121.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33" Type="http://schemas.openxmlformats.org/officeDocument/2006/relationships/slideLayout" Target="../slideLayouts/slideLayout151.xml"/><Relationship Id="rId38" Type="http://schemas.openxmlformats.org/officeDocument/2006/relationships/slideLayout" Target="../slideLayouts/slideLayout156.xml"/><Relationship Id="rId46" Type="http://schemas.openxmlformats.org/officeDocument/2006/relationships/slideLayout" Target="../slideLayouts/slideLayout164.xml"/><Relationship Id="rId59" Type="http://schemas.openxmlformats.org/officeDocument/2006/relationships/slideLayout" Target="../slideLayouts/slideLayout177.xml"/><Relationship Id="rId67" Type="http://schemas.openxmlformats.org/officeDocument/2006/relationships/slideLayout" Target="../slideLayouts/slideLayout185.xml"/><Relationship Id="rId20" Type="http://schemas.openxmlformats.org/officeDocument/2006/relationships/slideLayout" Target="../slideLayouts/slideLayout138.xml"/><Relationship Id="rId41" Type="http://schemas.openxmlformats.org/officeDocument/2006/relationships/slideLayout" Target="../slideLayouts/slideLayout159.xml"/><Relationship Id="rId54" Type="http://schemas.openxmlformats.org/officeDocument/2006/relationships/slideLayout" Target="../slideLayouts/slideLayout172.xml"/><Relationship Id="rId62" Type="http://schemas.openxmlformats.org/officeDocument/2006/relationships/slideLayout" Target="../slideLayouts/slideLayout180.xml"/><Relationship Id="rId70" Type="http://schemas.openxmlformats.org/officeDocument/2006/relationships/slideLayout" Target="../slideLayouts/slideLayout188.xml"/><Relationship Id="rId75" Type="http://schemas.openxmlformats.org/officeDocument/2006/relationships/slideLayout" Target="../slideLayouts/slideLayout193.xml"/><Relationship Id="rId83" Type="http://schemas.openxmlformats.org/officeDocument/2006/relationships/slideLayout" Target="../slideLayouts/slideLayout201.xml"/><Relationship Id="rId88" Type="http://schemas.openxmlformats.org/officeDocument/2006/relationships/theme" Target="../theme/theme4.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36" Type="http://schemas.openxmlformats.org/officeDocument/2006/relationships/slideLayout" Target="../slideLayouts/slideLayout154.xml"/><Relationship Id="rId49" Type="http://schemas.openxmlformats.org/officeDocument/2006/relationships/slideLayout" Target="../slideLayouts/slideLayout167.xml"/><Relationship Id="rId57" Type="http://schemas.openxmlformats.org/officeDocument/2006/relationships/slideLayout" Target="../slideLayouts/slideLayout175.xml"/><Relationship Id="rId10" Type="http://schemas.openxmlformats.org/officeDocument/2006/relationships/slideLayout" Target="../slideLayouts/slideLayout128.xml"/><Relationship Id="rId31" Type="http://schemas.openxmlformats.org/officeDocument/2006/relationships/slideLayout" Target="../slideLayouts/slideLayout149.xml"/><Relationship Id="rId44" Type="http://schemas.openxmlformats.org/officeDocument/2006/relationships/slideLayout" Target="../slideLayouts/slideLayout162.xml"/><Relationship Id="rId52" Type="http://schemas.openxmlformats.org/officeDocument/2006/relationships/slideLayout" Target="../slideLayouts/slideLayout170.xml"/><Relationship Id="rId60" Type="http://schemas.openxmlformats.org/officeDocument/2006/relationships/slideLayout" Target="../slideLayouts/slideLayout178.xml"/><Relationship Id="rId65" Type="http://schemas.openxmlformats.org/officeDocument/2006/relationships/slideLayout" Target="../slideLayouts/slideLayout183.xml"/><Relationship Id="rId73" Type="http://schemas.openxmlformats.org/officeDocument/2006/relationships/slideLayout" Target="../slideLayouts/slideLayout191.xml"/><Relationship Id="rId78" Type="http://schemas.openxmlformats.org/officeDocument/2006/relationships/slideLayout" Target="../slideLayouts/slideLayout196.xml"/><Relationship Id="rId81" Type="http://schemas.openxmlformats.org/officeDocument/2006/relationships/slideLayout" Target="../slideLayouts/slideLayout199.xml"/><Relationship Id="rId86" Type="http://schemas.openxmlformats.org/officeDocument/2006/relationships/slideLayout" Target="../slideLayouts/slideLayout20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5.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theme" Target="../theme/theme6.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10" Type="http://schemas.openxmlformats.org/officeDocument/2006/relationships/slideLayout" Target="../slideLayouts/slideLayout227.xml"/><Relationship Id="rId19" Type="http://schemas.openxmlformats.org/officeDocument/2006/relationships/image" Target="../media/image1.png"/><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slideLayout" Target="../slideLayouts/slideLayout252.xml"/><Relationship Id="rId3" Type="http://schemas.openxmlformats.org/officeDocument/2006/relationships/slideLayout" Target="../slideLayouts/slideLayout237.xml"/><Relationship Id="rId21" Type="http://schemas.openxmlformats.org/officeDocument/2006/relationships/slideLayout" Target="../slideLayouts/slideLayout255.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slideLayout" Target="../slideLayouts/slideLayout251.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20" Type="http://schemas.openxmlformats.org/officeDocument/2006/relationships/slideLayout" Target="../slideLayouts/slideLayout254.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24" Type="http://schemas.openxmlformats.org/officeDocument/2006/relationships/theme" Target="../theme/theme7.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23" Type="http://schemas.openxmlformats.org/officeDocument/2006/relationships/slideLayout" Target="../slideLayouts/slideLayout257.xml"/><Relationship Id="rId10" Type="http://schemas.openxmlformats.org/officeDocument/2006/relationships/slideLayout" Target="../slideLayouts/slideLayout244.xml"/><Relationship Id="rId19" Type="http://schemas.openxmlformats.org/officeDocument/2006/relationships/slideLayout" Target="../slideLayouts/slideLayout253.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 Id="rId22" Type="http://schemas.openxmlformats.org/officeDocument/2006/relationships/slideLayout" Target="../slideLayouts/slideLayout2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900" y="527050"/>
            <a:ext cx="6731667" cy="77787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6900" y="1855787"/>
            <a:ext cx="7950200" cy="4171951"/>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6900" y="6212667"/>
            <a:ext cx="1506200" cy="277065"/>
          </a:xfrm>
          <a:prstGeom prst="rect">
            <a:avLst/>
          </a:prstGeom>
        </p:spPr>
        <p:txBody>
          <a:bodyPr vert="horz" lIns="0" tIns="0" rIns="0" bIns="0" rtlCol="0" anchor="ctr" anchorCtr="0">
            <a:noAutofit/>
          </a:bodyPr>
          <a:lstStyle>
            <a:lvl1pPr algn="l">
              <a:defRPr sz="1200">
                <a:solidFill>
                  <a:schemeClr val="accent1"/>
                </a:solidFill>
              </a:defRPr>
            </a:lvl1pPr>
          </a:lstStyle>
          <a:p>
            <a:fld id="{3F690C12-BAD4-4AF6-81CC-E798817215F4}" type="datetime3">
              <a:rPr lang="en-US" smtClean="0"/>
              <a:t>5 July 2019</a:t>
            </a:fld>
            <a:endParaRPr lang="en-GB" dirty="0"/>
          </a:p>
        </p:txBody>
      </p:sp>
      <p:sp>
        <p:nvSpPr>
          <p:cNvPr id="5" name="Footer Placeholder 4"/>
          <p:cNvSpPr>
            <a:spLocks noGrp="1"/>
          </p:cNvSpPr>
          <p:nvPr>
            <p:ph type="ftr" sz="quarter" idx="3"/>
          </p:nvPr>
        </p:nvSpPr>
        <p:spPr>
          <a:xfrm>
            <a:off x="596900" y="6552074"/>
            <a:ext cx="7950200" cy="212408"/>
          </a:xfrm>
          <a:prstGeom prst="rect">
            <a:avLst/>
          </a:prstGeom>
        </p:spPr>
        <p:txBody>
          <a:bodyPr vert="horz" lIns="0" tIns="0" rIns="0" bIns="0" rtlCol="0" anchor="t" anchorCtr="0">
            <a:noAutofit/>
          </a:bodyPr>
          <a:lstStyle>
            <a:lvl1pPr algn="l">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8547100" y="6231601"/>
            <a:ext cx="290900" cy="258132"/>
          </a:xfrm>
          <a:prstGeom prst="rect">
            <a:avLst/>
          </a:prstGeom>
        </p:spPr>
        <p:txBody>
          <a:bodyPr vert="horz" lIns="0" tIns="0" rIns="0" bIns="0" rtlCol="0" anchor="ctr" anchorCtr="0">
            <a:noAutofit/>
          </a:bodyPr>
          <a:lstStyle>
            <a:lvl1pPr algn="r">
              <a:defRPr sz="1000">
                <a:solidFill>
                  <a:schemeClr val="accent1"/>
                </a:solidFill>
              </a:defRPr>
            </a:lvl1pPr>
          </a:lstStyle>
          <a:p>
            <a:fld id="{3F17AC1C-9FE1-42FA-99A3-80DA8DDB6D2B}" type="slidenum">
              <a:rPr lang="en-GB" smtClean="0"/>
              <a:pPr/>
              <a:t>‹#›</a:t>
            </a:fld>
            <a:endParaRPr lang="en-GB" dirty="0"/>
          </a:p>
        </p:txBody>
      </p:sp>
      <p:pic>
        <p:nvPicPr>
          <p:cNvPr id="9" name="Picture 8">
            <a:extLst>
              <a:ext uri="{FF2B5EF4-FFF2-40B4-BE49-F238E27FC236}">
                <a16:creationId xmlns:a16="http://schemas.microsoft.com/office/drawing/2014/main" xmlns="" id="{8BA690F1-BF49-47B1-B953-55E8388BEBEA}"/>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103100" y="6231600"/>
            <a:ext cx="6444000" cy="258133"/>
          </a:xfrm>
          <a:prstGeom prst="rect">
            <a:avLst/>
          </a:prstGeom>
        </p:spPr>
      </p:pic>
      <p:grpSp>
        <p:nvGrpSpPr>
          <p:cNvPr id="12" name="Group 4">
            <a:extLst>
              <a:ext uri="{FF2B5EF4-FFF2-40B4-BE49-F238E27FC236}">
                <a16:creationId xmlns:a16="http://schemas.microsoft.com/office/drawing/2014/main" xmlns="" id="{5175D0F3-A7E4-4BFD-8553-0D26E0BB7BFF}"/>
              </a:ext>
            </a:extLst>
          </p:cNvPr>
          <p:cNvGrpSpPr>
            <a:grpSpLocks noChangeAspect="1"/>
          </p:cNvGrpSpPr>
          <p:nvPr/>
        </p:nvGrpSpPr>
        <p:grpSpPr bwMode="auto">
          <a:xfrm>
            <a:off x="7362700" y="471600"/>
            <a:ext cx="1184400" cy="403436"/>
            <a:chOff x="134" y="-75"/>
            <a:chExt cx="5760" cy="1962"/>
          </a:xfrm>
        </p:grpSpPr>
        <p:sp>
          <p:nvSpPr>
            <p:cNvPr id="14" name="Freeform 5">
              <a:extLst>
                <a:ext uri="{FF2B5EF4-FFF2-40B4-BE49-F238E27FC236}">
                  <a16:creationId xmlns:a16="http://schemas.microsoft.com/office/drawing/2014/main" xmlns="" id="{7DFCE972-EAA5-4B92-BA49-CD32C6DC93AE}"/>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6">
              <a:extLst>
                <a:ext uri="{FF2B5EF4-FFF2-40B4-BE49-F238E27FC236}">
                  <a16:creationId xmlns:a16="http://schemas.microsoft.com/office/drawing/2014/main" xmlns="" id="{1A77D11B-9455-4FB8-9F9F-889262CAFDEF}"/>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xmlns="" id="{719E90E0-B605-4752-90BB-52F1C0818D4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8">
              <a:extLst>
                <a:ext uri="{FF2B5EF4-FFF2-40B4-BE49-F238E27FC236}">
                  <a16:creationId xmlns:a16="http://schemas.microsoft.com/office/drawing/2014/main" xmlns="" id="{FF8933A7-22F5-4C93-BFB8-CC701FF6C788}"/>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9">
              <a:extLst>
                <a:ext uri="{FF2B5EF4-FFF2-40B4-BE49-F238E27FC236}">
                  <a16:creationId xmlns:a16="http://schemas.microsoft.com/office/drawing/2014/main" xmlns="" id="{8AB74FF3-49A4-4132-8720-66A2CA737F9E}"/>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0">
              <a:extLst>
                <a:ext uri="{FF2B5EF4-FFF2-40B4-BE49-F238E27FC236}">
                  <a16:creationId xmlns:a16="http://schemas.microsoft.com/office/drawing/2014/main" xmlns="" id="{A9532494-F208-400B-B2D0-EBE14034D7F1}"/>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1">
              <a:extLst>
                <a:ext uri="{FF2B5EF4-FFF2-40B4-BE49-F238E27FC236}">
                  <a16:creationId xmlns:a16="http://schemas.microsoft.com/office/drawing/2014/main" xmlns="" id="{9F7F3F3C-A874-45EB-8829-6DBFF4D0BDB2}"/>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2">
              <a:extLst>
                <a:ext uri="{FF2B5EF4-FFF2-40B4-BE49-F238E27FC236}">
                  <a16:creationId xmlns:a16="http://schemas.microsoft.com/office/drawing/2014/main" xmlns="" id="{B72883E8-82FC-41A5-9094-CE4889AB311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3">
              <a:extLst>
                <a:ext uri="{FF2B5EF4-FFF2-40B4-BE49-F238E27FC236}">
                  <a16:creationId xmlns:a16="http://schemas.microsoft.com/office/drawing/2014/main" xmlns="" id="{F7F58AD2-8B06-4C2D-BAA2-CA87C64DA66B}"/>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4">
              <a:extLst>
                <a:ext uri="{FF2B5EF4-FFF2-40B4-BE49-F238E27FC236}">
                  <a16:creationId xmlns:a16="http://schemas.microsoft.com/office/drawing/2014/main" xmlns="" id="{D35B62C9-EE8F-45F7-9561-7384B2AAE67E}"/>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5">
              <a:extLst>
                <a:ext uri="{FF2B5EF4-FFF2-40B4-BE49-F238E27FC236}">
                  <a16:creationId xmlns:a16="http://schemas.microsoft.com/office/drawing/2014/main" xmlns="" id="{F8332340-5CE5-4249-B2D0-A7EE26F9C9E7}"/>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6">
              <a:extLst>
                <a:ext uri="{FF2B5EF4-FFF2-40B4-BE49-F238E27FC236}">
                  <a16:creationId xmlns:a16="http://schemas.microsoft.com/office/drawing/2014/main" xmlns="" id="{252E8A71-FE3C-4C28-A170-42EC748ECE5C}"/>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7">
              <a:extLst>
                <a:ext uri="{FF2B5EF4-FFF2-40B4-BE49-F238E27FC236}">
                  <a16:creationId xmlns:a16="http://schemas.microsoft.com/office/drawing/2014/main" xmlns="" id="{387437AA-6487-4B95-B4F0-ABAA6962C3D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4660127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4" r:id="rId5"/>
    <p:sldLayoutId id="2147483673" r:id="rId6"/>
    <p:sldLayoutId id="2147483675" r:id="rId7"/>
    <p:sldLayoutId id="2147483680" r:id="rId8"/>
    <p:sldLayoutId id="2147483677" r:id="rId9"/>
    <p:sldLayoutId id="2147483678" r:id="rId10"/>
    <p:sldLayoutId id="2147483679" r:id="rId11"/>
    <p:sldLayoutId id="2147483676" r:id="rId12"/>
    <p:sldLayoutId id="2147483666" r:id="rId13"/>
    <p:sldLayoutId id="2147483667" r:id="rId14"/>
    <p:sldLayoutId id="2147483682" r:id="rId15"/>
    <p:sldLayoutId id="2147483683" r:id="rId16"/>
    <p:sldLayoutId id="2147483684" r:id="rId17"/>
    <p:sldLayoutId id="2147483685" r:id="rId18"/>
    <p:sldLayoutId id="2147483687" r:id="rId19"/>
  </p:sldLayoutIdLst>
  <p:transition>
    <p:fade/>
  </p:transition>
  <p:hf hdr="0" ft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332" userDrawn="1">
          <p15:clr>
            <a:srgbClr val="F26B43"/>
          </p15:clr>
        </p15:guide>
        <p15:guide id="4" orient="horz" pos="822" userDrawn="1">
          <p15:clr>
            <a:srgbClr val="F26B43"/>
          </p15:clr>
        </p15:guide>
        <p15:guide id="5" orient="horz" pos="1169" userDrawn="1">
          <p15:clr>
            <a:srgbClr val="F26B43"/>
          </p15:clr>
        </p15:guide>
        <p15:guide id="6" pos="376" userDrawn="1">
          <p15:clr>
            <a:srgbClr val="F26B43"/>
          </p15:clr>
        </p15:guide>
        <p15:guide id="7" pos="5384" userDrawn="1">
          <p15:clr>
            <a:srgbClr val="F26B43"/>
          </p15:clr>
        </p15:guide>
        <p15:guide id="8" orient="horz" pos="37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8"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fontAlgn="base" hangingPunct="1">
              <a:spcBef>
                <a:spcPct val="0"/>
              </a:spcBef>
              <a:spcAft>
                <a:spcPct val="0"/>
              </a:spcAft>
              <a:defRPr/>
            </a:pPr>
            <a:fld id="{B9106253-5CAD-454F-B870-1EA3DC994A63}" type="slidenum">
              <a:rPr lang="en-US" sz="900" smtClean="0">
                <a:solidFill>
                  <a:srgbClr val="009DD9"/>
                </a:solidFill>
                <a:latin typeface="Calibri" pitchFamily="34" charset="0"/>
              </a:rPr>
              <a:pPr algn="ctr" defTabSz="914400" eaLnBrk="1" fontAlgn="base" hangingPunct="1">
                <a:spcBef>
                  <a:spcPct val="0"/>
                </a:spcBef>
                <a:spcAft>
                  <a:spcPct val="0"/>
                </a:spcAft>
                <a:defRPr/>
              </a:pPr>
              <a:t>‹#›</a:t>
            </a:fld>
            <a:endParaRPr lang="en-US" sz="900" dirty="0" smtClean="0">
              <a:solidFill>
                <a:srgbClr val="009DD9"/>
              </a:solidFill>
              <a:latin typeface="Calibri" pitchFamily="34" charset="0"/>
            </a:endParaRPr>
          </a:p>
        </p:txBody>
      </p:sp>
      <p:pic>
        <p:nvPicPr>
          <p:cNvPr id="1027" name="Picture 6" descr="PPT-Chart-Template.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513"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p:nvSpPr>
        <p:spPr bwMode="gray">
          <a:xfrm rot="16200000">
            <a:off x="-862807" y="5806282"/>
            <a:ext cx="1935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fontAlgn="base" hangingPunct="1">
              <a:spcBef>
                <a:spcPct val="50000"/>
              </a:spcBef>
              <a:spcAft>
                <a:spcPct val="0"/>
              </a:spcAft>
              <a:defRPr/>
            </a:pPr>
            <a:r>
              <a:rPr lang="en-US" altLang="en-US" sz="600" dirty="0" smtClean="0">
                <a:solidFill>
                  <a:srgbClr val="5F5F5F"/>
                </a:solidFill>
                <a:latin typeface="Calibri" pitchFamily="34" charset="0"/>
              </a:rPr>
              <a:t>Copyright © 2018 Nielsen. Confidential and proprietary.</a:t>
            </a:r>
          </a:p>
        </p:txBody>
      </p:sp>
      <p:sp>
        <p:nvSpPr>
          <p:cNvPr id="1029" name="Text Placeholder 2"/>
          <p:cNvSpPr>
            <a:spLocks noGrp="1"/>
          </p:cNvSpPr>
          <p:nvPr>
            <p:ph type="body" idx="1"/>
          </p:nvPr>
        </p:nvSpPr>
        <p:spPr bwMode="auto">
          <a:xfrm>
            <a:off x="593725" y="2020888"/>
            <a:ext cx="81661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 Fifth level</a:t>
            </a:r>
          </a:p>
        </p:txBody>
      </p:sp>
    </p:spTree>
    <p:extLst>
      <p:ext uri="{BB962C8B-B14F-4D97-AF65-F5344CB8AC3E}">
        <p14:creationId xmlns:p14="http://schemas.microsoft.com/office/powerpoint/2010/main" val="37068823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57200" rtl="0" eaLnBrk="0" fontAlgn="base" hangingPunct="0">
        <a:spcBef>
          <a:spcPct val="0"/>
        </a:spcBef>
        <a:spcAft>
          <a:spcPct val="0"/>
        </a:spcAft>
        <a:defRPr sz="2800" b="1">
          <a:solidFill>
            <a:srgbClr val="009DD9"/>
          </a:solidFill>
          <a:latin typeface="+mj-lt"/>
          <a:ea typeface="+mj-ea"/>
          <a:cs typeface="+mj-cs"/>
        </a:defRPr>
      </a:lvl1pPr>
      <a:lvl2pPr algn="ctr" defTabSz="457200" rtl="0" eaLnBrk="0" fontAlgn="base" hangingPunct="0">
        <a:spcBef>
          <a:spcPct val="0"/>
        </a:spcBef>
        <a:spcAft>
          <a:spcPct val="0"/>
        </a:spcAft>
        <a:defRPr sz="2800" b="1">
          <a:solidFill>
            <a:srgbClr val="009DD9"/>
          </a:solidFill>
          <a:latin typeface="Arial" charset="0"/>
        </a:defRPr>
      </a:lvl2pPr>
      <a:lvl3pPr algn="ctr" defTabSz="457200" rtl="0" eaLnBrk="0" fontAlgn="base" hangingPunct="0">
        <a:spcBef>
          <a:spcPct val="0"/>
        </a:spcBef>
        <a:spcAft>
          <a:spcPct val="0"/>
        </a:spcAft>
        <a:defRPr sz="2800" b="1">
          <a:solidFill>
            <a:srgbClr val="009DD9"/>
          </a:solidFill>
          <a:latin typeface="Arial" charset="0"/>
        </a:defRPr>
      </a:lvl3pPr>
      <a:lvl4pPr algn="ctr" defTabSz="457200" rtl="0" eaLnBrk="0" fontAlgn="base" hangingPunct="0">
        <a:spcBef>
          <a:spcPct val="0"/>
        </a:spcBef>
        <a:spcAft>
          <a:spcPct val="0"/>
        </a:spcAft>
        <a:defRPr sz="2800" b="1">
          <a:solidFill>
            <a:srgbClr val="009DD9"/>
          </a:solidFill>
          <a:latin typeface="Arial" charset="0"/>
        </a:defRPr>
      </a:lvl4pPr>
      <a:lvl5pPr algn="ctr" defTabSz="457200" rtl="0" eaLnBrk="0" fontAlgn="base" hangingPunct="0">
        <a:spcBef>
          <a:spcPct val="0"/>
        </a:spcBef>
        <a:spcAft>
          <a:spcPct val="0"/>
        </a:spcAft>
        <a:defRPr sz="2800" b="1">
          <a:solidFill>
            <a:srgbClr val="009DD9"/>
          </a:solidFill>
          <a:latin typeface="Arial" charset="0"/>
        </a:defRPr>
      </a:lvl5pPr>
      <a:lvl6pPr marL="457200" algn="ctr" defTabSz="457200" rtl="0" fontAlgn="base">
        <a:spcBef>
          <a:spcPct val="0"/>
        </a:spcBef>
        <a:spcAft>
          <a:spcPct val="0"/>
        </a:spcAft>
        <a:defRPr sz="2800" b="1">
          <a:solidFill>
            <a:srgbClr val="009DD9"/>
          </a:solidFill>
          <a:latin typeface="Arial" charset="0"/>
        </a:defRPr>
      </a:lvl6pPr>
      <a:lvl7pPr marL="914400" algn="ctr" defTabSz="457200" rtl="0" fontAlgn="base">
        <a:spcBef>
          <a:spcPct val="0"/>
        </a:spcBef>
        <a:spcAft>
          <a:spcPct val="0"/>
        </a:spcAft>
        <a:defRPr sz="2800" b="1">
          <a:solidFill>
            <a:srgbClr val="009DD9"/>
          </a:solidFill>
          <a:latin typeface="Arial" charset="0"/>
        </a:defRPr>
      </a:lvl7pPr>
      <a:lvl8pPr marL="1371600" algn="ctr" defTabSz="457200" rtl="0" fontAlgn="base">
        <a:spcBef>
          <a:spcPct val="0"/>
        </a:spcBef>
        <a:spcAft>
          <a:spcPct val="0"/>
        </a:spcAft>
        <a:defRPr sz="2800" b="1">
          <a:solidFill>
            <a:srgbClr val="009DD9"/>
          </a:solidFill>
          <a:latin typeface="Arial" charset="0"/>
        </a:defRPr>
      </a:lvl8pPr>
      <a:lvl9pPr marL="1828800" algn="ctr" defTabSz="457200" rtl="0" fontAlgn="base">
        <a:spcBef>
          <a:spcPct val="0"/>
        </a:spcBef>
        <a:spcAft>
          <a:spcPct val="0"/>
        </a:spcAft>
        <a:defRPr sz="2800" b="1">
          <a:solidFill>
            <a:srgbClr val="009DD9"/>
          </a:solidFill>
          <a:latin typeface="Arial" charset="0"/>
        </a:defRPr>
      </a:lvl9pPr>
    </p:titleStyle>
    <p:bodyStyle>
      <a:lvl1pPr marL="457200" indent="-457200" algn="l" defTabSz="457200" rtl="0" eaLnBrk="0" fontAlgn="base" hangingPunct="0">
        <a:spcBef>
          <a:spcPts val="800"/>
        </a:spcBef>
        <a:spcAft>
          <a:spcPct val="0"/>
        </a:spcAft>
        <a:buClr>
          <a:srgbClr val="5F5F5F"/>
        </a:buClr>
        <a:buFont typeface="Arial" charset="0"/>
        <a:buChar char="•"/>
        <a:defRPr>
          <a:solidFill>
            <a:srgbClr val="5F5F5F"/>
          </a:solidFill>
          <a:latin typeface="+mn-lt"/>
          <a:ea typeface="+mn-ea"/>
          <a:cs typeface="+mn-cs"/>
        </a:defRPr>
      </a:lvl1pPr>
      <a:lvl2pPr marL="908050" indent="-457200" algn="l" defTabSz="457200" rtl="0" eaLnBrk="0" fontAlgn="base" hangingPunct="0">
        <a:spcBef>
          <a:spcPts val="800"/>
        </a:spcBef>
        <a:spcAft>
          <a:spcPct val="0"/>
        </a:spcAft>
        <a:buClr>
          <a:srgbClr val="5F5F5F"/>
        </a:buClr>
        <a:buFont typeface="Arial" charset="0"/>
        <a:buChar char="•"/>
        <a:defRPr sz="1600">
          <a:solidFill>
            <a:srgbClr val="5F5F5F"/>
          </a:solidFill>
          <a:latin typeface="+mn-lt"/>
        </a:defRPr>
      </a:lvl2pPr>
      <a:lvl3pPr marL="1371600" indent="-457200" algn="l" defTabSz="457200" rtl="0" eaLnBrk="0" fontAlgn="base" hangingPunct="0">
        <a:spcBef>
          <a:spcPts val="700"/>
        </a:spcBef>
        <a:spcAft>
          <a:spcPct val="0"/>
        </a:spcAft>
        <a:buClr>
          <a:srgbClr val="5F5F5F"/>
        </a:buClr>
        <a:buFont typeface="Arial" charset="0"/>
        <a:buChar char="•"/>
        <a:defRPr sz="1400">
          <a:solidFill>
            <a:srgbClr val="5F5F5F"/>
          </a:solidFill>
          <a:latin typeface="+mn-lt"/>
        </a:defRPr>
      </a:lvl3pPr>
      <a:lvl4pPr marL="1825625" indent="-454025" algn="l" defTabSz="457200" rtl="0" eaLnBrk="0" fontAlgn="base" hangingPunct="0">
        <a:spcBef>
          <a:spcPts val="700"/>
        </a:spcBef>
        <a:spcAft>
          <a:spcPct val="0"/>
        </a:spcAft>
        <a:buClr>
          <a:srgbClr val="5F5F5F"/>
        </a:buClr>
        <a:buFont typeface="Arial" charset="0"/>
        <a:buChar char="•"/>
        <a:defRPr sz="1200">
          <a:solidFill>
            <a:srgbClr val="5F5F5F"/>
          </a:solidFill>
          <a:latin typeface="+mn-lt"/>
        </a:defRPr>
      </a:lvl4pPr>
      <a:lvl5pPr marL="2286000" indent="-457200" algn="l" defTabSz="457200" rtl="0" eaLnBrk="0" fontAlgn="base" hangingPunct="0">
        <a:spcBef>
          <a:spcPts val="700"/>
        </a:spcBef>
        <a:spcAft>
          <a:spcPct val="0"/>
        </a:spcAft>
        <a:buClr>
          <a:srgbClr val="5F5F5F"/>
        </a:buClr>
        <a:buFont typeface="Arial" charset="0"/>
        <a:buChar char="•"/>
        <a:defRPr sz="1200">
          <a:solidFill>
            <a:srgbClr val="5F5F5F"/>
          </a:solidFill>
          <a:latin typeface="+mn-lt"/>
        </a:defRPr>
      </a:lvl5pPr>
      <a:lvl6pPr marL="27432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6pPr>
      <a:lvl7pPr marL="32004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7pPr>
      <a:lvl8pPr marL="36576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8pPr>
      <a:lvl9pPr marL="41148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 Stri.jpg"/>
          <p:cNvPicPr>
            <a:picLocks noChangeAspect="1"/>
          </p:cNvPicPr>
          <p:nvPr userDrawn="1"/>
        </p:nvPicPr>
        <p:blipFill>
          <a:blip r:embed="rId89">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gray">
          <a:xfrm rot="-54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Placeholder 1"/>
          <p:cNvSpPr>
            <a:spLocks noGrp="1"/>
          </p:cNvSpPr>
          <p:nvPr>
            <p:ph type="title"/>
          </p:nvPr>
        </p:nvSpPr>
        <p:spPr>
          <a:xfrm>
            <a:off x="594123" y="676275"/>
            <a:ext cx="8165306" cy="571500"/>
          </a:xfrm>
          <a:prstGeom prst="rect">
            <a:avLst/>
          </a:prstGeom>
        </p:spPr>
        <p:txBody>
          <a:bodyPr vert="horz" wrap="square" lIns="91416" tIns="0" rIns="91416" bIns="0" rtlCol="0" anchor="b" anchorCtr="0">
            <a:no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594123" y="2020889"/>
            <a:ext cx="8165306"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18" rIns="9141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Text Box 17"/>
          <p:cNvSpPr txBox="1">
            <a:spLocks noChangeArrowheads="1"/>
          </p:cNvSpPr>
          <p:nvPr/>
        </p:nvSpPr>
        <p:spPr bwMode="auto">
          <a:xfrm>
            <a:off x="8877015" y="6600633"/>
            <a:ext cx="141065" cy="138499"/>
          </a:xfrm>
          <a:prstGeom prst="rect">
            <a:avLst/>
          </a:prstGeom>
          <a:noFill/>
          <a:ln>
            <a:noFill/>
          </a:ln>
          <a:extLst/>
        </p:spPr>
        <p:txBody>
          <a:bodyPr wrap="none" lIns="0" tIns="0" rIns="0" bIns="0" anchor="ct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685800" fontAlgn="base">
              <a:spcBef>
                <a:spcPct val="0"/>
              </a:spcBef>
              <a:spcAft>
                <a:spcPct val="0"/>
              </a:spcAft>
              <a:defRPr/>
            </a:pPr>
            <a:fld id="{AAC81603-D029-45BB-81A8-F71B789DF671}" type="slidenum">
              <a:rPr lang="en-US" altLang="en-US" sz="900" smtClean="0">
                <a:solidFill>
                  <a:srgbClr val="000000"/>
                </a:solidFill>
                <a:latin typeface="Arial" panose="020B0604020202020204" pitchFamily="34" charset="0"/>
              </a:rPr>
              <a:pPr algn="ctr" defTabSz="685800" fontAlgn="base">
                <a:spcBef>
                  <a:spcPct val="0"/>
                </a:spcBef>
                <a:spcAft>
                  <a:spcPct val="0"/>
                </a:spcAft>
                <a:defRPr/>
              </a:pPr>
              <a:t>‹#›</a:t>
            </a:fld>
            <a:endParaRPr lang="en-US" altLang="en-US" sz="900" dirty="0" smtClean="0">
              <a:solidFill>
                <a:srgbClr val="000000"/>
              </a:solidFill>
              <a:latin typeface="Arial" panose="020B0604020202020204" pitchFamily="34" charset="0"/>
            </a:endParaRPr>
          </a:p>
        </p:txBody>
      </p:sp>
      <p:pic>
        <p:nvPicPr>
          <p:cNvPr id="1031" name="Picture 2" descr="N-Element-Tab-Blue_RGB.png"/>
          <p:cNvPicPr>
            <a:picLocks noChangeAspect="1"/>
          </p:cNvPicPr>
          <p:nvPr userDrawn="1"/>
        </p:nvPicPr>
        <p:blipFill>
          <a:blip r:embed="rId90" cstate="email">
            <a:extLst>
              <a:ext uri="{28A0092B-C50C-407E-A947-70E740481C1C}">
                <a14:useLocalDpi xmlns:a14="http://schemas.microsoft.com/office/drawing/2010/main"/>
              </a:ext>
            </a:extLst>
          </a:blip>
          <a:srcRect/>
          <a:stretch>
            <a:fillRect/>
          </a:stretch>
        </p:blipFill>
        <p:spPr bwMode="auto">
          <a:xfrm>
            <a:off x="8610600" y="1"/>
            <a:ext cx="23693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8316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1" r:id="rId70"/>
    <p:sldLayoutId id="2147483782" r:id="rId71"/>
    <p:sldLayoutId id="2147483783" r:id="rId72"/>
    <p:sldLayoutId id="2147483784" r:id="rId73"/>
    <p:sldLayoutId id="2147483785" r:id="rId74"/>
    <p:sldLayoutId id="2147483786" r:id="rId75"/>
    <p:sldLayoutId id="2147483787" r:id="rId76"/>
    <p:sldLayoutId id="2147483788" r:id="rId77"/>
    <p:sldLayoutId id="2147483789" r:id="rId78"/>
    <p:sldLayoutId id="2147483790" r:id="rId79"/>
    <p:sldLayoutId id="2147483791" r:id="rId80"/>
    <p:sldLayoutId id="2147483792" r:id="rId81"/>
    <p:sldLayoutId id="2147483793" r:id="rId82"/>
    <p:sldLayoutId id="2147483794" r:id="rId83"/>
    <p:sldLayoutId id="2147483795" r:id="rId84"/>
    <p:sldLayoutId id="2147483796" r:id="rId85"/>
    <p:sldLayoutId id="2147483797" r:id="rId86"/>
    <p:sldLayoutId id="2147483798" r:id="rId87"/>
  </p:sldLayoutIdLst>
  <p:hf sldNum="0" hdr="0" dt="0"/>
  <p:txStyles>
    <p:titleStyle>
      <a:lvl1pPr algn="l" defTabSz="456010" rtl="0" eaLnBrk="0" fontAlgn="base" hangingPunct="0">
        <a:spcBef>
          <a:spcPct val="0"/>
        </a:spcBef>
        <a:spcAft>
          <a:spcPct val="0"/>
        </a:spcAft>
        <a:defRPr sz="3000" b="1" kern="1200" cap="all">
          <a:solidFill>
            <a:schemeClr val="tx2"/>
          </a:solidFill>
          <a:latin typeface="+mj-lt"/>
          <a:ea typeface="ＭＳ Ｐゴシック" charset="0"/>
          <a:cs typeface="ＭＳ Ｐゴシック" charset="0"/>
        </a:defRPr>
      </a:lvl1pPr>
      <a:lvl2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2pPr>
      <a:lvl3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3pPr>
      <a:lvl4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4pPr>
      <a:lvl5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5pPr>
      <a:lvl6pPr marL="456977"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3970"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0952"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7938"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p:titleStyle>
    <p:bodyStyle>
      <a:lvl1pPr marL="229791" indent="-229791" algn="l" defTabSz="456010" rtl="0" eaLnBrk="0" fontAlgn="base" hangingPunct="0">
        <a:spcBef>
          <a:spcPts val="797"/>
        </a:spcBef>
        <a:spcAft>
          <a:spcPct val="0"/>
        </a:spcAft>
        <a:buClr>
          <a:schemeClr val="tx2"/>
        </a:buClr>
        <a:buFont typeface="Arial" panose="020B0604020202020204" pitchFamily="34" charset="0"/>
        <a:buChar char="•"/>
        <a:defRPr kern="1200">
          <a:solidFill>
            <a:schemeClr val="tx2"/>
          </a:solidFill>
          <a:latin typeface="+mn-lt"/>
          <a:ea typeface="ＭＳ Ｐゴシック" charset="0"/>
          <a:cs typeface="ＭＳ Ｐゴシック" charset="0"/>
        </a:defRPr>
      </a:lvl1pPr>
      <a:lvl2pPr marL="460772" indent="-241697" algn="l" defTabSz="569119" rtl="0" eaLnBrk="0" fontAlgn="base" hangingPunct="0">
        <a:spcBef>
          <a:spcPts val="797"/>
        </a:spcBef>
        <a:spcAft>
          <a:spcPct val="0"/>
        </a:spcAft>
        <a:buClr>
          <a:schemeClr val="tx2"/>
        </a:buClr>
        <a:buFont typeface="Arial" panose="020B0604020202020204" pitchFamily="34" charset="0"/>
        <a:buChar char="•"/>
        <a:defRPr sz="1575" kern="1200">
          <a:solidFill>
            <a:schemeClr val="tx2"/>
          </a:solidFill>
          <a:latin typeface="+mn-lt"/>
          <a:ea typeface="ＭＳ Ｐゴシック" charset="0"/>
          <a:cs typeface="+mn-cs"/>
        </a:defRPr>
      </a:lvl2pPr>
      <a:lvl3pPr marL="679847" indent="-226219" algn="l" defTabSz="456010" rtl="0" eaLnBrk="0" fontAlgn="base" hangingPunct="0">
        <a:spcBef>
          <a:spcPts val="704"/>
        </a:spcBef>
        <a:spcAft>
          <a:spcPct val="0"/>
        </a:spcAft>
        <a:buClr>
          <a:schemeClr val="tx2"/>
        </a:buClr>
        <a:buFont typeface="Arial" panose="020B0604020202020204" pitchFamily="34" charset="0"/>
        <a:buChar char="•"/>
        <a:defRPr sz="1425" kern="1200">
          <a:solidFill>
            <a:schemeClr val="tx2"/>
          </a:solidFill>
          <a:latin typeface="+mn-lt"/>
          <a:ea typeface="ＭＳ Ｐゴシック" charset="0"/>
          <a:cs typeface="+mn-cs"/>
        </a:defRPr>
      </a:lvl3pPr>
      <a:lvl4pPr marL="912019" indent="-221456" algn="l" defTabSz="210741" rtl="0" eaLnBrk="0" fontAlgn="base" hangingPunct="0">
        <a:spcBef>
          <a:spcPts val="704"/>
        </a:spcBef>
        <a:spcAft>
          <a:spcPct val="0"/>
        </a:spcAft>
        <a:buClr>
          <a:schemeClr val="tx2"/>
        </a:buClr>
        <a:buFont typeface="Arial" panose="020B0604020202020204" pitchFamily="34" charset="0"/>
        <a:buChar char="•"/>
        <a:defRPr sz="1200" kern="1200">
          <a:solidFill>
            <a:schemeClr val="tx2"/>
          </a:solidFill>
          <a:latin typeface="+mn-lt"/>
          <a:ea typeface="ＭＳ Ｐゴシック" charset="0"/>
          <a:cs typeface="+mn-cs"/>
        </a:defRPr>
      </a:lvl4pPr>
      <a:lvl5pPr marL="1141810" indent="-226219" algn="l" defTabSz="456010" rtl="0" eaLnBrk="0" fontAlgn="base" hangingPunct="0">
        <a:spcBef>
          <a:spcPts val="704"/>
        </a:spcBef>
        <a:spcAft>
          <a:spcPct val="0"/>
        </a:spcAft>
        <a:buClr>
          <a:schemeClr val="tx2"/>
        </a:buClr>
        <a:buFont typeface="Arial" panose="020B0604020202020204" pitchFamily="34" charset="0"/>
        <a:buChar char="•"/>
        <a:defRPr sz="1200" kern="1200">
          <a:solidFill>
            <a:schemeClr val="tx2"/>
          </a:solidFill>
          <a:latin typeface="+mn-lt"/>
          <a:ea typeface="ＭＳ Ｐゴシック" charset="0"/>
          <a:cs typeface="+mn-cs"/>
        </a:defRPr>
      </a:lvl5pPr>
      <a:lvl6pPr marL="2513405" indent="-228488" algn="l" defTabSz="456977" rtl="0" eaLnBrk="1" latinLnBrk="0" hangingPunct="1">
        <a:spcBef>
          <a:spcPct val="20000"/>
        </a:spcBef>
        <a:buFont typeface="Arial"/>
        <a:buChar char="•"/>
        <a:defRPr sz="2025" kern="1200">
          <a:solidFill>
            <a:schemeClr val="tx1"/>
          </a:solidFill>
          <a:latin typeface="+mn-lt"/>
          <a:ea typeface="+mn-ea"/>
          <a:cs typeface="+mn-cs"/>
        </a:defRPr>
      </a:lvl6pPr>
      <a:lvl7pPr marL="2970392" indent="-228488" algn="l" defTabSz="456977" rtl="0" eaLnBrk="1" latinLnBrk="0" hangingPunct="1">
        <a:spcBef>
          <a:spcPct val="20000"/>
        </a:spcBef>
        <a:buFont typeface="Arial"/>
        <a:buChar char="•"/>
        <a:defRPr sz="2025" kern="1200">
          <a:solidFill>
            <a:schemeClr val="tx1"/>
          </a:solidFill>
          <a:latin typeface="+mn-lt"/>
          <a:ea typeface="+mn-ea"/>
          <a:cs typeface="+mn-cs"/>
        </a:defRPr>
      </a:lvl7pPr>
      <a:lvl8pPr marL="3427374" indent="-228488" algn="l" defTabSz="456977" rtl="0" eaLnBrk="1" latinLnBrk="0" hangingPunct="1">
        <a:spcBef>
          <a:spcPct val="20000"/>
        </a:spcBef>
        <a:buFont typeface="Arial"/>
        <a:buChar char="•"/>
        <a:defRPr sz="2025" kern="1200">
          <a:solidFill>
            <a:schemeClr val="tx1"/>
          </a:solidFill>
          <a:latin typeface="+mn-lt"/>
          <a:ea typeface="+mn-ea"/>
          <a:cs typeface="+mn-cs"/>
        </a:defRPr>
      </a:lvl8pPr>
      <a:lvl9pPr marL="3884356" indent="-228488" algn="l" defTabSz="456977"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6977" rtl="0" eaLnBrk="1" latinLnBrk="0" hangingPunct="1">
        <a:defRPr sz="1800" kern="1200">
          <a:solidFill>
            <a:schemeClr val="tx1"/>
          </a:solidFill>
          <a:latin typeface="+mn-lt"/>
          <a:ea typeface="+mn-ea"/>
          <a:cs typeface="+mn-cs"/>
        </a:defRPr>
      </a:lvl1pPr>
      <a:lvl2pPr marL="456977" algn="l" defTabSz="456977" rtl="0" eaLnBrk="1" latinLnBrk="0" hangingPunct="1">
        <a:defRPr sz="1800" kern="1200">
          <a:solidFill>
            <a:schemeClr val="tx1"/>
          </a:solidFill>
          <a:latin typeface="+mn-lt"/>
          <a:ea typeface="+mn-ea"/>
          <a:cs typeface="+mn-cs"/>
        </a:defRPr>
      </a:lvl2pPr>
      <a:lvl3pPr marL="913970" algn="l" defTabSz="456977" rtl="0" eaLnBrk="1" latinLnBrk="0" hangingPunct="1">
        <a:defRPr sz="1800" kern="1200">
          <a:solidFill>
            <a:schemeClr val="tx1"/>
          </a:solidFill>
          <a:latin typeface="+mn-lt"/>
          <a:ea typeface="+mn-ea"/>
          <a:cs typeface="+mn-cs"/>
        </a:defRPr>
      </a:lvl3pPr>
      <a:lvl4pPr marL="1370952" algn="l" defTabSz="456977" rtl="0" eaLnBrk="1" latinLnBrk="0" hangingPunct="1">
        <a:defRPr sz="1800" kern="1200">
          <a:solidFill>
            <a:schemeClr val="tx1"/>
          </a:solidFill>
          <a:latin typeface="+mn-lt"/>
          <a:ea typeface="+mn-ea"/>
          <a:cs typeface="+mn-cs"/>
        </a:defRPr>
      </a:lvl4pPr>
      <a:lvl5pPr marL="1827938" algn="l" defTabSz="456977" rtl="0" eaLnBrk="1" latinLnBrk="0" hangingPunct="1">
        <a:defRPr sz="1800" kern="1200">
          <a:solidFill>
            <a:schemeClr val="tx1"/>
          </a:solidFill>
          <a:latin typeface="+mn-lt"/>
          <a:ea typeface="+mn-ea"/>
          <a:cs typeface="+mn-cs"/>
        </a:defRPr>
      </a:lvl5pPr>
      <a:lvl6pPr marL="2284916" algn="l" defTabSz="456977" rtl="0" eaLnBrk="1" latinLnBrk="0" hangingPunct="1">
        <a:defRPr sz="1800" kern="1200">
          <a:solidFill>
            <a:schemeClr val="tx1"/>
          </a:solidFill>
          <a:latin typeface="+mn-lt"/>
          <a:ea typeface="+mn-ea"/>
          <a:cs typeface="+mn-cs"/>
        </a:defRPr>
      </a:lvl6pPr>
      <a:lvl7pPr marL="2741894" algn="l" defTabSz="456977" rtl="0" eaLnBrk="1" latinLnBrk="0" hangingPunct="1">
        <a:defRPr sz="1800" kern="1200">
          <a:solidFill>
            <a:schemeClr val="tx1"/>
          </a:solidFill>
          <a:latin typeface="+mn-lt"/>
          <a:ea typeface="+mn-ea"/>
          <a:cs typeface="+mn-cs"/>
        </a:defRPr>
      </a:lvl7pPr>
      <a:lvl8pPr marL="3198880" algn="l" defTabSz="456977" rtl="0" eaLnBrk="1" latinLnBrk="0" hangingPunct="1">
        <a:defRPr sz="1800" kern="1200">
          <a:solidFill>
            <a:schemeClr val="tx1"/>
          </a:solidFill>
          <a:latin typeface="+mn-lt"/>
          <a:ea typeface="+mn-ea"/>
          <a:cs typeface="+mn-cs"/>
        </a:defRPr>
      </a:lvl8pPr>
      <a:lvl9pPr marL="3655862" algn="l" defTabSz="4569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Blue Stri.jpg"/>
          <p:cNvPicPr>
            <a:picLocks noChangeAspect="1"/>
          </p:cNvPicPr>
          <p:nvPr userDrawn="1"/>
        </p:nvPicPr>
        <p:blipFill>
          <a:blip r:embed="rId89">
            <a:extLst>
              <a:ext uri="{28A0092B-C50C-407E-A947-70E740481C1C}">
                <a14:useLocalDpi xmlns:a14="http://schemas.microsoft.com/office/drawing/2010/main"/>
              </a:ext>
            </a:extLst>
          </a:blip>
          <a:srcRect/>
          <a:stretch>
            <a:fillRect/>
          </a:stretch>
        </p:blipFill>
        <p:spPr bwMode="auto">
          <a:xfrm>
            <a:off x="1" y="0"/>
            <a:ext cx="2321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gray">
          <a:xfrm rot="-5400000">
            <a:off x="-1166709" y="5447679"/>
            <a:ext cx="2542967" cy="16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9" rIns="68562" bIns="34289">
            <a:spAutoFit/>
          </a:bodyPr>
          <a:lstStyle/>
          <a:p>
            <a:pPr defTabSz="685800" fontAlgn="base">
              <a:spcBef>
                <a:spcPct val="50000"/>
              </a:spcBef>
              <a:spcAft>
                <a:spcPct val="0"/>
              </a:spcAft>
            </a:pPr>
            <a:r>
              <a:rPr lang="en-US" altLang="en-US" sz="600" dirty="0" smtClean="0">
                <a:solidFill>
                  <a:srgbClr val="FFFFFF"/>
                </a:solidFill>
                <a:ea typeface="ＭＳ Ｐゴシック" panose="020B0600070205080204" pitchFamily="34" charset="-128"/>
              </a:rPr>
              <a:t>Copyright © 2017 The Nielsen Company. Confidential and proprietary.</a:t>
            </a:r>
          </a:p>
        </p:txBody>
      </p:sp>
      <p:sp>
        <p:nvSpPr>
          <p:cNvPr id="2" name="Title Placeholder 1"/>
          <p:cNvSpPr>
            <a:spLocks noGrp="1"/>
          </p:cNvSpPr>
          <p:nvPr>
            <p:ph type="title"/>
          </p:nvPr>
        </p:nvSpPr>
        <p:spPr>
          <a:xfrm>
            <a:off x="594123" y="676275"/>
            <a:ext cx="8165306" cy="571500"/>
          </a:xfrm>
          <a:prstGeom prst="rect">
            <a:avLst/>
          </a:prstGeom>
        </p:spPr>
        <p:txBody>
          <a:bodyPr vert="horz" wrap="square" lIns="91416" tIns="0" rIns="91416" bIns="0" rtlCol="0" anchor="b" anchorCtr="0">
            <a:no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594123" y="2020889"/>
            <a:ext cx="8165306"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18" rIns="9141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Text Box 17"/>
          <p:cNvSpPr txBox="1">
            <a:spLocks noChangeArrowheads="1"/>
          </p:cNvSpPr>
          <p:nvPr/>
        </p:nvSpPr>
        <p:spPr bwMode="auto">
          <a:xfrm>
            <a:off x="8877015" y="6600633"/>
            <a:ext cx="141065" cy="138499"/>
          </a:xfrm>
          <a:prstGeom prst="rect">
            <a:avLst/>
          </a:prstGeom>
          <a:noFill/>
          <a:ln>
            <a:noFill/>
          </a:ln>
          <a:extLst/>
        </p:spPr>
        <p:txBody>
          <a:bodyPr wrap="none" lIns="0" tIns="0" rIns="0" bIns="0" anchor="ct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685800" fontAlgn="base">
              <a:spcBef>
                <a:spcPct val="0"/>
              </a:spcBef>
              <a:spcAft>
                <a:spcPct val="0"/>
              </a:spcAft>
              <a:defRPr/>
            </a:pPr>
            <a:fld id="{AAC81603-D029-45BB-81A8-F71B789DF671}" type="slidenum">
              <a:rPr lang="en-US" altLang="en-US" sz="900" smtClean="0">
                <a:solidFill>
                  <a:srgbClr val="000000"/>
                </a:solidFill>
                <a:latin typeface="Arial" panose="020B0604020202020204" pitchFamily="34" charset="0"/>
              </a:rPr>
              <a:pPr algn="ctr" defTabSz="685800" fontAlgn="base">
                <a:spcBef>
                  <a:spcPct val="0"/>
                </a:spcBef>
                <a:spcAft>
                  <a:spcPct val="0"/>
                </a:spcAft>
                <a:defRPr/>
              </a:pPr>
              <a:t>‹#›</a:t>
            </a:fld>
            <a:endParaRPr lang="en-US" altLang="en-US" sz="900" dirty="0" smtClean="0">
              <a:solidFill>
                <a:srgbClr val="000000"/>
              </a:solidFill>
              <a:latin typeface="Arial" panose="020B0604020202020204" pitchFamily="34" charset="0"/>
            </a:endParaRPr>
          </a:p>
        </p:txBody>
      </p:sp>
      <p:pic>
        <p:nvPicPr>
          <p:cNvPr id="1031" name="Picture 2" descr="N-Element-Tab-Blue_RGB.png"/>
          <p:cNvPicPr>
            <a:picLocks noChangeAspect="1"/>
          </p:cNvPicPr>
          <p:nvPr userDrawn="1"/>
        </p:nvPicPr>
        <p:blipFill>
          <a:blip r:embed="rId90" cstate="email">
            <a:extLst>
              <a:ext uri="{28A0092B-C50C-407E-A947-70E740481C1C}">
                <a14:useLocalDpi xmlns:a14="http://schemas.microsoft.com/office/drawing/2010/main"/>
              </a:ext>
            </a:extLst>
          </a:blip>
          <a:srcRect/>
          <a:stretch>
            <a:fillRect/>
          </a:stretch>
        </p:blipFill>
        <p:spPr bwMode="auto">
          <a:xfrm>
            <a:off x="8610600" y="1"/>
            <a:ext cx="23693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10592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 id="2147483822" r:id="rId23"/>
    <p:sldLayoutId id="2147483823" r:id="rId24"/>
    <p:sldLayoutId id="2147483824" r:id="rId25"/>
    <p:sldLayoutId id="2147483825" r:id="rId26"/>
    <p:sldLayoutId id="2147483826" r:id="rId27"/>
    <p:sldLayoutId id="2147483827" r:id="rId28"/>
    <p:sldLayoutId id="2147483828" r:id="rId29"/>
    <p:sldLayoutId id="2147483829" r:id="rId30"/>
    <p:sldLayoutId id="2147483830" r:id="rId31"/>
    <p:sldLayoutId id="2147483831" r:id="rId32"/>
    <p:sldLayoutId id="2147483832" r:id="rId33"/>
    <p:sldLayoutId id="2147483833" r:id="rId34"/>
    <p:sldLayoutId id="2147483834" r:id="rId35"/>
    <p:sldLayoutId id="2147483835" r:id="rId36"/>
    <p:sldLayoutId id="2147483836" r:id="rId37"/>
    <p:sldLayoutId id="2147483837" r:id="rId38"/>
    <p:sldLayoutId id="2147483838" r:id="rId39"/>
    <p:sldLayoutId id="2147483839" r:id="rId40"/>
    <p:sldLayoutId id="2147483840" r:id="rId41"/>
    <p:sldLayoutId id="2147483841" r:id="rId42"/>
    <p:sldLayoutId id="2147483842" r:id="rId43"/>
    <p:sldLayoutId id="2147483843" r:id="rId44"/>
    <p:sldLayoutId id="2147483844" r:id="rId45"/>
    <p:sldLayoutId id="2147483845" r:id="rId46"/>
    <p:sldLayoutId id="2147483846" r:id="rId47"/>
    <p:sldLayoutId id="2147483847" r:id="rId48"/>
    <p:sldLayoutId id="2147483848" r:id="rId49"/>
    <p:sldLayoutId id="2147483849" r:id="rId50"/>
    <p:sldLayoutId id="2147483850" r:id="rId51"/>
    <p:sldLayoutId id="2147483851" r:id="rId52"/>
    <p:sldLayoutId id="2147483852" r:id="rId53"/>
    <p:sldLayoutId id="2147483853" r:id="rId54"/>
    <p:sldLayoutId id="2147483854" r:id="rId55"/>
    <p:sldLayoutId id="2147483855" r:id="rId56"/>
    <p:sldLayoutId id="2147483856" r:id="rId57"/>
    <p:sldLayoutId id="2147483857" r:id="rId58"/>
    <p:sldLayoutId id="2147483858" r:id="rId59"/>
    <p:sldLayoutId id="2147483859" r:id="rId60"/>
    <p:sldLayoutId id="2147483860" r:id="rId61"/>
    <p:sldLayoutId id="2147483861" r:id="rId62"/>
    <p:sldLayoutId id="2147483862" r:id="rId63"/>
    <p:sldLayoutId id="2147483863" r:id="rId64"/>
    <p:sldLayoutId id="2147483864" r:id="rId65"/>
    <p:sldLayoutId id="2147483865" r:id="rId66"/>
    <p:sldLayoutId id="2147483866" r:id="rId67"/>
    <p:sldLayoutId id="2147483867" r:id="rId68"/>
    <p:sldLayoutId id="2147483868" r:id="rId69"/>
    <p:sldLayoutId id="2147483869" r:id="rId70"/>
    <p:sldLayoutId id="2147483870" r:id="rId71"/>
    <p:sldLayoutId id="2147483871" r:id="rId72"/>
    <p:sldLayoutId id="2147483872" r:id="rId73"/>
    <p:sldLayoutId id="2147483873" r:id="rId74"/>
    <p:sldLayoutId id="2147483874" r:id="rId75"/>
    <p:sldLayoutId id="2147483875" r:id="rId76"/>
    <p:sldLayoutId id="2147483876" r:id="rId77"/>
    <p:sldLayoutId id="2147483877" r:id="rId78"/>
    <p:sldLayoutId id="2147483878" r:id="rId79"/>
    <p:sldLayoutId id="2147483879" r:id="rId80"/>
    <p:sldLayoutId id="2147483880" r:id="rId81"/>
    <p:sldLayoutId id="2147483881" r:id="rId82"/>
    <p:sldLayoutId id="2147483882" r:id="rId83"/>
    <p:sldLayoutId id="2147483883" r:id="rId84"/>
    <p:sldLayoutId id="2147483884" r:id="rId85"/>
    <p:sldLayoutId id="2147483885" r:id="rId86"/>
    <p:sldLayoutId id="2147483886" r:id="rId87"/>
  </p:sldLayoutIdLst>
  <p:hf sldNum="0" hdr="0" dt="0"/>
  <p:txStyles>
    <p:titleStyle>
      <a:lvl1pPr algn="l" defTabSz="456010" rtl="0" eaLnBrk="0" fontAlgn="base" hangingPunct="0">
        <a:spcBef>
          <a:spcPct val="0"/>
        </a:spcBef>
        <a:spcAft>
          <a:spcPct val="0"/>
        </a:spcAft>
        <a:defRPr sz="3000" b="1" kern="1200" cap="all">
          <a:solidFill>
            <a:schemeClr val="tx2"/>
          </a:solidFill>
          <a:latin typeface="+mj-lt"/>
          <a:ea typeface="ＭＳ Ｐゴシック" charset="0"/>
          <a:cs typeface="ＭＳ Ｐゴシック" charset="0"/>
        </a:defRPr>
      </a:lvl1pPr>
      <a:lvl2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2pPr>
      <a:lvl3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3pPr>
      <a:lvl4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4pPr>
      <a:lvl5pPr algn="l" defTabSz="456010" rtl="0" eaLnBrk="0" fontAlgn="base" hangingPunct="0">
        <a:spcBef>
          <a:spcPct val="0"/>
        </a:spcBef>
        <a:spcAft>
          <a:spcPct val="0"/>
        </a:spcAft>
        <a:defRPr sz="3000" b="1">
          <a:solidFill>
            <a:schemeClr val="tx2"/>
          </a:solidFill>
          <a:latin typeface="Arial" panose="020B0604020202020204" pitchFamily="34" charset="0"/>
          <a:ea typeface="ＭＳ Ｐゴシック" charset="0"/>
          <a:cs typeface="ＭＳ Ｐゴシック" charset="0"/>
        </a:defRPr>
      </a:lvl5pPr>
      <a:lvl6pPr marL="456977"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6pPr>
      <a:lvl7pPr marL="913970"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7pPr>
      <a:lvl8pPr marL="1370952"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8pPr>
      <a:lvl9pPr marL="1827938" algn="l" defTabSz="456977" rtl="0" eaLnBrk="1" fontAlgn="base" hangingPunct="1">
        <a:spcBef>
          <a:spcPct val="0"/>
        </a:spcBef>
        <a:spcAft>
          <a:spcPct val="0"/>
        </a:spcAft>
        <a:defRPr sz="3000">
          <a:solidFill>
            <a:srgbClr val="009DD9"/>
          </a:solidFill>
          <a:latin typeface="Calibri" charset="0"/>
          <a:ea typeface="ＭＳ Ｐゴシック" charset="0"/>
          <a:cs typeface="ＭＳ Ｐゴシック" charset="0"/>
        </a:defRPr>
      </a:lvl9pPr>
    </p:titleStyle>
    <p:bodyStyle>
      <a:lvl1pPr marL="229791" indent="-229791" algn="l" defTabSz="456010" rtl="0" eaLnBrk="0" fontAlgn="base" hangingPunct="0">
        <a:spcBef>
          <a:spcPts val="797"/>
        </a:spcBef>
        <a:spcAft>
          <a:spcPct val="0"/>
        </a:spcAft>
        <a:buClr>
          <a:schemeClr val="tx2"/>
        </a:buClr>
        <a:buFont typeface="Arial" panose="020B0604020202020204" pitchFamily="34" charset="0"/>
        <a:buChar char="•"/>
        <a:defRPr kern="1200">
          <a:solidFill>
            <a:schemeClr val="tx2"/>
          </a:solidFill>
          <a:latin typeface="+mn-lt"/>
          <a:ea typeface="ＭＳ Ｐゴシック" charset="0"/>
          <a:cs typeface="ＭＳ Ｐゴシック" charset="0"/>
        </a:defRPr>
      </a:lvl1pPr>
      <a:lvl2pPr marL="460772" indent="-241697" algn="l" defTabSz="569119" rtl="0" eaLnBrk="0" fontAlgn="base" hangingPunct="0">
        <a:spcBef>
          <a:spcPts val="797"/>
        </a:spcBef>
        <a:spcAft>
          <a:spcPct val="0"/>
        </a:spcAft>
        <a:buClr>
          <a:schemeClr val="tx2"/>
        </a:buClr>
        <a:buFont typeface="Arial" panose="020B0604020202020204" pitchFamily="34" charset="0"/>
        <a:buChar char="•"/>
        <a:defRPr sz="1575" kern="1200">
          <a:solidFill>
            <a:schemeClr val="tx2"/>
          </a:solidFill>
          <a:latin typeface="+mn-lt"/>
          <a:ea typeface="ＭＳ Ｐゴシック" charset="0"/>
          <a:cs typeface="+mn-cs"/>
        </a:defRPr>
      </a:lvl2pPr>
      <a:lvl3pPr marL="679847" indent="-226219" algn="l" defTabSz="456010" rtl="0" eaLnBrk="0" fontAlgn="base" hangingPunct="0">
        <a:spcBef>
          <a:spcPts val="704"/>
        </a:spcBef>
        <a:spcAft>
          <a:spcPct val="0"/>
        </a:spcAft>
        <a:buClr>
          <a:schemeClr val="tx2"/>
        </a:buClr>
        <a:buFont typeface="Arial" panose="020B0604020202020204" pitchFamily="34" charset="0"/>
        <a:buChar char="•"/>
        <a:defRPr sz="1425" kern="1200">
          <a:solidFill>
            <a:schemeClr val="tx2"/>
          </a:solidFill>
          <a:latin typeface="+mn-lt"/>
          <a:ea typeface="ＭＳ Ｐゴシック" charset="0"/>
          <a:cs typeface="+mn-cs"/>
        </a:defRPr>
      </a:lvl3pPr>
      <a:lvl4pPr marL="912019" indent="-221456" algn="l" defTabSz="210741" rtl="0" eaLnBrk="0" fontAlgn="base" hangingPunct="0">
        <a:spcBef>
          <a:spcPts val="704"/>
        </a:spcBef>
        <a:spcAft>
          <a:spcPct val="0"/>
        </a:spcAft>
        <a:buClr>
          <a:schemeClr val="tx2"/>
        </a:buClr>
        <a:buFont typeface="Arial" panose="020B0604020202020204" pitchFamily="34" charset="0"/>
        <a:buChar char="•"/>
        <a:defRPr sz="1200" kern="1200">
          <a:solidFill>
            <a:schemeClr val="tx2"/>
          </a:solidFill>
          <a:latin typeface="+mn-lt"/>
          <a:ea typeface="ＭＳ Ｐゴシック" charset="0"/>
          <a:cs typeface="+mn-cs"/>
        </a:defRPr>
      </a:lvl4pPr>
      <a:lvl5pPr marL="1141810" indent="-226219" algn="l" defTabSz="456010" rtl="0" eaLnBrk="0" fontAlgn="base" hangingPunct="0">
        <a:spcBef>
          <a:spcPts val="704"/>
        </a:spcBef>
        <a:spcAft>
          <a:spcPct val="0"/>
        </a:spcAft>
        <a:buClr>
          <a:schemeClr val="tx2"/>
        </a:buClr>
        <a:buFont typeface="Arial" panose="020B0604020202020204" pitchFamily="34" charset="0"/>
        <a:buChar char="•"/>
        <a:defRPr sz="1200" kern="1200">
          <a:solidFill>
            <a:schemeClr val="tx2"/>
          </a:solidFill>
          <a:latin typeface="+mn-lt"/>
          <a:ea typeface="ＭＳ Ｐゴシック" charset="0"/>
          <a:cs typeface="+mn-cs"/>
        </a:defRPr>
      </a:lvl5pPr>
      <a:lvl6pPr marL="2513405" indent="-228488" algn="l" defTabSz="456977" rtl="0" eaLnBrk="1" latinLnBrk="0" hangingPunct="1">
        <a:spcBef>
          <a:spcPct val="20000"/>
        </a:spcBef>
        <a:buFont typeface="Arial"/>
        <a:buChar char="•"/>
        <a:defRPr sz="2025" kern="1200">
          <a:solidFill>
            <a:schemeClr val="tx1"/>
          </a:solidFill>
          <a:latin typeface="+mn-lt"/>
          <a:ea typeface="+mn-ea"/>
          <a:cs typeface="+mn-cs"/>
        </a:defRPr>
      </a:lvl6pPr>
      <a:lvl7pPr marL="2970392" indent="-228488" algn="l" defTabSz="456977" rtl="0" eaLnBrk="1" latinLnBrk="0" hangingPunct="1">
        <a:spcBef>
          <a:spcPct val="20000"/>
        </a:spcBef>
        <a:buFont typeface="Arial"/>
        <a:buChar char="•"/>
        <a:defRPr sz="2025" kern="1200">
          <a:solidFill>
            <a:schemeClr val="tx1"/>
          </a:solidFill>
          <a:latin typeface="+mn-lt"/>
          <a:ea typeface="+mn-ea"/>
          <a:cs typeface="+mn-cs"/>
        </a:defRPr>
      </a:lvl7pPr>
      <a:lvl8pPr marL="3427374" indent="-228488" algn="l" defTabSz="456977" rtl="0" eaLnBrk="1" latinLnBrk="0" hangingPunct="1">
        <a:spcBef>
          <a:spcPct val="20000"/>
        </a:spcBef>
        <a:buFont typeface="Arial"/>
        <a:buChar char="•"/>
        <a:defRPr sz="2025" kern="1200">
          <a:solidFill>
            <a:schemeClr val="tx1"/>
          </a:solidFill>
          <a:latin typeface="+mn-lt"/>
          <a:ea typeface="+mn-ea"/>
          <a:cs typeface="+mn-cs"/>
        </a:defRPr>
      </a:lvl8pPr>
      <a:lvl9pPr marL="3884356" indent="-228488" algn="l" defTabSz="456977"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6977" rtl="0" eaLnBrk="1" latinLnBrk="0" hangingPunct="1">
        <a:defRPr sz="1800" kern="1200">
          <a:solidFill>
            <a:schemeClr val="tx1"/>
          </a:solidFill>
          <a:latin typeface="+mn-lt"/>
          <a:ea typeface="+mn-ea"/>
          <a:cs typeface="+mn-cs"/>
        </a:defRPr>
      </a:lvl1pPr>
      <a:lvl2pPr marL="456977" algn="l" defTabSz="456977" rtl="0" eaLnBrk="1" latinLnBrk="0" hangingPunct="1">
        <a:defRPr sz="1800" kern="1200">
          <a:solidFill>
            <a:schemeClr val="tx1"/>
          </a:solidFill>
          <a:latin typeface="+mn-lt"/>
          <a:ea typeface="+mn-ea"/>
          <a:cs typeface="+mn-cs"/>
        </a:defRPr>
      </a:lvl2pPr>
      <a:lvl3pPr marL="913970" algn="l" defTabSz="456977" rtl="0" eaLnBrk="1" latinLnBrk="0" hangingPunct="1">
        <a:defRPr sz="1800" kern="1200">
          <a:solidFill>
            <a:schemeClr val="tx1"/>
          </a:solidFill>
          <a:latin typeface="+mn-lt"/>
          <a:ea typeface="+mn-ea"/>
          <a:cs typeface="+mn-cs"/>
        </a:defRPr>
      </a:lvl3pPr>
      <a:lvl4pPr marL="1370952" algn="l" defTabSz="456977" rtl="0" eaLnBrk="1" latinLnBrk="0" hangingPunct="1">
        <a:defRPr sz="1800" kern="1200">
          <a:solidFill>
            <a:schemeClr val="tx1"/>
          </a:solidFill>
          <a:latin typeface="+mn-lt"/>
          <a:ea typeface="+mn-ea"/>
          <a:cs typeface="+mn-cs"/>
        </a:defRPr>
      </a:lvl4pPr>
      <a:lvl5pPr marL="1827938" algn="l" defTabSz="456977" rtl="0" eaLnBrk="1" latinLnBrk="0" hangingPunct="1">
        <a:defRPr sz="1800" kern="1200">
          <a:solidFill>
            <a:schemeClr val="tx1"/>
          </a:solidFill>
          <a:latin typeface="+mn-lt"/>
          <a:ea typeface="+mn-ea"/>
          <a:cs typeface="+mn-cs"/>
        </a:defRPr>
      </a:lvl5pPr>
      <a:lvl6pPr marL="2284916" algn="l" defTabSz="456977" rtl="0" eaLnBrk="1" latinLnBrk="0" hangingPunct="1">
        <a:defRPr sz="1800" kern="1200">
          <a:solidFill>
            <a:schemeClr val="tx1"/>
          </a:solidFill>
          <a:latin typeface="+mn-lt"/>
          <a:ea typeface="+mn-ea"/>
          <a:cs typeface="+mn-cs"/>
        </a:defRPr>
      </a:lvl6pPr>
      <a:lvl7pPr marL="2741894" algn="l" defTabSz="456977" rtl="0" eaLnBrk="1" latinLnBrk="0" hangingPunct="1">
        <a:defRPr sz="1800" kern="1200">
          <a:solidFill>
            <a:schemeClr val="tx1"/>
          </a:solidFill>
          <a:latin typeface="+mn-lt"/>
          <a:ea typeface="+mn-ea"/>
          <a:cs typeface="+mn-cs"/>
        </a:defRPr>
      </a:lvl7pPr>
      <a:lvl8pPr marL="3198880" algn="l" defTabSz="456977" rtl="0" eaLnBrk="1" latinLnBrk="0" hangingPunct="1">
        <a:defRPr sz="1800" kern="1200">
          <a:solidFill>
            <a:schemeClr val="tx1"/>
          </a:solidFill>
          <a:latin typeface="+mn-lt"/>
          <a:ea typeface="+mn-ea"/>
          <a:cs typeface="+mn-cs"/>
        </a:defRPr>
      </a:lvl8pPr>
      <a:lvl9pPr marL="3655862" algn="l" defTabSz="4569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8" name="Text Box 17"/>
          <p:cNvSpPr txBox="1">
            <a:spLocks noChangeArrowheads="1"/>
          </p:cNvSpPr>
          <p:nvPr/>
        </p:nvSpPr>
        <p:spPr bwMode="auto">
          <a:xfrm>
            <a:off x="8880475" y="6600825"/>
            <a:ext cx="1349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fld id="{09341935-C765-4CA8-9DC1-75C906762317}" type="slidenum">
              <a:rPr lang="en-US" altLang="en-US" sz="900" smtClean="0">
                <a:solidFill>
                  <a:srgbClr val="009DD9"/>
                </a:solidFill>
                <a:latin typeface="Calibri" panose="020F0502020204030204" pitchFamily="34" charset="0"/>
              </a:rPr>
              <a:pPr algn="ctr" defTabSz="914400" eaLnBrk="1" fontAlgn="base" hangingPunct="1">
                <a:spcBef>
                  <a:spcPct val="0"/>
                </a:spcBef>
                <a:spcAft>
                  <a:spcPct val="0"/>
                </a:spcAft>
              </a:pPr>
              <a:t>‹#›</a:t>
            </a:fld>
            <a:endParaRPr lang="en-US" altLang="en-US" sz="900" dirty="0" smtClean="0">
              <a:solidFill>
                <a:srgbClr val="009DD9"/>
              </a:solidFill>
              <a:latin typeface="Calibri" panose="020F0502020204030204" pitchFamily="34" charset="0"/>
            </a:endParaRPr>
          </a:p>
        </p:txBody>
      </p:sp>
      <p:pic>
        <p:nvPicPr>
          <p:cNvPr id="1027" name="Picture 6" descr="PPT-Chart-Template.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513"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p:nvSpPr>
        <p:spPr bwMode="gray">
          <a:xfrm rot="16200000">
            <a:off x="-862807" y="5806282"/>
            <a:ext cx="1935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fontAlgn="base" hangingPunct="1">
              <a:spcBef>
                <a:spcPct val="50000"/>
              </a:spcBef>
              <a:spcAft>
                <a:spcPct val="0"/>
              </a:spcAft>
              <a:defRPr/>
            </a:pPr>
            <a:r>
              <a:rPr lang="en-US" altLang="en-US" sz="600" dirty="0" smtClean="0">
                <a:solidFill>
                  <a:srgbClr val="5F5F5F"/>
                </a:solidFill>
                <a:latin typeface="Calibri" pitchFamily="34" charset="0"/>
              </a:rPr>
              <a:t>Copyright © 2019 Nielsen. Confidential and proprietary.</a:t>
            </a:r>
          </a:p>
        </p:txBody>
      </p:sp>
      <p:sp>
        <p:nvSpPr>
          <p:cNvPr id="1029" name="Text Placeholder 2"/>
          <p:cNvSpPr>
            <a:spLocks noGrp="1"/>
          </p:cNvSpPr>
          <p:nvPr>
            <p:ph type="body" idx="1"/>
          </p:nvPr>
        </p:nvSpPr>
        <p:spPr bwMode="auto">
          <a:xfrm>
            <a:off x="593725" y="2020888"/>
            <a:ext cx="81661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 Fifth level</a:t>
            </a:r>
          </a:p>
        </p:txBody>
      </p:sp>
    </p:spTree>
    <p:extLst>
      <p:ext uri="{BB962C8B-B14F-4D97-AF65-F5344CB8AC3E}">
        <p14:creationId xmlns:p14="http://schemas.microsoft.com/office/powerpoint/2010/main" val="9966687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ctr" defTabSz="457200" rtl="0" eaLnBrk="0" fontAlgn="base" hangingPunct="0">
        <a:spcBef>
          <a:spcPct val="0"/>
        </a:spcBef>
        <a:spcAft>
          <a:spcPct val="0"/>
        </a:spcAft>
        <a:defRPr sz="2800" b="1">
          <a:solidFill>
            <a:srgbClr val="009DD9"/>
          </a:solidFill>
          <a:latin typeface="+mj-lt"/>
          <a:ea typeface="+mj-ea"/>
          <a:cs typeface="+mj-cs"/>
        </a:defRPr>
      </a:lvl1pPr>
      <a:lvl2pPr algn="ctr" defTabSz="457200" rtl="0" eaLnBrk="0" fontAlgn="base" hangingPunct="0">
        <a:spcBef>
          <a:spcPct val="0"/>
        </a:spcBef>
        <a:spcAft>
          <a:spcPct val="0"/>
        </a:spcAft>
        <a:defRPr sz="2800" b="1">
          <a:solidFill>
            <a:srgbClr val="009DD9"/>
          </a:solidFill>
          <a:latin typeface="Arial" charset="0"/>
        </a:defRPr>
      </a:lvl2pPr>
      <a:lvl3pPr algn="ctr" defTabSz="457200" rtl="0" eaLnBrk="0" fontAlgn="base" hangingPunct="0">
        <a:spcBef>
          <a:spcPct val="0"/>
        </a:spcBef>
        <a:spcAft>
          <a:spcPct val="0"/>
        </a:spcAft>
        <a:defRPr sz="2800" b="1">
          <a:solidFill>
            <a:srgbClr val="009DD9"/>
          </a:solidFill>
          <a:latin typeface="Arial" charset="0"/>
        </a:defRPr>
      </a:lvl3pPr>
      <a:lvl4pPr algn="ctr" defTabSz="457200" rtl="0" eaLnBrk="0" fontAlgn="base" hangingPunct="0">
        <a:spcBef>
          <a:spcPct val="0"/>
        </a:spcBef>
        <a:spcAft>
          <a:spcPct val="0"/>
        </a:spcAft>
        <a:defRPr sz="2800" b="1">
          <a:solidFill>
            <a:srgbClr val="009DD9"/>
          </a:solidFill>
          <a:latin typeface="Arial" charset="0"/>
        </a:defRPr>
      </a:lvl4pPr>
      <a:lvl5pPr algn="ctr" defTabSz="457200" rtl="0" eaLnBrk="0" fontAlgn="base" hangingPunct="0">
        <a:spcBef>
          <a:spcPct val="0"/>
        </a:spcBef>
        <a:spcAft>
          <a:spcPct val="0"/>
        </a:spcAft>
        <a:defRPr sz="2800" b="1">
          <a:solidFill>
            <a:srgbClr val="009DD9"/>
          </a:solidFill>
          <a:latin typeface="Arial" charset="0"/>
        </a:defRPr>
      </a:lvl5pPr>
      <a:lvl6pPr marL="457200" algn="ctr" defTabSz="457200" rtl="0" fontAlgn="base">
        <a:spcBef>
          <a:spcPct val="0"/>
        </a:spcBef>
        <a:spcAft>
          <a:spcPct val="0"/>
        </a:spcAft>
        <a:defRPr sz="2800" b="1">
          <a:solidFill>
            <a:srgbClr val="009DD9"/>
          </a:solidFill>
          <a:latin typeface="Arial" charset="0"/>
        </a:defRPr>
      </a:lvl6pPr>
      <a:lvl7pPr marL="914400" algn="ctr" defTabSz="457200" rtl="0" fontAlgn="base">
        <a:spcBef>
          <a:spcPct val="0"/>
        </a:spcBef>
        <a:spcAft>
          <a:spcPct val="0"/>
        </a:spcAft>
        <a:defRPr sz="2800" b="1">
          <a:solidFill>
            <a:srgbClr val="009DD9"/>
          </a:solidFill>
          <a:latin typeface="Arial" charset="0"/>
        </a:defRPr>
      </a:lvl7pPr>
      <a:lvl8pPr marL="1371600" algn="ctr" defTabSz="457200" rtl="0" fontAlgn="base">
        <a:spcBef>
          <a:spcPct val="0"/>
        </a:spcBef>
        <a:spcAft>
          <a:spcPct val="0"/>
        </a:spcAft>
        <a:defRPr sz="2800" b="1">
          <a:solidFill>
            <a:srgbClr val="009DD9"/>
          </a:solidFill>
          <a:latin typeface="Arial" charset="0"/>
        </a:defRPr>
      </a:lvl8pPr>
      <a:lvl9pPr marL="1828800" algn="ctr" defTabSz="457200" rtl="0" fontAlgn="base">
        <a:spcBef>
          <a:spcPct val="0"/>
        </a:spcBef>
        <a:spcAft>
          <a:spcPct val="0"/>
        </a:spcAft>
        <a:defRPr sz="2800" b="1">
          <a:solidFill>
            <a:srgbClr val="009DD9"/>
          </a:solidFill>
          <a:latin typeface="Arial" charset="0"/>
        </a:defRPr>
      </a:lvl9pPr>
    </p:titleStyle>
    <p:bodyStyle>
      <a:lvl1pPr marL="457200" indent="-457200" algn="l" defTabSz="457200" rtl="0" eaLnBrk="0" fontAlgn="base" hangingPunct="0">
        <a:spcBef>
          <a:spcPts val="800"/>
        </a:spcBef>
        <a:spcAft>
          <a:spcPct val="0"/>
        </a:spcAft>
        <a:buClr>
          <a:srgbClr val="5F5F5F"/>
        </a:buClr>
        <a:buFont typeface="Arial" panose="020B0604020202020204" pitchFamily="34" charset="0"/>
        <a:buChar char="•"/>
        <a:defRPr>
          <a:solidFill>
            <a:srgbClr val="5F5F5F"/>
          </a:solidFill>
          <a:latin typeface="+mn-lt"/>
          <a:ea typeface="+mn-ea"/>
          <a:cs typeface="+mn-cs"/>
        </a:defRPr>
      </a:lvl1pPr>
      <a:lvl2pPr marL="908050" indent="-457200" algn="l" defTabSz="457200" rtl="0" eaLnBrk="0" fontAlgn="base" hangingPunct="0">
        <a:spcBef>
          <a:spcPts val="800"/>
        </a:spcBef>
        <a:spcAft>
          <a:spcPct val="0"/>
        </a:spcAft>
        <a:buClr>
          <a:srgbClr val="5F5F5F"/>
        </a:buClr>
        <a:buFont typeface="Arial" panose="020B0604020202020204" pitchFamily="34" charset="0"/>
        <a:buChar char="•"/>
        <a:defRPr sz="1600">
          <a:solidFill>
            <a:srgbClr val="5F5F5F"/>
          </a:solidFill>
          <a:latin typeface="+mn-lt"/>
        </a:defRPr>
      </a:lvl2pPr>
      <a:lvl3pPr marL="1371600" indent="-457200" algn="l" defTabSz="457200" rtl="0" eaLnBrk="0" fontAlgn="base" hangingPunct="0">
        <a:spcBef>
          <a:spcPts val="700"/>
        </a:spcBef>
        <a:spcAft>
          <a:spcPct val="0"/>
        </a:spcAft>
        <a:buClr>
          <a:srgbClr val="5F5F5F"/>
        </a:buClr>
        <a:buFont typeface="Arial" panose="020B0604020202020204" pitchFamily="34" charset="0"/>
        <a:buChar char="•"/>
        <a:defRPr sz="1400">
          <a:solidFill>
            <a:srgbClr val="5F5F5F"/>
          </a:solidFill>
          <a:latin typeface="+mn-lt"/>
        </a:defRPr>
      </a:lvl3pPr>
      <a:lvl4pPr marL="1825625" indent="-454025" algn="l" defTabSz="457200" rtl="0" eaLnBrk="0" fontAlgn="base" hangingPunct="0">
        <a:spcBef>
          <a:spcPts val="700"/>
        </a:spcBef>
        <a:spcAft>
          <a:spcPct val="0"/>
        </a:spcAft>
        <a:buClr>
          <a:srgbClr val="5F5F5F"/>
        </a:buClr>
        <a:buFont typeface="Arial" panose="020B0604020202020204" pitchFamily="34" charset="0"/>
        <a:buChar char="•"/>
        <a:defRPr sz="1200">
          <a:solidFill>
            <a:srgbClr val="5F5F5F"/>
          </a:solidFill>
          <a:latin typeface="+mn-lt"/>
        </a:defRPr>
      </a:lvl4pPr>
      <a:lvl5pPr marL="2286000" indent="-457200" algn="l" defTabSz="457200" rtl="0" eaLnBrk="0" fontAlgn="base" hangingPunct="0">
        <a:spcBef>
          <a:spcPts val="700"/>
        </a:spcBef>
        <a:spcAft>
          <a:spcPct val="0"/>
        </a:spcAft>
        <a:buClr>
          <a:srgbClr val="5F5F5F"/>
        </a:buClr>
        <a:buFont typeface="Arial" panose="020B0604020202020204" pitchFamily="34" charset="0"/>
        <a:buChar char="•"/>
        <a:defRPr sz="1200">
          <a:solidFill>
            <a:srgbClr val="5F5F5F"/>
          </a:solidFill>
          <a:latin typeface="+mn-lt"/>
        </a:defRPr>
      </a:lvl5pPr>
      <a:lvl6pPr marL="27432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6pPr>
      <a:lvl7pPr marL="32004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7pPr>
      <a:lvl8pPr marL="36576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8pPr>
      <a:lvl9pPr marL="41148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900" y="527050"/>
            <a:ext cx="6731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6900" y="1855788"/>
            <a:ext cx="7950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6900" y="6211888"/>
            <a:ext cx="1506538" cy="277812"/>
          </a:xfrm>
          <a:prstGeom prst="rect">
            <a:avLst/>
          </a:prstGeom>
        </p:spPr>
        <p:txBody>
          <a:bodyPr vert="horz" lIns="0" tIns="0" rIns="0" bIns="0" rtlCol="0" anchor="ctr" anchorCtr="0">
            <a:noAutofit/>
          </a:bodyPr>
          <a:lstStyle>
            <a:lvl1pPr algn="l">
              <a:defRPr sz="1200">
                <a:solidFill>
                  <a:schemeClr val="accent1"/>
                </a:solidFill>
              </a:defRPr>
            </a:lvl1pPr>
          </a:lstStyle>
          <a:p>
            <a:pPr fontAlgn="base">
              <a:spcBef>
                <a:spcPct val="0"/>
              </a:spcBef>
              <a:spcAft>
                <a:spcPct val="0"/>
              </a:spcAft>
              <a:defRPr/>
            </a:pPr>
            <a:fld id="{BAF4DE47-DD83-4423-8353-1E4F315759A5}" type="datetime3">
              <a:rPr lang="en-US">
                <a:solidFill>
                  <a:srgbClr val="0075BF"/>
                </a:solidFill>
                <a:latin typeface="Arial" charset="0"/>
                <a:ea typeface="ＭＳ Ｐゴシック" charset="-128"/>
              </a:rPr>
              <a:pPr fontAlgn="base">
                <a:spcBef>
                  <a:spcPct val="0"/>
                </a:spcBef>
                <a:spcAft>
                  <a:spcPct val="0"/>
                </a:spcAft>
                <a:defRPr/>
              </a:pPr>
              <a:t>10 July 2019</a:t>
            </a:fld>
            <a:endParaRPr lang="en-GB" dirty="0">
              <a:solidFill>
                <a:srgbClr val="0075BF"/>
              </a:solidFill>
              <a:latin typeface="Arial" charset="0"/>
              <a:ea typeface="ＭＳ Ｐゴシック" charset="-128"/>
            </a:endParaRPr>
          </a:p>
        </p:txBody>
      </p:sp>
      <p:sp>
        <p:nvSpPr>
          <p:cNvPr id="5" name="Footer Placeholder 4"/>
          <p:cNvSpPr>
            <a:spLocks noGrp="1"/>
          </p:cNvSpPr>
          <p:nvPr>
            <p:ph type="ftr" sz="quarter" idx="3"/>
          </p:nvPr>
        </p:nvSpPr>
        <p:spPr>
          <a:xfrm>
            <a:off x="596900" y="6551613"/>
            <a:ext cx="7950200" cy="212725"/>
          </a:xfrm>
          <a:prstGeom prst="rect">
            <a:avLst/>
          </a:prstGeom>
        </p:spPr>
        <p:txBody>
          <a:bodyPr vert="horz" lIns="0" tIns="0" rIns="0" bIns="0" rtlCol="0" anchor="t" anchorCtr="0">
            <a:noAutofit/>
          </a:bodyPr>
          <a:lstStyle>
            <a:lvl1pPr algn="l">
              <a:defRPr sz="1200">
                <a:solidFill>
                  <a:schemeClr val="accent1"/>
                </a:solidFill>
              </a:defRPr>
            </a:lvl1pPr>
          </a:lstStyle>
          <a:p>
            <a:pPr fontAlgn="base">
              <a:spcBef>
                <a:spcPct val="0"/>
              </a:spcBef>
              <a:spcAft>
                <a:spcPct val="0"/>
              </a:spcAft>
              <a:defRPr/>
            </a:pPr>
            <a:endParaRPr lang="en-GB">
              <a:solidFill>
                <a:srgbClr val="0075BF"/>
              </a:solidFill>
              <a:latin typeface="Arial" charset="0"/>
              <a:ea typeface="ＭＳ Ｐゴシック" charset="-128"/>
            </a:endParaRPr>
          </a:p>
        </p:txBody>
      </p:sp>
      <p:sp>
        <p:nvSpPr>
          <p:cNvPr id="6" name="Slide Number Placeholder 5"/>
          <p:cNvSpPr>
            <a:spLocks noGrp="1"/>
          </p:cNvSpPr>
          <p:nvPr>
            <p:ph type="sldNum" sz="quarter" idx="4"/>
          </p:nvPr>
        </p:nvSpPr>
        <p:spPr>
          <a:xfrm>
            <a:off x="8547100" y="6230938"/>
            <a:ext cx="290513" cy="258762"/>
          </a:xfrm>
          <a:prstGeom prst="rect">
            <a:avLst/>
          </a:prstGeom>
        </p:spPr>
        <p:txBody>
          <a:bodyPr vert="horz" lIns="0" tIns="0" rIns="0" bIns="0" rtlCol="0" anchor="ctr" anchorCtr="0">
            <a:noAutofit/>
          </a:bodyPr>
          <a:lstStyle>
            <a:lvl1pPr algn="r">
              <a:defRPr sz="1000">
                <a:solidFill>
                  <a:schemeClr val="accent1"/>
                </a:solidFill>
              </a:defRPr>
            </a:lvl1pPr>
          </a:lstStyle>
          <a:p>
            <a:pPr fontAlgn="base">
              <a:spcBef>
                <a:spcPct val="0"/>
              </a:spcBef>
              <a:spcAft>
                <a:spcPct val="0"/>
              </a:spcAft>
              <a:defRPr/>
            </a:pPr>
            <a:fld id="{5C724388-325D-4365-B983-00F9AE4D0B46}" type="slidenum">
              <a:rPr lang="en-GB">
                <a:solidFill>
                  <a:srgbClr val="0075BF"/>
                </a:solidFill>
                <a:latin typeface="Arial" charset="0"/>
                <a:ea typeface="ＭＳ Ｐゴシック" charset="-128"/>
              </a:rPr>
              <a:pPr fontAlgn="base">
                <a:spcBef>
                  <a:spcPct val="0"/>
                </a:spcBef>
                <a:spcAft>
                  <a:spcPct val="0"/>
                </a:spcAft>
                <a:defRPr/>
              </a:pPr>
              <a:t>‹#›</a:t>
            </a:fld>
            <a:endParaRPr lang="en-GB" dirty="0">
              <a:solidFill>
                <a:srgbClr val="0075BF"/>
              </a:solidFill>
              <a:latin typeface="Arial" charset="0"/>
              <a:ea typeface="ＭＳ Ｐゴシック" charset="-128"/>
            </a:endParaRPr>
          </a:p>
        </p:txBody>
      </p:sp>
      <p:pic>
        <p:nvPicPr>
          <p:cNvPr id="1031" name="Picture 8"/>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103438" y="6230938"/>
            <a:ext cx="64436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
          <p:cNvGrpSpPr>
            <a:grpSpLocks noChangeAspect="1"/>
          </p:cNvGrpSpPr>
          <p:nvPr/>
        </p:nvGrpSpPr>
        <p:grpSpPr bwMode="auto">
          <a:xfrm>
            <a:off x="7362825" y="471488"/>
            <a:ext cx="1184275" cy="403225"/>
            <a:chOff x="134" y="-75"/>
            <a:chExt cx="5760" cy="1962"/>
          </a:xfrm>
        </p:grpSpPr>
        <p:sp>
          <p:nvSpPr>
            <p:cNvPr id="1033" name="Freeform 5"/>
            <p:cNvSpPr>
              <a:spLocks/>
            </p:cNvSpPr>
            <p:nvPr userDrawn="1"/>
          </p:nvSpPr>
          <p:spPr bwMode="auto">
            <a:xfrm>
              <a:off x="3626" y="782"/>
              <a:ext cx="452" cy="1073"/>
            </a:xfrm>
            <a:custGeom>
              <a:avLst/>
              <a:gdLst>
                <a:gd name="T0" fmla="*/ 571 w 348"/>
                <a:gd name="T1" fmla="*/ 132 h 827"/>
                <a:gd name="T2" fmla="*/ 355 w 348"/>
                <a:gd name="T3" fmla="*/ 1314 h 827"/>
                <a:gd name="T4" fmla="*/ 265 w 348"/>
                <a:gd name="T5" fmla="*/ 1391 h 827"/>
                <a:gd name="T6" fmla="*/ 81 w 348"/>
                <a:gd name="T7" fmla="*/ 1391 h 827"/>
                <a:gd name="T8" fmla="*/ 12 w 348"/>
                <a:gd name="T9" fmla="*/ 1307 h 827"/>
                <a:gd name="T10" fmla="*/ 220 w 348"/>
                <a:gd name="T11" fmla="*/ 143 h 827"/>
                <a:gd name="T12" fmla="*/ 533 w 348"/>
                <a:gd name="T13" fmla="*/ 12 h 827"/>
                <a:gd name="T14" fmla="*/ 566 w 348"/>
                <a:gd name="T15" fmla="*/ 0 h 827"/>
                <a:gd name="T16" fmla="*/ 587 w 348"/>
                <a:gd name="T17" fmla="*/ 27 h 827"/>
                <a:gd name="T18" fmla="*/ 571 w 348"/>
                <a:gd name="T19" fmla="*/ 132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34" name="Freeform 6"/>
            <p:cNvSpPr>
              <a:spLocks/>
            </p:cNvSpPr>
            <p:nvPr userDrawn="1"/>
          </p:nvSpPr>
          <p:spPr bwMode="auto">
            <a:xfrm>
              <a:off x="4435" y="-75"/>
              <a:ext cx="579" cy="352"/>
            </a:xfrm>
            <a:custGeom>
              <a:avLst/>
              <a:gdLst>
                <a:gd name="T0" fmla="*/ 750 w 447"/>
                <a:gd name="T1" fmla="*/ 225 h 271"/>
                <a:gd name="T2" fmla="*/ 750 w 447"/>
                <a:gd name="T3" fmla="*/ 225 h 271"/>
                <a:gd name="T4" fmla="*/ 745 w 447"/>
                <a:gd name="T5" fmla="*/ 214 h 271"/>
                <a:gd name="T6" fmla="*/ 540 w 447"/>
                <a:gd name="T7" fmla="*/ 4 h 271"/>
                <a:gd name="T8" fmla="*/ 523 w 447"/>
                <a:gd name="T9" fmla="*/ 4 h 271"/>
                <a:gd name="T10" fmla="*/ 13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49 w 447"/>
                <a:gd name="T25" fmla="*/ 233 h 271"/>
                <a:gd name="T26" fmla="*/ 749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35" name="Freeform 7"/>
            <p:cNvSpPr>
              <a:spLocks/>
            </p:cNvSpPr>
            <p:nvPr userDrawn="1"/>
          </p:nvSpPr>
          <p:spPr bwMode="auto">
            <a:xfrm>
              <a:off x="4366" y="330"/>
              <a:ext cx="580" cy="353"/>
            </a:xfrm>
            <a:custGeom>
              <a:avLst/>
              <a:gdLst>
                <a:gd name="T0" fmla="*/ 753 w 447"/>
                <a:gd name="T1" fmla="*/ 226 h 272"/>
                <a:gd name="T2" fmla="*/ 753 w 447"/>
                <a:gd name="T3" fmla="*/ 226 h 272"/>
                <a:gd name="T4" fmla="*/ 747 w 447"/>
                <a:gd name="T5" fmla="*/ 214 h 272"/>
                <a:gd name="T6" fmla="*/ 542 w 447"/>
                <a:gd name="T7" fmla="*/ 5 h 272"/>
                <a:gd name="T8" fmla="*/ 524 w 447"/>
                <a:gd name="T9" fmla="*/ 5 h 272"/>
                <a:gd name="T10" fmla="*/ 13 w 447"/>
                <a:gd name="T11" fmla="*/ 215 h 272"/>
                <a:gd name="T12" fmla="*/ 0 w 447"/>
                <a:gd name="T13" fmla="*/ 230 h 272"/>
                <a:gd name="T14" fmla="*/ 0 w 447"/>
                <a:gd name="T15" fmla="*/ 231 h 272"/>
                <a:gd name="T16" fmla="*/ 8 w 447"/>
                <a:gd name="T17" fmla="*/ 244 h 272"/>
                <a:gd name="T18" fmla="*/ 442 w 447"/>
                <a:gd name="T19" fmla="*/ 453 h 272"/>
                <a:gd name="T20" fmla="*/ 466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36" name="Freeform 8"/>
            <p:cNvSpPr>
              <a:spLocks/>
            </p:cNvSpPr>
            <p:nvPr userDrawn="1"/>
          </p:nvSpPr>
          <p:spPr bwMode="auto">
            <a:xfrm>
              <a:off x="3801" y="-75"/>
              <a:ext cx="580" cy="352"/>
            </a:xfrm>
            <a:custGeom>
              <a:avLst/>
              <a:gdLst>
                <a:gd name="T0" fmla="*/ 753 w 447"/>
                <a:gd name="T1" fmla="*/ 225 h 271"/>
                <a:gd name="T2" fmla="*/ 753 w 447"/>
                <a:gd name="T3" fmla="*/ 225 h 271"/>
                <a:gd name="T4" fmla="*/ 747 w 447"/>
                <a:gd name="T5" fmla="*/ 214 h 271"/>
                <a:gd name="T6" fmla="*/ 542 w 447"/>
                <a:gd name="T7" fmla="*/ 4 h 271"/>
                <a:gd name="T8" fmla="*/ 524 w 447"/>
                <a:gd name="T9" fmla="*/ 4 h 271"/>
                <a:gd name="T10" fmla="*/ 13 w 447"/>
                <a:gd name="T11" fmla="*/ 216 h 271"/>
                <a:gd name="T12" fmla="*/ 0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37" name="Freeform 9"/>
            <p:cNvSpPr>
              <a:spLocks/>
            </p:cNvSpPr>
            <p:nvPr userDrawn="1"/>
          </p:nvSpPr>
          <p:spPr bwMode="auto">
            <a:xfrm>
              <a:off x="3733" y="330"/>
              <a:ext cx="580" cy="353"/>
            </a:xfrm>
            <a:custGeom>
              <a:avLst/>
              <a:gdLst>
                <a:gd name="T0" fmla="*/ 753 w 447"/>
                <a:gd name="T1" fmla="*/ 226 h 272"/>
                <a:gd name="T2" fmla="*/ 753 w 447"/>
                <a:gd name="T3" fmla="*/ 226 h 272"/>
                <a:gd name="T4" fmla="*/ 747 w 447"/>
                <a:gd name="T5" fmla="*/ 214 h 272"/>
                <a:gd name="T6" fmla="*/ 542 w 447"/>
                <a:gd name="T7" fmla="*/ 5 h 272"/>
                <a:gd name="T8" fmla="*/ 526 w 447"/>
                <a:gd name="T9" fmla="*/ 5 h 272"/>
                <a:gd name="T10" fmla="*/ 13 w 447"/>
                <a:gd name="T11" fmla="*/ 215 h 272"/>
                <a:gd name="T12" fmla="*/ 1 w 447"/>
                <a:gd name="T13" fmla="*/ 230 h 272"/>
                <a:gd name="T14" fmla="*/ 0 w 447"/>
                <a:gd name="T15" fmla="*/ 231 h 272"/>
                <a:gd name="T16" fmla="*/ 10 w 447"/>
                <a:gd name="T17" fmla="*/ 244 h 272"/>
                <a:gd name="T18" fmla="*/ 442 w 447"/>
                <a:gd name="T19" fmla="*/ 453 h 272"/>
                <a:gd name="T20" fmla="*/ 468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38" name="Freeform 10"/>
            <p:cNvSpPr>
              <a:spLocks/>
            </p:cNvSpPr>
            <p:nvPr userDrawn="1"/>
          </p:nvSpPr>
          <p:spPr bwMode="auto">
            <a:xfrm>
              <a:off x="3170" y="-75"/>
              <a:ext cx="580" cy="352"/>
            </a:xfrm>
            <a:custGeom>
              <a:avLst/>
              <a:gdLst>
                <a:gd name="T0" fmla="*/ 753 w 447"/>
                <a:gd name="T1" fmla="*/ 225 h 271"/>
                <a:gd name="T2" fmla="*/ 753 w 447"/>
                <a:gd name="T3" fmla="*/ 225 h 271"/>
                <a:gd name="T4" fmla="*/ 747 w 447"/>
                <a:gd name="T5" fmla="*/ 214 h 271"/>
                <a:gd name="T6" fmla="*/ 542 w 447"/>
                <a:gd name="T7" fmla="*/ 4 h 271"/>
                <a:gd name="T8" fmla="*/ 526 w 447"/>
                <a:gd name="T9" fmla="*/ 4 h 271"/>
                <a:gd name="T10" fmla="*/ 13 w 447"/>
                <a:gd name="T11" fmla="*/ 216 h 271"/>
                <a:gd name="T12" fmla="*/ 1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39" name="Freeform 11"/>
            <p:cNvSpPr>
              <a:spLocks/>
            </p:cNvSpPr>
            <p:nvPr userDrawn="1"/>
          </p:nvSpPr>
          <p:spPr bwMode="auto">
            <a:xfrm>
              <a:off x="2537" y="-75"/>
              <a:ext cx="579" cy="352"/>
            </a:xfrm>
            <a:custGeom>
              <a:avLst/>
              <a:gdLst>
                <a:gd name="T0" fmla="*/ 750 w 447"/>
                <a:gd name="T1" fmla="*/ 225 h 271"/>
                <a:gd name="T2" fmla="*/ 750 w 447"/>
                <a:gd name="T3" fmla="*/ 225 h 271"/>
                <a:gd name="T4" fmla="*/ 746 w 447"/>
                <a:gd name="T5" fmla="*/ 214 h 271"/>
                <a:gd name="T6" fmla="*/ 541 w 447"/>
                <a:gd name="T7" fmla="*/ 4 h 271"/>
                <a:gd name="T8" fmla="*/ 523 w 447"/>
                <a:gd name="T9" fmla="*/ 4 h 271"/>
                <a:gd name="T10" fmla="*/ 16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50 w 447"/>
                <a:gd name="T25" fmla="*/ 233 h 271"/>
                <a:gd name="T26" fmla="*/ 750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40" name="Freeform 12"/>
            <p:cNvSpPr>
              <a:spLocks/>
            </p:cNvSpPr>
            <p:nvPr userDrawn="1"/>
          </p:nvSpPr>
          <p:spPr bwMode="auto">
            <a:xfrm>
              <a:off x="134" y="783"/>
              <a:ext cx="785" cy="1100"/>
            </a:xfrm>
            <a:custGeom>
              <a:avLst/>
              <a:gdLst>
                <a:gd name="T0" fmla="*/ 54 w 605"/>
                <a:gd name="T1" fmla="*/ 379 h 848"/>
                <a:gd name="T2" fmla="*/ 574 w 605"/>
                <a:gd name="T3" fmla="*/ 0 h 848"/>
                <a:gd name="T4" fmla="*/ 967 w 605"/>
                <a:gd name="T5" fmla="*/ 86 h 848"/>
                <a:gd name="T6" fmla="*/ 1000 w 605"/>
                <a:gd name="T7" fmla="*/ 128 h 848"/>
                <a:gd name="T8" fmla="*/ 978 w 605"/>
                <a:gd name="T9" fmla="*/ 166 h 848"/>
                <a:gd name="T10" fmla="*/ 904 w 605"/>
                <a:gd name="T11" fmla="*/ 265 h 848"/>
                <a:gd name="T12" fmla="*/ 856 w 605"/>
                <a:gd name="T13" fmla="*/ 301 h 848"/>
                <a:gd name="T14" fmla="*/ 832 w 605"/>
                <a:gd name="T15" fmla="*/ 294 h 848"/>
                <a:gd name="T16" fmla="*/ 586 w 605"/>
                <a:gd name="T17" fmla="*/ 239 h 848"/>
                <a:gd name="T18" fmla="*/ 392 w 605"/>
                <a:gd name="T19" fmla="*/ 370 h 848"/>
                <a:gd name="T20" fmla="*/ 1019 w 605"/>
                <a:gd name="T21" fmla="*/ 992 h 848"/>
                <a:gd name="T22" fmla="*/ 485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6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41" name="Freeform 13"/>
            <p:cNvSpPr>
              <a:spLocks/>
            </p:cNvSpPr>
            <p:nvPr userDrawn="1"/>
          </p:nvSpPr>
          <p:spPr bwMode="auto">
            <a:xfrm>
              <a:off x="4123" y="783"/>
              <a:ext cx="785" cy="1100"/>
            </a:xfrm>
            <a:custGeom>
              <a:avLst/>
              <a:gdLst>
                <a:gd name="T0" fmla="*/ 54 w 605"/>
                <a:gd name="T1" fmla="*/ 379 h 848"/>
                <a:gd name="T2" fmla="*/ 576 w 605"/>
                <a:gd name="T3" fmla="*/ 0 h 848"/>
                <a:gd name="T4" fmla="*/ 967 w 605"/>
                <a:gd name="T5" fmla="*/ 86 h 848"/>
                <a:gd name="T6" fmla="*/ 1000 w 605"/>
                <a:gd name="T7" fmla="*/ 128 h 848"/>
                <a:gd name="T8" fmla="*/ 978 w 605"/>
                <a:gd name="T9" fmla="*/ 166 h 848"/>
                <a:gd name="T10" fmla="*/ 904 w 605"/>
                <a:gd name="T11" fmla="*/ 265 h 848"/>
                <a:gd name="T12" fmla="*/ 859 w 605"/>
                <a:gd name="T13" fmla="*/ 301 h 848"/>
                <a:gd name="T14" fmla="*/ 832 w 605"/>
                <a:gd name="T15" fmla="*/ 294 h 848"/>
                <a:gd name="T16" fmla="*/ 586 w 605"/>
                <a:gd name="T17" fmla="*/ 239 h 848"/>
                <a:gd name="T18" fmla="*/ 392 w 605"/>
                <a:gd name="T19" fmla="*/ 370 h 848"/>
                <a:gd name="T20" fmla="*/ 1019 w 605"/>
                <a:gd name="T21" fmla="*/ 992 h 848"/>
                <a:gd name="T22" fmla="*/ 487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9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42" name="Freeform 14"/>
            <p:cNvSpPr>
              <a:spLocks noEditPoints="1"/>
            </p:cNvSpPr>
            <p:nvPr userDrawn="1"/>
          </p:nvSpPr>
          <p:spPr bwMode="auto">
            <a:xfrm>
              <a:off x="1018" y="784"/>
              <a:ext cx="914" cy="1103"/>
            </a:xfrm>
            <a:custGeom>
              <a:avLst/>
              <a:gdLst>
                <a:gd name="T0" fmla="*/ 1185 w 705"/>
                <a:gd name="T1" fmla="*/ 690 h 850"/>
                <a:gd name="T2" fmla="*/ 625 w 705"/>
                <a:gd name="T3" fmla="*/ 0 h 850"/>
                <a:gd name="T4" fmla="*/ 0 w 705"/>
                <a:gd name="T5" fmla="*/ 714 h 850"/>
                <a:gd name="T6" fmla="*/ 613 w 705"/>
                <a:gd name="T7" fmla="*/ 1431 h 850"/>
                <a:gd name="T8" fmla="*/ 1084 w 705"/>
                <a:gd name="T9" fmla="*/ 1260 h 850"/>
                <a:gd name="T10" fmla="*/ 1116 w 705"/>
                <a:gd name="T11" fmla="*/ 1211 h 850"/>
                <a:gd name="T12" fmla="*/ 1081 w 705"/>
                <a:gd name="T13" fmla="*/ 1155 h 850"/>
                <a:gd name="T14" fmla="*/ 1019 w 705"/>
                <a:gd name="T15" fmla="*/ 1077 h 850"/>
                <a:gd name="T16" fmla="*/ 993 w 705"/>
                <a:gd name="T17" fmla="*/ 1063 h 850"/>
                <a:gd name="T18" fmla="*/ 954 w 705"/>
                <a:gd name="T19" fmla="*/ 1081 h 850"/>
                <a:gd name="T20" fmla="*/ 665 w 705"/>
                <a:gd name="T21" fmla="*/ 1199 h 850"/>
                <a:gd name="T22" fmla="*/ 338 w 705"/>
                <a:gd name="T23" fmla="*/ 797 h 850"/>
                <a:gd name="T24" fmla="*/ 1105 w 705"/>
                <a:gd name="T25" fmla="*/ 797 h 850"/>
                <a:gd name="T26" fmla="*/ 1185 w 705"/>
                <a:gd name="T27" fmla="*/ 690 h 850"/>
                <a:gd name="T28" fmla="*/ 340 w 705"/>
                <a:gd name="T29" fmla="*/ 600 h 850"/>
                <a:gd name="T30" fmla="*/ 625 w 705"/>
                <a:gd name="T31" fmla="*/ 231 h 850"/>
                <a:gd name="T32" fmla="*/ 856 w 705"/>
                <a:gd name="T33" fmla="*/ 601 h 850"/>
                <a:gd name="T34" fmla="*/ 340 w 705"/>
                <a:gd name="T35" fmla="*/ 600 h 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43" name="Freeform 15"/>
            <p:cNvSpPr>
              <a:spLocks/>
            </p:cNvSpPr>
            <p:nvPr userDrawn="1"/>
          </p:nvSpPr>
          <p:spPr bwMode="auto">
            <a:xfrm>
              <a:off x="2982" y="314"/>
              <a:ext cx="685" cy="1542"/>
            </a:xfrm>
            <a:custGeom>
              <a:avLst/>
              <a:gdLst>
                <a:gd name="T0" fmla="*/ 741 w 528"/>
                <a:gd name="T1" fmla="*/ 241 h 1188"/>
                <a:gd name="T2" fmla="*/ 868 w 528"/>
                <a:gd name="T3" fmla="*/ 253 h 1188"/>
                <a:gd name="T4" fmla="*/ 889 w 528"/>
                <a:gd name="T5" fmla="*/ 241 h 1188"/>
                <a:gd name="T6" fmla="*/ 864 w 528"/>
                <a:gd name="T7" fmla="*/ 202 h 1188"/>
                <a:gd name="T8" fmla="*/ 752 w 528"/>
                <a:gd name="T9" fmla="*/ 57 h 1188"/>
                <a:gd name="T10" fmla="*/ 697 w 528"/>
                <a:gd name="T11" fmla="*/ 10 h 1188"/>
                <a:gd name="T12" fmla="*/ 571 w 528"/>
                <a:gd name="T13" fmla="*/ 0 h 1188"/>
                <a:gd name="T14" fmla="*/ 183 w 528"/>
                <a:gd name="T15" fmla="*/ 426 h 1188"/>
                <a:gd name="T16" fmla="*/ 183 w 528"/>
                <a:gd name="T17" fmla="*/ 633 h 1188"/>
                <a:gd name="T18" fmla="*/ 108 w 528"/>
                <a:gd name="T19" fmla="*/ 633 h 1188"/>
                <a:gd name="T20" fmla="*/ 0 w 528"/>
                <a:gd name="T21" fmla="*/ 746 h 1188"/>
                <a:gd name="T22" fmla="*/ 0 w 528"/>
                <a:gd name="T23" fmla="*/ 802 h 1188"/>
                <a:gd name="T24" fmla="*/ 183 w 528"/>
                <a:gd name="T25" fmla="*/ 876 h 1188"/>
                <a:gd name="T26" fmla="*/ 186 w 528"/>
                <a:gd name="T27" fmla="*/ 1938 h 1188"/>
                <a:gd name="T28" fmla="*/ 248 w 528"/>
                <a:gd name="T29" fmla="*/ 2001 h 1188"/>
                <a:gd name="T30" fmla="*/ 464 w 528"/>
                <a:gd name="T31" fmla="*/ 2001 h 1188"/>
                <a:gd name="T32" fmla="*/ 528 w 528"/>
                <a:gd name="T33" fmla="*/ 1940 h 1188"/>
                <a:gd name="T34" fmla="*/ 528 w 528"/>
                <a:gd name="T35" fmla="*/ 883 h 1188"/>
                <a:gd name="T36" fmla="*/ 876 w 528"/>
                <a:gd name="T37" fmla="*/ 805 h 1188"/>
                <a:gd name="T38" fmla="*/ 876 w 528"/>
                <a:gd name="T39" fmla="*/ 709 h 1188"/>
                <a:gd name="T40" fmla="*/ 785 w 528"/>
                <a:gd name="T41" fmla="*/ 633 h 1188"/>
                <a:gd name="T42" fmla="*/ 528 w 528"/>
                <a:gd name="T43" fmla="*/ 633 h 1188"/>
                <a:gd name="T44" fmla="*/ 528 w 528"/>
                <a:gd name="T45" fmla="*/ 458 h 1188"/>
                <a:gd name="T46" fmla="*/ 741 w 528"/>
                <a:gd name="T47" fmla="*/ 241 h 1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44" name="Freeform 16"/>
            <p:cNvSpPr>
              <a:spLocks noEditPoints="1"/>
            </p:cNvSpPr>
            <p:nvPr userDrawn="1"/>
          </p:nvSpPr>
          <p:spPr bwMode="auto">
            <a:xfrm>
              <a:off x="2009" y="787"/>
              <a:ext cx="868" cy="1083"/>
            </a:xfrm>
            <a:custGeom>
              <a:avLst/>
              <a:gdLst>
                <a:gd name="T0" fmla="*/ 1126 w 669"/>
                <a:gd name="T1" fmla="*/ 370 h 835"/>
                <a:gd name="T2" fmla="*/ 641 w 669"/>
                <a:gd name="T3" fmla="*/ 0 h 835"/>
                <a:gd name="T4" fmla="*/ 109 w 669"/>
                <a:gd name="T5" fmla="*/ 106 h 835"/>
                <a:gd name="T6" fmla="*/ 95 w 669"/>
                <a:gd name="T7" fmla="*/ 169 h 835"/>
                <a:gd name="T8" fmla="*/ 145 w 669"/>
                <a:gd name="T9" fmla="*/ 293 h 835"/>
                <a:gd name="T10" fmla="*/ 182 w 669"/>
                <a:gd name="T11" fmla="*/ 323 h 835"/>
                <a:gd name="T12" fmla="*/ 237 w 669"/>
                <a:gd name="T13" fmla="*/ 307 h 835"/>
                <a:gd name="T14" fmla="*/ 570 w 669"/>
                <a:gd name="T15" fmla="*/ 240 h 835"/>
                <a:gd name="T16" fmla="*/ 788 w 669"/>
                <a:gd name="T17" fmla="*/ 419 h 835"/>
                <a:gd name="T18" fmla="*/ 788 w 669"/>
                <a:gd name="T19" fmla="*/ 523 h 835"/>
                <a:gd name="T20" fmla="*/ 318 w 669"/>
                <a:gd name="T21" fmla="*/ 590 h 835"/>
                <a:gd name="T22" fmla="*/ 0 w 669"/>
                <a:gd name="T23" fmla="*/ 1014 h 835"/>
                <a:gd name="T24" fmla="*/ 375 w 669"/>
                <a:gd name="T25" fmla="*/ 1405 h 835"/>
                <a:gd name="T26" fmla="*/ 819 w 669"/>
                <a:gd name="T27" fmla="*/ 1241 h 835"/>
                <a:gd name="T28" fmla="*/ 963 w 669"/>
                <a:gd name="T29" fmla="*/ 1386 h 835"/>
                <a:gd name="T30" fmla="*/ 1063 w 669"/>
                <a:gd name="T31" fmla="*/ 1386 h 835"/>
                <a:gd name="T32" fmla="*/ 1126 w 669"/>
                <a:gd name="T33" fmla="*/ 1324 h 835"/>
                <a:gd name="T34" fmla="*/ 1126 w 669"/>
                <a:gd name="T35" fmla="*/ 370 h 835"/>
                <a:gd name="T36" fmla="*/ 759 w 669"/>
                <a:gd name="T37" fmla="*/ 1065 h 835"/>
                <a:gd name="T38" fmla="*/ 500 w 669"/>
                <a:gd name="T39" fmla="*/ 1183 h 835"/>
                <a:gd name="T40" fmla="*/ 327 w 669"/>
                <a:gd name="T41" fmla="*/ 987 h 835"/>
                <a:gd name="T42" fmla="*/ 788 w 669"/>
                <a:gd name="T43" fmla="*/ 719 h 835"/>
                <a:gd name="T44" fmla="*/ 788 w 669"/>
                <a:gd name="T45" fmla="*/ 968 h 835"/>
                <a:gd name="T46" fmla="*/ 759 w 669"/>
                <a:gd name="T47" fmla="*/ 1065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sp>
          <p:nvSpPr>
            <p:cNvPr id="1045" name="Freeform 17"/>
            <p:cNvSpPr>
              <a:spLocks/>
            </p:cNvSpPr>
            <p:nvPr userDrawn="1"/>
          </p:nvSpPr>
          <p:spPr bwMode="auto">
            <a:xfrm>
              <a:off x="5026" y="377"/>
              <a:ext cx="868" cy="1480"/>
            </a:xfrm>
            <a:custGeom>
              <a:avLst/>
              <a:gdLst>
                <a:gd name="T0" fmla="*/ 1126 w 669"/>
                <a:gd name="T1" fmla="*/ 870 h 1141"/>
                <a:gd name="T2" fmla="*/ 771 w 669"/>
                <a:gd name="T3" fmla="*/ 538 h 1141"/>
                <a:gd name="T4" fmla="*/ 344 w 669"/>
                <a:gd name="T5" fmla="*/ 691 h 1141"/>
                <a:gd name="T6" fmla="*/ 344 w 669"/>
                <a:gd name="T7" fmla="*/ 32 h 1141"/>
                <a:gd name="T8" fmla="*/ 327 w 669"/>
                <a:gd name="T9" fmla="*/ 0 h 1141"/>
                <a:gd name="T10" fmla="*/ 305 w 669"/>
                <a:gd name="T11" fmla="*/ 8 h 1141"/>
                <a:gd name="T12" fmla="*/ 21 w 669"/>
                <a:gd name="T13" fmla="*/ 158 h 1141"/>
                <a:gd name="T14" fmla="*/ 0 w 669"/>
                <a:gd name="T15" fmla="*/ 188 h 1141"/>
                <a:gd name="T16" fmla="*/ 0 w 669"/>
                <a:gd name="T17" fmla="*/ 1857 h 1141"/>
                <a:gd name="T18" fmla="*/ 66 w 669"/>
                <a:gd name="T19" fmla="*/ 1920 h 1141"/>
                <a:gd name="T20" fmla="*/ 282 w 669"/>
                <a:gd name="T21" fmla="*/ 1920 h 1141"/>
                <a:gd name="T22" fmla="*/ 344 w 669"/>
                <a:gd name="T23" fmla="*/ 1859 h 1141"/>
                <a:gd name="T24" fmla="*/ 344 w 669"/>
                <a:gd name="T25" fmla="*/ 968 h 1141"/>
                <a:gd name="T26" fmla="*/ 372 w 669"/>
                <a:gd name="T27" fmla="*/ 895 h 1141"/>
                <a:gd name="T28" fmla="*/ 660 w 669"/>
                <a:gd name="T29" fmla="*/ 793 h 1141"/>
                <a:gd name="T30" fmla="*/ 785 w 669"/>
                <a:gd name="T31" fmla="*/ 953 h 1141"/>
                <a:gd name="T32" fmla="*/ 785 w 669"/>
                <a:gd name="T33" fmla="*/ 1857 h 1141"/>
                <a:gd name="T34" fmla="*/ 849 w 669"/>
                <a:gd name="T35" fmla="*/ 1920 h 1141"/>
                <a:gd name="T36" fmla="*/ 1064 w 669"/>
                <a:gd name="T37" fmla="*/ 1920 h 1141"/>
                <a:gd name="T38" fmla="*/ 1126 w 669"/>
                <a:gd name="T39" fmla="*/ 1857 h 1141"/>
                <a:gd name="T40" fmla="*/ 1126 w 669"/>
                <a:gd name="T41" fmla="*/ 870 h 1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mtClean="0">
                <a:solidFill>
                  <a:prstClr val="black"/>
                </a:solidFill>
                <a:latin typeface="Arial" charset="0"/>
                <a:ea typeface="ＭＳ Ｐゴシック" charset="-128"/>
              </a:endParaRPr>
            </a:p>
          </p:txBody>
        </p:sp>
      </p:grpSp>
    </p:spTree>
    <p:extLst>
      <p:ext uri="{BB962C8B-B14F-4D97-AF65-F5344CB8AC3E}">
        <p14:creationId xmlns:p14="http://schemas.microsoft.com/office/powerpoint/2010/main" val="120839967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transition>
    <p:fade/>
  </p:transition>
  <p:hf hdr="0" ftr="0"/>
  <p:txStyles>
    <p:titleStyle>
      <a:lvl1pPr algn="l" rtl="0" eaLnBrk="0" fontAlgn="base" hangingPunct="0">
        <a:lnSpc>
          <a:spcPct val="90000"/>
        </a:lnSpc>
        <a:spcBef>
          <a:spcPct val="0"/>
        </a:spcBef>
        <a:spcAft>
          <a:spcPct val="0"/>
        </a:spcAft>
        <a:defRPr sz="28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800">
          <a:solidFill>
            <a:schemeClr val="accent1"/>
          </a:solidFill>
          <a:latin typeface="Arial Narrow" pitchFamily="34" charset="0"/>
        </a:defRPr>
      </a:lvl2pPr>
      <a:lvl3pPr algn="l" rtl="0" eaLnBrk="0" fontAlgn="base" hangingPunct="0">
        <a:lnSpc>
          <a:spcPct val="90000"/>
        </a:lnSpc>
        <a:spcBef>
          <a:spcPct val="0"/>
        </a:spcBef>
        <a:spcAft>
          <a:spcPct val="0"/>
        </a:spcAft>
        <a:defRPr sz="2800">
          <a:solidFill>
            <a:schemeClr val="accent1"/>
          </a:solidFill>
          <a:latin typeface="Arial Narrow" pitchFamily="34" charset="0"/>
        </a:defRPr>
      </a:lvl3pPr>
      <a:lvl4pPr algn="l" rtl="0" eaLnBrk="0" fontAlgn="base" hangingPunct="0">
        <a:lnSpc>
          <a:spcPct val="90000"/>
        </a:lnSpc>
        <a:spcBef>
          <a:spcPct val="0"/>
        </a:spcBef>
        <a:spcAft>
          <a:spcPct val="0"/>
        </a:spcAft>
        <a:defRPr sz="2800">
          <a:solidFill>
            <a:schemeClr val="accent1"/>
          </a:solidFill>
          <a:latin typeface="Arial Narrow" pitchFamily="34" charset="0"/>
        </a:defRPr>
      </a:lvl4pPr>
      <a:lvl5pPr algn="l" rtl="0" eaLnBrk="0" fontAlgn="base" hangingPunct="0">
        <a:lnSpc>
          <a:spcPct val="90000"/>
        </a:lnSpc>
        <a:spcBef>
          <a:spcPct val="0"/>
        </a:spcBef>
        <a:spcAft>
          <a:spcPct val="0"/>
        </a:spcAft>
        <a:defRPr sz="2800">
          <a:solidFill>
            <a:schemeClr val="accent1"/>
          </a:solidFill>
          <a:latin typeface="Arial Narrow" pitchFamily="34" charset="0"/>
        </a:defRPr>
      </a:lvl5pPr>
      <a:lvl6pPr marL="457200" algn="l" rtl="0" fontAlgn="base">
        <a:lnSpc>
          <a:spcPct val="90000"/>
        </a:lnSpc>
        <a:spcBef>
          <a:spcPct val="0"/>
        </a:spcBef>
        <a:spcAft>
          <a:spcPct val="0"/>
        </a:spcAft>
        <a:defRPr sz="2800">
          <a:solidFill>
            <a:schemeClr val="accent1"/>
          </a:solidFill>
          <a:latin typeface="Arial Narrow" pitchFamily="34" charset="0"/>
        </a:defRPr>
      </a:lvl6pPr>
      <a:lvl7pPr marL="914400" algn="l" rtl="0" fontAlgn="base">
        <a:lnSpc>
          <a:spcPct val="90000"/>
        </a:lnSpc>
        <a:spcBef>
          <a:spcPct val="0"/>
        </a:spcBef>
        <a:spcAft>
          <a:spcPct val="0"/>
        </a:spcAft>
        <a:defRPr sz="2800">
          <a:solidFill>
            <a:schemeClr val="accent1"/>
          </a:solidFill>
          <a:latin typeface="Arial Narrow" pitchFamily="34" charset="0"/>
        </a:defRPr>
      </a:lvl7pPr>
      <a:lvl8pPr marL="1371600" algn="l" rtl="0" fontAlgn="base">
        <a:lnSpc>
          <a:spcPct val="90000"/>
        </a:lnSpc>
        <a:spcBef>
          <a:spcPct val="0"/>
        </a:spcBef>
        <a:spcAft>
          <a:spcPct val="0"/>
        </a:spcAft>
        <a:defRPr sz="2800">
          <a:solidFill>
            <a:schemeClr val="accent1"/>
          </a:solidFill>
          <a:latin typeface="Arial Narrow" pitchFamily="34" charset="0"/>
        </a:defRPr>
      </a:lvl8pPr>
      <a:lvl9pPr marL="1828800" algn="l" rtl="0" fontAlgn="base">
        <a:lnSpc>
          <a:spcPct val="90000"/>
        </a:lnSpc>
        <a:spcBef>
          <a:spcPct val="0"/>
        </a:spcBef>
        <a:spcAft>
          <a:spcPct val="0"/>
        </a:spcAft>
        <a:defRPr sz="2800">
          <a:solidFill>
            <a:schemeClr val="accent1"/>
          </a:solidFill>
          <a:latin typeface="Arial Narrow" pitchFamily="34" charset="0"/>
        </a:defRPr>
      </a:lvl9pPr>
    </p:titleStyle>
    <p:bodyStyle>
      <a:lvl1pPr algn="l" rtl="0" eaLnBrk="0" fontAlgn="base" hangingPunct="0">
        <a:lnSpc>
          <a:spcPct val="90000"/>
        </a:lnSpc>
        <a:spcBef>
          <a:spcPct val="0"/>
        </a:spcBef>
        <a:spcAft>
          <a:spcPct val="0"/>
        </a:spcAft>
        <a:buFont typeface="Arial" charset="0"/>
        <a:defRPr sz="2000" kern="1200">
          <a:solidFill>
            <a:schemeClr val="accent1"/>
          </a:solidFill>
          <a:latin typeface="+mn-lt"/>
          <a:ea typeface="+mn-ea"/>
          <a:cs typeface="+mn-cs"/>
        </a:defRPr>
      </a:lvl1pPr>
      <a:lvl2pPr marL="269875"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2pPr>
      <a:lvl3pPr marL="539750"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3pPr>
      <a:lvl4pPr marL="809625"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4pPr>
      <a:lvl5pPr marL="1079500"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FEF27-9120-2943-9098-E5350D780A7A}" type="datetimeFigureOut">
              <a:rPr lang="en-US" smtClean="0">
                <a:solidFill>
                  <a:srgbClr val="0069AB">
                    <a:tint val="75000"/>
                  </a:srgbClr>
                </a:solidFill>
              </a:rPr>
              <a:pPr/>
              <a:t>7/10/2019</a:t>
            </a:fld>
            <a:endParaRPr lang="en-US">
              <a:solidFill>
                <a:srgbClr val="0069AB">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69AB">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5A28-6055-F642-847B-C1724C6C4937}" type="slidenum">
              <a:rPr lang="en-US" smtClean="0">
                <a:solidFill>
                  <a:srgbClr val="0069AB">
                    <a:tint val="75000"/>
                  </a:srgbClr>
                </a:solidFill>
              </a:rPr>
              <a:pPr/>
              <a:t>‹#›</a:t>
            </a:fld>
            <a:endParaRPr lang="en-US">
              <a:solidFill>
                <a:srgbClr val="0069AB">
                  <a:tint val="75000"/>
                </a:srgbClr>
              </a:solidFill>
            </a:endParaRPr>
          </a:p>
        </p:txBody>
      </p:sp>
    </p:spTree>
    <p:extLst>
      <p:ext uri="{BB962C8B-B14F-4D97-AF65-F5344CB8AC3E}">
        <p14:creationId xmlns:p14="http://schemas.microsoft.com/office/powerpoint/2010/main" val="27418286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_pegg@seafish.co.uk" TargetMode="External"/><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Slide 17"/><Relationship Id="rId13" Type="http://schemas.openxmlformats.org/officeDocument/2006/relationships/slide" Target="slide33.xml"/><Relationship Id="rId18" Type="http://schemas.openxmlformats.org/officeDocument/2006/relationships/slide" Target="slide44.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hyperlink" Target="#Slide 33"/><Relationship Id="rId17" Type="http://schemas.openxmlformats.org/officeDocument/2006/relationships/slide" Target="slide40.xml"/><Relationship Id="rId2" Type="http://schemas.openxmlformats.org/officeDocument/2006/relationships/notesSlide" Target="../notesSlides/notesSlide1.xml"/><Relationship Id="rId16" Type="http://schemas.openxmlformats.org/officeDocument/2006/relationships/hyperlink" Target="#Slide 10"/><Relationship Id="rId1" Type="http://schemas.openxmlformats.org/officeDocument/2006/relationships/slideLayout" Target="../slideLayouts/slideLayout15.xml"/><Relationship Id="rId6" Type="http://schemas.openxmlformats.org/officeDocument/2006/relationships/hyperlink" Target="#Slide 4"/><Relationship Id="rId11"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37.xml"/><Relationship Id="rId10" Type="http://schemas.openxmlformats.org/officeDocument/2006/relationships/hyperlink" Target="#Slide 26"/><Relationship Id="rId19" Type="http://schemas.openxmlformats.org/officeDocument/2006/relationships/hyperlink" Target="#Slide 50"/><Relationship Id="rId4" Type="http://schemas.openxmlformats.org/officeDocument/2006/relationships/hyperlink" Target="#Slide 3"/><Relationship Id="rId9" Type="http://schemas.openxmlformats.org/officeDocument/2006/relationships/slide" Target="slide18.xml"/><Relationship Id="rId14" Type="http://schemas.openxmlformats.org/officeDocument/2006/relationships/hyperlink" Target="#Slide 46"/></Relationships>
</file>

<file path=ppt/slides/_rels/slide2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www.seafish.org/media/publications/temp_secure/default.asp?FolderSpec=/media/publications/temp_secure/Retail+Market+Data/2017+Nielsen+Retail+Data/Quarterly+Retail+Summary+Reports&amp;sort=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117.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117.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117.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04.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04.xml"/><Relationship Id="rId1" Type="http://schemas.openxmlformats.org/officeDocument/2006/relationships/tags" Target="../tags/tag5.xml"/><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04.xml"/><Relationship Id="rId1" Type="http://schemas.openxmlformats.org/officeDocument/2006/relationships/tags" Target="../tags/tag6.xml"/><Relationship Id="rId4" Type="http://schemas.openxmlformats.org/officeDocument/2006/relationships/image" Target="../media/image90.png"/></Relationships>
</file>

<file path=ppt/slides/_rels/slide3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19.xml"/><Relationship Id="rId1" Type="http://schemas.openxmlformats.org/officeDocument/2006/relationships/slideLayout" Target="../slideLayouts/slideLayout20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1.xml"/><Relationship Id="rId1" Type="http://schemas.openxmlformats.org/officeDocument/2006/relationships/vmlDrawing" Target="../drawings/vmlDrawing1.vml"/><Relationship Id="rId5" Type="http://schemas.openxmlformats.org/officeDocument/2006/relationships/image" Target="../media/image92.emf"/><Relationship Id="rId4" Type="http://schemas.openxmlformats.org/officeDocument/2006/relationships/oleObject" Target="file:///\\fileserver\seafishdrive\Virtual%20Teams\Market%20Data\RW%20work%20area\(2011%20onwards)%20current%20year\Market%20Insight\Reports\Protein%20Data%20Report\proteins%20info%20data-Master%20Temaplate%20Updated%20by%20GBS%2015.06.2012.xls!Value%20Sales%20Chart"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4.xml"/><Relationship Id="rId1" Type="http://schemas.openxmlformats.org/officeDocument/2006/relationships/vmlDrawing" Target="../drawings/vmlDrawing2.vml"/><Relationship Id="rId5" Type="http://schemas.openxmlformats.org/officeDocument/2006/relationships/image" Target="../media/image93.emf"/><Relationship Id="rId4" Type="http://schemas.openxmlformats.org/officeDocument/2006/relationships/oleObject" Target="file:///\\fileserver\seafishdrive\Virtual%20Teams\Market%20Data\RW%20work%20area\(2011%20onwards)%20current%20year\Market%20Insight\Reports\Protein%20Data%20Report\proteins%20info%20data-Master%20Temaplate%20Updated%20by%20GBS%2015.06.2012.xls!Unit%20Sales%20Chart"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4.xml"/><Relationship Id="rId1" Type="http://schemas.openxmlformats.org/officeDocument/2006/relationships/vmlDrawing" Target="../drawings/vmlDrawing3.vml"/><Relationship Id="rId5" Type="http://schemas.openxmlformats.org/officeDocument/2006/relationships/image" Target="../media/image94.emf"/><Relationship Id="rId4" Type="http://schemas.openxmlformats.org/officeDocument/2006/relationships/oleObject" Target="file:///\\fileserver\seafishdrive\Virtual%20Teams\Market%20Data\RW%20work%20area\(2011%20onwards)%20current%20year\Market%20Insight\Reports\Protein%20Data%20Report\proteins%20info%20data-Master%20Temaplate%20Updated%20by%20GBS%2015.06.2012.xls!Price%20Per%20Unit%20Chart"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www.seafish.org/media/publications/temp_secure/default.asp?FolderSpec=/media/publications/temp_secure/Retail+Market+Data/Retailer+In-Store+Activity&amp;sort=2"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4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image" Target="../media/image101.png"/><Relationship Id="rId16" Type="http://schemas.openxmlformats.org/officeDocument/2006/relationships/image" Target="../media/image115.png"/><Relationship Id="rId20" Type="http://schemas.openxmlformats.org/officeDocument/2006/relationships/image" Target="../media/image119.png"/><Relationship Id="rId1" Type="http://schemas.openxmlformats.org/officeDocument/2006/relationships/slideLayout" Target="../slideLayouts/slideLayout257.xml"/><Relationship Id="rId6" Type="http://schemas.openxmlformats.org/officeDocument/2006/relationships/image" Target="../media/image105.jpe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20.png"/><Relationship Id="rId1" Type="http://schemas.openxmlformats.org/officeDocument/2006/relationships/slideLayout" Target="../slideLayouts/slideLayout257.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021B9-4895-43BC-96F1-DDD9E0D27421}"/>
              </a:ext>
            </a:extLst>
          </p:cNvPr>
          <p:cNvSpPr>
            <a:spLocks noGrp="1"/>
          </p:cNvSpPr>
          <p:nvPr>
            <p:ph type="title"/>
          </p:nvPr>
        </p:nvSpPr>
        <p:spPr>
          <a:xfrm>
            <a:off x="625619" y="2885593"/>
            <a:ext cx="5619906" cy="823769"/>
          </a:xfrm>
        </p:spPr>
        <p:txBody>
          <a:bodyPr/>
          <a:lstStyle/>
          <a:p>
            <a:pPr algn="l"/>
            <a:r>
              <a:rPr lang="en-GB" dirty="0" smtClean="0"/>
              <a:t>Retail Overview Q2 2019</a:t>
            </a:r>
            <a:br>
              <a:rPr lang="en-GB" dirty="0" smtClean="0"/>
            </a:br>
            <a:r>
              <a:rPr lang="en-GB" dirty="0" smtClean="0">
                <a:solidFill>
                  <a:srgbClr val="FF0000"/>
                </a:solidFill>
              </a:rPr>
              <a:t>Inc </a:t>
            </a:r>
            <a:r>
              <a:rPr lang="en-GB" dirty="0">
                <a:solidFill>
                  <a:srgbClr val="FF0000"/>
                </a:solidFill>
              </a:rPr>
              <a:t>Frozen  </a:t>
            </a:r>
            <a:r>
              <a:rPr lang="en-GB" dirty="0" smtClean="0">
                <a:solidFill>
                  <a:srgbClr val="FF0000"/>
                </a:solidFill>
              </a:rPr>
              <a:t>By Segment Switching</a:t>
            </a: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5619" y="5697292"/>
            <a:ext cx="2846387" cy="485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a:spLocks noChangeArrowheads="1"/>
          </p:cNvSpPr>
          <p:nvPr/>
        </p:nvSpPr>
        <p:spPr bwMode="auto">
          <a:xfrm>
            <a:off x="5247862" y="4713356"/>
            <a:ext cx="3659278"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900" dirty="0">
                <a:solidFill>
                  <a:schemeClr val="bg1"/>
                </a:solidFill>
                <a:latin typeface="Arial Unicode MS" pitchFamily="34" charset="-128"/>
              </a:rPr>
              <a:t>NB</a:t>
            </a:r>
          </a:p>
          <a:p>
            <a:pPr>
              <a:spcBef>
                <a:spcPct val="0"/>
              </a:spcBef>
            </a:pPr>
            <a:r>
              <a:rPr lang="en-GB" altLang="en-US" sz="900" dirty="0" smtClean="0">
                <a:solidFill>
                  <a:srgbClr val="FFFF00"/>
                </a:solidFill>
                <a:ea typeface="Arial" panose="020B0604020202020204" pitchFamily="34" charset="0"/>
              </a:rPr>
              <a:t>Going </a:t>
            </a:r>
            <a:r>
              <a:rPr lang="en-GB" altLang="en-US" sz="900" dirty="0">
                <a:solidFill>
                  <a:srgbClr val="FFFF00"/>
                </a:solidFill>
                <a:ea typeface="Arial" panose="020B0604020202020204" pitchFamily="34" charset="0"/>
              </a:rPr>
              <a:t>Forward Scantrack data is now reported as UK (including discounters), as apposed to previously GB </a:t>
            </a:r>
            <a:r>
              <a:rPr lang="en-GB" altLang="en-US" sz="900" dirty="0" smtClean="0">
                <a:solidFill>
                  <a:srgbClr val="FFFF00"/>
                </a:solidFill>
                <a:ea typeface="Arial" panose="020B0604020202020204" pitchFamily="34" charset="0"/>
              </a:rPr>
              <a:t>(excluding discounters). Homescan </a:t>
            </a:r>
            <a:r>
              <a:rPr lang="en-GB" altLang="en-US" sz="900" dirty="0">
                <a:solidFill>
                  <a:srgbClr val="FFFF00"/>
                </a:solidFill>
                <a:ea typeface="Arial" panose="020B0604020202020204" pitchFamily="34" charset="0"/>
              </a:rPr>
              <a:t>remains unchanged as GB (including discounters)  </a:t>
            </a:r>
          </a:p>
          <a:p>
            <a:pPr>
              <a:spcBef>
                <a:spcPct val="0"/>
              </a:spcBef>
              <a:buClrTx/>
              <a:buFontTx/>
              <a:buNone/>
            </a:pPr>
            <a:r>
              <a:rPr lang="en-GB" altLang="en-US" sz="900" dirty="0" smtClean="0">
                <a:solidFill>
                  <a:schemeClr val="bg1"/>
                </a:solidFill>
                <a:latin typeface="Arial Unicode MS" pitchFamily="34" charset="-128"/>
              </a:rPr>
              <a:t>Share </a:t>
            </a:r>
            <a:r>
              <a:rPr lang="en-GB" altLang="en-US" sz="900" dirty="0">
                <a:solidFill>
                  <a:schemeClr val="bg1"/>
                </a:solidFill>
                <a:latin typeface="Arial Unicode MS" pitchFamily="34" charset="-128"/>
              </a:rPr>
              <a:t>of Trade  and switching  tables/ charts &amp; KPI Trees use Homescan data which is panel derived. As such, these charts should  only be  considered  indicative of trends. The stated values</a:t>
            </a:r>
            <a:r>
              <a:rPr lang="en-GB" altLang="en-US" sz="900" dirty="0" smtClean="0">
                <a:solidFill>
                  <a:schemeClr val="bg1"/>
                </a:solidFill>
                <a:latin typeface="Arial Unicode MS" pitchFamily="34" charset="-128"/>
              </a:rPr>
              <a:t>/ and % </a:t>
            </a:r>
            <a:r>
              <a:rPr lang="en-GB" altLang="en-US" sz="900" dirty="0">
                <a:solidFill>
                  <a:schemeClr val="bg1"/>
                </a:solidFill>
                <a:latin typeface="Arial Unicode MS" pitchFamily="34" charset="-128"/>
              </a:rPr>
              <a:t>share may not reflect the true share due to limitations in pick up, panel size and penetration and scaling The data is considered robust  (within its limitations) when penetration (% of panel purchasing) is greater than 1.0%.  NB In July 2013 Nielsen introduced new algorithms to closely align homescan and scantrack trends. As a result, homescan data can only be compared up to and post this </a:t>
            </a:r>
            <a:r>
              <a:rPr lang="en-GB" altLang="en-US" sz="900" dirty="0" smtClean="0">
                <a:solidFill>
                  <a:schemeClr val="bg1"/>
                </a:solidFill>
                <a:latin typeface="Arial Unicode MS" pitchFamily="34" charset="-128"/>
              </a:rPr>
              <a:t>event</a:t>
            </a:r>
          </a:p>
        </p:txBody>
      </p:sp>
      <p:sp>
        <p:nvSpPr>
          <p:cNvPr id="5" name="Title 1"/>
          <p:cNvSpPr txBox="1">
            <a:spLocks/>
          </p:cNvSpPr>
          <p:nvPr/>
        </p:nvSpPr>
        <p:spPr>
          <a:xfrm>
            <a:off x="512763" y="627745"/>
            <a:ext cx="8394376" cy="1143000"/>
          </a:xfrm>
          <a:prstGeom prst="rect">
            <a:avLst/>
          </a:prstGeom>
        </p:spPr>
        <p:txBody>
          <a:bodyPr vert="horz" lIns="0" tIns="0" rIns="0" bIns="0" rtlCol="0" anchor="t" anchorCtr="0">
            <a:noAutofit/>
          </a:bodyPr>
          <a:lstStyle>
            <a:lvl1pPr algn="r" defTabSz="914400" rtl="0" eaLnBrk="1" latinLnBrk="0" hangingPunct="1">
              <a:lnSpc>
                <a:spcPct val="90000"/>
              </a:lnSpc>
              <a:spcBef>
                <a:spcPct val="0"/>
              </a:spcBef>
              <a:buNone/>
              <a:defRPr sz="2800" kern="1200">
                <a:solidFill>
                  <a:schemeClr val="bg1"/>
                </a:solidFill>
                <a:latin typeface="+mj-lt"/>
                <a:ea typeface="+mj-ea"/>
                <a:cs typeface="+mj-cs"/>
              </a:defRPr>
            </a:lvl1pPr>
          </a:lstStyle>
          <a:p>
            <a:endParaRPr lang="en-GB" dirty="0">
              <a:solidFill>
                <a:schemeClr val="accent1">
                  <a:lumMod val="75000"/>
                </a:schemeClr>
              </a:solidFill>
            </a:endParaRPr>
          </a:p>
        </p:txBody>
      </p:sp>
      <p:sp>
        <p:nvSpPr>
          <p:cNvPr id="7" name="TextBox 6"/>
          <p:cNvSpPr txBox="1"/>
          <p:nvPr/>
        </p:nvSpPr>
        <p:spPr>
          <a:xfrm>
            <a:off x="625619" y="3674854"/>
            <a:ext cx="914400" cy="914400"/>
          </a:xfrm>
          <a:prstGeom prst="rect">
            <a:avLst/>
          </a:prstGeom>
          <a:noFill/>
        </p:spPr>
        <p:txBody>
          <a:bodyPr wrap="none" lIns="0" tIns="0" rIns="0" bIns="0" rtlCol="0">
            <a:noAutofit/>
          </a:bodyPr>
          <a:lstStyle/>
          <a:p>
            <a:pPr>
              <a:lnSpc>
                <a:spcPct val="90000"/>
              </a:lnSpc>
            </a:pPr>
            <a:r>
              <a:rPr lang="en-GB" sz="1600" dirty="0">
                <a:solidFill>
                  <a:schemeClr val="accent1"/>
                </a:solidFill>
              </a:rPr>
              <a:t>Retail Data: Nielsen 52 we  </a:t>
            </a:r>
            <a:r>
              <a:rPr lang="en-GB" sz="1600" dirty="0" smtClean="0">
                <a:solidFill>
                  <a:schemeClr val="accent1"/>
                </a:solidFill>
              </a:rPr>
              <a:t>15</a:t>
            </a:r>
            <a:r>
              <a:rPr lang="en-GB" sz="1600" dirty="0" smtClean="0">
                <a:solidFill>
                  <a:schemeClr val="accent1"/>
                </a:solidFill>
              </a:rPr>
              <a:t>.06.19</a:t>
            </a:r>
            <a:endParaRPr lang="en-GB" sz="1600" dirty="0" smtClean="0">
              <a:solidFill>
                <a:schemeClr val="accent1"/>
              </a:solidFill>
            </a:endParaRPr>
          </a:p>
        </p:txBody>
      </p:sp>
      <p:sp>
        <p:nvSpPr>
          <p:cNvPr id="6" name="TextBox 5"/>
          <p:cNvSpPr txBox="1"/>
          <p:nvPr/>
        </p:nvSpPr>
        <p:spPr>
          <a:xfrm>
            <a:off x="713082" y="6194066"/>
            <a:ext cx="2984273" cy="262393"/>
          </a:xfrm>
          <a:prstGeom prst="rect">
            <a:avLst/>
          </a:prstGeom>
          <a:noFill/>
        </p:spPr>
        <p:txBody>
          <a:bodyPr wrap="square" lIns="0" tIns="0" rIns="0" bIns="0" rtlCol="0">
            <a:noAutofit/>
          </a:bodyPr>
          <a:lstStyle/>
          <a:p>
            <a:pPr algn="l">
              <a:lnSpc>
                <a:spcPct val="90000"/>
              </a:lnSpc>
            </a:pPr>
            <a:r>
              <a:rPr lang="en-GB" sz="1600" dirty="0" smtClean="0">
                <a:solidFill>
                  <a:schemeClr val="bg1"/>
                </a:solidFill>
              </a:rPr>
              <a:t>S Pegg </a:t>
            </a:r>
            <a:r>
              <a:rPr lang="en-GB" sz="1600" dirty="0" smtClean="0">
                <a:solidFill>
                  <a:schemeClr val="accent1"/>
                </a:solidFill>
                <a:hlinkClick r:id="rId3"/>
              </a:rPr>
              <a:t>s_pegg@seafish.co.uk</a:t>
            </a:r>
            <a:endParaRPr lang="en-GB" sz="1600" dirty="0" smtClean="0">
              <a:solidFill>
                <a:schemeClr val="accent1"/>
              </a:solidFill>
            </a:endParaRPr>
          </a:p>
        </p:txBody>
      </p:sp>
    </p:spTree>
    <p:extLst>
      <p:ext uri="{BB962C8B-B14F-4D97-AF65-F5344CB8AC3E}">
        <p14:creationId xmlns:p14="http://schemas.microsoft.com/office/powerpoint/2010/main" val="14135968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50825" y="756897"/>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t>UK Market </a:t>
            </a:r>
            <a:r>
              <a:rPr lang="en-GB" altLang="en-US" sz="3400" b="0" dirty="0"/>
              <a:t>Sector </a:t>
            </a:r>
            <a:r>
              <a:rPr lang="en-GB" altLang="en-US" sz="3400" b="0" dirty="0" smtClean="0"/>
              <a:t>Share  </a:t>
            </a:r>
            <a:endParaRPr lang="en-GB" altLang="en-US" sz="3400" b="0" dirty="0"/>
          </a:p>
        </p:txBody>
      </p:sp>
      <p:pic>
        <p:nvPicPr>
          <p:cNvPr id="266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2" y="2523253"/>
            <a:ext cx="4465638" cy="282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531" name="Group 3"/>
          <p:cNvGraphicFramePr>
            <a:graphicFrameLocks noGrp="1"/>
          </p:cNvGraphicFramePr>
          <p:nvPr>
            <p:extLst>
              <p:ext uri="{D42A27DB-BD31-4B8C-83A1-F6EECF244321}">
                <p14:modId xmlns:p14="http://schemas.microsoft.com/office/powerpoint/2010/main" val="2773486529"/>
              </p:ext>
            </p:extLst>
          </p:nvPr>
        </p:nvGraphicFramePr>
        <p:xfrm>
          <a:off x="0" y="1534772"/>
          <a:ext cx="9147175" cy="1044493"/>
        </p:xfrm>
        <a:graphic>
          <a:graphicData uri="http://schemas.openxmlformats.org/drawingml/2006/table">
            <a:tbl>
              <a:tblPr/>
              <a:tblGrid>
                <a:gridCol w="4575175"/>
                <a:gridCol w="4572000"/>
              </a:tblGrid>
              <a:tr h="701675">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800" b="1" i="0" u="none" strike="noStrike" cap="none" normalizeH="0" baseline="0" dirty="0" smtClean="0">
                          <a:ln>
                            <a:noFill/>
                          </a:ln>
                          <a:solidFill>
                            <a:srgbClr val="0062AE"/>
                          </a:solidFill>
                          <a:effectLst/>
                          <a:latin typeface="Arial" pitchFamily="34" charset="0"/>
                          <a:cs typeface="Arial" pitchFamily="34" charset="0"/>
                        </a:rPr>
                        <a:t>Value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000" b="1" i="0" u="none" strike="noStrike" cap="none" normalizeH="0" baseline="0" dirty="0" smtClean="0">
                          <a:ln>
                            <a:noFill/>
                          </a:ln>
                          <a:solidFill>
                            <a:srgbClr val="0062AE"/>
                          </a:solidFill>
                          <a:effectLst/>
                          <a:latin typeface="Arial" pitchFamily="34" charset="0"/>
                          <a:cs typeface="Arial" pitchFamily="34" charset="0"/>
                        </a:rPr>
                        <a:t>£</a:t>
                      </a:r>
                      <a:r>
                        <a:rPr kumimoji="0" lang="en-GB" altLang="en-US" sz="2000" b="1" i="0" u="none" strike="noStrike" cap="none" normalizeH="0" baseline="0" dirty="0" smtClean="0">
                          <a:ln>
                            <a:noFill/>
                          </a:ln>
                          <a:solidFill>
                            <a:srgbClr val="0062AE"/>
                          </a:solidFill>
                          <a:effectLst/>
                          <a:latin typeface="Arial" pitchFamily="34" charset="0"/>
                          <a:cs typeface="Arial" pitchFamily="34" charset="0"/>
                        </a:rPr>
                        <a:t>3,814m</a:t>
                      </a:r>
                      <a:endParaRPr kumimoji="0" lang="en-GB" altLang="en-US" sz="2000" b="1" i="0" u="none" strike="noStrike" cap="none" normalizeH="0" baseline="0" dirty="0" smtClean="0">
                        <a:ln>
                          <a:noFill/>
                        </a:ln>
                        <a:solidFill>
                          <a:srgbClr val="0062AE"/>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000" b="1" i="0" u="none" strike="noStrike" cap="none" normalizeH="0" baseline="0" dirty="0" smtClean="0">
                          <a:ln>
                            <a:noFill/>
                          </a:ln>
                          <a:solidFill>
                            <a:srgbClr val="00B050"/>
                          </a:solidFill>
                          <a:effectLst/>
                          <a:latin typeface="Arial" pitchFamily="34" charset="0"/>
                          <a:cs typeface="Arial" pitchFamily="34" charset="0"/>
                        </a:rPr>
                        <a:t>+0.2%</a:t>
                      </a:r>
                      <a:endParaRPr kumimoji="0" lang="en-GB" altLang="en-US" sz="2000" b="1" i="0" u="none" strike="noStrike" cap="none" normalizeH="0" baseline="0" dirty="0" smtClean="0">
                        <a:ln>
                          <a:noFill/>
                        </a:ln>
                        <a:solidFill>
                          <a:srgbClr val="00B050"/>
                        </a:solidFill>
                        <a:effectLst/>
                        <a:latin typeface="Arial" pitchFamily="34" charset="0"/>
                        <a:cs typeface="Arial" pitchFamily="34" charset="0"/>
                      </a:endParaRP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800" b="1" i="0" u="none" strike="noStrike" cap="none" normalizeH="0" baseline="0" dirty="0" smtClean="0">
                          <a:ln>
                            <a:noFill/>
                          </a:ln>
                          <a:solidFill>
                            <a:srgbClr val="0062AE"/>
                          </a:solidFill>
                          <a:effectLst/>
                          <a:latin typeface="Arial" pitchFamily="34" charset="0"/>
                          <a:cs typeface="Arial" pitchFamily="34" charset="0"/>
                        </a:rPr>
                        <a:t>Volume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000" b="1" i="0" u="none" strike="noStrike" cap="none" normalizeH="0" baseline="0" dirty="0" smtClean="0">
                          <a:ln>
                            <a:noFill/>
                          </a:ln>
                          <a:solidFill>
                            <a:srgbClr val="0062AE"/>
                          </a:solidFill>
                          <a:effectLst/>
                          <a:latin typeface="Arial" pitchFamily="34" charset="0"/>
                          <a:cs typeface="Arial" pitchFamily="34" charset="0"/>
                        </a:rPr>
                        <a:t>392.4 </a:t>
                      </a:r>
                      <a:r>
                        <a:rPr kumimoji="0" lang="en-GB" altLang="en-US" sz="2000" b="1" i="0" u="none" strike="noStrike" cap="none" normalizeH="0" baseline="0" dirty="0" smtClean="0">
                          <a:ln>
                            <a:noFill/>
                          </a:ln>
                          <a:solidFill>
                            <a:srgbClr val="0062AE"/>
                          </a:solidFill>
                          <a:effectLst/>
                          <a:latin typeface="Arial" pitchFamily="34" charset="0"/>
                          <a:cs typeface="Arial" pitchFamily="34" charset="0"/>
                        </a:rPr>
                        <a:t>M kg’s </a:t>
                      </a:r>
                      <a:r>
                        <a:rPr kumimoji="0" lang="en-GB" altLang="en-US" sz="2000" b="1" i="0" u="none" strike="noStrike" cap="none" normalizeH="0" baseline="0" dirty="0" smtClean="0">
                          <a:ln>
                            <a:noFill/>
                          </a:ln>
                          <a:solidFill>
                            <a:srgbClr val="FF0000"/>
                          </a:solidFill>
                          <a:effectLst/>
                          <a:latin typeface="Arial" pitchFamily="34" charset="0"/>
                          <a:cs typeface="Arial" pitchFamily="34" charset="0"/>
                        </a:rPr>
                        <a:t>-0.9%</a:t>
                      </a:r>
                      <a:endParaRPr kumimoji="0" lang="en-GB" altLang="en-US" sz="2000" b="1" i="0" u="none" strike="noStrike" cap="none" normalizeH="0" baseline="0" dirty="0" smtClean="0">
                        <a:ln>
                          <a:noFill/>
                        </a:ln>
                        <a:solidFill>
                          <a:srgbClr val="FF0000"/>
                        </a:solidFill>
                        <a:effectLst/>
                        <a:latin typeface="Arial" pitchFamily="34" charset="0"/>
                        <a:cs typeface="Arial" pitchFamily="34" charset="0"/>
                      </a:endParaRP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aphicFrame>
        <p:nvGraphicFramePr>
          <p:cNvPr id="22541" name="Group 13"/>
          <p:cNvGraphicFramePr>
            <a:graphicFrameLocks noGrp="1"/>
          </p:cNvGraphicFramePr>
          <p:nvPr>
            <p:extLst>
              <p:ext uri="{D42A27DB-BD31-4B8C-83A1-F6EECF244321}">
                <p14:modId xmlns:p14="http://schemas.microsoft.com/office/powerpoint/2010/main" val="2617055337"/>
              </p:ext>
            </p:extLst>
          </p:nvPr>
        </p:nvGraphicFramePr>
        <p:xfrm>
          <a:off x="825980" y="3533844"/>
          <a:ext cx="3530600" cy="678420"/>
        </p:xfrm>
        <a:graphic>
          <a:graphicData uri="http://schemas.openxmlformats.org/drawingml/2006/table">
            <a:tbl>
              <a:tblPr/>
              <a:tblGrid>
                <a:gridCol w="1511300"/>
                <a:gridCol w="1155700"/>
                <a:gridCol w="863600"/>
              </a:tblGrid>
              <a:tr h="67842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62.1% </a:t>
                      </a: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a:t>
                      </a: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0.2%)</a:t>
                      </a:r>
                      <a:endParaRPr kumimoji="0" lang="en-GB" altLang="en-US" sz="1200" b="1" i="0" u="none" strike="noStrike" cap="none" normalizeH="0" baseline="0" dirty="0" smtClean="0">
                        <a:ln>
                          <a:noFill/>
                        </a:ln>
                        <a:solidFill>
                          <a:srgbClr val="C00000"/>
                        </a:solidFill>
                        <a:effectLst/>
                        <a:latin typeface="Arial" pitchFamily="34" charset="0"/>
                        <a:cs typeface="Arial" pitchFamily="34" charset="0"/>
                      </a:endParaRP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23.7% </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(-0.3%)</a:t>
                      </a:r>
                      <a:endParaRPr kumimoji="0" lang="en-GB" altLang="en-US" sz="1200" b="1" i="0" u="none" strike="noStrike" cap="none" normalizeH="0" baseline="0" dirty="0" smtClean="0">
                        <a:ln>
                          <a:noFill/>
                        </a:ln>
                        <a:solidFill>
                          <a:srgbClr val="C00000"/>
                        </a:solidFill>
                        <a:effectLst/>
                        <a:latin typeface="Arial" pitchFamily="34" charset="0"/>
                        <a:cs typeface="Arial" pitchFamily="34" charset="0"/>
                      </a:endParaRP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14.2%</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00B050"/>
                          </a:solidFill>
                          <a:effectLst/>
                          <a:latin typeface="Arial" pitchFamily="34" charset="0"/>
                          <a:cs typeface="Arial" pitchFamily="34" charset="0"/>
                        </a:rPr>
                        <a:t>(+1.2%)</a:t>
                      </a:r>
                      <a:endParaRPr kumimoji="0" lang="en-GB" altLang="en-US" sz="1200" b="1" i="0" u="none" strike="noStrike" cap="none" normalizeH="0" baseline="0" dirty="0" smtClean="0">
                        <a:ln>
                          <a:noFill/>
                        </a:ln>
                        <a:solidFill>
                          <a:srgbClr val="00B050"/>
                        </a:solidFill>
                        <a:effectLst/>
                        <a:latin typeface="Arial" pitchFamily="34" charset="0"/>
                        <a:cs typeface="Arial" pitchFamily="34" charset="0"/>
                      </a:endParaRPr>
                    </a:p>
                  </a:txBody>
                  <a:tcPr marL="90000" marR="90000" marT="76896" marB="46800" horzOverflow="overflow">
                    <a:lnL>
                      <a:noFill/>
                    </a:lnL>
                    <a:lnR>
                      <a:noFill/>
                    </a:lnR>
                    <a:lnT>
                      <a:noFill/>
                    </a:lnT>
                    <a:lnB>
                      <a:noFill/>
                    </a:lnB>
                    <a:lnTlToBr>
                      <a:noFill/>
                    </a:lnTlToBr>
                    <a:lnBlToTr>
                      <a:noFill/>
                    </a:lnBlToTr>
                    <a:noFill/>
                  </a:tcPr>
                </a:tc>
              </a:tr>
            </a:tbl>
          </a:graphicData>
        </a:graphic>
      </p:graphicFrame>
      <p:graphicFrame>
        <p:nvGraphicFramePr>
          <p:cNvPr id="22545" name="Group 17"/>
          <p:cNvGraphicFramePr>
            <a:graphicFrameLocks noGrp="1"/>
          </p:cNvGraphicFramePr>
          <p:nvPr>
            <p:extLst>
              <p:ext uri="{D42A27DB-BD31-4B8C-83A1-F6EECF244321}">
                <p14:modId xmlns:p14="http://schemas.microsoft.com/office/powerpoint/2010/main" val="1198468169"/>
              </p:ext>
            </p:extLst>
          </p:nvPr>
        </p:nvGraphicFramePr>
        <p:xfrm>
          <a:off x="4716463" y="3479459"/>
          <a:ext cx="3890962" cy="458788"/>
        </p:xfrm>
        <a:graphic>
          <a:graphicData uri="http://schemas.openxmlformats.org/drawingml/2006/table">
            <a:tbl>
              <a:tblPr/>
              <a:tblGrid>
                <a:gridCol w="1800225"/>
                <a:gridCol w="1154112"/>
                <a:gridCol w="936625"/>
              </a:tblGrid>
              <a:tr h="458788">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43.4%</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34.8%</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21.9%</a:t>
                      </a:r>
                    </a:p>
                  </a:txBody>
                  <a:tcPr marL="90000" marR="90000" marT="76896" marB="46800" horzOverflow="overflow">
                    <a:lnL>
                      <a:noFill/>
                    </a:lnL>
                    <a:lnR>
                      <a:noFill/>
                    </a:lnR>
                    <a:lnT>
                      <a:noFill/>
                    </a:lnT>
                    <a:lnB>
                      <a:noFill/>
                    </a:lnB>
                    <a:lnTlToBr>
                      <a:noFill/>
                    </a:lnTlToBr>
                    <a:lnBlToTr>
                      <a:noFill/>
                    </a:lnBlToTr>
                    <a:noFill/>
                  </a:tcPr>
                </a:tc>
              </a:tr>
            </a:tbl>
          </a:graphicData>
        </a:graphic>
      </p:graphicFrame>
      <p:pic>
        <p:nvPicPr>
          <p:cNvPr id="26644" name="Picture 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572000" y="2419341"/>
            <a:ext cx="43243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550" name="Group 22"/>
          <p:cNvGraphicFramePr>
            <a:graphicFrameLocks noGrp="1"/>
          </p:cNvGraphicFramePr>
          <p:nvPr>
            <p:extLst>
              <p:ext uri="{D42A27DB-BD31-4B8C-83A1-F6EECF244321}">
                <p14:modId xmlns:p14="http://schemas.microsoft.com/office/powerpoint/2010/main" val="786681113"/>
              </p:ext>
            </p:extLst>
          </p:nvPr>
        </p:nvGraphicFramePr>
        <p:xfrm>
          <a:off x="5410200" y="3509966"/>
          <a:ext cx="3387725" cy="601089"/>
        </p:xfrm>
        <a:graphic>
          <a:graphicData uri="http://schemas.openxmlformats.org/drawingml/2006/table">
            <a:tbl>
              <a:tblPr/>
              <a:tblGrid>
                <a:gridCol w="1181100"/>
                <a:gridCol w="1076325"/>
                <a:gridCol w="1130300"/>
              </a:tblGrid>
              <a:tr h="458787">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45.9%</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00B050"/>
                          </a:solidFill>
                          <a:effectLst/>
                          <a:latin typeface="Arial" pitchFamily="34" charset="0"/>
                          <a:cs typeface="Arial" pitchFamily="34" charset="0"/>
                        </a:rPr>
                        <a:t>(+2.3%)</a:t>
                      </a:r>
                      <a:endParaRPr kumimoji="0" lang="en-GB" altLang="en-US" sz="1200" b="1" i="0" u="none" strike="noStrike" cap="none" normalizeH="0" baseline="0" dirty="0" smtClean="0">
                        <a:ln>
                          <a:noFill/>
                        </a:ln>
                        <a:solidFill>
                          <a:srgbClr val="00B050"/>
                        </a:solidFill>
                        <a:effectLst/>
                        <a:latin typeface="Arial" pitchFamily="34" charset="0"/>
                        <a:cs typeface="Arial" pitchFamily="34" charset="0"/>
                      </a:endParaRP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33.3%</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(-2.2</a:t>
                      </a: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20.8%</a:t>
                      </a:r>
                      <a:endParaRPr kumimoji="0" lang="en-GB" altLang="en-US"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0000"/>
                          </a:solidFill>
                          <a:effectLst/>
                          <a:latin typeface="Arial" pitchFamily="34" charset="0"/>
                          <a:cs typeface="Arial" pitchFamily="34" charset="0"/>
                        </a:rPr>
                        <a:t>(-1.3</a:t>
                      </a:r>
                      <a:r>
                        <a:rPr kumimoji="0" lang="en-GB" altLang="en-US" sz="1200" b="1" i="0" u="none" strike="noStrike" cap="none" normalizeH="0" baseline="0" dirty="0" smtClean="0">
                          <a:ln>
                            <a:noFill/>
                          </a:ln>
                          <a:solidFill>
                            <a:srgbClr val="FF0000"/>
                          </a:solidFill>
                          <a:effectLst/>
                          <a:latin typeface="Arial" pitchFamily="34" charset="0"/>
                          <a:cs typeface="Arial" pitchFamily="34" charset="0"/>
                        </a:rPr>
                        <a:t>%)</a:t>
                      </a:r>
                    </a:p>
                  </a:txBody>
                  <a:tcPr marL="90000" marR="90000" marT="76896" marB="46800" horzOverflow="overflow">
                    <a:lnL>
                      <a:noFill/>
                    </a:lnL>
                    <a:lnR>
                      <a:noFill/>
                    </a:lnR>
                    <a:lnT>
                      <a:noFill/>
                    </a:lnT>
                    <a:lnB>
                      <a:noFill/>
                    </a:lnB>
                    <a:lnTlToBr>
                      <a:noFill/>
                    </a:lnTlToBr>
                    <a:lnBlToTr>
                      <a:noFill/>
                    </a:lnBlToTr>
                    <a:noFill/>
                  </a:tcPr>
                </a:tc>
              </a:tr>
            </a:tbl>
          </a:graphicData>
        </a:graphic>
      </p:graphicFrame>
      <p:sp>
        <p:nvSpPr>
          <p:cNvPr id="26671" name="Rectangle 58"/>
          <p:cNvSpPr>
            <a:spLocks noChangeArrowheads="1"/>
          </p:cNvSpPr>
          <p:nvPr/>
        </p:nvSpPr>
        <p:spPr bwMode="auto">
          <a:xfrm>
            <a:off x="250825" y="5799917"/>
            <a:ext cx="864235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2000" b="0" dirty="0" smtClean="0"/>
              <a:t>Easing prices help grow chilled </a:t>
            </a:r>
            <a:r>
              <a:rPr lang="en-GB" altLang="en-US" sz="2000" dirty="0" smtClean="0"/>
              <a:t>volumes</a:t>
            </a:r>
            <a:endParaRPr lang="en-GB" altLang="en-US" sz="2000" b="0" dirty="0"/>
          </a:p>
        </p:txBody>
      </p:sp>
      <p:sp>
        <p:nvSpPr>
          <p:cNvPr id="26672" name="Text Box 3"/>
          <p:cNvSpPr txBox="1">
            <a:spLocks noChangeArrowheads="1"/>
          </p:cNvSpPr>
          <p:nvPr/>
        </p:nvSpPr>
        <p:spPr bwMode="auto">
          <a:xfrm>
            <a:off x="0" y="6524625"/>
            <a:ext cx="9144000"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rPr>
              <a:t>Source: Nielsen Scantrack 52 we </a:t>
            </a:r>
            <a:r>
              <a:rPr lang="en-GB" altLang="en-US" sz="1000" b="0" dirty="0" smtClean="0">
                <a:solidFill>
                  <a:srgbClr val="0070C0"/>
                </a:solidFill>
              </a:rPr>
              <a:t>15.06.19</a:t>
            </a:r>
            <a:endParaRPr lang="en-GB" altLang="en-US" sz="1000" b="0" dirty="0">
              <a:solidFill>
                <a:srgbClr val="0070C0"/>
              </a:solidFill>
            </a:endParaRPr>
          </a:p>
          <a:p>
            <a:pPr algn="ctr" eaLnBrk="1" hangingPunct="1">
              <a:spcBef>
                <a:spcPct val="0"/>
              </a:spcBef>
              <a:buClrTx/>
              <a:buFontTx/>
              <a:buNone/>
            </a:pPr>
            <a:endParaRPr lang="en-GB" altLang="en-US" sz="1000" b="0" dirty="0">
              <a:solidFill>
                <a:srgbClr val="0070C0"/>
              </a:solidFill>
            </a:endParaRPr>
          </a:p>
        </p:txBody>
      </p:sp>
      <p:sp>
        <p:nvSpPr>
          <p:cNvPr id="2" name="TextBox 1"/>
          <p:cNvSpPr txBox="1"/>
          <p:nvPr/>
        </p:nvSpPr>
        <p:spPr>
          <a:xfrm>
            <a:off x="2530549" y="5252484"/>
            <a:ext cx="754911" cy="297711"/>
          </a:xfrm>
          <a:prstGeom prst="rect">
            <a:avLst/>
          </a:prstGeom>
        </p:spPr>
        <p:txBody>
          <a:bodyPr vert="horz" wrap="square" lIns="91440" tIns="45720" rIns="91440" bIns="45720" rtlCol="0" anchor="t">
            <a:normAutofit fontScale="55000" lnSpcReduction="20000"/>
          </a:bodyPr>
          <a:lstStyle/>
          <a:p>
            <a:endParaRPr lang="en-GB" sz="2800" dirty="0" smtClean="0">
              <a:solidFill>
                <a:srgbClr val="18A2FF"/>
              </a:solidFill>
            </a:endParaRPr>
          </a:p>
        </p:txBody>
      </p:sp>
      <p:sp>
        <p:nvSpPr>
          <p:cNvPr id="3" name="TextBox 2"/>
          <p:cNvSpPr txBox="1"/>
          <p:nvPr/>
        </p:nvSpPr>
        <p:spPr>
          <a:xfrm>
            <a:off x="1552353" y="5550195"/>
            <a:ext cx="1637414" cy="127591"/>
          </a:xfrm>
          <a:prstGeom prst="rect">
            <a:avLst/>
          </a:prstGeom>
        </p:spPr>
        <p:txBody>
          <a:bodyPr vert="horz" wrap="square" lIns="91440" tIns="45720" rIns="91440" bIns="45720" rtlCol="0" anchor="t">
            <a:normAutofit fontScale="25000" lnSpcReduction="20000"/>
          </a:bodyPr>
          <a:lstStyle/>
          <a:p>
            <a:endParaRPr lang="en-GB" sz="2800" dirty="0" smtClean="0">
              <a:solidFill>
                <a:srgbClr val="18A2FF"/>
              </a:solidFill>
            </a:endParaRPr>
          </a:p>
        </p:txBody>
      </p:sp>
      <p:sp>
        <p:nvSpPr>
          <p:cNvPr id="4" name="Rectangle 3"/>
          <p:cNvSpPr/>
          <p:nvPr/>
        </p:nvSpPr>
        <p:spPr>
          <a:xfrm>
            <a:off x="3910601" y="4685045"/>
            <a:ext cx="1322798" cy="230832"/>
          </a:xfrm>
          <a:prstGeom prst="rect">
            <a:avLst/>
          </a:prstGeom>
        </p:spPr>
        <p:txBody>
          <a:bodyPr wrap="none">
            <a:spAutoFit/>
          </a:bodyPr>
          <a:lstStyle/>
          <a:p>
            <a:r>
              <a:rPr lang="en-GB" altLang="en-US" sz="900" b="1" dirty="0" smtClean="0">
                <a:latin typeface="Arial" pitchFamily="34" charset="0"/>
                <a:cs typeface="Arial" pitchFamily="34" charset="0"/>
              </a:rPr>
              <a:t>(Chg = % Share </a:t>
            </a:r>
            <a:r>
              <a:rPr lang="en-GB" altLang="en-US" sz="900" b="1" dirty="0">
                <a:latin typeface="Arial" pitchFamily="34" charset="0"/>
                <a:cs typeface="Arial" pitchFamily="34" charset="0"/>
              </a:rPr>
              <a:t>Chg </a:t>
            </a:r>
            <a:endParaRPr lang="en-GB" sz="900" dirty="0"/>
          </a:p>
        </p:txBody>
      </p:sp>
    </p:spTree>
    <p:extLst>
      <p:ext uri="{BB962C8B-B14F-4D97-AF65-F5344CB8AC3E}">
        <p14:creationId xmlns:p14="http://schemas.microsoft.com/office/powerpoint/2010/main" val="4221011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15911" y="4558471"/>
            <a:ext cx="8642350"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68275" indent="-168275">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1pPr>
            <a:lvl2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2pPr>
            <a:lvl3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3pPr>
            <a:lvl4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4pPr>
            <a:lvl5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9pPr>
          </a:lstStyle>
          <a:p>
            <a:pPr>
              <a:lnSpc>
                <a:spcPct val="150000"/>
              </a:lnSpc>
              <a:buClr>
                <a:srgbClr val="0062AE"/>
              </a:buClr>
              <a:buFont typeface="Arial Unicode MS" pitchFamily="34" charset="-128"/>
              <a:buChar char="•"/>
              <a:defRPr/>
            </a:pPr>
            <a:r>
              <a:rPr lang="en-GB" altLang="en-US" sz="1400" b="0" dirty="0" smtClean="0">
                <a:solidFill>
                  <a:schemeClr val="accent1">
                    <a:lumMod val="75000"/>
                  </a:schemeClr>
                </a:solidFill>
              </a:rPr>
              <a:t>Total seafood: fewer shoppers are shopping less often and  spending more on smaller baskets</a:t>
            </a:r>
          </a:p>
          <a:p>
            <a:pPr>
              <a:lnSpc>
                <a:spcPct val="150000"/>
              </a:lnSpc>
              <a:buClr>
                <a:srgbClr val="0062AE"/>
              </a:buClr>
              <a:buFont typeface="Arial Unicode MS" pitchFamily="34" charset="-128"/>
              <a:buChar char="•"/>
              <a:defRPr/>
            </a:pPr>
            <a:r>
              <a:rPr lang="en-GB" altLang="en-US" sz="1400" b="0" dirty="0">
                <a:solidFill>
                  <a:schemeClr val="accent1">
                    <a:lumMod val="75000"/>
                  </a:schemeClr>
                </a:solidFill>
              </a:rPr>
              <a:t>Chilled seafood: </a:t>
            </a:r>
            <a:r>
              <a:rPr lang="en-GB" altLang="en-US" sz="1400" b="0" dirty="0" smtClean="0">
                <a:solidFill>
                  <a:schemeClr val="accent1">
                    <a:lumMod val="75000"/>
                  </a:schemeClr>
                </a:solidFill>
              </a:rPr>
              <a:t>more </a:t>
            </a:r>
            <a:r>
              <a:rPr lang="en-GB" altLang="en-US" sz="1400" b="0" dirty="0">
                <a:solidFill>
                  <a:schemeClr val="accent1">
                    <a:lumMod val="75000"/>
                  </a:schemeClr>
                </a:solidFill>
              </a:rPr>
              <a:t>shoppers </a:t>
            </a:r>
            <a:r>
              <a:rPr lang="en-GB" altLang="en-US" sz="1400" b="0" dirty="0" smtClean="0">
                <a:solidFill>
                  <a:schemeClr val="accent1">
                    <a:lumMod val="75000"/>
                  </a:schemeClr>
                </a:solidFill>
              </a:rPr>
              <a:t>are </a:t>
            </a:r>
            <a:r>
              <a:rPr lang="en-GB" altLang="en-US" sz="1400" b="0" dirty="0">
                <a:solidFill>
                  <a:schemeClr val="accent1">
                    <a:lumMod val="75000"/>
                  </a:schemeClr>
                </a:solidFill>
              </a:rPr>
              <a:t>shopping </a:t>
            </a:r>
            <a:r>
              <a:rPr lang="en-GB" altLang="en-US" sz="1400" b="0" dirty="0" smtClean="0">
                <a:solidFill>
                  <a:schemeClr val="accent1">
                    <a:lumMod val="75000"/>
                  </a:schemeClr>
                </a:solidFill>
              </a:rPr>
              <a:t>less </a:t>
            </a:r>
            <a:r>
              <a:rPr lang="en-GB" altLang="en-US" sz="1400" b="0" dirty="0">
                <a:solidFill>
                  <a:schemeClr val="accent1">
                    <a:lumMod val="75000"/>
                  </a:schemeClr>
                </a:solidFill>
              </a:rPr>
              <a:t>often </a:t>
            </a:r>
            <a:r>
              <a:rPr lang="en-GB" altLang="en-US" sz="1400" b="0" dirty="0" smtClean="0">
                <a:solidFill>
                  <a:schemeClr val="accent1">
                    <a:lumMod val="75000"/>
                  </a:schemeClr>
                </a:solidFill>
              </a:rPr>
              <a:t>and </a:t>
            </a:r>
            <a:r>
              <a:rPr lang="en-GB" altLang="en-US" sz="1400" b="0" dirty="0">
                <a:solidFill>
                  <a:schemeClr val="accent1">
                    <a:lumMod val="75000"/>
                  </a:schemeClr>
                </a:solidFill>
              </a:rPr>
              <a:t>spending more </a:t>
            </a:r>
            <a:r>
              <a:rPr lang="en-GB" altLang="en-US" sz="1400" b="0" dirty="0" smtClean="0">
                <a:solidFill>
                  <a:schemeClr val="accent1">
                    <a:lumMod val="75000"/>
                  </a:schemeClr>
                </a:solidFill>
              </a:rPr>
              <a:t>on larger </a:t>
            </a:r>
            <a:r>
              <a:rPr lang="en-GB" altLang="en-US" sz="1400" b="0" dirty="0">
                <a:solidFill>
                  <a:schemeClr val="accent1">
                    <a:lumMod val="75000"/>
                  </a:schemeClr>
                </a:solidFill>
              </a:rPr>
              <a:t>baskets</a:t>
            </a:r>
          </a:p>
          <a:p>
            <a:pPr>
              <a:lnSpc>
                <a:spcPct val="150000"/>
              </a:lnSpc>
              <a:buClr>
                <a:srgbClr val="0062AE"/>
              </a:buClr>
              <a:buFont typeface="Arial Unicode MS" pitchFamily="34" charset="-128"/>
              <a:buChar char="•"/>
              <a:defRPr/>
            </a:pPr>
            <a:r>
              <a:rPr lang="en-GB" altLang="en-US" sz="1400" b="0" dirty="0">
                <a:solidFill>
                  <a:schemeClr val="accent1">
                    <a:lumMod val="75000"/>
                  </a:schemeClr>
                </a:solidFill>
              </a:rPr>
              <a:t>Frozen seafood: fewer shoppers </a:t>
            </a:r>
            <a:r>
              <a:rPr lang="en-GB" altLang="en-US" sz="1400" b="0" dirty="0" smtClean="0">
                <a:solidFill>
                  <a:schemeClr val="accent1">
                    <a:lumMod val="75000"/>
                  </a:schemeClr>
                </a:solidFill>
              </a:rPr>
              <a:t>are </a:t>
            </a:r>
            <a:r>
              <a:rPr lang="en-GB" altLang="en-US" sz="1400" b="0" dirty="0">
                <a:solidFill>
                  <a:schemeClr val="accent1">
                    <a:lumMod val="75000"/>
                  </a:schemeClr>
                </a:solidFill>
              </a:rPr>
              <a:t>shopping </a:t>
            </a:r>
            <a:r>
              <a:rPr lang="en-GB" altLang="en-US" sz="1400" b="0" dirty="0" smtClean="0">
                <a:solidFill>
                  <a:schemeClr val="accent1">
                    <a:lumMod val="75000"/>
                  </a:schemeClr>
                </a:solidFill>
              </a:rPr>
              <a:t>less </a:t>
            </a:r>
            <a:r>
              <a:rPr lang="en-GB" altLang="en-US" sz="1400" b="0" dirty="0">
                <a:solidFill>
                  <a:schemeClr val="accent1">
                    <a:lumMod val="75000"/>
                  </a:schemeClr>
                </a:solidFill>
              </a:rPr>
              <a:t>often and spending more on </a:t>
            </a:r>
            <a:r>
              <a:rPr lang="en-GB" altLang="en-US" sz="1400" b="0" dirty="0" smtClean="0">
                <a:solidFill>
                  <a:schemeClr val="accent1">
                    <a:lumMod val="75000"/>
                  </a:schemeClr>
                </a:solidFill>
              </a:rPr>
              <a:t>larger </a:t>
            </a:r>
            <a:r>
              <a:rPr lang="en-GB" altLang="en-US" sz="1400" b="0" dirty="0" smtClean="0">
                <a:solidFill>
                  <a:schemeClr val="accent1">
                    <a:lumMod val="75000"/>
                  </a:schemeClr>
                </a:solidFill>
              </a:rPr>
              <a:t>baskets</a:t>
            </a:r>
            <a:endParaRPr lang="en-GB" altLang="en-US" sz="1400" b="0" dirty="0">
              <a:solidFill>
                <a:schemeClr val="accent1">
                  <a:lumMod val="75000"/>
                </a:schemeClr>
              </a:solidFill>
            </a:endParaRPr>
          </a:p>
          <a:p>
            <a:pPr>
              <a:lnSpc>
                <a:spcPct val="150000"/>
              </a:lnSpc>
              <a:buClr>
                <a:srgbClr val="0062AE"/>
              </a:buClr>
              <a:buFont typeface="Arial Unicode MS" pitchFamily="34" charset="-128"/>
              <a:buChar char="•"/>
              <a:defRPr/>
            </a:pPr>
            <a:r>
              <a:rPr lang="en-GB" altLang="en-US" sz="1400" b="0" dirty="0" smtClean="0">
                <a:solidFill>
                  <a:schemeClr val="accent1">
                    <a:lumMod val="75000"/>
                  </a:schemeClr>
                </a:solidFill>
              </a:rPr>
              <a:t>Ambient seafood: </a:t>
            </a:r>
            <a:r>
              <a:rPr lang="en-GB" altLang="en-US" sz="1400" b="0" dirty="0">
                <a:solidFill>
                  <a:schemeClr val="accent1">
                    <a:lumMod val="75000"/>
                  </a:schemeClr>
                </a:solidFill>
              </a:rPr>
              <a:t>fewer shoppers </a:t>
            </a:r>
            <a:r>
              <a:rPr lang="en-GB" altLang="en-US" sz="1400" b="0" dirty="0" smtClean="0">
                <a:solidFill>
                  <a:schemeClr val="accent1">
                    <a:lumMod val="75000"/>
                  </a:schemeClr>
                </a:solidFill>
              </a:rPr>
              <a:t>are shopping less often, </a:t>
            </a:r>
            <a:r>
              <a:rPr lang="en-GB" altLang="en-US" sz="1400" b="0" dirty="0">
                <a:solidFill>
                  <a:schemeClr val="accent1">
                    <a:lumMod val="75000"/>
                  </a:schemeClr>
                </a:solidFill>
              </a:rPr>
              <a:t>and spending more on </a:t>
            </a:r>
            <a:r>
              <a:rPr lang="en-GB" altLang="en-US" sz="1400" b="0" dirty="0" smtClean="0">
                <a:solidFill>
                  <a:schemeClr val="accent1">
                    <a:lumMod val="75000"/>
                  </a:schemeClr>
                </a:solidFill>
              </a:rPr>
              <a:t>larger </a:t>
            </a:r>
            <a:r>
              <a:rPr lang="en-GB" altLang="en-US" sz="1400" b="0" dirty="0">
                <a:solidFill>
                  <a:schemeClr val="accent1">
                    <a:lumMod val="75000"/>
                  </a:schemeClr>
                </a:solidFill>
              </a:rPr>
              <a:t>baskets</a:t>
            </a:r>
          </a:p>
          <a:p>
            <a:pPr>
              <a:buClr>
                <a:srgbClr val="0062AE"/>
              </a:buClr>
              <a:buFont typeface="Arial Unicode MS" pitchFamily="34" charset="-128"/>
              <a:buChar char="•"/>
              <a:defRPr/>
            </a:pPr>
            <a:endParaRPr lang="en-GB" altLang="en-US" sz="1400" b="0" dirty="0">
              <a:solidFill>
                <a:srgbClr val="0070C0"/>
              </a:solidFill>
            </a:endParaRPr>
          </a:p>
          <a:p>
            <a:pPr>
              <a:buClr>
                <a:srgbClr val="0062AE"/>
              </a:buClr>
              <a:buFont typeface="Arial Unicode MS" pitchFamily="34" charset="-128"/>
              <a:buChar char="•"/>
              <a:defRPr/>
            </a:pPr>
            <a:endParaRPr lang="en-GB" altLang="en-US" sz="1400" b="0" dirty="0">
              <a:solidFill>
                <a:srgbClr val="0062AE"/>
              </a:solidFill>
            </a:endParaRPr>
          </a:p>
          <a:p>
            <a:pPr marL="169863">
              <a:buClrTx/>
              <a:buFontTx/>
              <a:buNone/>
              <a:defRPr/>
            </a:pPr>
            <a:endParaRPr lang="en-GB" altLang="en-US" sz="1400" b="0" dirty="0" smtClean="0">
              <a:solidFill>
                <a:srgbClr val="0062AE"/>
              </a:solidFill>
            </a:endParaRPr>
          </a:p>
        </p:txBody>
      </p:sp>
      <p:sp>
        <p:nvSpPr>
          <p:cNvPr id="27650" name="Text Box 1"/>
          <p:cNvSpPr txBox="1">
            <a:spLocks noChangeArrowheads="1"/>
          </p:cNvSpPr>
          <p:nvPr/>
        </p:nvSpPr>
        <p:spPr bwMode="auto">
          <a:xfrm>
            <a:off x="250823" y="395482"/>
            <a:ext cx="8707438"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smtClean="0"/>
              <a:t>Seafood Sector KPI’s</a:t>
            </a:r>
          </a:p>
          <a:p>
            <a:pPr algn="ctr" eaLnBrk="1" hangingPunct="1">
              <a:spcBef>
                <a:spcPct val="0"/>
              </a:spcBef>
              <a:buClrTx/>
              <a:buFontTx/>
              <a:buNone/>
            </a:pPr>
            <a:endParaRPr lang="en-GB" altLang="en-US" sz="2000" dirty="0"/>
          </a:p>
        </p:txBody>
      </p:sp>
      <p:sp>
        <p:nvSpPr>
          <p:cNvPr id="27651" name="Text Box 2"/>
          <p:cNvSpPr txBox="1">
            <a:spLocks noChangeArrowheads="1"/>
          </p:cNvSpPr>
          <p:nvPr/>
        </p:nvSpPr>
        <p:spPr bwMode="auto">
          <a:xfrm>
            <a:off x="2180131" y="4327351"/>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we </a:t>
            </a:r>
            <a:r>
              <a:rPr lang="en-GB" altLang="en-US" sz="1000" b="0" dirty="0" smtClean="0">
                <a:solidFill>
                  <a:srgbClr val="0070C0"/>
                </a:solidFill>
              </a:rPr>
              <a:t>16.6.18</a:t>
            </a:r>
            <a:endParaRPr lang="en-GB" altLang="en-US" sz="1000" b="0" dirty="0">
              <a:solidFill>
                <a:srgbClr val="0070C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9354" y="965026"/>
            <a:ext cx="68103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883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67697" y="248367"/>
            <a:ext cx="694047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solidFill>
                  <a:srgbClr val="0070C0"/>
                </a:solidFill>
              </a:rPr>
              <a:t>Frequency Down </a:t>
            </a:r>
            <a:r>
              <a:rPr lang="en-GB" altLang="en-US" sz="3400" dirty="0" smtClean="0">
                <a:solidFill>
                  <a:srgbClr val="0070C0"/>
                </a:solidFill>
              </a:rPr>
              <a:t>A</a:t>
            </a:r>
            <a:r>
              <a:rPr lang="en-GB" altLang="en-US" sz="3400" b="0" dirty="0" smtClean="0">
                <a:solidFill>
                  <a:srgbClr val="0070C0"/>
                </a:solidFill>
              </a:rPr>
              <a:t>cross </a:t>
            </a:r>
            <a:r>
              <a:rPr lang="en-GB" altLang="en-US" sz="3400" b="0" dirty="0" smtClean="0">
                <a:solidFill>
                  <a:srgbClr val="0070C0"/>
                </a:solidFill>
              </a:rPr>
              <a:t>all Sectors</a:t>
            </a:r>
            <a:endParaRPr lang="en-GB" altLang="en-US" sz="3400" b="0" dirty="0">
              <a:solidFill>
                <a:srgbClr val="0070C0"/>
              </a:solidFill>
            </a:endParaRPr>
          </a:p>
        </p:txBody>
      </p:sp>
      <p:sp>
        <p:nvSpPr>
          <p:cNvPr id="9" name="Text Box 2"/>
          <p:cNvSpPr txBox="1">
            <a:spLocks noChangeArrowheads="1"/>
          </p:cNvSpPr>
          <p:nvPr/>
        </p:nvSpPr>
        <p:spPr bwMode="auto">
          <a:xfrm>
            <a:off x="2719450" y="656996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7514" y="1346975"/>
            <a:ext cx="7443188" cy="55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9901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0868" y="363335"/>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Total </a:t>
            </a:r>
            <a:r>
              <a:rPr lang="en-GB" altLang="en-US" sz="3400" b="0" dirty="0" smtClean="0"/>
              <a:t>UK Seafood </a:t>
            </a:r>
            <a:r>
              <a:rPr lang="en-GB" altLang="en-US" sz="3400" b="0" dirty="0"/>
              <a:t>By Segment</a:t>
            </a:r>
          </a:p>
        </p:txBody>
      </p:sp>
      <p:sp>
        <p:nvSpPr>
          <p:cNvPr id="6" name="Text Box 2"/>
          <p:cNvSpPr txBox="1">
            <a:spLocks noChangeArrowheads="1"/>
          </p:cNvSpPr>
          <p:nvPr/>
        </p:nvSpPr>
        <p:spPr bwMode="auto">
          <a:xfrm>
            <a:off x="6064768" y="6515977"/>
            <a:ext cx="2931917"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a:t>
            </a:r>
            <a:r>
              <a:rPr lang="en-GB" altLang="en-US" sz="1000" b="0" dirty="0" smtClean="0">
                <a:solidFill>
                  <a:srgbClr val="0070C0"/>
                </a:solidFill>
              </a:rPr>
              <a:t>Scantrack </a:t>
            </a:r>
            <a:r>
              <a:rPr lang="en-GB" altLang="en-US" sz="1000" b="0" dirty="0">
                <a:solidFill>
                  <a:srgbClr val="0070C0"/>
                </a:solidFill>
              </a:rPr>
              <a:t>Data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0279" y="1131663"/>
            <a:ext cx="7514417" cy="489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859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4752974" y="1841957"/>
            <a:ext cx="5616575" cy="740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400" dirty="0" smtClean="0">
                <a:solidFill>
                  <a:srgbClr val="1A9D13"/>
                </a:solidFill>
              </a:rPr>
              <a:t>Frozen : </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en-US" sz="1400" b="0" dirty="0" smtClean="0">
                <a:solidFill>
                  <a:srgbClr val="0062AE"/>
                </a:solidFill>
              </a:rPr>
              <a:t>FROZEN </a:t>
            </a:r>
            <a:r>
              <a:rPr lang="de-DE" altLang="en-US" sz="1400" b="0" dirty="0" smtClean="0">
                <a:solidFill>
                  <a:srgbClr val="0062AE"/>
                </a:solidFill>
              </a:rPr>
              <a:t>FINGERS</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en-US" sz="1400" b="0" dirty="0" smtClean="0">
                <a:solidFill>
                  <a:srgbClr val="0062AE"/>
                </a:solidFill>
              </a:rPr>
              <a:t>FROZEN SUSHI</a:t>
            </a:r>
            <a:endParaRPr lang="de-DE" altLang="en-US" sz="1400" b="0" dirty="0">
              <a:solidFill>
                <a:srgbClr val="0062AE"/>
              </a:solidFill>
            </a:endParaRPr>
          </a:p>
        </p:txBody>
      </p:sp>
      <p:sp>
        <p:nvSpPr>
          <p:cNvPr id="30724" name="Text Box 4"/>
          <p:cNvSpPr txBox="1">
            <a:spLocks noChangeArrowheads="1"/>
          </p:cNvSpPr>
          <p:nvPr/>
        </p:nvSpPr>
        <p:spPr bwMode="auto">
          <a:xfrm>
            <a:off x="250825" y="848182"/>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solidFill>
                  <a:srgbClr val="0070C0"/>
                </a:solidFill>
              </a:rPr>
              <a:t>Segment </a:t>
            </a:r>
            <a:r>
              <a:rPr lang="en-GB" altLang="en-US" sz="3400" b="0" dirty="0" smtClean="0">
                <a:solidFill>
                  <a:srgbClr val="0070C0"/>
                </a:solidFill>
              </a:rPr>
              <a:t>Performance </a:t>
            </a:r>
            <a:r>
              <a:rPr lang="en-GB" altLang="en-US" sz="3400" b="0" dirty="0" smtClean="0"/>
              <a:t>– Volume Winners</a:t>
            </a:r>
            <a:endParaRPr lang="en-GB" altLang="en-US" sz="3400" b="0" dirty="0"/>
          </a:p>
        </p:txBody>
      </p:sp>
      <p:sp>
        <p:nvSpPr>
          <p:cNvPr id="25606" name="Text Box 5"/>
          <p:cNvSpPr txBox="1">
            <a:spLocks noChangeArrowheads="1"/>
          </p:cNvSpPr>
          <p:nvPr/>
        </p:nvSpPr>
        <p:spPr bwMode="auto">
          <a:xfrm>
            <a:off x="250825" y="1841957"/>
            <a:ext cx="201078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400" dirty="0" smtClean="0">
                <a:solidFill>
                  <a:srgbClr val="1A9D13"/>
                </a:solidFill>
              </a:rPr>
              <a:t>Chilled :</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a:solidFill>
                  <a:srgbClr val="0062AE"/>
                </a:solidFill>
              </a:rPr>
              <a:t>CHILLED NATURAL</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smtClean="0">
                <a:solidFill>
                  <a:srgbClr val="0062AE"/>
                </a:solidFill>
              </a:rPr>
              <a:t>CHILLED </a:t>
            </a:r>
            <a:r>
              <a:rPr lang="en-GB" altLang="en-US" sz="1400" b="0" dirty="0" smtClean="0">
                <a:solidFill>
                  <a:srgbClr val="0062AE"/>
                </a:solidFill>
              </a:rPr>
              <a:t>SUSHI</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smtClean="0">
                <a:solidFill>
                  <a:srgbClr val="0062AE"/>
                </a:solidFill>
              </a:rPr>
              <a:t>CHILLED BATTER</a:t>
            </a:r>
            <a:endParaRPr lang="en-GB" altLang="en-US" sz="1400" b="0" dirty="0">
              <a:solidFill>
                <a:srgbClr val="0062AE"/>
              </a:solidFill>
            </a:endParaRP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1400" b="0" dirty="0" smtClean="0">
              <a:solidFill>
                <a:srgbClr val="0062AE"/>
              </a:solidFill>
            </a:endParaRPr>
          </a:p>
          <a:p>
            <a:pPr eaLnBrk="1" hangingPunct="1">
              <a:buClrTx/>
              <a:buFontTx/>
              <a:buNone/>
              <a:defRPr/>
            </a:pPr>
            <a:endParaRPr lang="en-GB" altLang="en-US" sz="1400" b="0" dirty="0" smtClean="0">
              <a:solidFill>
                <a:srgbClr val="0062AE"/>
              </a:solidFill>
            </a:endParaRPr>
          </a:p>
        </p:txBody>
      </p:sp>
      <p:sp>
        <p:nvSpPr>
          <p:cNvPr id="30727" name="Rectangle 7"/>
          <p:cNvSpPr>
            <a:spLocks noChangeArrowheads="1"/>
          </p:cNvSpPr>
          <p:nvPr/>
        </p:nvSpPr>
        <p:spPr bwMode="auto">
          <a:xfrm>
            <a:off x="233363" y="-304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0728" name="Rectangle 8"/>
          <p:cNvSpPr>
            <a:spLocks noChangeArrowheads="1"/>
          </p:cNvSpPr>
          <p:nvPr/>
        </p:nvSpPr>
        <p:spPr bwMode="auto">
          <a:xfrm>
            <a:off x="385763" y="-152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0733" name="Text Box 2"/>
          <p:cNvSpPr txBox="1">
            <a:spLocks noChangeArrowheads="1"/>
          </p:cNvSpPr>
          <p:nvPr/>
        </p:nvSpPr>
        <p:spPr bwMode="auto">
          <a:xfrm>
            <a:off x="0" y="652462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sp>
        <p:nvSpPr>
          <p:cNvPr id="30734" name="Text Box 7"/>
          <p:cNvSpPr txBox="1">
            <a:spLocks noChangeArrowheads="1"/>
          </p:cNvSpPr>
          <p:nvPr/>
        </p:nvSpPr>
        <p:spPr bwMode="auto">
          <a:xfrm>
            <a:off x="6875463" y="6061075"/>
            <a:ext cx="20002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800" b="0" dirty="0">
                <a:solidFill>
                  <a:srgbClr val="000000"/>
                </a:solidFill>
                <a:latin typeface="Arial Unicode MS" pitchFamily="34" charset="-128"/>
              </a:rPr>
              <a:t>Brands and products are for illustrative purposes only and not indicative of brand or retailer specific performance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7283" y="3432237"/>
            <a:ext cx="1971843" cy="179563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9163" y="4111515"/>
            <a:ext cx="2628900" cy="1743075"/>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92599" y="3530080"/>
            <a:ext cx="1688682" cy="1733550"/>
          </a:xfrm>
          <a:prstGeom prst="rect">
            <a:avLst/>
          </a:prstGeom>
        </p:spPr>
      </p:pic>
    </p:spTree>
    <p:extLst>
      <p:ext uri="{BB962C8B-B14F-4D97-AF65-F5344CB8AC3E}">
        <p14:creationId xmlns:p14="http://schemas.microsoft.com/office/powerpoint/2010/main" val="30408195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716462" y="1678317"/>
            <a:ext cx="5211309" cy="2064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600" dirty="0" smtClean="0">
                <a:solidFill>
                  <a:srgbClr val="0070C0"/>
                </a:solidFill>
              </a:rPr>
              <a:t>Frozen :</a:t>
            </a:r>
          </a:p>
          <a:p>
            <a:pPr marL="180975" indent="-180975" eaLnBrk="1" hangingPunct="1">
              <a:buClr>
                <a:srgbClr val="0062AE"/>
              </a:buClr>
              <a:buFont typeface="Arial" pitchFamily="34" charset="0"/>
              <a:buChar char="•"/>
              <a:defRPr/>
            </a:pPr>
            <a:r>
              <a:rPr lang="en-GB" altLang="en-US" sz="1600" b="0" dirty="0" smtClean="0">
                <a:solidFill>
                  <a:srgbClr val="0062AE"/>
                </a:solidFill>
              </a:rPr>
              <a:t>FROZEN NATURAL</a:t>
            </a:r>
          </a:p>
          <a:p>
            <a:pPr marL="180975" indent="-180975" eaLnBrk="1" hangingPunct="1">
              <a:buClr>
                <a:srgbClr val="0062AE"/>
              </a:buClr>
              <a:buFont typeface="Arial" pitchFamily="34" charset="0"/>
              <a:buChar char="•"/>
              <a:defRPr/>
            </a:pPr>
            <a:r>
              <a:rPr lang="en-GB" altLang="en-US" sz="1600" b="0" dirty="0" smtClean="0">
                <a:solidFill>
                  <a:srgbClr val="0062AE"/>
                </a:solidFill>
              </a:rPr>
              <a:t>FROZEN </a:t>
            </a:r>
            <a:r>
              <a:rPr lang="en-GB" altLang="en-US" sz="1600" b="0" dirty="0" smtClean="0">
                <a:solidFill>
                  <a:srgbClr val="0062AE"/>
                </a:solidFill>
              </a:rPr>
              <a:t>BATTER</a:t>
            </a:r>
          </a:p>
          <a:p>
            <a:pPr marL="180975" indent="-180975" eaLnBrk="1" hangingPunct="1">
              <a:buClr>
                <a:srgbClr val="0062AE"/>
              </a:buClr>
              <a:buFont typeface="Arial" pitchFamily="34" charset="0"/>
              <a:buChar char="•"/>
              <a:defRPr/>
            </a:pPr>
            <a:r>
              <a:rPr lang="en-GB" altLang="en-US" sz="1600" b="0" dirty="0">
                <a:solidFill>
                  <a:srgbClr val="0062AE"/>
                </a:solidFill>
              </a:rPr>
              <a:t>FROZEN </a:t>
            </a:r>
            <a:r>
              <a:rPr lang="en-GB" altLang="en-US" sz="1600" b="0" dirty="0" smtClean="0">
                <a:solidFill>
                  <a:srgbClr val="0062AE"/>
                </a:solidFill>
              </a:rPr>
              <a:t>MEALS</a:t>
            </a:r>
            <a:endParaRPr lang="en-GB" altLang="en-US" sz="1600" b="0" dirty="0">
              <a:solidFill>
                <a:srgbClr val="0062AE"/>
              </a:solidFill>
            </a:endParaRPr>
          </a:p>
          <a:p>
            <a:pPr marL="180975" indent="-180975" eaLnBrk="1" hangingPunct="1">
              <a:buClr>
                <a:srgbClr val="0062AE"/>
              </a:buClr>
              <a:buFont typeface="Arial" pitchFamily="34" charset="0"/>
              <a:buChar char="•"/>
              <a:defRPr/>
            </a:pPr>
            <a:r>
              <a:rPr lang="en-GB" altLang="en-US" sz="1600" b="0" dirty="0" smtClean="0">
                <a:solidFill>
                  <a:srgbClr val="0062AE"/>
                </a:solidFill>
              </a:rPr>
              <a:t>FROZEN </a:t>
            </a:r>
            <a:r>
              <a:rPr lang="en-GB" altLang="en-US" sz="1600" b="0" dirty="0">
                <a:solidFill>
                  <a:srgbClr val="0062AE"/>
                </a:solidFill>
              </a:rPr>
              <a:t>PREPARED</a:t>
            </a:r>
          </a:p>
          <a:p>
            <a:pPr marL="180975" indent="-180975" eaLnBrk="1" hangingPunct="1">
              <a:buClr>
                <a:srgbClr val="0062AE"/>
              </a:buClr>
              <a:buFont typeface="Arial" pitchFamily="34" charset="0"/>
              <a:buChar char="•"/>
              <a:defRPr/>
            </a:pPr>
            <a:r>
              <a:rPr lang="en-GB" altLang="en-US" sz="1600" b="0" dirty="0">
                <a:solidFill>
                  <a:srgbClr val="0062AE"/>
                </a:solidFill>
              </a:rPr>
              <a:t>FROZEN DUSTED</a:t>
            </a:r>
          </a:p>
          <a:p>
            <a:pPr marL="180975" indent="-180975" eaLnBrk="1" hangingPunct="1">
              <a:buClr>
                <a:srgbClr val="0062AE"/>
              </a:buClr>
              <a:buFont typeface="Arial" pitchFamily="34" charset="0"/>
              <a:buChar char="•"/>
              <a:defRPr/>
            </a:pPr>
            <a:r>
              <a:rPr lang="en-GB" altLang="en-US" sz="1600" b="0" dirty="0">
                <a:solidFill>
                  <a:srgbClr val="0062AE"/>
                </a:solidFill>
              </a:rPr>
              <a:t>FROZEN </a:t>
            </a:r>
            <a:r>
              <a:rPr lang="en-GB" altLang="en-US" sz="1600" b="0" dirty="0" smtClean="0">
                <a:solidFill>
                  <a:srgbClr val="0062AE"/>
                </a:solidFill>
              </a:rPr>
              <a:t>SAUCE</a:t>
            </a:r>
          </a:p>
          <a:p>
            <a:pPr marL="180975" indent="-180975" eaLnBrk="1" hangingPunct="1">
              <a:buClr>
                <a:srgbClr val="0062AE"/>
              </a:buClr>
              <a:buFont typeface="Arial" pitchFamily="34" charset="0"/>
              <a:buChar char="•"/>
              <a:defRPr/>
            </a:pPr>
            <a:r>
              <a:rPr lang="en-GB" altLang="en-US" sz="1600" b="0" dirty="0" smtClean="0">
                <a:solidFill>
                  <a:srgbClr val="0062AE"/>
                </a:solidFill>
              </a:rPr>
              <a:t>FROZEN CAKES</a:t>
            </a:r>
            <a:endParaRPr lang="en-GB" altLang="en-US" sz="1600" b="0" dirty="0">
              <a:solidFill>
                <a:srgbClr val="0062AE"/>
              </a:solidFill>
            </a:endParaRPr>
          </a:p>
        </p:txBody>
      </p:sp>
      <p:sp>
        <p:nvSpPr>
          <p:cNvPr id="31747" name="Text Box 3"/>
          <p:cNvSpPr txBox="1">
            <a:spLocks noChangeArrowheads="1"/>
          </p:cNvSpPr>
          <p:nvPr/>
        </p:nvSpPr>
        <p:spPr bwMode="auto">
          <a:xfrm>
            <a:off x="250825" y="685924"/>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solidFill>
                  <a:srgbClr val="0070C0"/>
                </a:solidFill>
              </a:rPr>
              <a:t>Segment </a:t>
            </a:r>
            <a:r>
              <a:rPr lang="en-GB" altLang="en-US" sz="3400" b="0" dirty="0" smtClean="0">
                <a:solidFill>
                  <a:srgbClr val="0070C0"/>
                </a:solidFill>
              </a:rPr>
              <a:t>Performance – Volume Losers</a:t>
            </a:r>
            <a:endParaRPr lang="en-GB" altLang="en-US" sz="3400" b="0" dirty="0">
              <a:solidFill>
                <a:srgbClr val="0070C0"/>
              </a:solidFill>
            </a:endParaRPr>
          </a:p>
        </p:txBody>
      </p:sp>
      <p:sp>
        <p:nvSpPr>
          <p:cNvPr id="26629" name="Text Box 4"/>
          <p:cNvSpPr txBox="1">
            <a:spLocks noChangeArrowheads="1"/>
          </p:cNvSpPr>
          <p:nvPr/>
        </p:nvSpPr>
        <p:spPr bwMode="auto">
          <a:xfrm>
            <a:off x="250825" y="1710185"/>
            <a:ext cx="2409932" cy="209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800" dirty="0" smtClean="0">
                <a:solidFill>
                  <a:srgbClr val="0070C0"/>
                </a:solidFill>
              </a:rPr>
              <a:t>Chilled:</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NATURAL</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CAKES</a:t>
            </a:r>
            <a:endParaRPr lang="en-GB" altLang="en-US" sz="1600" b="0" dirty="0" smtClean="0">
              <a:solidFill>
                <a:srgbClr val="0070C0"/>
              </a:solidFill>
            </a:endParaRPr>
          </a:p>
          <a:p>
            <a:pPr marL="180975" indent="-180975" eaLnBrk="1" hangingPunct="1">
              <a:buClr>
                <a:srgbClr val="0062AE"/>
              </a:buClr>
              <a:buFont typeface="Arial" pitchFamily="34" charset="0"/>
              <a:buChar char="•"/>
              <a:defRPr/>
            </a:pPr>
            <a:r>
              <a:rPr lang="en-GB" altLang="en-US" sz="1600" b="0" dirty="0" smtClean="0">
                <a:solidFill>
                  <a:srgbClr val="0070C0"/>
                </a:solidFill>
              </a:rPr>
              <a:t>CHILLED </a:t>
            </a:r>
            <a:r>
              <a:rPr lang="en-GB" altLang="en-US" sz="1600" b="0" dirty="0" smtClean="0">
                <a:solidFill>
                  <a:srgbClr val="0070C0"/>
                </a:solidFill>
              </a:rPr>
              <a:t>PREPARED</a:t>
            </a:r>
          </a:p>
          <a:p>
            <a:pPr marL="180975" indent="-180975" eaLnBrk="1" hangingPunct="1">
              <a:buClr>
                <a:srgbClr val="0062AE"/>
              </a:buClr>
              <a:buFont typeface="Arial" pitchFamily="34" charset="0"/>
              <a:buChar char="•"/>
              <a:defRPr/>
            </a:pPr>
            <a:r>
              <a:rPr lang="en-GB" altLang="en-US" sz="1600" b="0" dirty="0">
                <a:solidFill>
                  <a:srgbClr val="0070C0"/>
                </a:solidFill>
              </a:rPr>
              <a:t>CHILLED </a:t>
            </a:r>
            <a:r>
              <a:rPr lang="en-GB" altLang="en-US" sz="1600" b="0" dirty="0" smtClean="0">
                <a:solidFill>
                  <a:srgbClr val="0070C0"/>
                </a:solidFill>
              </a:rPr>
              <a:t>MEALS</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SAUCE</a:t>
            </a:r>
            <a:endParaRPr lang="en-GB" altLang="en-US" sz="1600" b="0" dirty="0">
              <a:solidFill>
                <a:srgbClr val="0070C0"/>
              </a:solidFill>
            </a:endParaRPr>
          </a:p>
          <a:p>
            <a:pPr marL="180975" indent="-180975" eaLnBrk="1" hangingPunct="1">
              <a:buClr>
                <a:srgbClr val="0062AE"/>
              </a:buClr>
              <a:buFont typeface="Arial" pitchFamily="34" charset="0"/>
              <a:buChar char="•"/>
              <a:defRPr/>
            </a:pPr>
            <a:r>
              <a:rPr lang="en-GB" altLang="en-US" sz="1600" b="0" dirty="0" smtClean="0">
                <a:solidFill>
                  <a:srgbClr val="0070C0"/>
                </a:solidFill>
              </a:rPr>
              <a:t>CHILLED </a:t>
            </a:r>
            <a:r>
              <a:rPr lang="en-GB" altLang="en-US" sz="1600" b="0" dirty="0">
                <a:solidFill>
                  <a:srgbClr val="0070C0"/>
                </a:solidFill>
              </a:rPr>
              <a:t>DUSTED</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FINGERS</a:t>
            </a:r>
          </a:p>
        </p:txBody>
      </p:sp>
      <p:sp>
        <p:nvSpPr>
          <p:cNvPr id="31749" name="Rectangle 5"/>
          <p:cNvSpPr>
            <a:spLocks noChangeArrowheads="1"/>
          </p:cNvSpPr>
          <p:nvPr/>
        </p:nvSpPr>
        <p:spPr bwMode="auto">
          <a:xfrm>
            <a:off x="233363" y="-304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1750" name="Rectangle 6"/>
          <p:cNvSpPr>
            <a:spLocks noChangeArrowheads="1"/>
          </p:cNvSpPr>
          <p:nvPr/>
        </p:nvSpPr>
        <p:spPr bwMode="auto">
          <a:xfrm>
            <a:off x="385763" y="-152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1751" name="Text Box 7"/>
          <p:cNvSpPr txBox="1">
            <a:spLocks noChangeArrowheads="1"/>
          </p:cNvSpPr>
          <p:nvPr/>
        </p:nvSpPr>
        <p:spPr bwMode="auto">
          <a:xfrm>
            <a:off x="6524625" y="6247209"/>
            <a:ext cx="200025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800" b="0" dirty="0">
                <a:solidFill>
                  <a:srgbClr val="0070C0"/>
                </a:solidFill>
                <a:latin typeface="Arial Unicode MS" pitchFamily="34" charset="-128"/>
              </a:rPr>
              <a:t>Brands and products are for illustrative purposes only and not indicative of brand or retailer specific performance</a:t>
            </a:r>
          </a:p>
        </p:txBody>
      </p:sp>
      <p:sp>
        <p:nvSpPr>
          <p:cNvPr id="31759" name="Text Box 2"/>
          <p:cNvSpPr txBox="1">
            <a:spLocks noChangeArrowheads="1"/>
          </p:cNvSpPr>
          <p:nvPr/>
        </p:nvSpPr>
        <p:spPr bwMode="auto">
          <a:xfrm>
            <a:off x="-6947" y="6582732"/>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5587" y="4214245"/>
            <a:ext cx="1971843" cy="1795636"/>
          </a:xfrm>
          <a:prstGeom prst="rect">
            <a:avLst/>
          </a:prstGeom>
        </p:spPr>
      </p:pic>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6726" y="3985257"/>
            <a:ext cx="2396632" cy="138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886720" y="3894548"/>
            <a:ext cx="2143125" cy="2143125"/>
          </a:xfrm>
          <a:prstGeom prst="rect">
            <a:avLst/>
          </a:prstGeom>
        </p:spPr>
      </p:pic>
    </p:spTree>
    <p:extLst>
      <p:ext uri="{BB962C8B-B14F-4D97-AF65-F5344CB8AC3E}">
        <p14:creationId xmlns:p14="http://schemas.microsoft.com/office/powerpoint/2010/main" val="37786558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093610" y="1810930"/>
            <a:ext cx="5263529" cy="3603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marL="285750" indent="-285750" eaLnBrk="1" hangingPunct="1">
              <a:lnSpc>
                <a:spcPct val="200000"/>
              </a:lnSpc>
              <a:buClr>
                <a:srgbClr val="0062AE"/>
              </a:buClr>
              <a:buFont typeface="Arial" panose="020B0604020202020204" pitchFamily="34" charset="0"/>
              <a:buChar char="•"/>
              <a:defRPr/>
            </a:pPr>
            <a:r>
              <a:rPr lang="en-GB" altLang="en-US" sz="1600" b="0" dirty="0" smtClean="0">
                <a:solidFill>
                  <a:srgbClr val="0062AE"/>
                </a:solidFill>
              </a:rPr>
              <a:t>Salmon</a:t>
            </a:r>
          </a:p>
          <a:p>
            <a:pPr marL="285750" indent="-285750" eaLnBrk="1" hangingPunct="1">
              <a:lnSpc>
                <a:spcPct val="200000"/>
              </a:lnSpc>
              <a:buClr>
                <a:srgbClr val="0062AE"/>
              </a:buClr>
              <a:buFont typeface="Arial" panose="020B0604020202020204" pitchFamily="34" charset="0"/>
              <a:buChar char="•"/>
              <a:defRPr/>
            </a:pPr>
            <a:r>
              <a:rPr lang="en-GB" altLang="en-US" sz="1600" b="0" dirty="0" smtClean="0">
                <a:solidFill>
                  <a:srgbClr val="0062AE"/>
                </a:solidFill>
              </a:rPr>
              <a:t>WW Prawns</a:t>
            </a:r>
            <a:endParaRPr lang="en-GB" altLang="en-US" sz="1600" b="0" dirty="0">
              <a:solidFill>
                <a:srgbClr val="0062AE"/>
              </a:solidFill>
            </a:endParaRPr>
          </a:p>
          <a:p>
            <a:pPr marL="285750" indent="-285750" eaLnBrk="1" hangingPunct="1">
              <a:lnSpc>
                <a:spcPct val="200000"/>
              </a:lnSpc>
              <a:buClrTx/>
              <a:buFont typeface="Arial" panose="020B0604020202020204" pitchFamily="34" charset="0"/>
              <a:buChar char="•"/>
              <a:defRPr/>
            </a:pPr>
            <a:r>
              <a:rPr lang="en-GB" altLang="en-US" sz="1600" b="0" dirty="0" smtClean="0">
                <a:solidFill>
                  <a:srgbClr val="0062AE"/>
                </a:solidFill>
              </a:rPr>
              <a:t>Mixed </a:t>
            </a:r>
            <a:r>
              <a:rPr lang="en-GB" altLang="en-US" sz="1600" b="0" dirty="0">
                <a:solidFill>
                  <a:srgbClr val="0062AE"/>
                </a:solidFill>
              </a:rPr>
              <a:t>Seafood</a:t>
            </a:r>
          </a:p>
          <a:p>
            <a:pPr marL="285750" indent="-285750" eaLnBrk="1" hangingPunct="1">
              <a:lnSpc>
                <a:spcPct val="200000"/>
              </a:lnSpc>
              <a:buFont typeface="Arial" panose="020B0604020202020204" pitchFamily="34" charset="0"/>
              <a:buChar char="•"/>
              <a:defRPr/>
            </a:pPr>
            <a:r>
              <a:rPr lang="en-GB" altLang="en-US" sz="1600" b="0" dirty="0">
                <a:solidFill>
                  <a:srgbClr val="0062AE"/>
                </a:solidFill>
              </a:rPr>
              <a:t>Alaskan Pollack</a:t>
            </a:r>
          </a:p>
          <a:p>
            <a:pPr marL="285750" indent="-285750" eaLnBrk="1" hangingPunct="1">
              <a:lnSpc>
                <a:spcPct val="200000"/>
              </a:lnSpc>
              <a:buClrTx/>
              <a:buFont typeface="Arial" panose="020B0604020202020204" pitchFamily="34" charset="0"/>
              <a:buChar char="•"/>
              <a:defRPr/>
            </a:pPr>
            <a:r>
              <a:rPr lang="en-GB" altLang="en-US" sz="1600" b="0" dirty="0" smtClean="0">
                <a:solidFill>
                  <a:srgbClr val="0062AE"/>
                </a:solidFill>
              </a:rPr>
              <a:t>Seabass</a:t>
            </a:r>
            <a:endParaRPr lang="en-GB" altLang="en-US" sz="1600" b="0" dirty="0" smtClean="0">
              <a:solidFill>
                <a:srgbClr val="0062AE"/>
              </a:solidFill>
            </a:endParaRPr>
          </a:p>
          <a:p>
            <a:pPr eaLnBrk="1" hangingPunct="1">
              <a:lnSpc>
                <a:spcPct val="200000"/>
              </a:lnSpc>
              <a:buClrTx/>
              <a:defRPr/>
            </a:pPr>
            <a:endParaRPr lang="en-GB" altLang="en-US" sz="1600" b="0" dirty="0">
              <a:solidFill>
                <a:srgbClr val="0062AE"/>
              </a:solidFill>
            </a:endParaRPr>
          </a:p>
          <a:p>
            <a:pPr eaLnBrk="1" hangingPunct="1">
              <a:lnSpc>
                <a:spcPct val="200000"/>
              </a:lnSpc>
              <a:buClrTx/>
              <a:defRPr/>
            </a:pPr>
            <a:endParaRPr lang="en-GB" altLang="en-US" sz="1800" dirty="0">
              <a:solidFill>
                <a:srgbClr val="1A9D13"/>
              </a:solidFill>
            </a:endParaRPr>
          </a:p>
        </p:txBody>
      </p:sp>
      <p:sp>
        <p:nvSpPr>
          <p:cNvPr id="32771" name="Text Box 2"/>
          <p:cNvSpPr txBox="1">
            <a:spLocks noChangeArrowheads="1"/>
          </p:cNvSpPr>
          <p:nvPr/>
        </p:nvSpPr>
        <p:spPr bwMode="auto">
          <a:xfrm>
            <a:off x="0" y="652462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sp>
        <p:nvSpPr>
          <p:cNvPr id="32772" name="Text Box 3"/>
          <p:cNvSpPr txBox="1">
            <a:spLocks noChangeArrowheads="1"/>
          </p:cNvSpPr>
          <p:nvPr/>
        </p:nvSpPr>
        <p:spPr bwMode="auto">
          <a:xfrm>
            <a:off x="288160" y="722734"/>
            <a:ext cx="8642350" cy="868362"/>
          </a:xfrm>
          <a:prstGeom prst="rect">
            <a:avLst/>
          </a:prstGeom>
          <a:solidFill>
            <a:schemeClr val="bg1"/>
          </a:solidFill>
          <a:ln>
            <a:noFill/>
          </a:ln>
          <a:effectLs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a:t>Species Performance </a:t>
            </a:r>
            <a:r>
              <a:rPr lang="en-GB" altLang="en-US" sz="3400" b="0" dirty="0" smtClean="0"/>
              <a:t>– Volume Winners</a:t>
            </a:r>
            <a:endParaRPr lang="en-GB" altLang="en-US" sz="3400" b="0" dirty="0"/>
          </a:p>
        </p:txBody>
      </p:sp>
      <p:sp>
        <p:nvSpPr>
          <p:cNvPr id="27654" name="Text Box 5"/>
          <p:cNvSpPr txBox="1">
            <a:spLocks noChangeArrowheads="1"/>
          </p:cNvSpPr>
          <p:nvPr/>
        </p:nvSpPr>
        <p:spPr bwMode="auto">
          <a:xfrm>
            <a:off x="3601223" y="1439417"/>
            <a:ext cx="475252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
                <a:srgbClr val="0062AE"/>
              </a:buClr>
              <a:defRPr/>
            </a:pPr>
            <a:r>
              <a:rPr lang="en-GB" altLang="en-US" sz="1800" b="0" dirty="0" smtClean="0">
                <a:solidFill>
                  <a:srgbClr val="0062AE"/>
                </a:solidFill>
              </a:rPr>
              <a:t>	</a:t>
            </a:r>
          </a:p>
        </p:txBody>
      </p:sp>
      <p:sp>
        <p:nvSpPr>
          <p:cNvPr id="3" name="TextBox 2">
            <a:hlinkClick r:id="rId3" action="ppaction://hlinksldjump"/>
          </p:cNvPr>
          <p:cNvSpPr txBox="1"/>
          <p:nvPr/>
        </p:nvSpPr>
        <p:spPr>
          <a:xfrm>
            <a:off x="2743339" y="4713023"/>
            <a:ext cx="3380874" cy="482636"/>
          </a:xfrm>
          <a:prstGeom prst="rect">
            <a:avLst/>
          </a:prstGeom>
        </p:spPr>
        <p:txBody>
          <a:bodyPr vert="horz" wrap="square" lIns="91440" tIns="45720" rIns="91440" bIns="45720" rtlCol="0" anchor="t">
            <a:normAutofit fontScale="85000" lnSpcReduction="10000"/>
          </a:bodyPr>
          <a:lstStyle/>
          <a:p>
            <a:r>
              <a:rPr lang="en-GB" sz="2800" dirty="0" smtClean="0">
                <a:solidFill>
                  <a:srgbClr val="18A2FF"/>
                </a:solidFill>
              </a:rPr>
              <a:t>See </a:t>
            </a:r>
            <a:r>
              <a:rPr lang="en-GB" sz="2800" dirty="0" smtClean="0">
                <a:solidFill>
                  <a:srgbClr val="18A2FF"/>
                </a:solidFill>
                <a:hlinkClick r:id="rId3" action="ppaction://hlinksldjump"/>
              </a:rPr>
              <a:t>Ranked</a:t>
            </a:r>
            <a:r>
              <a:rPr lang="en-GB" sz="2800" dirty="0" smtClean="0">
                <a:solidFill>
                  <a:srgbClr val="18A2FF"/>
                </a:solidFill>
              </a:rPr>
              <a:t> Species Tables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564" y="1810930"/>
            <a:ext cx="3509986" cy="2327273"/>
          </a:xfrm>
          <a:prstGeom prst="rect">
            <a:avLst/>
          </a:prstGeom>
        </p:spPr>
      </p:pic>
    </p:spTree>
    <p:extLst>
      <p:ext uri="{BB962C8B-B14F-4D97-AF65-F5344CB8AC3E}">
        <p14:creationId xmlns:p14="http://schemas.microsoft.com/office/powerpoint/2010/main" val="413530493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851275" y="2014749"/>
            <a:ext cx="5185221"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marL="285750" indent="-285750" eaLnBrk="1" hangingPunct="1">
              <a:lnSpc>
                <a:spcPct val="200000"/>
              </a:lnSpc>
              <a:buFont typeface="Arial" panose="020B0604020202020204" pitchFamily="34" charset="0"/>
              <a:buChar char="•"/>
              <a:defRPr/>
            </a:pPr>
            <a:r>
              <a:rPr lang="en-GB" altLang="en-US" sz="1600" b="0" dirty="0" smtClean="0">
                <a:solidFill>
                  <a:srgbClr val="0062AE"/>
                </a:solidFill>
              </a:rPr>
              <a:t>Cod</a:t>
            </a:r>
          </a:p>
          <a:p>
            <a:pPr marL="285750" indent="-285750" eaLnBrk="1" hangingPunct="1">
              <a:lnSpc>
                <a:spcPct val="200000"/>
              </a:lnSpc>
              <a:buFont typeface="Arial" panose="020B0604020202020204" pitchFamily="34" charset="0"/>
              <a:buChar char="•"/>
              <a:defRPr/>
            </a:pPr>
            <a:r>
              <a:rPr lang="en-GB" altLang="en-US" sz="1600" b="0" dirty="0" smtClean="0">
                <a:solidFill>
                  <a:srgbClr val="0062AE"/>
                </a:solidFill>
              </a:rPr>
              <a:t>Haddock</a:t>
            </a:r>
            <a:endParaRPr lang="en-GB" altLang="en-US" sz="1600" b="0" dirty="0">
              <a:solidFill>
                <a:srgbClr val="0062AE"/>
              </a:solidFill>
            </a:endParaRPr>
          </a:p>
          <a:p>
            <a:pPr marL="285750" indent="-285750" eaLnBrk="1" hangingPunct="1">
              <a:lnSpc>
                <a:spcPct val="200000"/>
              </a:lnSpc>
              <a:buFont typeface="Arial" panose="020B0604020202020204" pitchFamily="34" charset="0"/>
              <a:buChar char="•"/>
              <a:defRPr/>
            </a:pPr>
            <a:r>
              <a:rPr lang="en-GB" altLang="en-US" sz="1600" b="0" dirty="0">
                <a:solidFill>
                  <a:srgbClr val="0062AE"/>
                </a:solidFill>
              </a:rPr>
              <a:t>Tuna</a:t>
            </a:r>
          </a:p>
          <a:p>
            <a:pPr marL="285750" indent="-285750" eaLnBrk="1" hangingPunct="1">
              <a:lnSpc>
                <a:spcPct val="200000"/>
              </a:lnSpc>
              <a:buClrTx/>
              <a:buFont typeface="Arial" panose="020B0604020202020204" pitchFamily="34" charset="0"/>
              <a:buChar char="•"/>
              <a:defRPr/>
            </a:pPr>
            <a:r>
              <a:rPr lang="en-GB" altLang="en-US" sz="1600" b="0" dirty="0" smtClean="0">
                <a:solidFill>
                  <a:srgbClr val="0062AE"/>
                </a:solidFill>
              </a:rPr>
              <a:t>Cold </a:t>
            </a:r>
            <a:r>
              <a:rPr lang="en-GB" altLang="en-US" sz="1600" b="0" dirty="0" smtClean="0">
                <a:solidFill>
                  <a:srgbClr val="0062AE"/>
                </a:solidFill>
              </a:rPr>
              <a:t>Water Prawns</a:t>
            </a:r>
          </a:p>
          <a:p>
            <a:pPr marL="285750" indent="-285750" eaLnBrk="1" hangingPunct="1">
              <a:lnSpc>
                <a:spcPct val="200000"/>
              </a:lnSpc>
              <a:buClrTx/>
              <a:buFont typeface="Arial" panose="020B0604020202020204" pitchFamily="34" charset="0"/>
              <a:buChar char="•"/>
              <a:defRPr/>
            </a:pPr>
            <a:endParaRPr lang="en-GB" altLang="en-US" sz="1600" b="0" dirty="0">
              <a:solidFill>
                <a:srgbClr val="0062AE"/>
              </a:solidFill>
            </a:endParaRPr>
          </a:p>
          <a:p>
            <a:pPr marL="285750" indent="-285750" eaLnBrk="1" hangingPunct="1">
              <a:lnSpc>
                <a:spcPct val="200000"/>
              </a:lnSpc>
              <a:buClrTx/>
              <a:buFont typeface="Arial" panose="020B0604020202020204" pitchFamily="34" charset="0"/>
              <a:buChar char="•"/>
              <a:defRPr/>
            </a:pPr>
            <a:endParaRPr lang="en-GB" altLang="en-US" sz="1600" b="0" dirty="0">
              <a:solidFill>
                <a:srgbClr val="0062AE"/>
              </a:solidFill>
            </a:endParaRPr>
          </a:p>
        </p:txBody>
      </p:sp>
      <p:sp>
        <p:nvSpPr>
          <p:cNvPr id="33795" name="Text Box 2"/>
          <p:cNvSpPr txBox="1">
            <a:spLocks noChangeArrowheads="1"/>
          </p:cNvSpPr>
          <p:nvPr/>
        </p:nvSpPr>
        <p:spPr bwMode="auto">
          <a:xfrm>
            <a:off x="0" y="652462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sp>
        <p:nvSpPr>
          <p:cNvPr id="33796" name="Text Box 3"/>
          <p:cNvSpPr txBox="1">
            <a:spLocks noChangeArrowheads="1"/>
          </p:cNvSpPr>
          <p:nvPr/>
        </p:nvSpPr>
        <p:spPr bwMode="auto">
          <a:xfrm>
            <a:off x="306484" y="870501"/>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a:t>Species Performance – Volume Losers</a:t>
            </a:r>
          </a:p>
        </p:txBody>
      </p:sp>
      <p:sp>
        <p:nvSpPr>
          <p:cNvPr id="33797" name="Rectangle 4"/>
          <p:cNvSpPr>
            <a:spLocks noChangeArrowheads="1"/>
          </p:cNvSpPr>
          <p:nvPr/>
        </p:nvSpPr>
        <p:spPr bwMode="auto">
          <a:xfrm>
            <a:off x="233363" y="-304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3798" name="Rectangle 5"/>
          <p:cNvSpPr>
            <a:spLocks noChangeArrowheads="1"/>
          </p:cNvSpPr>
          <p:nvPr/>
        </p:nvSpPr>
        <p:spPr bwMode="auto">
          <a:xfrm>
            <a:off x="385763" y="-152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762" y="1992171"/>
            <a:ext cx="3231223" cy="2423417"/>
          </a:xfrm>
          <a:prstGeom prst="rect">
            <a:avLst/>
          </a:prstGeom>
        </p:spPr>
      </p:pic>
    </p:spTree>
    <p:extLst>
      <p:ext uri="{BB962C8B-B14F-4D97-AF65-F5344CB8AC3E}">
        <p14:creationId xmlns:p14="http://schemas.microsoft.com/office/powerpoint/2010/main" val="418226600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323850" y="4005263"/>
            <a:ext cx="8351838"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4000" dirty="0"/>
              <a:t>SHARE OF TRADE AND RETAIL PERFORMANCE DRIVERS</a:t>
            </a:r>
            <a:br>
              <a:rPr lang="en-GB" altLang="en-US" sz="4000" dirty="0"/>
            </a:br>
            <a:r>
              <a:rPr lang="en-GB" altLang="en-US" sz="1600" b="0" dirty="0"/>
              <a:t>SOURCE: NIELSEN SCANTRACK &amp; HOMESCAN DATA </a:t>
            </a:r>
            <a:r>
              <a:rPr lang="en-GB" altLang="en-US" sz="1600" b="0" dirty="0" smtClean="0"/>
              <a:t>we </a:t>
            </a:r>
            <a:r>
              <a:rPr lang="en-GB" altLang="en-US" sz="1600" b="0" dirty="0" smtClean="0"/>
              <a:t>15.06.19</a:t>
            </a:r>
            <a:r>
              <a:rPr lang="en-US" altLang="en-US" sz="4000" b="0" dirty="0"/>
              <a:t/>
            </a:r>
            <a:br>
              <a:rPr lang="en-US" altLang="en-US" sz="4000" b="0" dirty="0"/>
            </a:br>
            <a:endParaRPr lang="en-US" altLang="en-US" sz="4000" b="0" dirty="0"/>
          </a:p>
        </p:txBody>
      </p:sp>
    </p:spTree>
    <p:extLst>
      <p:ext uri="{BB962C8B-B14F-4D97-AF65-F5344CB8AC3E}">
        <p14:creationId xmlns:p14="http://schemas.microsoft.com/office/powerpoint/2010/main" val="2648826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9906" y="863799"/>
            <a:ext cx="8394376" cy="1143000"/>
          </a:xfrm>
        </p:spPr>
        <p:txBody>
          <a:bodyPr/>
          <a:lstStyle/>
          <a:p>
            <a:r>
              <a:rPr lang="en-GB" altLang="en-US" dirty="0" smtClean="0"/>
              <a:t>52wks Total Grocery Context Share</a:t>
            </a:r>
            <a:r>
              <a:rPr lang="en-GB" altLang="en-US" sz="1600" dirty="0" smtClean="0"/>
              <a:t/>
            </a:r>
            <a:br>
              <a:rPr lang="en-GB" altLang="en-US" sz="1600" dirty="0" smtClean="0"/>
            </a:br>
            <a:r>
              <a:rPr lang="en-GB" altLang="en-US" sz="1600" dirty="0" smtClean="0"/>
              <a:t>Aldi, Lidl, Waitrose, M&amp;S and  Iceland continue to over-trade in seafood sales</a:t>
            </a:r>
          </a:p>
        </p:txBody>
      </p:sp>
      <p:sp>
        <p:nvSpPr>
          <p:cNvPr id="35844" name="Text Box 3"/>
          <p:cNvSpPr txBox="1">
            <a:spLocks noChangeArrowheads="1"/>
          </p:cNvSpPr>
          <p:nvPr/>
        </p:nvSpPr>
        <p:spPr bwMode="auto">
          <a:xfrm>
            <a:off x="0" y="652462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a:t>
            </a:r>
            <a:r>
              <a:rPr lang="en-GB" altLang="en-US" sz="1000" b="0" dirty="0" smtClean="0">
                <a:solidFill>
                  <a:srgbClr val="0070C0"/>
                </a:solidFill>
              </a:rPr>
              <a:t>52 we </a:t>
            </a:r>
            <a:r>
              <a:rPr lang="en-GB" altLang="en-US" sz="1000" b="0" dirty="0" smtClean="0">
                <a:solidFill>
                  <a:srgbClr val="0070C0"/>
                </a:solidFill>
              </a:rPr>
              <a:t>15.06.19</a:t>
            </a:r>
            <a:endParaRPr lang="en-GB" altLang="en-US" sz="1000" b="0" dirty="0">
              <a:solidFill>
                <a:srgbClr val="0070C0"/>
              </a:solidFill>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4367" y="1647646"/>
            <a:ext cx="7878065" cy="402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8292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01650" y="874713"/>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t> </a:t>
            </a:r>
            <a:endParaRPr lang="en-GB" altLang="en-US" sz="3400" b="0" dirty="0">
              <a:solidFill>
                <a:srgbClr val="FF0000"/>
              </a:solidFill>
            </a:endParaRPr>
          </a:p>
        </p:txBody>
      </p:sp>
      <p:sp>
        <p:nvSpPr>
          <p:cNvPr id="8195" name="Text Box 2"/>
          <p:cNvSpPr txBox="1">
            <a:spLocks noChangeArrowheads="1"/>
          </p:cNvSpPr>
          <p:nvPr/>
        </p:nvSpPr>
        <p:spPr bwMode="auto">
          <a:xfrm>
            <a:off x="327025" y="1755320"/>
            <a:ext cx="864235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eaLnBrk="0" hangingPunct="0">
              <a:spcBef>
                <a:spcPts val="5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200">
                <a:solidFill>
                  <a:srgbClr val="0062AE"/>
                </a:solidFill>
                <a:latin typeface="Arial" pitchFamily="34" charset="0"/>
                <a:cs typeface="Arial" pitchFamily="34" charset="0"/>
              </a:defRPr>
            </a:lvl1pPr>
            <a:lvl2pPr eaLnBrk="0" hangingPunct="0">
              <a:spcBef>
                <a:spcPts val="5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200">
                <a:solidFill>
                  <a:srgbClr val="000000"/>
                </a:solidFill>
                <a:latin typeface="Arial" pitchFamily="34" charset="0"/>
                <a:cs typeface="Arial" pitchFamily="34" charset="0"/>
              </a:defRPr>
            </a:lvl2pPr>
            <a:lvl3pPr eaLnBrk="0" hangingPunct="0">
              <a:spcBef>
                <a:spcPts val="5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200">
                <a:solidFill>
                  <a:srgbClr val="000000"/>
                </a:solidFill>
                <a:latin typeface="Arial" pitchFamily="34" charset="0"/>
                <a:cs typeface="Arial" pitchFamily="34" charset="0"/>
              </a:defRPr>
            </a:lvl3pPr>
            <a:lvl4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4pPr>
            <a:lvl5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9pPr>
          </a:lstStyle>
          <a:p>
            <a:pPr eaLnBrk="1" hangingPunct="1">
              <a:spcBef>
                <a:spcPts val="500"/>
              </a:spcBef>
              <a:buClr>
                <a:srgbClr val="0062AE"/>
              </a:buClr>
              <a:buFont typeface="Arial" pitchFamily="34" charset="0"/>
              <a:buChar char="•"/>
            </a:pPr>
            <a:r>
              <a:rPr lang="en-GB" altLang="en-US" sz="2000" b="0" dirty="0">
                <a:solidFill>
                  <a:srgbClr val="FF0000"/>
                </a:solidFill>
                <a:hlinkClick r:id="rId3" action="ppaction://hlinksldjump"/>
              </a:rPr>
              <a:t>Executive Summary</a:t>
            </a:r>
            <a:endParaRPr lang="en-GB" altLang="en-US" sz="2000" b="0" dirty="0">
              <a:solidFill>
                <a:srgbClr val="FF0000"/>
              </a:solidFill>
              <a:hlinkClick r:id="rId4"/>
            </a:endParaRPr>
          </a:p>
          <a:p>
            <a:pPr eaLnBrk="1" hangingPunct="1">
              <a:spcBef>
                <a:spcPts val="500"/>
              </a:spcBef>
              <a:buClr>
                <a:srgbClr val="0062AE"/>
              </a:buClr>
              <a:buFont typeface="Arial" pitchFamily="34" charset="0"/>
              <a:buChar char="•"/>
            </a:pPr>
            <a:r>
              <a:rPr lang="en-GB" altLang="en-US" sz="2000" b="0" dirty="0">
                <a:solidFill>
                  <a:srgbClr val="FF0000"/>
                </a:solidFill>
                <a:hlinkClick r:id="rId5" action="ppaction://hlinksldjump"/>
              </a:rPr>
              <a:t>Economic Context, UK Shopper &amp; Retailer Performance</a:t>
            </a:r>
            <a:endParaRPr lang="en-GB" altLang="en-US" sz="2000" b="0" dirty="0">
              <a:solidFill>
                <a:srgbClr val="FF0000"/>
              </a:solidFill>
              <a:hlinkClick r:id="rId6"/>
            </a:endParaRPr>
          </a:p>
          <a:p>
            <a:pPr eaLnBrk="1" hangingPunct="1">
              <a:spcBef>
                <a:spcPts val="500"/>
              </a:spcBef>
              <a:buClr>
                <a:srgbClr val="0062AE"/>
              </a:buClr>
              <a:buFont typeface="Arial" pitchFamily="34" charset="0"/>
              <a:buChar char="•"/>
            </a:pPr>
            <a:r>
              <a:rPr lang="en-GB" altLang="en-US" sz="2000" dirty="0" smtClean="0">
                <a:solidFill>
                  <a:srgbClr val="FF0000"/>
                </a:solidFill>
                <a:hlinkClick r:id="rId7" action="ppaction://hlinksldjump"/>
              </a:rPr>
              <a:t>Seafood </a:t>
            </a:r>
            <a:r>
              <a:rPr lang="en-GB" altLang="en-US" sz="2000" dirty="0">
                <a:solidFill>
                  <a:srgbClr val="FF0000"/>
                </a:solidFill>
                <a:hlinkClick r:id="rId7" action="ppaction://hlinksldjump"/>
              </a:rPr>
              <a:t>Performance by Sector</a:t>
            </a:r>
            <a:endParaRPr lang="en-GB" altLang="en-US" sz="2000" dirty="0">
              <a:solidFill>
                <a:srgbClr val="FF0000"/>
              </a:solidFill>
              <a:hlinkClick r:id="rId8"/>
            </a:endParaRPr>
          </a:p>
          <a:p>
            <a:pPr eaLnBrk="1" hangingPunct="1">
              <a:spcBef>
                <a:spcPts val="500"/>
              </a:spcBef>
              <a:buClr>
                <a:srgbClr val="0062AE"/>
              </a:buClr>
              <a:buFont typeface="Arial" pitchFamily="34" charset="0"/>
              <a:buChar char="•"/>
            </a:pPr>
            <a:r>
              <a:rPr lang="en-GB" altLang="en-US" sz="2000" b="0" dirty="0" smtClean="0">
                <a:solidFill>
                  <a:srgbClr val="FF0000"/>
                </a:solidFill>
                <a:hlinkClick r:id="rId9" action="ppaction://hlinksldjump"/>
              </a:rPr>
              <a:t>Share </a:t>
            </a:r>
            <a:r>
              <a:rPr lang="en-GB" altLang="en-US" sz="2000" b="0" dirty="0">
                <a:solidFill>
                  <a:srgbClr val="FF0000"/>
                </a:solidFill>
                <a:hlinkClick r:id="rId9" action="ppaction://hlinksldjump"/>
              </a:rPr>
              <a:t>of Trade and Retail Performance Drivers</a:t>
            </a:r>
            <a:endParaRPr lang="en-GB" altLang="en-US" sz="2000" b="0" dirty="0">
              <a:solidFill>
                <a:srgbClr val="FF0000"/>
              </a:solidFill>
              <a:hlinkClick r:id="rId10"/>
            </a:endParaRPr>
          </a:p>
          <a:p>
            <a:pPr eaLnBrk="1" hangingPunct="1">
              <a:spcBef>
                <a:spcPts val="500"/>
              </a:spcBef>
              <a:buClr>
                <a:srgbClr val="0062AE"/>
              </a:buClr>
              <a:buFont typeface="Arial" pitchFamily="34" charset="0"/>
              <a:buChar char="•"/>
            </a:pPr>
            <a:r>
              <a:rPr lang="en-GB" altLang="en-US" sz="2000" b="0" dirty="0" smtClean="0">
                <a:solidFill>
                  <a:srgbClr val="FF0000"/>
                </a:solidFill>
                <a:hlinkClick r:id="rId11" action="ppaction://hlinksldjump"/>
              </a:rPr>
              <a:t>Focus </a:t>
            </a:r>
            <a:r>
              <a:rPr lang="en-GB" altLang="en-US" sz="2000" b="0" dirty="0">
                <a:solidFill>
                  <a:srgbClr val="FF0000"/>
                </a:solidFill>
                <a:hlinkClick r:id="rId11" action="ppaction://hlinksldjump"/>
              </a:rPr>
              <a:t>on Frozen – Switching by </a:t>
            </a:r>
            <a:r>
              <a:rPr lang="en-GB" altLang="en-US" sz="2000" b="0" dirty="0" smtClean="0">
                <a:solidFill>
                  <a:srgbClr val="FF0000"/>
                </a:solidFill>
                <a:hlinkClick r:id="rId11" action="ppaction://hlinksldjump"/>
              </a:rPr>
              <a:t>Segment </a:t>
            </a:r>
            <a:r>
              <a:rPr lang="en-GB" altLang="en-US" sz="1600" b="0" dirty="0" smtClean="0">
                <a:solidFill>
                  <a:srgbClr val="FF0000"/>
                </a:solidFill>
                <a:hlinkClick r:id="rId11" action="ppaction://hlinksldjump"/>
              </a:rPr>
              <a:t>(Q4 </a:t>
            </a:r>
            <a:r>
              <a:rPr lang="en-GB" altLang="en-US" sz="1600" b="0" dirty="0">
                <a:solidFill>
                  <a:srgbClr val="FF0000"/>
                </a:solidFill>
                <a:hlinkClick r:id="rId11" action="ppaction://hlinksldjump"/>
              </a:rPr>
              <a:t>Nielsen Special </a:t>
            </a:r>
            <a:r>
              <a:rPr lang="en-GB" altLang="en-US" sz="1600" b="0" dirty="0" smtClean="0">
                <a:solidFill>
                  <a:srgbClr val="FF0000"/>
                </a:solidFill>
                <a:hlinkClick r:id="rId11" action="ppaction://hlinksldjump"/>
              </a:rPr>
              <a:t>Report Extract)</a:t>
            </a:r>
            <a:endParaRPr lang="en-GB" altLang="en-US" sz="2000" b="0" dirty="0">
              <a:solidFill>
                <a:srgbClr val="FF0000"/>
              </a:solidFill>
              <a:hlinkClick r:id="rId12"/>
            </a:endParaRPr>
          </a:p>
          <a:p>
            <a:pPr eaLnBrk="1" hangingPunct="1">
              <a:spcBef>
                <a:spcPts val="500"/>
              </a:spcBef>
              <a:buClr>
                <a:srgbClr val="0062AE"/>
              </a:buClr>
              <a:buFont typeface="Arial" pitchFamily="34" charset="0"/>
              <a:buChar char="•"/>
            </a:pPr>
            <a:r>
              <a:rPr lang="en-GB" altLang="en-US" sz="2000" b="0" dirty="0">
                <a:solidFill>
                  <a:srgbClr val="FF0000"/>
                </a:solidFill>
                <a:hlinkClick r:id="rId13" action="ppaction://hlinksldjump"/>
              </a:rPr>
              <a:t>Proteins Context Report</a:t>
            </a:r>
            <a:endParaRPr lang="en-GB" altLang="en-US" sz="2000" b="0" dirty="0">
              <a:solidFill>
                <a:srgbClr val="FF0000"/>
              </a:solidFill>
              <a:hlinkClick r:id="rId14"/>
            </a:endParaRPr>
          </a:p>
          <a:p>
            <a:pPr eaLnBrk="1" hangingPunct="1">
              <a:spcBef>
                <a:spcPts val="500"/>
              </a:spcBef>
              <a:buClr>
                <a:srgbClr val="0062AE"/>
              </a:buClr>
              <a:buFont typeface="Arial" pitchFamily="34" charset="0"/>
              <a:buChar char="•"/>
            </a:pPr>
            <a:r>
              <a:rPr lang="en-GB" altLang="en-US" sz="2000" dirty="0">
                <a:solidFill>
                  <a:srgbClr val="FF0000"/>
                </a:solidFill>
                <a:hlinkClick r:id="rId15" action="ppaction://hlinksldjump"/>
              </a:rPr>
              <a:t>In The News</a:t>
            </a:r>
            <a:endParaRPr lang="en-GB" altLang="en-US" sz="2000" dirty="0">
              <a:solidFill>
                <a:srgbClr val="FF0000"/>
              </a:solidFill>
              <a:hlinkClick r:id="rId16"/>
            </a:endParaRPr>
          </a:p>
          <a:p>
            <a:pPr eaLnBrk="1" hangingPunct="1">
              <a:spcBef>
                <a:spcPts val="500"/>
              </a:spcBef>
              <a:buClr>
                <a:srgbClr val="0062AE"/>
              </a:buClr>
              <a:buFont typeface="Arial" pitchFamily="34" charset="0"/>
              <a:buChar char="•"/>
            </a:pPr>
            <a:r>
              <a:rPr lang="en-GB" sz="2000" dirty="0" smtClean="0">
                <a:solidFill>
                  <a:srgbClr val="FF0000"/>
                </a:solidFill>
                <a:hlinkClick r:id="rId17" action="ppaction://hlinksldjump"/>
              </a:rPr>
              <a:t>Instore </a:t>
            </a:r>
            <a:r>
              <a:rPr lang="en-GB" sz="2000" dirty="0">
                <a:solidFill>
                  <a:srgbClr val="FF0000"/>
                </a:solidFill>
                <a:hlinkClick r:id="rId17" action="ppaction://hlinksldjump"/>
              </a:rPr>
              <a:t>Observations</a:t>
            </a:r>
            <a:endParaRPr lang="en-GB" altLang="en-US" sz="2000" dirty="0">
              <a:solidFill>
                <a:srgbClr val="FF0000"/>
              </a:solidFill>
              <a:hlinkClick r:id="rId16"/>
            </a:endParaRPr>
          </a:p>
          <a:p>
            <a:pPr eaLnBrk="1" hangingPunct="1">
              <a:spcBef>
                <a:spcPts val="500"/>
              </a:spcBef>
              <a:buClr>
                <a:srgbClr val="0062AE"/>
              </a:buClr>
              <a:buFont typeface="Arial" pitchFamily="34" charset="0"/>
              <a:buChar char="•"/>
            </a:pPr>
            <a:r>
              <a:rPr lang="en-GB" altLang="en-US" sz="2000" b="0" dirty="0" smtClean="0">
                <a:solidFill>
                  <a:srgbClr val="FF0000"/>
                </a:solidFill>
                <a:hlinkClick r:id="rId18" action="ppaction://hlinksldjump"/>
              </a:rPr>
              <a:t>Appendix </a:t>
            </a:r>
            <a:r>
              <a:rPr lang="en-GB" altLang="en-US" sz="2000" b="0" dirty="0">
                <a:solidFill>
                  <a:srgbClr val="FF0000"/>
                </a:solidFill>
                <a:hlinkClick r:id="rId18" action="ppaction://hlinksldjump"/>
              </a:rPr>
              <a:t>– Species, Sales &amp; Pricing</a:t>
            </a:r>
            <a:endParaRPr lang="en-GB" altLang="en-US" sz="2000" b="0" dirty="0">
              <a:solidFill>
                <a:srgbClr val="FF0000"/>
              </a:solidFill>
              <a:hlinkClick r:id="rId19"/>
            </a:endParaRPr>
          </a:p>
        </p:txBody>
      </p:sp>
      <p:sp>
        <p:nvSpPr>
          <p:cNvPr id="8196" name="Rectangle 3"/>
          <p:cNvSpPr>
            <a:spLocks noChangeArrowheads="1"/>
          </p:cNvSpPr>
          <p:nvPr/>
        </p:nvSpPr>
        <p:spPr bwMode="auto">
          <a:xfrm>
            <a:off x="0" y="6564313"/>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FFFFFF"/>
                </a:solidFill>
                <a:latin typeface="Arial Unicode MS" pitchFamily="34" charset="-128"/>
              </a:rPr>
              <a:t>Sources: Nielsen Scantrack &amp; Homescan </a:t>
            </a:r>
            <a:r>
              <a:rPr lang="en-GB" altLang="en-US" sz="1000" b="0" dirty="0" smtClean="0">
                <a:solidFill>
                  <a:srgbClr val="FFFFFF"/>
                </a:solidFill>
                <a:latin typeface="Arial Unicode MS" pitchFamily="34" charset="-128"/>
              </a:rPr>
              <a:t>we </a:t>
            </a:r>
            <a:r>
              <a:rPr lang="en-GB" altLang="en-US" sz="1000" b="0" dirty="0" smtClean="0">
                <a:solidFill>
                  <a:srgbClr val="FFFFFF"/>
                </a:solidFill>
                <a:latin typeface="Arial Unicode MS" pitchFamily="34" charset="-128"/>
              </a:rPr>
              <a:t>15.06.19, </a:t>
            </a:r>
            <a:r>
              <a:rPr lang="en-GB" altLang="en-US" sz="1000" b="0" dirty="0">
                <a:solidFill>
                  <a:srgbClr val="FFFFFF"/>
                </a:solidFill>
                <a:latin typeface="Arial Unicode MS" pitchFamily="34" charset="-128"/>
              </a:rPr>
              <a:t>ONS, IGS Shopper Vista </a:t>
            </a:r>
            <a:r>
              <a:rPr lang="en-GB" altLang="en-US" sz="1000" b="0" dirty="0" smtClean="0">
                <a:solidFill>
                  <a:srgbClr val="FFFFFF"/>
                </a:solidFill>
                <a:latin typeface="Arial Unicode MS" pitchFamily="34" charset="-128"/>
              </a:rPr>
              <a:t>Sept’14, </a:t>
            </a:r>
            <a:r>
              <a:rPr lang="en-GB" altLang="en-US" sz="1000" b="0" dirty="0">
                <a:solidFill>
                  <a:srgbClr val="FFFFFF"/>
                </a:solidFill>
                <a:latin typeface="Arial Unicode MS" pitchFamily="34" charset="-128"/>
              </a:rPr>
              <a:t>Undercurrent News , Seafood Source, The Grocer</a:t>
            </a:r>
          </a:p>
        </p:txBody>
      </p:sp>
      <p:sp>
        <p:nvSpPr>
          <p:cNvPr id="5" name="Title 4"/>
          <p:cNvSpPr>
            <a:spLocks noGrp="1"/>
          </p:cNvSpPr>
          <p:nvPr>
            <p:ph type="title"/>
          </p:nvPr>
        </p:nvSpPr>
        <p:spPr>
          <a:xfrm>
            <a:off x="374812" y="941166"/>
            <a:ext cx="8394376" cy="1143000"/>
          </a:xfrm>
        </p:spPr>
        <p:txBody>
          <a:bodyPr/>
          <a:lstStyle/>
          <a:p>
            <a:r>
              <a:rPr lang="en-GB" dirty="0" smtClean="0"/>
              <a:t>Contents</a:t>
            </a:r>
            <a:endParaRPr lang="en-GB" dirty="0">
              <a:solidFill>
                <a:srgbClr val="FF0000"/>
              </a:solidFill>
            </a:endParaRPr>
          </a:p>
        </p:txBody>
      </p:sp>
    </p:spTree>
    <p:extLst>
      <p:ext uri="{BB962C8B-B14F-4D97-AF65-F5344CB8AC3E}">
        <p14:creationId xmlns:p14="http://schemas.microsoft.com/office/powerpoint/2010/main" val="3588975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628" y="975024"/>
            <a:ext cx="87725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Title 1"/>
          <p:cNvSpPr>
            <a:spLocks noGrp="1"/>
          </p:cNvSpPr>
          <p:nvPr>
            <p:ph type="title"/>
          </p:nvPr>
        </p:nvSpPr>
        <p:spPr/>
        <p:txBody>
          <a:bodyPr/>
          <a:lstStyle/>
          <a:p>
            <a:r>
              <a:rPr lang="en-GB" altLang="en-US" dirty="0"/>
              <a:t>52/12wks Share of Trade – Total Seafood</a:t>
            </a:r>
          </a:p>
        </p:txBody>
      </p:sp>
      <p:sp>
        <p:nvSpPr>
          <p:cNvPr id="5" name="TextBox 4"/>
          <p:cNvSpPr txBox="1"/>
          <p:nvPr/>
        </p:nvSpPr>
        <p:spPr>
          <a:xfrm>
            <a:off x="977024" y="1770970"/>
            <a:ext cx="5904656" cy="584775"/>
          </a:xfrm>
          <a:prstGeom prst="rect">
            <a:avLst/>
          </a:prstGeom>
          <a:noFill/>
        </p:spPr>
        <p:txBody>
          <a:bodyPr wrap="square">
            <a:spAutoFit/>
          </a:bodyPr>
          <a:lstStyle/>
          <a:p>
            <a:pPr algn="ctr">
              <a:defRPr/>
            </a:pPr>
            <a:r>
              <a:rPr lang="en-GB" sz="1600" dirty="0" smtClean="0">
                <a:solidFill>
                  <a:srgbClr val="0062AE"/>
                </a:solidFill>
              </a:rPr>
              <a:t>Aldi, Asda, </a:t>
            </a:r>
            <a:r>
              <a:rPr lang="en-GB" sz="1600" dirty="0" smtClean="0">
                <a:solidFill>
                  <a:srgbClr val="0062AE"/>
                </a:solidFill>
              </a:rPr>
              <a:t>Waitrose &amp; Lidl, </a:t>
            </a:r>
            <a:r>
              <a:rPr lang="en-GB" sz="1600" dirty="0" smtClean="0">
                <a:solidFill>
                  <a:srgbClr val="0062AE"/>
                </a:solidFill>
              </a:rPr>
              <a:t>making </a:t>
            </a:r>
            <a:r>
              <a:rPr lang="en-GB" sz="1600" dirty="0">
                <a:solidFill>
                  <a:srgbClr val="0062AE"/>
                </a:solidFill>
              </a:rPr>
              <a:t>gains vs YA</a:t>
            </a:r>
          </a:p>
          <a:p>
            <a:pPr algn="ctr">
              <a:defRPr/>
            </a:pPr>
            <a:r>
              <a:rPr lang="en-GB" sz="1600" b="0" dirty="0" smtClean="0">
                <a:solidFill>
                  <a:srgbClr val="0062AE"/>
                </a:solidFill>
                <a:latin typeface="+mn-lt"/>
              </a:rPr>
              <a:t> </a:t>
            </a:r>
            <a:endParaRPr lang="en-GB" sz="1600" b="0" dirty="0">
              <a:solidFill>
                <a:srgbClr val="0062AE"/>
              </a:solidFill>
              <a:latin typeface="+mn-lt"/>
            </a:endParaRPr>
          </a:p>
        </p:txBody>
      </p:sp>
      <p:sp>
        <p:nvSpPr>
          <p:cNvPr id="6" name="TextBox 5"/>
          <p:cNvSpPr txBox="1"/>
          <p:nvPr/>
        </p:nvSpPr>
        <p:spPr>
          <a:xfrm>
            <a:off x="3339779" y="6607249"/>
            <a:ext cx="9144000" cy="247650"/>
          </a:xfrm>
          <a:prstGeom prst="rect">
            <a:avLst/>
          </a:prstGeom>
          <a:noFill/>
        </p:spPr>
        <p:txBody>
          <a:bodyPr>
            <a:spAutoFit/>
          </a:bodyPr>
          <a:lstStyle/>
          <a:p>
            <a:pPr algn="ctr">
              <a:defRPr/>
            </a:pPr>
            <a:r>
              <a:rPr lang="en-GB" sz="1000" b="0" dirty="0">
                <a:solidFill>
                  <a:srgbClr val="0070C0"/>
                </a:solidFill>
                <a:latin typeface="+mj-lt"/>
              </a:rPr>
              <a:t>Source: Nielsen Homescan Data </a:t>
            </a:r>
            <a:r>
              <a:rPr lang="en-GB" sz="1000" b="0" dirty="0" smtClean="0">
                <a:solidFill>
                  <a:srgbClr val="0070C0"/>
                </a:solidFill>
                <a:latin typeface="+mj-lt"/>
              </a:rPr>
              <a:t>we </a:t>
            </a:r>
            <a:r>
              <a:rPr lang="en-GB" sz="1000" dirty="0">
                <a:solidFill>
                  <a:srgbClr val="0070C0"/>
                </a:solidFill>
                <a:latin typeface="+mj-lt"/>
              </a:rPr>
              <a:t> </a:t>
            </a:r>
            <a:r>
              <a:rPr lang="en-GB" sz="1000" dirty="0" smtClean="0">
                <a:solidFill>
                  <a:srgbClr val="0070C0"/>
                </a:solidFill>
                <a:latin typeface="+mj-lt"/>
              </a:rPr>
              <a:t>15.06.19</a:t>
            </a:r>
            <a:endParaRPr lang="en-GB" sz="1000" b="0" dirty="0">
              <a:solidFill>
                <a:srgbClr val="0070C0"/>
              </a:solidFill>
              <a:latin typeface="+mj-lt"/>
            </a:endParaRPr>
          </a:p>
        </p:txBody>
      </p:sp>
    </p:spTree>
    <p:extLst>
      <p:ext uri="{BB962C8B-B14F-4D97-AF65-F5344CB8AC3E}">
        <p14:creationId xmlns:p14="http://schemas.microsoft.com/office/powerpoint/2010/main" val="42676299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906" y="1442558"/>
            <a:ext cx="9723438" cy="483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itle 1"/>
          <p:cNvSpPr>
            <a:spLocks noGrp="1"/>
          </p:cNvSpPr>
          <p:nvPr>
            <p:ph type="title"/>
          </p:nvPr>
        </p:nvSpPr>
        <p:spPr>
          <a:xfrm>
            <a:off x="534907" y="333321"/>
            <a:ext cx="6731667" cy="777875"/>
          </a:xfrm>
        </p:spPr>
        <p:txBody>
          <a:bodyPr/>
          <a:lstStyle/>
          <a:p>
            <a:r>
              <a:rPr lang="en-GB" altLang="en-US" dirty="0" smtClean="0"/>
              <a:t>Share of Trade –  Chilled Seafood</a:t>
            </a:r>
          </a:p>
        </p:txBody>
      </p:sp>
      <p:sp>
        <p:nvSpPr>
          <p:cNvPr id="6" name="TextBox 5"/>
          <p:cNvSpPr txBox="1"/>
          <p:nvPr/>
        </p:nvSpPr>
        <p:spPr>
          <a:xfrm>
            <a:off x="0" y="6524625"/>
            <a:ext cx="9144000" cy="247650"/>
          </a:xfrm>
          <a:prstGeom prst="rect">
            <a:avLst/>
          </a:prstGeom>
          <a:noFill/>
        </p:spPr>
        <p:txBody>
          <a:bodyPr>
            <a:spAutoFit/>
          </a:bodyPr>
          <a:lstStyle/>
          <a:p>
            <a:pPr algn="ctr">
              <a:defRPr/>
            </a:pPr>
            <a:r>
              <a:rPr lang="en-GB" sz="1000" b="0" dirty="0">
                <a:solidFill>
                  <a:srgbClr val="0070C0"/>
                </a:solidFill>
                <a:latin typeface="+mj-lt"/>
              </a:rPr>
              <a:t>Source: Nielsen Homescan Data </a:t>
            </a:r>
            <a:r>
              <a:rPr lang="en-GB" sz="1000" b="0" dirty="0" smtClean="0">
                <a:solidFill>
                  <a:srgbClr val="0070C0"/>
                </a:solidFill>
                <a:latin typeface="+mj-lt"/>
              </a:rPr>
              <a:t>we </a:t>
            </a:r>
            <a:r>
              <a:rPr lang="en-GB" sz="1000" b="0" dirty="0" smtClean="0">
                <a:solidFill>
                  <a:srgbClr val="0070C0"/>
                </a:solidFill>
                <a:latin typeface="+mj-lt"/>
              </a:rPr>
              <a:t>15.06.19</a:t>
            </a:r>
            <a:endParaRPr lang="en-GB" sz="1000" b="0" dirty="0">
              <a:solidFill>
                <a:srgbClr val="0070C0"/>
              </a:solidFill>
              <a:latin typeface="+mj-lt"/>
            </a:endParaRPr>
          </a:p>
        </p:txBody>
      </p:sp>
      <p:sp>
        <p:nvSpPr>
          <p:cNvPr id="8" name="TextBox 7"/>
          <p:cNvSpPr txBox="1"/>
          <p:nvPr/>
        </p:nvSpPr>
        <p:spPr>
          <a:xfrm>
            <a:off x="399906" y="1712059"/>
            <a:ext cx="7506626" cy="338554"/>
          </a:xfrm>
          <a:prstGeom prst="rect">
            <a:avLst/>
          </a:prstGeom>
          <a:noFill/>
        </p:spPr>
        <p:txBody>
          <a:bodyPr wrap="square">
            <a:spAutoFit/>
          </a:bodyPr>
          <a:lstStyle/>
          <a:p>
            <a:pPr algn="ctr">
              <a:defRPr/>
            </a:pPr>
            <a:r>
              <a:rPr lang="en-GB" sz="1600" dirty="0" smtClean="0">
                <a:solidFill>
                  <a:srgbClr val="0062AE"/>
                </a:solidFill>
              </a:rPr>
              <a:t>Aldi, ASDA</a:t>
            </a:r>
            <a:r>
              <a:rPr lang="en-GB" sz="1600" dirty="0" smtClean="0">
                <a:solidFill>
                  <a:srgbClr val="0062AE"/>
                </a:solidFill>
              </a:rPr>
              <a:t>, </a:t>
            </a:r>
            <a:r>
              <a:rPr lang="en-GB" sz="1600" dirty="0" smtClean="0">
                <a:solidFill>
                  <a:srgbClr val="0062AE"/>
                </a:solidFill>
              </a:rPr>
              <a:t>Waitrose &amp; Lidl </a:t>
            </a:r>
            <a:r>
              <a:rPr lang="en-GB" sz="1600" b="0" dirty="0" smtClean="0">
                <a:solidFill>
                  <a:srgbClr val="0062AE"/>
                </a:solidFill>
                <a:latin typeface="+mn-lt"/>
              </a:rPr>
              <a:t>making </a:t>
            </a:r>
            <a:r>
              <a:rPr lang="en-GB" sz="1600" b="0" dirty="0" smtClean="0">
                <a:solidFill>
                  <a:srgbClr val="0062AE"/>
                </a:solidFill>
                <a:latin typeface="+mn-lt"/>
              </a:rPr>
              <a:t>gains in chilled</a:t>
            </a:r>
            <a:endParaRPr lang="en-GB" sz="1600" b="0" dirty="0">
              <a:solidFill>
                <a:srgbClr val="0062AE"/>
              </a:solidFill>
              <a:latin typeface="+mn-lt"/>
            </a:endParaRPr>
          </a:p>
        </p:txBody>
      </p:sp>
    </p:spTree>
    <p:extLst>
      <p:ext uri="{BB962C8B-B14F-4D97-AF65-F5344CB8AC3E}">
        <p14:creationId xmlns:p14="http://schemas.microsoft.com/office/powerpoint/2010/main" val="12763828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dirty="0" smtClean="0"/>
              <a:t>Share of Trade –  Frozen Seafood</a:t>
            </a:r>
          </a:p>
        </p:txBody>
      </p:sp>
      <p:sp>
        <p:nvSpPr>
          <p:cNvPr id="6" name="TextBox 5"/>
          <p:cNvSpPr txBox="1"/>
          <p:nvPr/>
        </p:nvSpPr>
        <p:spPr>
          <a:xfrm>
            <a:off x="-369460" y="6505946"/>
            <a:ext cx="9144000" cy="247650"/>
          </a:xfrm>
          <a:prstGeom prst="rect">
            <a:avLst/>
          </a:prstGeom>
          <a:noFill/>
        </p:spPr>
        <p:txBody>
          <a:bodyPr>
            <a:spAutoFit/>
          </a:bodyPr>
          <a:lstStyle/>
          <a:p>
            <a:pPr algn="ctr">
              <a:defRPr/>
            </a:pPr>
            <a:r>
              <a:rPr lang="en-GB" sz="1000" b="0" dirty="0">
                <a:solidFill>
                  <a:srgbClr val="0070C0"/>
                </a:solidFill>
                <a:latin typeface="+mj-lt"/>
              </a:rPr>
              <a:t>Source: Nielsen Homescan Data </a:t>
            </a:r>
            <a:r>
              <a:rPr lang="en-GB" sz="1000" b="0" dirty="0" smtClean="0">
                <a:solidFill>
                  <a:srgbClr val="0070C0"/>
                </a:solidFill>
                <a:latin typeface="+mj-lt"/>
              </a:rPr>
              <a:t>we </a:t>
            </a:r>
            <a:r>
              <a:rPr lang="en-GB" sz="1000" b="0" dirty="0" smtClean="0">
                <a:solidFill>
                  <a:srgbClr val="0070C0"/>
                </a:solidFill>
                <a:latin typeface="+mj-lt"/>
              </a:rPr>
              <a:t>15.06.19</a:t>
            </a:r>
            <a:endParaRPr lang="en-GB" sz="1000" b="0" dirty="0">
              <a:solidFill>
                <a:srgbClr val="0070C0"/>
              </a:solidFill>
              <a:latin typeface="+mj-lt"/>
            </a:endParaRPr>
          </a:p>
        </p:txBody>
      </p:sp>
      <p:sp>
        <p:nvSpPr>
          <p:cNvPr id="3" name="Rectangle 2"/>
          <p:cNvSpPr/>
          <p:nvPr/>
        </p:nvSpPr>
        <p:spPr>
          <a:xfrm>
            <a:off x="2433056" y="1195908"/>
            <a:ext cx="4587217" cy="338554"/>
          </a:xfrm>
          <a:prstGeom prst="rect">
            <a:avLst/>
          </a:prstGeom>
        </p:spPr>
        <p:txBody>
          <a:bodyPr wrap="none">
            <a:spAutoFit/>
          </a:bodyPr>
          <a:lstStyle/>
          <a:p>
            <a:pPr algn="ctr">
              <a:defRPr/>
            </a:pPr>
            <a:r>
              <a:rPr lang="en-GB" sz="1600" dirty="0" err="1" smtClean="0">
                <a:solidFill>
                  <a:srgbClr val="0062AE"/>
                </a:solidFill>
              </a:rPr>
              <a:t>Morrisons</a:t>
            </a:r>
            <a:r>
              <a:rPr lang="en-GB" sz="1600" dirty="0" smtClean="0">
                <a:solidFill>
                  <a:srgbClr val="0062AE"/>
                </a:solidFill>
              </a:rPr>
              <a:t>, </a:t>
            </a:r>
            <a:r>
              <a:rPr lang="en-GB" sz="1600" dirty="0" smtClean="0">
                <a:solidFill>
                  <a:srgbClr val="0062AE"/>
                </a:solidFill>
              </a:rPr>
              <a:t>Asda, Waitrose</a:t>
            </a:r>
            <a:r>
              <a:rPr lang="en-GB" sz="1600" dirty="0" smtClean="0">
                <a:solidFill>
                  <a:srgbClr val="0062AE"/>
                </a:solidFill>
              </a:rPr>
              <a:t>, </a:t>
            </a:r>
            <a:r>
              <a:rPr lang="en-GB" sz="1600" dirty="0" smtClean="0">
                <a:solidFill>
                  <a:srgbClr val="0062AE"/>
                </a:solidFill>
              </a:rPr>
              <a:t>Lidl and Iceland </a:t>
            </a:r>
            <a:r>
              <a:rPr lang="en-GB" sz="1600" dirty="0" smtClean="0">
                <a:solidFill>
                  <a:srgbClr val="0062AE"/>
                </a:solidFill>
              </a:rPr>
              <a:t>growing share</a:t>
            </a:r>
            <a:endParaRPr lang="en-GB" sz="1600" dirty="0">
              <a:solidFill>
                <a:srgbClr val="0062AE"/>
              </a:solidFill>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963" y="1611102"/>
            <a:ext cx="88519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9036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1103586" y="652462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52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sp>
        <p:nvSpPr>
          <p:cNvPr id="39938" name="Text Box 1"/>
          <p:cNvSpPr txBox="1">
            <a:spLocks noChangeArrowheads="1"/>
          </p:cNvSpPr>
          <p:nvPr/>
        </p:nvSpPr>
        <p:spPr bwMode="auto">
          <a:xfrm>
            <a:off x="276721" y="386403"/>
            <a:ext cx="7323151"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200" b="0" dirty="0"/>
              <a:t>Retailer Performance </a:t>
            </a:r>
            <a:r>
              <a:rPr lang="en-GB" altLang="en-US" sz="3200" b="0" dirty="0" smtClean="0"/>
              <a:t>Drivers Chg: </a:t>
            </a:r>
            <a:r>
              <a:rPr lang="en-GB" altLang="en-US" sz="3200" b="0" dirty="0"/>
              <a:t>52 </a:t>
            </a:r>
            <a:r>
              <a:rPr lang="en-GB" altLang="en-US" sz="3200" b="0" dirty="0" smtClean="0"/>
              <a:t>weeks</a:t>
            </a:r>
            <a:endParaRPr lang="en-GB" altLang="en-US" sz="3200" dirty="0"/>
          </a:p>
          <a:p>
            <a:pPr eaLnBrk="1" hangingPunct="1">
              <a:spcBef>
                <a:spcPct val="0"/>
              </a:spcBef>
              <a:buClrTx/>
              <a:buFontTx/>
              <a:buNone/>
            </a:pPr>
            <a:r>
              <a:rPr lang="en-GB" altLang="en-US" sz="1800" dirty="0" err="1" smtClean="0"/>
              <a:t>Morrisons</a:t>
            </a:r>
            <a:r>
              <a:rPr lang="en-GB" altLang="en-US" sz="1800" dirty="0" smtClean="0"/>
              <a:t> &amp; </a:t>
            </a:r>
            <a:r>
              <a:rPr lang="en-GB" altLang="en-US" sz="1800" dirty="0" err="1" smtClean="0"/>
              <a:t>Icelands</a:t>
            </a:r>
            <a:r>
              <a:rPr lang="en-GB" altLang="en-US" sz="1800" dirty="0" smtClean="0"/>
              <a:t> </a:t>
            </a:r>
            <a:r>
              <a:rPr lang="en-GB" altLang="en-US" sz="1800" b="0" dirty="0" smtClean="0"/>
              <a:t>attracting </a:t>
            </a:r>
            <a:r>
              <a:rPr lang="en-GB" altLang="en-US" sz="1800" b="0" dirty="0" smtClean="0"/>
              <a:t>new seafood shoppers</a:t>
            </a:r>
            <a:endParaRPr lang="en-GB" altLang="en-US" sz="1800" b="0"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441" y="1654086"/>
            <a:ext cx="8330690" cy="487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545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56939" y="430929"/>
            <a:ext cx="7027272"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Retailer Performance Drivers 12wk</a:t>
            </a:r>
            <a:br>
              <a:rPr lang="en-GB" altLang="en-US" sz="3400" b="0" dirty="0"/>
            </a:br>
            <a:r>
              <a:rPr lang="en-GB" altLang="en-US" sz="1800" dirty="0" smtClean="0"/>
              <a:t>Sainsbury’s, </a:t>
            </a:r>
            <a:r>
              <a:rPr lang="en-GB" altLang="en-US" sz="1800" dirty="0" smtClean="0"/>
              <a:t>Aldi, Lidl</a:t>
            </a:r>
            <a:r>
              <a:rPr lang="en-GB" altLang="en-US" sz="1800" b="0" dirty="0" smtClean="0"/>
              <a:t> </a:t>
            </a:r>
            <a:r>
              <a:rPr lang="en-GB" altLang="en-US" sz="1800" dirty="0" smtClean="0"/>
              <a:t>and Budgens increase frequency</a:t>
            </a:r>
            <a:endParaRPr lang="en-GB" altLang="en-US" sz="1800" b="0" dirty="0"/>
          </a:p>
        </p:txBody>
      </p:sp>
      <p:sp>
        <p:nvSpPr>
          <p:cNvPr id="40963" name="Text Box 2"/>
          <p:cNvSpPr txBox="1">
            <a:spLocks noChangeArrowheads="1"/>
          </p:cNvSpPr>
          <p:nvPr/>
        </p:nvSpPr>
        <p:spPr bwMode="auto">
          <a:xfrm>
            <a:off x="0" y="6524625"/>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12 </a:t>
            </a:r>
            <a:r>
              <a:rPr lang="en-GB" altLang="en-US" sz="1000" b="0" dirty="0" smtClean="0">
                <a:solidFill>
                  <a:srgbClr val="0070C0"/>
                </a:solidFill>
              </a:rPr>
              <a:t>we </a:t>
            </a:r>
            <a:r>
              <a:rPr lang="en-GB" altLang="en-US" sz="1000" b="0" dirty="0" smtClean="0">
                <a:solidFill>
                  <a:srgbClr val="0070C0"/>
                </a:solidFill>
              </a:rPr>
              <a:t>15.06.19</a:t>
            </a:r>
            <a:endParaRPr lang="en-GB" altLang="en-US" sz="1000" b="0" dirty="0">
              <a:solidFill>
                <a:srgbClr val="0070C0"/>
              </a:solidFill>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76" y="1621227"/>
            <a:ext cx="8884848" cy="406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855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_f_monica3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9" y="-4573"/>
            <a:ext cx="3347865" cy="6858000"/>
          </a:xfrm>
          <a:prstGeom prst="rect">
            <a:avLst/>
          </a:prstGeom>
        </p:spPr>
      </p:pic>
      <p:sp>
        <p:nvSpPr>
          <p:cNvPr id="4" name="Shape 534"/>
          <p:cNvSpPr txBox="1">
            <a:spLocks noGrp="1"/>
          </p:cNvSpPr>
          <p:nvPr>
            <p:ph type="subTitle" idx="1"/>
          </p:nvPr>
        </p:nvSpPr>
        <p:spPr>
          <a:xfrm>
            <a:off x="183575" y="5384139"/>
            <a:ext cx="6684263" cy="413013"/>
          </a:xfrm>
          <a:prstGeom prst="rect">
            <a:avLst/>
          </a:prstGeom>
          <a:noFill/>
          <a:ln>
            <a:noFill/>
          </a:ln>
        </p:spPr>
        <p:txBody>
          <a:bodyPr lIns="91425" tIns="0" rIns="91425" bIns="0" anchor="t" anchorCtr="0">
            <a:noAutofit/>
          </a:bodyPr>
          <a:lstStyle/>
          <a:p>
            <a:pPr lvl="0">
              <a:spcBef>
                <a:spcPts val="0"/>
              </a:spcBef>
              <a:buSzPct val="25000"/>
            </a:pPr>
            <a:r>
              <a:rPr lang="en-US" sz="1800" dirty="0">
                <a:latin typeface="Calibri" panose="020F0502020204030204" pitchFamily="34" charset="0"/>
              </a:rPr>
              <a:t>Data to WE </a:t>
            </a:r>
            <a:r>
              <a:rPr lang="en-US" sz="1800" dirty="0" smtClean="0">
                <a:latin typeface="Calibri" panose="020F0502020204030204" pitchFamily="34" charset="0"/>
              </a:rPr>
              <a:t>1.12.18</a:t>
            </a:r>
            <a:endParaRPr lang="en-US" sz="1800" i="0" u="none" strike="noStrike" cap="none" dirty="0">
              <a:solidFill>
                <a:srgbClr val="FFFFFF"/>
              </a:solidFill>
              <a:latin typeface="Calibri" panose="020F0502020204030204" pitchFamily="34" charset="0"/>
              <a:ea typeface="Open Sans"/>
              <a:cs typeface="Open Sans"/>
              <a:sym typeface="Open Sans"/>
            </a:endParaRPr>
          </a:p>
        </p:txBody>
      </p:sp>
      <p:sp>
        <p:nvSpPr>
          <p:cNvPr id="5" name="Shape 536"/>
          <p:cNvSpPr txBox="1">
            <a:spLocks/>
          </p:cNvSpPr>
          <p:nvPr/>
        </p:nvSpPr>
        <p:spPr>
          <a:xfrm>
            <a:off x="80635" y="3843674"/>
            <a:ext cx="6684263" cy="1310217"/>
          </a:xfrm>
          <a:prstGeom prst="rect">
            <a:avLst/>
          </a:prstGeom>
          <a:noFill/>
          <a:ln>
            <a:noFill/>
          </a:ln>
        </p:spPr>
        <p:txBody>
          <a:bodyPr vert="horz" wrap="square" lIns="91425" tIns="0" rIns="91425" bIns="0" rtlCol="0" anchor="b" anchorCtr="0">
            <a:noAutofit/>
          </a:bodyPr>
          <a:lstStyle>
            <a:lvl1pPr algn="l" defTabSz="914400" rtl="0" eaLnBrk="1" latinLnBrk="0" hangingPunct="1">
              <a:lnSpc>
                <a:spcPct val="80000"/>
              </a:lnSpc>
              <a:spcBef>
                <a:spcPct val="0"/>
              </a:spcBef>
              <a:buNone/>
              <a:tabLst>
                <a:tab pos="508000" algn="l"/>
              </a:tabLst>
              <a:defRPr sz="4500" b="0" kern="1200" cap="all" baseline="0">
                <a:solidFill>
                  <a:srgbClr val="009DD9"/>
                </a:solidFill>
                <a:latin typeface="+mj-lt"/>
                <a:ea typeface="+mj-ea"/>
                <a:cs typeface="+mj-cs"/>
              </a:defRPr>
            </a:lvl1pPr>
          </a:lstStyle>
          <a:p>
            <a:pPr>
              <a:buSzPct val="25000"/>
            </a:pPr>
            <a:r>
              <a:rPr lang="en-US" altLang="en-US" sz="4400" dirty="0" smtClean="0">
                <a:solidFill>
                  <a:srgbClr val="FFFF00"/>
                </a:solidFill>
              </a:rPr>
              <a:t>SEAFISH – FROZEN FISH BY Segment Switching </a:t>
            </a:r>
          </a:p>
          <a:p>
            <a:pPr>
              <a:buSzPct val="25000"/>
            </a:pPr>
            <a:r>
              <a:rPr lang="en-US" sz="3200" cap="none" dirty="0">
                <a:solidFill>
                  <a:srgbClr val="FFFF00"/>
                </a:solidFill>
                <a:hlinkClick r:id="rId4"/>
              </a:rPr>
              <a:t>Click Here for full report</a:t>
            </a:r>
            <a:endParaRPr lang="en-US" sz="3200" cap="none" dirty="0">
              <a:solidFill>
                <a:srgbClr val="FFFF00"/>
              </a:solidFill>
            </a:endParaRPr>
          </a:p>
        </p:txBody>
      </p:sp>
    </p:spTree>
    <p:extLst>
      <p:ext uri="{BB962C8B-B14F-4D97-AF65-F5344CB8AC3E}">
        <p14:creationId xmlns:p14="http://schemas.microsoft.com/office/powerpoint/2010/main" val="405687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7"/>
          <p:cNvSpPr txBox="1">
            <a:spLocks noChangeArrowheads="1"/>
          </p:cNvSpPr>
          <p:nvPr/>
        </p:nvSpPr>
        <p:spPr bwMode="auto">
          <a:xfrm>
            <a:off x="736998" y="898923"/>
            <a:ext cx="7670006" cy="323165"/>
          </a:xfrm>
          <a:prstGeom prst="rect">
            <a:avLst/>
          </a:prstGeom>
          <a:noFill/>
          <a:ln>
            <a:noFill/>
          </a:ln>
          <a:effectLst/>
          <a:extLst/>
        </p:spPr>
        <p:txBody>
          <a:bodyPr lIns="0" tIns="0" rIns="0" bIns="0">
            <a:spAutoFit/>
          </a:bodyPr>
          <a:lstStyle/>
          <a:p>
            <a:pPr algn="ctr" defTabSz="685800">
              <a:spcBef>
                <a:spcPct val="50000"/>
              </a:spcBef>
              <a:defRPr/>
            </a:pPr>
            <a:r>
              <a:rPr lang="en-GB" sz="2100" b="1" dirty="0">
                <a:solidFill>
                  <a:srgbClr val="00AEEF"/>
                </a:solidFill>
                <a:ea typeface="ＭＳ Ｐゴシック" charset="0"/>
                <a:cs typeface="ＭＳ Ｐゴシック" charset="0"/>
              </a:rPr>
              <a:t>Frozen Fish</a:t>
            </a:r>
          </a:p>
        </p:txBody>
      </p:sp>
      <p:sp>
        <p:nvSpPr>
          <p:cNvPr id="5" name="Text Box 9"/>
          <p:cNvSpPr txBox="1">
            <a:spLocks noChangeArrowheads="1"/>
          </p:cNvSpPr>
          <p:nvPr/>
        </p:nvSpPr>
        <p:spPr bwMode="auto">
          <a:xfrm>
            <a:off x="560785" y="1256110"/>
            <a:ext cx="8153400" cy="323165"/>
          </a:xfrm>
          <a:prstGeom prst="rect">
            <a:avLst/>
          </a:prstGeom>
          <a:noFill/>
          <a:ln>
            <a:noFill/>
          </a:ln>
          <a:extLst/>
        </p:spPr>
        <p:txBody>
          <a:bodyPr>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685800" eaLnBrk="1" fontAlgn="base" hangingPunct="1">
              <a:spcBef>
                <a:spcPct val="0"/>
              </a:spcBef>
              <a:spcAft>
                <a:spcPct val="0"/>
              </a:spcAft>
              <a:buClrTx/>
              <a:buNone/>
              <a:defRPr/>
            </a:pPr>
            <a:r>
              <a:rPr lang="en-GB" altLang="en-US" sz="1500" b="1" dirty="0">
                <a:solidFill>
                  <a:srgbClr val="FFFFFF">
                    <a:lumMod val="50000"/>
                  </a:srgbClr>
                </a:solidFill>
                <a:latin typeface="Arial"/>
                <a:cs typeface="ＭＳ Ｐゴシック" charset="0"/>
              </a:rPr>
              <a:t>Frozen Fish has seen growth in the latest year driven by Price inflation</a:t>
            </a:r>
            <a:endParaRPr lang="en-US" altLang="en-US" sz="1500" b="1" dirty="0">
              <a:solidFill>
                <a:srgbClr val="FFFFFF">
                  <a:lumMod val="50000"/>
                </a:srgbClr>
              </a:solidFill>
              <a:latin typeface="Arial"/>
              <a:cs typeface="ＭＳ Ｐゴシック" charset="0"/>
            </a:endParaRPr>
          </a:p>
        </p:txBody>
      </p:sp>
      <p:sp>
        <p:nvSpPr>
          <p:cNvPr id="97284"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sp>
        <p:nvSpPr>
          <p:cNvPr id="97285" name="TextBox 2"/>
          <p:cNvSpPr txBox="1">
            <a:spLocks noChangeArrowheads="1"/>
          </p:cNvSpPr>
          <p:nvPr/>
        </p:nvSpPr>
        <p:spPr bwMode="auto">
          <a:xfrm>
            <a:off x="560785" y="1696642"/>
            <a:ext cx="23443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pPr>
            <a:r>
              <a:rPr lang="en-GB" altLang="en-US" sz="1200" b="1" dirty="0">
                <a:solidFill>
                  <a:srgbClr val="000000"/>
                </a:solidFill>
              </a:rPr>
              <a:t>Frozen Fish – Segment KPI’s</a:t>
            </a:r>
          </a:p>
        </p:txBody>
      </p:sp>
      <p:pic>
        <p:nvPicPr>
          <p:cNvPr id="9728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6" y="2095500"/>
            <a:ext cx="855702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28591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7"/>
          <p:cNvSpPr txBox="1">
            <a:spLocks noChangeArrowheads="1"/>
          </p:cNvSpPr>
          <p:nvPr/>
        </p:nvSpPr>
        <p:spPr bwMode="auto">
          <a:xfrm>
            <a:off x="736998" y="898923"/>
            <a:ext cx="7670006" cy="323165"/>
          </a:xfrm>
          <a:prstGeom prst="rect">
            <a:avLst/>
          </a:prstGeom>
          <a:noFill/>
          <a:ln>
            <a:noFill/>
          </a:ln>
          <a:effectLst/>
          <a:extLst/>
        </p:spPr>
        <p:txBody>
          <a:bodyPr lIns="0" tIns="0" rIns="0" bIns="0">
            <a:spAutoFit/>
          </a:bodyPr>
          <a:lstStyle/>
          <a:p>
            <a:pPr algn="ctr" defTabSz="685800">
              <a:spcBef>
                <a:spcPct val="50000"/>
              </a:spcBef>
              <a:defRPr/>
            </a:pPr>
            <a:r>
              <a:rPr lang="en-GB" sz="2100" b="1" dirty="0">
                <a:solidFill>
                  <a:srgbClr val="00AEEF"/>
                </a:solidFill>
                <a:ea typeface="ＭＳ Ｐゴシック" charset="0"/>
                <a:cs typeface="ＭＳ Ｐゴシック" charset="0"/>
              </a:rPr>
              <a:t>Frozen Natural</a:t>
            </a:r>
          </a:p>
        </p:txBody>
      </p:sp>
      <p:sp>
        <p:nvSpPr>
          <p:cNvPr id="5" name="Text Box 9"/>
          <p:cNvSpPr txBox="1">
            <a:spLocks noChangeArrowheads="1"/>
          </p:cNvSpPr>
          <p:nvPr/>
        </p:nvSpPr>
        <p:spPr bwMode="auto">
          <a:xfrm>
            <a:off x="409575" y="1200150"/>
            <a:ext cx="8630841" cy="553998"/>
          </a:xfrm>
          <a:prstGeom prst="rect">
            <a:avLst/>
          </a:prstGeom>
          <a:noFill/>
          <a:ln>
            <a:noFill/>
          </a:ln>
          <a:extLst/>
        </p:spPr>
        <p:txBody>
          <a:bodyPr>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685800" eaLnBrk="1" fontAlgn="base" hangingPunct="1">
              <a:spcBef>
                <a:spcPct val="0"/>
              </a:spcBef>
              <a:spcAft>
                <a:spcPct val="0"/>
              </a:spcAft>
              <a:buClrTx/>
              <a:buNone/>
              <a:defRPr/>
            </a:pPr>
            <a:r>
              <a:rPr lang="en-GB" altLang="en-US" sz="1500" b="1" dirty="0">
                <a:solidFill>
                  <a:srgbClr val="FFFFFF">
                    <a:lumMod val="50000"/>
                  </a:srgbClr>
                </a:solidFill>
                <a:cs typeface="ＭＳ Ｐゴシック" charset="0"/>
              </a:rPr>
              <a:t>Natural has seen growth in the latest year driven by Price inflation on smaller packs</a:t>
            </a:r>
            <a:r>
              <a:rPr lang="en-US" altLang="en-US" sz="1500" b="1" dirty="0">
                <a:solidFill>
                  <a:srgbClr val="FFFFFF">
                    <a:lumMod val="50000"/>
                  </a:srgbClr>
                </a:solidFill>
                <a:cs typeface="ＭＳ Ｐゴシック" charset="0"/>
              </a:rPr>
              <a:t> which has decreased </a:t>
            </a:r>
            <a:r>
              <a:rPr lang="en-GB" altLang="en-US" sz="1500" b="1" dirty="0">
                <a:solidFill>
                  <a:srgbClr val="FFFFFF">
                    <a:lumMod val="50000"/>
                  </a:srgbClr>
                </a:solidFill>
                <a:latin typeface="Arial"/>
                <a:cs typeface="ＭＳ Ｐゴシック" charset="0"/>
              </a:rPr>
              <a:t>consumption growth and number of households</a:t>
            </a:r>
            <a:endParaRPr lang="en-US" altLang="en-US" sz="1500" b="1" dirty="0">
              <a:solidFill>
                <a:srgbClr val="FFFFFF">
                  <a:lumMod val="50000"/>
                </a:srgbClr>
              </a:solidFill>
              <a:latin typeface="Arial"/>
              <a:cs typeface="ＭＳ Ｐゴシック" charset="0"/>
            </a:endParaRPr>
          </a:p>
        </p:txBody>
      </p:sp>
      <p:sp>
        <p:nvSpPr>
          <p:cNvPr id="98308"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sp>
        <p:nvSpPr>
          <p:cNvPr id="98309" name="TextBox 7"/>
          <p:cNvSpPr txBox="1">
            <a:spLocks noChangeArrowheads="1"/>
          </p:cNvSpPr>
          <p:nvPr/>
        </p:nvSpPr>
        <p:spPr bwMode="auto">
          <a:xfrm>
            <a:off x="560785" y="1837135"/>
            <a:ext cx="24776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pPr>
            <a:r>
              <a:rPr lang="en-GB" altLang="en-US" sz="1200" b="1" dirty="0">
                <a:solidFill>
                  <a:srgbClr val="000000"/>
                </a:solidFill>
              </a:rPr>
              <a:t>Frozen Natural Fish – Segment KPI’s</a:t>
            </a:r>
          </a:p>
        </p:txBody>
      </p:sp>
      <p:pic>
        <p:nvPicPr>
          <p:cNvPr id="98310"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91928"/>
            <a:ext cx="8448675" cy="36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40948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7"/>
          <p:cNvSpPr txBox="1">
            <a:spLocks noChangeArrowheads="1"/>
          </p:cNvSpPr>
          <p:nvPr/>
        </p:nvSpPr>
        <p:spPr bwMode="auto">
          <a:xfrm>
            <a:off x="736998" y="898923"/>
            <a:ext cx="7670006" cy="323165"/>
          </a:xfrm>
          <a:prstGeom prst="rect">
            <a:avLst/>
          </a:prstGeom>
          <a:noFill/>
          <a:ln>
            <a:noFill/>
          </a:ln>
          <a:effectLst/>
          <a:extLst/>
        </p:spPr>
        <p:txBody>
          <a:bodyPr lIns="0" tIns="0" rIns="0" bIns="0">
            <a:spAutoFit/>
          </a:bodyPr>
          <a:lstStyle/>
          <a:p>
            <a:pPr algn="ctr" defTabSz="685800">
              <a:spcBef>
                <a:spcPct val="50000"/>
              </a:spcBef>
              <a:defRPr/>
            </a:pPr>
            <a:r>
              <a:rPr lang="en-GB" sz="2100" b="1" dirty="0">
                <a:solidFill>
                  <a:srgbClr val="00AEEF"/>
                </a:solidFill>
                <a:ea typeface="ＭＳ Ｐゴシック" charset="0"/>
                <a:cs typeface="ＭＳ Ｐゴシック" charset="0"/>
              </a:rPr>
              <a:t>Frozen Fingers</a:t>
            </a:r>
          </a:p>
        </p:txBody>
      </p:sp>
      <p:sp>
        <p:nvSpPr>
          <p:cNvPr id="5" name="Text Box 9"/>
          <p:cNvSpPr txBox="1">
            <a:spLocks noChangeArrowheads="1"/>
          </p:cNvSpPr>
          <p:nvPr/>
        </p:nvSpPr>
        <p:spPr bwMode="auto">
          <a:xfrm>
            <a:off x="634603" y="1200150"/>
            <a:ext cx="8290322" cy="553998"/>
          </a:xfrm>
          <a:prstGeom prst="rect">
            <a:avLst/>
          </a:prstGeom>
          <a:noFill/>
          <a:ln>
            <a:noFill/>
          </a:ln>
          <a:extLst/>
        </p:spPr>
        <p:txBody>
          <a:bodyPr>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685800" eaLnBrk="1" fontAlgn="base" hangingPunct="1">
              <a:spcBef>
                <a:spcPct val="0"/>
              </a:spcBef>
              <a:spcAft>
                <a:spcPct val="0"/>
              </a:spcAft>
              <a:buClrTx/>
              <a:buNone/>
              <a:defRPr/>
            </a:pPr>
            <a:r>
              <a:rPr lang="en-GB" altLang="en-US" sz="1500" b="1" dirty="0">
                <a:solidFill>
                  <a:srgbClr val="FFFFFF">
                    <a:lumMod val="50000"/>
                  </a:srgbClr>
                </a:solidFill>
                <a:latin typeface="Arial"/>
                <a:cs typeface="ＭＳ Ｐゴシック" charset="0"/>
              </a:rPr>
              <a:t>Rise in the number of households &amp; frequency of purchase backed Fingers growth. Price inflation drives value growth but slower the growth in consumptions</a:t>
            </a:r>
            <a:endParaRPr lang="en-US" altLang="en-US" sz="1500" b="1" dirty="0">
              <a:solidFill>
                <a:srgbClr val="FFFFFF">
                  <a:lumMod val="50000"/>
                </a:srgbClr>
              </a:solidFill>
              <a:latin typeface="Arial"/>
              <a:cs typeface="ＭＳ Ｐゴシック" charset="0"/>
            </a:endParaRPr>
          </a:p>
        </p:txBody>
      </p:sp>
      <p:sp>
        <p:nvSpPr>
          <p:cNvPr id="99332"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sp>
        <p:nvSpPr>
          <p:cNvPr id="99333" name="TextBox 7"/>
          <p:cNvSpPr txBox="1">
            <a:spLocks noChangeArrowheads="1"/>
          </p:cNvSpPr>
          <p:nvPr/>
        </p:nvSpPr>
        <p:spPr bwMode="auto">
          <a:xfrm>
            <a:off x="642938" y="1737123"/>
            <a:ext cx="2343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defTabSz="685800" fontAlgn="base">
              <a:spcBef>
                <a:spcPct val="0"/>
              </a:spcBef>
              <a:spcAft>
                <a:spcPct val="0"/>
              </a:spcAft>
            </a:pPr>
            <a:r>
              <a:rPr lang="en-GB" altLang="en-US" sz="1200" b="1" dirty="0">
                <a:solidFill>
                  <a:srgbClr val="000000"/>
                </a:solidFill>
              </a:rPr>
              <a:t>Frozen Fish – Segment KPI’s</a:t>
            </a:r>
          </a:p>
        </p:txBody>
      </p:sp>
      <p:pic>
        <p:nvPicPr>
          <p:cNvPr id="9933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076450"/>
            <a:ext cx="8229600" cy="370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11315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7"/>
          <p:cNvSpPr txBox="1">
            <a:spLocks noChangeArrowheads="1"/>
          </p:cNvSpPr>
          <p:nvPr/>
        </p:nvSpPr>
        <p:spPr bwMode="auto">
          <a:xfrm>
            <a:off x="736998" y="898923"/>
            <a:ext cx="7670006" cy="323165"/>
          </a:xfrm>
          <a:prstGeom prst="rect">
            <a:avLst/>
          </a:prstGeom>
          <a:noFill/>
          <a:ln>
            <a:noFill/>
          </a:ln>
          <a:effectLst/>
          <a:extLst/>
        </p:spPr>
        <p:txBody>
          <a:bodyPr lIns="0" tIns="0" rIns="0" bIns="0">
            <a:spAutoFit/>
          </a:bodyPr>
          <a:lstStyle/>
          <a:p>
            <a:pPr algn="ctr" defTabSz="685800">
              <a:spcBef>
                <a:spcPct val="50000"/>
              </a:spcBef>
              <a:defRPr/>
            </a:pPr>
            <a:r>
              <a:rPr lang="en-GB" sz="2100" b="1" dirty="0">
                <a:solidFill>
                  <a:srgbClr val="00AEEF"/>
                </a:solidFill>
                <a:ea typeface="ＭＳ Ｐゴシック" charset="0"/>
                <a:cs typeface="ＭＳ Ｐゴシック" charset="0"/>
              </a:rPr>
              <a:t>FROZEN NATURAL</a:t>
            </a:r>
          </a:p>
        </p:txBody>
      </p:sp>
      <p:sp>
        <p:nvSpPr>
          <p:cNvPr id="7" name="Text Box 9"/>
          <p:cNvSpPr txBox="1">
            <a:spLocks noChangeArrowheads="1"/>
          </p:cNvSpPr>
          <p:nvPr/>
        </p:nvSpPr>
        <p:spPr bwMode="auto">
          <a:xfrm>
            <a:off x="542925" y="1240632"/>
            <a:ext cx="7761685" cy="461665"/>
          </a:xfrm>
          <a:prstGeom prst="rect">
            <a:avLst/>
          </a:prstGeom>
          <a:noFill/>
          <a:ln>
            <a:noFill/>
          </a:ln>
          <a:extLst/>
        </p:spPr>
        <p:txBody>
          <a:bodyPr>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685800" eaLnBrk="1" fontAlgn="base" hangingPunct="1">
              <a:spcBef>
                <a:spcPct val="0"/>
              </a:spcBef>
              <a:spcAft>
                <a:spcPct val="0"/>
              </a:spcAft>
              <a:buClrTx/>
              <a:buNone/>
              <a:defRPr/>
            </a:pPr>
            <a:r>
              <a:rPr lang="en-US" altLang="en-US" sz="1200" b="1" dirty="0">
                <a:solidFill>
                  <a:srgbClr val="FFFFFF">
                    <a:lumMod val="50000"/>
                  </a:srgbClr>
                </a:solidFill>
                <a:latin typeface="Arial"/>
                <a:cs typeface="ＭＳ Ｐゴシック" charset="0"/>
              </a:rPr>
              <a:t>Frozen has seen value growth in the latest year, backed by AWOP and repertoire,  but shifting gains from Sauce and Dusted &amp; Breaded and  losses to Battered and Fingers</a:t>
            </a:r>
          </a:p>
        </p:txBody>
      </p:sp>
      <p:sp>
        <p:nvSpPr>
          <p:cNvPr id="109572"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pic>
        <p:nvPicPr>
          <p:cNvPr id="10957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925" y="1977628"/>
            <a:ext cx="8429625" cy="362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4328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50825" y="691781"/>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Executive </a:t>
            </a:r>
            <a:r>
              <a:rPr lang="en-GB" altLang="en-US" sz="3400" b="0" dirty="0" smtClean="0"/>
              <a:t>Summary </a:t>
            </a:r>
            <a:endParaRPr lang="en-GB" altLang="en-US" sz="3400" b="0" dirty="0"/>
          </a:p>
        </p:txBody>
      </p:sp>
      <p:sp>
        <p:nvSpPr>
          <p:cNvPr id="7170" name="Text Box 2"/>
          <p:cNvSpPr txBox="1">
            <a:spLocks noChangeArrowheads="1"/>
          </p:cNvSpPr>
          <p:nvPr/>
        </p:nvSpPr>
        <p:spPr bwMode="auto">
          <a:xfrm>
            <a:off x="250825" y="1558637"/>
            <a:ext cx="8642350" cy="500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77800" indent="-17780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1pPr>
            <a:lvl2pPr marL="358775" indent="-180975">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9pPr>
          </a:lstStyle>
          <a:p>
            <a:pPr marL="0" indent="0">
              <a:spcBef>
                <a:spcPts val="0"/>
              </a:spcBef>
              <a:buClr>
                <a:srgbClr val="0062AE"/>
              </a:buClr>
              <a:defRPr/>
            </a:pPr>
            <a:r>
              <a:rPr lang="en-GB" altLang="en-US" sz="1400" b="0" dirty="0" smtClean="0">
                <a:solidFill>
                  <a:srgbClr val="C00000"/>
                </a:solidFill>
                <a:latin typeface="Arial" panose="020B0604020202020204" pitchFamily="34" charset="0"/>
                <a:ea typeface="Arial" panose="020B0604020202020204" pitchFamily="34" charset="0"/>
              </a:rPr>
              <a:t>NB: </a:t>
            </a:r>
            <a:r>
              <a:rPr lang="en-GB" altLang="en-US" sz="1400" b="0" dirty="0">
                <a:solidFill>
                  <a:srgbClr val="C00000"/>
                </a:solidFill>
                <a:latin typeface="Arial" panose="020B0604020202020204" pitchFamily="34" charset="0"/>
                <a:ea typeface="Arial" panose="020B0604020202020204" pitchFamily="34" charset="0"/>
              </a:rPr>
              <a:t>Going Forward Scantrack data is now reported as UK (including discounters), as apposed to previously GB (excluding </a:t>
            </a:r>
            <a:r>
              <a:rPr lang="en-GB" altLang="en-US" sz="1400" b="0" dirty="0" smtClean="0">
                <a:solidFill>
                  <a:srgbClr val="C00000"/>
                </a:solidFill>
                <a:latin typeface="Arial" panose="020B0604020202020204" pitchFamily="34" charset="0"/>
                <a:ea typeface="Arial" panose="020B0604020202020204" pitchFamily="34" charset="0"/>
              </a:rPr>
              <a:t>discounters</a:t>
            </a:r>
            <a:r>
              <a:rPr lang="en-GB" altLang="en-US" sz="1400" b="0" dirty="0">
                <a:solidFill>
                  <a:srgbClr val="C00000"/>
                </a:solidFill>
                <a:latin typeface="Arial" panose="020B0604020202020204" pitchFamily="34" charset="0"/>
                <a:ea typeface="Arial" panose="020B0604020202020204" pitchFamily="34" charset="0"/>
              </a:rPr>
              <a:t>). Homescan remains unchanged as GB (including discounters) </a:t>
            </a:r>
            <a:endParaRPr lang="en-GB" altLang="en-US" sz="1400" b="0" dirty="0" smtClean="0">
              <a:solidFill>
                <a:srgbClr val="C00000"/>
              </a:solidFill>
              <a:latin typeface="Arial" panose="020B0604020202020204" pitchFamily="34" charset="0"/>
              <a:ea typeface="Arial" panose="020B0604020202020204" pitchFamily="34" charset="0"/>
            </a:endParaRPr>
          </a:p>
          <a:p>
            <a:pPr marL="0" indent="0">
              <a:spcBef>
                <a:spcPts val="0"/>
              </a:spcBef>
              <a:buClr>
                <a:srgbClr val="0062AE"/>
              </a:buClr>
              <a:defRPr/>
            </a:pPr>
            <a:endParaRPr lang="en-GB" altLang="en-US" sz="1400" b="0" dirty="0">
              <a:solidFill>
                <a:srgbClr val="0070C0"/>
              </a:solidFill>
              <a:latin typeface="Arial" panose="020B0604020202020204" pitchFamily="34" charset="0"/>
              <a:ea typeface="Arial" panose="020B0604020202020204" pitchFamily="34" charset="0"/>
            </a:endParaRPr>
          </a:p>
          <a:p>
            <a:pPr marL="0" indent="0">
              <a:spcBef>
                <a:spcPts val="0"/>
              </a:spcBef>
              <a:buClr>
                <a:srgbClr val="0062AE"/>
              </a:buClr>
              <a:defRPr/>
            </a:pPr>
            <a:r>
              <a:rPr lang="en-GB" altLang="en-US" sz="1400" b="0" dirty="0" smtClean="0">
                <a:solidFill>
                  <a:srgbClr val="0070C0"/>
                </a:solidFill>
                <a:latin typeface="Arial" panose="020B0604020202020204" pitchFamily="34" charset="0"/>
                <a:ea typeface="Arial" panose="020B0604020202020204" pitchFamily="34" charset="0"/>
              </a:rPr>
              <a:t>Economic </a:t>
            </a:r>
            <a:r>
              <a:rPr lang="en-GB" altLang="en-US" sz="1400" b="0" dirty="0">
                <a:solidFill>
                  <a:srgbClr val="0070C0"/>
                </a:solidFill>
                <a:latin typeface="Arial" panose="020B0604020202020204" pitchFamily="34" charset="0"/>
                <a:ea typeface="Arial" panose="020B0604020202020204" pitchFamily="34" charset="0"/>
              </a:rPr>
              <a:t>Context   </a:t>
            </a:r>
          </a:p>
          <a:p>
            <a:pPr marL="285750" lvl="0" indent="-285750">
              <a:spcBef>
                <a:spcPct val="20000"/>
              </a:spcBef>
              <a:spcAft>
                <a:spcPts val="600"/>
              </a:spcAft>
              <a:buClr>
                <a:srgbClr val="0070C0"/>
              </a:buClr>
              <a:buFont typeface="Arial" pitchFamily="34" charset="0"/>
              <a:buChar char="•"/>
              <a:tabLst/>
            </a:pPr>
            <a:r>
              <a:rPr lang="en-GB" altLang="en-US" sz="1400" b="0" dirty="0">
                <a:solidFill>
                  <a:srgbClr val="0070C0"/>
                </a:solidFill>
                <a:latin typeface="Arial" panose="020B0604020202020204" pitchFamily="34" charset="0"/>
                <a:ea typeface="Arial" panose="020B0604020202020204" pitchFamily="34" charset="0"/>
              </a:rPr>
              <a:t>Fish CPI stood at 0.5 % in May ’19, down from 1.4% in Dec ‘’18 to 1.4% in Dec ’18. But remains high in comparison to meat at </a:t>
            </a:r>
            <a:r>
              <a:rPr lang="en-GB" altLang="en-US" sz="1400" b="0" dirty="0" smtClean="0">
                <a:solidFill>
                  <a:srgbClr val="0070C0"/>
                </a:solidFill>
                <a:latin typeface="Arial" panose="020B0604020202020204" pitchFamily="34" charset="0"/>
                <a:ea typeface="Arial" panose="020B0604020202020204" pitchFamily="34" charset="0"/>
              </a:rPr>
              <a:t> </a:t>
            </a:r>
            <a:r>
              <a:rPr lang="en-GB" altLang="en-US" sz="1400" b="0" dirty="0">
                <a:solidFill>
                  <a:srgbClr val="0070C0"/>
                </a:solidFill>
                <a:latin typeface="Arial" panose="020B0604020202020204" pitchFamily="34" charset="0"/>
                <a:ea typeface="Arial" panose="020B0604020202020204" pitchFamily="34" charset="0"/>
              </a:rPr>
              <a:t>-1.0% </a:t>
            </a:r>
          </a:p>
          <a:p>
            <a:pPr marL="0" indent="0">
              <a:spcBef>
                <a:spcPts val="0"/>
              </a:spcBef>
              <a:buClr>
                <a:srgbClr val="0062AE"/>
              </a:buClr>
              <a:defRPr/>
            </a:pPr>
            <a:endParaRPr lang="en-GB" altLang="en-US" sz="1400" b="0" dirty="0">
              <a:solidFill>
                <a:srgbClr val="0070C0"/>
              </a:solidFill>
              <a:latin typeface="Arial" panose="020B0604020202020204" pitchFamily="34" charset="0"/>
              <a:ea typeface="Arial" panose="020B0604020202020204" pitchFamily="34" charset="0"/>
            </a:endParaRPr>
          </a:p>
          <a:p>
            <a:pPr marL="0" indent="0">
              <a:spcBef>
                <a:spcPts val="0"/>
              </a:spcBef>
              <a:buClr>
                <a:srgbClr val="0062AE"/>
              </a:buClr>
              <a:defRPr/>
            </a:pPr>
            <a:r>
              <a:rPr lang="en-GB" altLang="en-US" sz="1400" b="0" dirty="0">
                <a:solidFill>
                  <a:srgbClr val="0070C0"/>
                </a:solidFill>
                <a:latin typeface="Arial" panose="020B0604020202020204" pitchFamily="34" charset="0"/>
                <a:ea typeface="Arial" panose="020B0604020202020204" pitchFamily="34" charset="0"/>
              </a:rPr>
              <a:t>UK Shopper &amp; Grocery</a:t>
            </a:r>
          </a:p>
          <a:p>
            <a:pPr marL="360363" lvl="1" indent="-182563">
              <a:spcBef>
                <a:spcPts val="0"/>
              </a:spcBef>
              <a:buClr>
                <a:srgbClr val="0062AE"/>
              </a:buClr>
              <a:buFont typeface="Arial" panose="020B0604020202020204" pitchFamily="34" charset="0"/>
              <a:buChar char="•"/>
              <a:defRPr/>
            </a:pPr>
            <a:r>
              <a:rPr lang="en-GB" altLang="en-US" sz="1400" b="0" dirty="0" smtClean="0">
                <a:solidFill>
                  <a:srgbClr val="0070C0"/>
                </a:solidFill>
                <a:latin typeface="Arial" panose="020B0604020202020204" pitchFamily="34" charset="0"/>
                <a:ea typeface="Arial" panose="020B0604020202020204" pitchFamily="34" charset="0"/>
              </a:rPr>
              <a:t>Quality </a:t>
            </a:r>
            <a:r>
              <a:rPr lang="en-GB" altLang="en-US" sz="1400" b="0" dirty="0" smtClean="0">
                <a:solidFill>
                  <a:srgbClr val="0070C0"/>
                </a:solidFill>
                <a:latin typeface="Arial" panose="020B0604020202020204" pitchFamily="34" charset="0"/>
                <a:ea typeface="Arial" panose="020B0604020202020204" pitchFamily="34" charset="0"/>
              </a:rPr>
              <a:t>remains </a:t>
            </a:r>
            <a:r>
              <a:rPr lang="en-GB" altLang="en-US" sz="1400" b="0" dirty="0" smtClean="0">
                <a:solidFill>
                  <a:srgbClr val="0070C0"/>
                </a:solidFill>
                <a:latin typeface="Arial" panose="020B0604020202020204" pitchFamily="34" charset="0"/>
                <a:ea typeface="Arial" panose="020B0604020202020204" pitchFamily="34" charset="0"/>
              </a:rPr>
              <a:t>more important than price to </a:t>
            </a:r>
            <a:r>
              <a:rPr lang="en-GB" altLang="en-US" sz="1400" b="0" dirty="0">
                <a:solidFill>
                  <a:srgbClr val="0070C0"/>
                </a:solidFill>
                <a:latin typeface="Arial" panose="020B0604020202020204" pitchFamily="34" charset="0"/>
                <a:ea typeface="Arial" panose="020B0604020202020204" pitchFamily="34" charset="0"/>
              </a:rPr>
              <a:t>shoppers when purchasing </a:t>
            </a:r>
            <a:r>
              <a:rPr lang="en-GB" altLang="en-US" sz="1400" b="0" dirty="0" smtClean="0">
                <a:solidFill>
                  <a:srgbClr val="0070C0"/>
                </a:solidFill>
                <a:latin typeface="Arial" panose="020B0604020202020204" pitchFamily="34" charset="0"/>
                <a:ea typeface="Arial" panose="020B0604020202020204" pitchFamily="34" charset="0"/>
              </a:rPr>
              <a:t>chilled fish </a:t>
            </a:r>
            <a:r>
              <a:rPr lang="en-GB" altLang="en-US" sz="1400" b="0" dirty="0">
                <a:solidFill>
                  <a:srgbClr val="0070C0"/>
                </a:solidFill>
                <a:latin typeface="Arial" panose="020B0604020202020204" pitchFamily="34" charset="0"/>
                <a:ea typeface="Arial" panose="020B0604020202020204" pitchFamily="34" charset="0"/>
              </a:rPr>
              <a:t>and seafood</a:t>
            </a:r>
          </a:p>
          <a:p>
            <a:pPr marL="0" indent="0">
              <a:buClr>
                <a:srgbClr val="0062AE"/>
              </a:buClr>
              <a:defRPr/>
            </a:pPr>
            <a:r>
              <a:rPr lang="en-GB" altLang="en-US" sz="1400" b="0" dirty="0" smtClean="0">
                <a:solidFill>
                  <a:srgbClr val="0070C0"/>
                </a:solidFill>
                <a:latin typeface="Arial" panose="020B0604020202020204" pitchFamily="34" charset="0"/>
                <a:ea typeface="Arial" panose="020B0604020202020204" pitchFamily="34" charset="0"/>
              </a:rPr>
              <a:t>       </a:t>
            </a:r>
          </a:p>
          <a:p>
            <a:pPr marL="0" indent="0">
              <a:buClr>
                <a:srgbClr val="0062AE"/>
              </a:buClr>
              <a:defRPr/>
            </a:pPr>
            <a:r>
              <a:rPr lang="en-GB" altLang="en-US" sz="1400" b="0" dirty="0" smtClean="0">
                <a:solidFill>
                  <a:srgbClr val="0070C0"/>
                </a:solidFill>
                <a:latin typeface="Arial" panose="020B0604020202020204" pitchFamily="34" charset="0"/>
                <a:ea typeface="Arial" panose="020B0604020202020204" pitchFamily="34" charset="0"/>
              </a:rPr>
              <a:t>Seafood </a:t>
            </a:r>
            <a:r>
              <a:rPr lang="en-GB" altLang="en-US" sz="1400" b="0" dirty="0">
                <a:solidFill>
                  <a:srgbClr val="0070C0"/>
                </a:solidFill>
                <a:latin typeface="Arial" panose="020B0604020202020204" pitchFamily="34" charset="0"/>
                <a:ea typeface="Arial" panose="020B0604020202020204" pitchFamily="34" charset="0"/>
              </a:rPr>
              <a:t>Performance</a:t>
            </a:r>
          </a:p>
          <a:p>
            <a:pPr marL="285750" indent="-285750">
              <a:buClr>
                <a:srgbClr val="0062AE"/>
              </a:buClr>
              <a:buFont typeface="Arial" panose="020B0604020202020204" pitchFamily="34" charset="0"/>
              <a:buChar char="•"/>
              <a:defRPr/>
            </a:pPr>
            <a:r>
              <a:rPr lang="en-GB" altLang="en-US" sz="1400" b="0" dirty="0">
                <a:solidFill>
                  <a:srgbClr val="0070C0"/>
                </a:solidFill>
                <a:latin typeface="Arial" panose="020B0604020202020204" pitchFamily="34" charset="0"/>
                <a:ea typeface="Arial" panose="020B0604020202020204" pitchFamily="34" charset="0"/>
              </a:rPr>
              <a:t>Total seafood continues in price driven growth with a 1.1% increase in average price</a:t>
            </a:r>
            <a:r>
              <a:rPr lang="en-GB" altLang="en-US" sz="1400" b="0">
                <a:solidFill>
                  <a:srgbClr val="0070C0"/>
                </a:solidFill>
                <a:latin typeface="Arial" panose="020B0604020202020204" pitchFamily="34" charset="0"/>
                <a:ea typeface="Arial" panose="020B0604020202020204" pitchFamily="34" charset="0"/>
              </a:rPr>
              <a:t>, </a:t>
            </a:r>
            <a:r>
              <a:rPr lang="en-GB" altLang="en-US" sz="1400" b="0">
                <a:solidFill>
                  <a:srgbClr val="0070C0"/>
                </a:solidFill>
                <a:latin typeface="Arial" panose="020B0604020202020204" pitchFamily="34" charset="0"/>
                <a:ea typeface="Arial" panose="020B0604020202020204" pitchFamily="34" charset="0"/>
              </a:rPr>
              <a:t>driven by frozen and ambient rather  then chilled</a:t>
            </a:r>
          </a:p>
          <a:p>
            <a:pPr marL="285750" indent="-285750">
              <a:buClr>
                <a:srgbClr val="0062AE"/>
              </a:buClr>
              <a:buFont typeface="Arial" panose="020B0604020202020204" pitchFamily="34" charset="0"/>
              <a:buChar char="•"/>
              <a:defRPr/>
            </a:pPr>
            <a:r>
              <a:rPr lang="en-GB" altLang="en-US" sz="1400" b="0" smtClean="0">
                <a:solidFill>
                  <a:srgbClr val="0070C0"/>
                </a:solidFill>
                <a:latin typeface="Arial" panose="020B0604020202020204" pitchFamily="34" charset="0"/>
                <a:ea typeface="Arial" panose="020B0604020202020204" pitchFamily="34" charset="0"/>
              </a:rPr>
              <a:t>Chilled </a:t>
            </a:r>
            <a:r>
              <a:rPr lang="en-GB" altLang="en-US" sz="1400" b="0" dirty="0">
                <a:solidFill>
                  <a:srgbClr val="0070C0"/>
                </a:solidFill>
                <a:latin typeface="Arial" panose="020B0604020202020204" pitchFamily="34" charset="0"/>
                <a:ea typeface="Arial" panose="020B0604020202020204" pitchFamily="34" charset="0"/>
              </a:rPr>
              <a:t>remains in volume growth, but price remains flat due to average price deflation, more shoppers are shopping less often and spending more on larger baskets; with chilled natural, sushi and battered  in growth in the past 52wks </a:t>
            </a:r>
          </a:p>
          <a:p>
            <a:pPr marL="285750" indent="-285750">
              <a:buClr>
                <a:srgbClr val="0062AE"/>
              </a:buClr>
              <a:buFont typeface="Arial" panose="020B0604020202020204" pitchFamily="34" charset="0"/>
              <a:buChar char="•"/>
              <a:defRPr/>
            </a:pPr>
            <a:r>
              <a:rPr lang="en-GB" altLang="en-US" sz="1400" b="0" dirty="0">
                <a:solidFill>
                  <a:srgbClr val="0070C0"/>
                </a:solidFill>
                <a:latin typeface="Arial" panose="020B0604020202020204" pitchFamily="34" charset="0"/>
                <a:ea typeface="Arial" panose="020B0604020202020204" pitchFamily="34" charset="0"/>
              </a:rPr>
              <a:t>Frozen enters full decline: fewer shoppers are shopping less often and spending more on larger baskets; only frozen sushi and fingers are in growth </a:t>
            </a:r>
            <a:endParaRPr lang="en-GB" altLang="en-US" sz="1400" b="0" dirty="0">
              <a:solidFill>
                <a:srgbClr val="0070C0"/>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47825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7"/>
          <p:cNvSpPr txBox="1">
            <a:spLocks noChangeArrowheads="1"/>
          </p:cNvSpPr>
          <p:nvPr/>
        </p:nvSpPr>
        <p:spPr bwMode="auto">
          <a:xfrm>
            <a:off x="736998" y="898923"/>
            <a:ext cx="7670006" cy="323165"/>
          </a:xfrm>
          <a:prstGeom prst="rect">
            <a:avLst/>
          </a:prstGeom>
          <a:noFill/>
          <a:ln>
            <a:noFill/>
          </a:ln>
          <a:effectLst/>
          <a:extLst/>
        </p:spPr>
        <p:txBody>
          <a:bodyPr lIns="0" tIns="0" rIns="0" bIns="0">
            <a:spAutoFit/>
          </a:bodyPr>
          <a:lstStyle/>
          <a:p>
            <a:pPr algn="ctr" defTabSz="685800">
              <a:spcBef>
                <a:spcPct val="50000"/>
              </a:spcBef>
              <a:defRPr/>
            </a:pPr>
            <a:r>
              <a:rPr lang="en-GB" sz="2100" b="1" dirty="0">
                <a:solidFill>
                  <a:srgbClr val="00AEEF"/>
                </a:solidFill>
                <a:ea typeface="ＭＳ Ｐゴシック" charset="0"/>
                <a:cs typeface="ＭＳ Ｐゴシック" charset="0"/>
              </a:rPr>
              <a:t>FROZEN FINGERS</a:t>
            </a:r>
          </a:p>
        </p:txBody>
      </p:sp>
      <p:sp>
        <p:nvSpPr>
          <p:cNvPr id="7" name="Text Box 9"/>
          <p:cNvSpPr txBox="1">
            <a:spLocks noChangeArrowheads="1"/>
          </p:cNvSpPr>
          <p:nvPr/>
        </p:nvSpPr>
        <p:spPr bwMode="auto">
          <a:xfrm>
            <a:off x="533400" y="1341835"/>
            <a:ext cx="8534400" cy="461665"/>
          </a:xfrm>
          <a:prstGeom prst="rect">
            <a:avLst/>
          </a:prstGeom>
          <a:noFill/>
          <a:ln>
            <a:noFill/>
          </a:ln>
          <a:extLst/>
        </p:spPr>
        <p:txBody>
          <a:bodyPr>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685800" eaLnBrk="1" fontAlgn="base" hangingPunct="1">
              <a:spcBef>
                <a:spcPct val="0"/>
              </a:spcBef>
              <a:spcAft>
                <a:spcPct val="0"/>
              </a:spcAft>
              <a:buClrTx/>
              <a:buNone/>
              <a:defRPr/>
            </a:pPr>
            <a:r>
              <a:rPr lang="en-GB" altLang="en-US" sz="1200" b="1" dirty="0">
                <a:solidFill>
                  <a:srgbClr val="FFFFFF">
                    <a:lumMod val="50000"/>
                  </a:srgbClr>
                </a:solidFill>
                <a:latin typeface="Arial"/>
                <a:cs typeface="ＭＳ Ｐゴシック" charset="0"/>
              </a:rPr>
              <a:t>Fingers has gained from all the segments and shoppers  are buying more(increase in AWOP). Seen value growth through shifting from all the segments except Meals</a:t>
            </a:r>
            <a:endParaRPr lang="en-US" altLang="en-US" sz="1200" b="1" dirty="0">
              <a:solidFill>
                <a:srgbClr val="FFFFFF">
                  <a:lumMod val="50000"/>
                </a:srgbClr>
              </a:solidFill>
              <a:latin typeface="Arial"/>
              <a:cs typeface="ＭＳ Ｐゴシック" charset="0"/>
            </a:endParaRPr>
          </a:p>
        </p:txBody>
      </p:sp>
      <p:sp>
        <p:nvSpPr>
          <p:cNvPr id="110596"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pic>
        <p:nvPicPr>
          <p:cNvPr id="11059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966" y="1800225"/>
            <a:ext cx="8635604" cy="2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485" y="1800225"/>
            <a:ext cx="8251031"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6401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7"/>
          <p:cNvSpPr txBox="1">
            <a:spLocks noChangeArrowheads="1"/>
          </p:cNvSpPr>
          <p:nvPr/>
        </p:nvSpPr>
        <p:spPr bwMode="auto">
          <a:xfrm>
            <a:off x="736998" y="898923"/>
            <a:ext cx="7670006" cy="323165"/>
          </a:xfrm>
          <a:prstGeom prst="rect">
            <a:avLst/>
          </a:prstGeom>
          <a:noFill/>
          <a:ln>
            <a:noFill/>
          </a:ln>
          <a:effectLst/>
          <a:extLst/>
        </p:spPr>
        <p:txBody>
          <a:bodyPr lIns="0" tIns="0" rIns="0" bIns="0">
            <a:spAutoFit/>
          </a:bodyPr>
          <a:lstStyle/>
          <a:p>
            <a:pPr algn="ctr" defTabSz="685800">
              <a:spcBef>
                <a:spcPct val="50000"/>
              </a:spcBef>
              <a:defRPr/>
            </a:pPr>
            <a:r>
              <a:rPr lang="en-GB" sz="2100" b="1" dirty="0">
                <a:solidFill>
                  <a:srgbClr val="00AEEF"/>
                </a:solidFill>
                <a:ea typeface="ＭＳ Ｐゴシック" charset="0"/>
                <a:cs typeface="ＭＳ Ｐゴシック" charset="0"/>
              </a:rPr>
              <a:t>FROZEN BREADED</a:t>
            </a:r>
          </a:p>
        </p:txBody>
      </p:sp>
      <p:sp>
        <p:nvSpPr>
          <p:cNvPr id="5" name="Text Box 9"/>
          <p:cNvSpPr txBox="1">
            <a:spLocks noChangeArrowheads="1"/>
          </p:cNvSpPr>
          <p:nvPr/>
        </p:nvSpPr>
        <p:spPr bwMode="auto">
          <a:xfrm>
            <a:off x="533400" y="1219201"/>
            <a:ext cx="8534400" cy="276999"/>
          </a:xfrm>
          <a:prstGeom prst="rect">
            <a:avLst/>
          </a:prstGeom>
          <a:noFill/>
          <a:ln>
            <a:noFill/>
          </a:ln>
          <a:extLst/>
        </p:spPr>
        <p:txBody>
          <a:bodyPr>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685800" eaLnBrk="1" fontAlgn="base" hangingPunct="1">
              <a:spcBef>
                <a:spcPct val="0"/>
              </a:spcBef>
              <a:spcAft>
                <a:spcPct val="0"/>
              </a:spcAft>
              <a:buClrTx/>
              <a:buNone/>
              <a:defRPr/>
            </a:pPr>
            <a:r>
              <a:rPr lang="en-GB" altLang="en-US" sz="1200" b="1" dirty="0">
                <a:solidFill>
                  <a:srgbClr val="FFFFFF">
                    <a:lumMod val="50000"/>
                  </a:srgbClr>
                </a:solidFill>
                <a:latin typeface="Arial"/>
                <a:cs typeface="ＭＳ Ｐゴシック" charset="0"/>
              </a:rPr>
              <a:t>Breaded gains from AWOP and retained buyers buying more and then adding them but are losing new shoppers</a:t>
            </a:r>
            <a:endParaRPr lang="en-US" altLang="en-US" sz="1200" b="1" dirty="0">
              <a:solidFill>
                <a:srgbClr val="FFFFFF">
                  <a:lumMod val="50000"/>
                </a:srgbClr>
              </a:solidFill>
              <a:latin typeface="Arial"/>
              <a:cs typeface="ＭＳ Ｐゴシック" charset="0"/>
            </a:endParaRPr>
          </a:p>
        </p:txBody>
      </p:sp>
      <p:sp>
        <p:nvSpPr>
          <p:cNvPr id="111620"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pic>
        <p:nvPicPr>
          <p:cNvPr id="11162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901429"/>
            <a:ext cx="8635604" cy="20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485" y="1821657"/>
            <a:ext cx="8251031" cy="384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1840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13"/>
          <p:cNvSpPr txBox="1">
            <a:spLocks noChangeArrowheads="1"/>
          </p:cNvSpPr>
          <p:nvPr/>
        </p:nvSpPr>
        <p:spPr bwMode="auto">
          <a:xfrm>
            <a:off x="2806303" y="5481638"/>
            <a:ext cx="63376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fontAlgn="base">
              <a:spcBef>
                <a:spcPct val="50000"/>
              </a:spcBef>
              <a:spcAft>
                <a:spcPct val="0"/>
              </a:spcAft>
            </a:pPr>
            <a:r>
              <a:rPr lang="en-GB" altLang="en-US" sz="900" dirty="0">
                <a:solidFill>
                  <a:srgbClr val="FFFFFF"/>
                </a:solidFill>
                <a:latin typeface="Arial" panose="020B0604020202020204" pitchFamily="34" charset="0"/>
              </a:rPr>
              <a:t>Source: Homescan 03/30/14 - 03/28/15</a:t>
            </a:r>
          </a:p>
        </p:txBody>
      </p:sp>
      <p:sp>
        <p:nvSpPr>
          <p:cNvPr id="4106" name="Text Box 14"/>
          <p:cNvSpPr txBox="1">
            <a:spLocks noChangeArrowheads="1"/>
          </p:cNvSpPr>
          <p:nvPr/>
        </p:nvSpPr>
        <p:spPr bwMode="auto">
          <a:xfrm>
            <a:off x="645319" y="1321594"/>
            <a:ext cx="8466535" cy="369332"/>
          </a:xfrm>
          <a:prstGeom prst="rect">
            <a:avLst/>
          </a:prstGeom>
          <a:noFill/>
          <a:ln>
            <a:noFill/>
          </a:ln>
          <a:effectLst/>
          <a:extLst/>
        </p:spPr>
        <p:txBody>
          <a:bodyPr lIns="0" tIns="0" rIns="0" bIns="0">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defTabSz="685800" fontAlgn="base">
              <a:spcBef>
                <a:spcPct val="50000"/>
              </a:spcBef>
              <a:spcAft>
                <a:spcPct val="0"/>
              </a:spcAft>
              <a:defRPr/>
            </a:pPr>
            <a:r>
              <a:rPr lang="en-GB" altLang="en-US" sz="1200" b="0" dirty="0">
                <a:solidFill>
                  <a:srgbClr val="FFFFFF">
                    <a:lumMod val="50000"/>
                  </a:srgbClr>
                </a:solidFill>
                <a:cs typeface="ＭＳ Ｐゴシック" charset="0"/>
              </a:rPr>
              <a:t>Frozen over indexes in C2 class and 3 to 5+ members.  35- 44 &amp; 65+ is particular target age group. Natural however over indexes in affluent class with 65+ age group</a:t>
            </a:r>
            <a:r>
              <a:rPr lang="en-GB" altLang="en-US" sz="1200" b="0" dirty="0">
                <a:solidFill>
                  <a:srgbClr val="707276"/>
                </a:solidFill>
                <a:cs typeface="ＭＳ Ｐゴシック" charset="0"/>
              </a:rPr>
              <a:t>.</a:t>
            </a:r>
          </a:p>
        </p:txBody>
      </p:sp>
      <p:sp>
        <p:nvSpPr>
          <p:cNvPr id="120836" name="Text Box 3"/>
          <p:cNvSpPr txBox="1">
            <a:spLocks noChangeArrowheads="1"/>
          </p:cNvSpPr>
          <p:nvPr/>
        </p:nvSpPr>
        <p:spPr bwMode="auto">
          <a:xfrm>
            <a:off x="533400" y="1002506"/>
            <a:ext cx="79248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defTabSz="685800" fontAlgn="base">
              <a:spcBef>
                <a:spcPct val="50000"/>
              </a:spcBef>
              <a:spcAft>
                <a:spcPct val="0"/>
              </a:spcAft>
            </a:pPr>
            <a:r>
              <a:rPr lang="en-GB" altLang="en-US" sz="1200" b="1" dirty="0">
                <a:solidFill>
                  <a:srgbClr val="0082D1"/>
                </a:solidFill>
                <a:latin typeface="Arial" panose="020B0604020202020204" pitchFamily="34" charset="0"/>
              </a:rPr>
              <a:t>Frozen Fish Segments – Demographic Profile – Social Class, HH Size, Age &amp; Working Status</a:t>
            </a:r>
          </a:p>
        </p:txBody>
      </p:sp>
      <p:sp>
        <p:nvSpPr>
          <p:cNvPr id="120837" name="Text Box 18"/>
          <p:cNvSpPr txBox="1">
            <a:spLocks noChangeArrowheads="1"/>
          </p:cNvSpPr>
          <p:nvPr/>
        </p:nvSpPr>
        <p:spPr bwMode="auto">
          <a:xfrm>
            <a:off x="3529012" y="5829300"/>
            <a:ext cx="531018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r" defTabSz="685800" eaLnBrk="0" fontAlgn="base" hangingPunct="0">
              <a:spcBef>
                <a:spcPct val="50000"/>
              </a:spcBef>
              <a:spcAft>
                <a:spcPct val="0"/>
              </a:spcAft>
            </a:pPr>
            <a:r>
              <a:rPr lang="en-US" altLang="en-US" sz="750" b="1" dirty="0">
                <a:solidFill>
                  <a:srgbClr val="000000"/>
                </a:solidFill>
                <a:latin typeface="Arial" panose="020B0604020202020204" pitchFamily="34" charset="0"/>
              </a:rPr>
              <a:t>Source: Nielsen HomeScan w/e 01.12.18</a:t>
            </a:r>
            <a:endParaRPr lang="en-GB" altLang="en-US" sz="750" b="1" dirty="0">
              <a:solidFill>
                <a:srgbClr val="000000"/>
              </a:solidFill>
              <a:latin typeface="Arial" panose="020B0604020202020204" pitchFamily="34" charset="0"/>
            </a:endParaRPr>
          </a:p>
        </p:txBody>
      </p:sp>
      <p:pic>
        <p:nvPicPr>
          <p:cNvPr id="12083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3133" t="11514" r="3778" b="21097"/>
          <a:stretch>
            <a:fillRect/>
          </a:stretch>
        </p:blipFill>
        <p:spPr bwMode="auto">
          <a:xfrm>
            <a:off x="772716" y="1977629"/>
            <a:ext cx="7997428" cy="364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8124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ftr" sz="quarter" idx="4294967295"/>
          </p:nvPr>
        </p:nvSpPr>
        <p:spPr bwMode="auto">
          <a:xfrm>
            <a:off x="5943600" y="6565900"/>
            <a:ext cx="3048000" cy="261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0" bIns="45713"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r">
              <a:spcBef>
                <a:spcPct val="50000"/>
              </a:spcBef>
              <a:buClrTx/>
              <a:buFontTx/>
              <a:buNone/>
            </a:pPr>
            <a:r>
              <a:rPr lang="en-US" altLang="en-US" sz="1100" dirty="0">
                <a:solidFill>
                  <a:srgbClr val="696969"/>
                </a:solidFill>
                <a:latin typeface="Arial" charset="0"/>
              </a:rPr>
              <a:t>Title of Presentation</a:t>
            </a:r>
          </a:p>
        </p:txBody>
      </p:sp>
      <p:sp>
        <p:nvSpPr>
          <p:cNvPr id="3075" name="Rectangle 2"/>
          <p:cNvSpPr>
            <a:spLocks noChangeArrowheads="1"/>
          </p:cNvSpPr>
          <p:nvPr/>
        </p:nvSpPr>
        <p:spPr bwMode="auto">
          <a:xfrm>
            <a:off x="2921000" y="2997200"/>
            <a:ext cx="59721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r>
              <a:rPr lang="en-GB" altLang="en-US" sz="3600" b="1" dirty="0">
                <a:solidFill>
                  <a:srgbClr val="0082D2"/>
                </a:solidFill>
                <a:latin typeface="Arial" charset="0"/>
              </a:rPr>
              <a:t>Proteins Context Report</a:t>
            </a:r>
          </a:p>
        </p:txBody>
      </p:sp>
      <p:sp>
        <p:nvSpPr>
          <p:cNvPr id="3076" name="Rectangle 3"/>
          <p:cNvSpPr>
            <a:spLocks noChangeArrowheads="1"/>
          </p:cNvSpPr>
          <p:nvPr/>
        </p:nvSpPr>
        <p:spPr bwMode="auto">
          <a:xfrm>
            <a:off x="2916238" y="3836988"/>
            <a:ext cx="409733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defTabSz="914400" eaLnBrk="1" hangingPunct="1">
              <a:buFont typeface="Arial" charset="0"/>
              <a:buNone/>
            </a:pPr>
            <a:r>
              <a:rPr lang="en-GB" altLang="en-US" sz="2400" dirty="0">
                <a:solidFill>
                  <a:srgbClr val="0082D2"/>
                </a:solidFill>
              </a:rPr>
              <a:t>Data to we </a:t>
            </a:r>
            <a:r>
              <a:rPr lang="en-GB" altLang="en-US" sz="2400" dirty="0" smtClean="0">
                <a:solidFill>
                  <a:srgbClr val="0082D2"/>
                </a:solidFill>
              </a:rPr>
              <a:t>15.06.19</a:t>
            </a:r>
            <a:endParaRPr lang="en-GB" altLang="en-US" sz="2400" dirty="0">
              <a:solidFill>
                <a:srgbClr val="0082D2"/>
              </a:solidFill>
            </a:endParaRPr>
          </a:p>
        </p:txBody>
      </p:sp>
    </p:spTree>
    <p:extLst>
      <p:ext uri="{BB962C8B-B14F-4D97-AF65-F5344CB8AC3E}">
        <p14:creationId xmlns:p14="http://schemas.microsoft.com/office/powerpoint/2010/main" val="1943348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6513" y="292100"/>
          <a:ext cx="8982076" cy="6737350"/>
        </p:xfrm>
        <a:graphic>
          <a:graphicData uri="http://schemas.openxmlformats.org/presentationml/2006/ole">
            <mc:AlternateContent xmlns:mc="http://schemas.openxmlformats.org/markup-compatibility/2006">
              <mc:Choice xmlns:v="urn:schemas-microsoft-com:vml" Requires="v">
                <p:oleObj spid="_x0000_s11275" name="Worksheet" r:id="rId4" imgW="8763050" imgH="6391217" progId="Excel.Sheet.8">
                  <p:link updateAutomatic="1"/>
                </p:oleObj>
              </mc:Choice>
              <mc:Fallback>
                <p:oleObj name="Worksheet" r:id="rId4" imgW="8763050" imgH="6391217"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292100"/>
                        <a:ext cx="8982076"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194143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Grp="1" noChangeAspect="1"/>
          </p:cNvGraphicFramePr>
          <p:nvPr>
            <p:ph/>
          </p:nvPr>
        </p:nvGraphicFramePr>
        <p:xfrm>
          <a:off x="347663" y="280988"/>
          <a:ext cx="8445500" cy="6159500"/>
        </p:xfrm>
        <a:graphic>
          <a:graphicData uri="http://schemas.openxmlformats.org/presentationml/2006/ole">
            <mc:AlternateContent xmlns:mc="http://schemas.openxmlformats.org/markup-compatibility/2006">
              <mc:Choice xmlns:v="urn:schemas-microsoft-com:vml" Requires="v">
                <p:oleObj spid="_x0000_s12299" name="Worksheet" r:id="rId4" imgW="8763050" imgH="6391217" progId="Excel.Sheet.8">
                  <p:link updateAutomatic="1"/>
                </p:oleObj>
              </mc:Choice>
              <mc:Fallback>
                <p:oleObj name="Worksheet" r:id="rId4" imgW="8763050" imgH="6391217" progId="Excel.Sheet.8">
                  <p:link updateAutomatic="1"/>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3" y="280988"/>
                        <a:ext cx="84455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1237692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p:nvPr>
        </p:nvGraphicFramePr>
        <p:xfrm>
          <a:off x="615950" y="274638"/>
          <a:ext cx="7985125" cy="5824537"/>
        </p:xfrm>
        <a:graphic>
          <a:graphicData uri="http://schemas.openxmlformats.org/presentationml/2006/ole">
            <mc:AlternateContent xmlns:mc="http://schemas.openxmlformats.org/markup-compatibility/2006">
              <mc:Choice xmlns:v="urn:schemas-microsoft-com:vml" Requires="v">
                <p:oleObj spid="_x0000_s13323" name="Worksheet" r:id="rId4" imgW="8763050" imgH="6391217" progId="Excel.Sheet.8">
                  <p:link updateAutomatic="1"/>
                </p:oleObj>
              </mc:Choice>
              <mc:Fallback>
                <p:oleObj name="Worksheet" r:id="rId4" imgW="8763050" imgH="6391217" progId="Excel.Sheet.8">
                  <p:link updateAutomatic="1"/>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274638"/>
                        <a:ext cx="7985125" cy="5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1377227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4000" dirty="0"/>
              <a:t>IN THE NEWS</a:t>
            </a:r>
            <a:br>
              <a:rPr lang="en-GB" altLang="en-US" sz="4000" dirty="0"/>
            </a:br>
            <a:r>
              <a:rPr lang="en-GB" altLang="en-US" sz="1600" b="0" dirty="0"/>
              <a:t>SOURCE: SEAFOOD SOURCE, UNDERCURRENT NEWS, THE GROCER</a:t>
            </a:r>
            <a:br>
              <a:rPr lang="en-GB" altLang="en-US" sz="1600" b="0" dirty="0"/>
            </a:br>
            <a:r>
              <a:rPr lang="en-US" altLang="en-US" sz="4000" b="0" dirty="0"/>
              <a:t/>
            </a:r>
            <a:br>
              <a:rPr lang="en-US" altLang="en-US" sz="4000" b="0" dirty="0"/>
            </a:br>
            <a:endParaRPr lang="en-US" altLang="en-US" sz="4000" b="0" dirty="0"/>
          </a:p>
        </p:txBody>
      </p:sp>
    </p:spTree>
    <p:extLst>
      <p:ext uri="{BB962C8B-B14F-4D97-AF65-F5344CB8AC3E}">
        <p14:creationId xmlns:p14="http://schemas.microsoft.com/office/powerpoint/2010/main" val="6317751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50825" y="2162360"/>
            <a:ext cx="8642350" cy="4341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9pPr>
          </a:lstStyle>
          <a:p>
            <a:pPr>
              <a:spcBef>
                <a:spcPts val="350"/>
              </a:spcBef>
              <a:buClr>
                <a:srgbClr val="0062AE"/>
              </a:buClr>
              <a:buFont typeface="Arial" pitchFamily="34" charset="0"/>
              <a:buChar char="•"/>
              <a:defRPr/>
            </a:pPr>
            <a:endParaRPr lang="en-GB" altLang="en-US" sz="1400" b="0" dirty="0">
              <a:solidFill>
                <a:srgbClr val="0070C0"/>
              </a:solidFill>
              <a:latin typeface="Arial" pitchFamily="34" charset="0"/>
              <a:ea typeface="Geneva"/>
              <a:cs typeface="Geneva"/>
            </a:endParaRPr>
          </a:p>
          <a:p>
            <a:pPr>
              <a:spcBef>
                <a:spcPts val="350"/>
              </a:spcBef>
              <a:buClr>
                <a:srgbClr val="0062AE"/>
              </a:buClr>
              <a:buFont typeface="Arial" pitchFamily="34" charset="0"/>
              <a:buChar char="•"/>
              <a:defRPr/>
            </a:pPr>
            <a:r>
              <a:rPr lang="en-GB" altLang="en-US" sz="1400" b="0" dirty="0">
                <a:solidFill>
                  <a:srgbClr val="0070C0"/>
                </a:solidFill>
                <a:latin typeface="Arial" pitchFamily="34" charset="0"/>
                <a:ea typeface="Geneva"/>
                <a:cs typeface="Geneva"/>
              </a:rPr>
              <a:t>Lithuania’s </a:t>
            </a:r>
            <a:r>
              <a:rPr lang="en-GB" altLang="en-US" sz="1400" b="0" dirty="0" err="1">
                <a:solidFill>
                  <a:srgbClr val="0070C0"/>
                </a:solidFill>
                <a:latin typeface="Arial" pitchFamily="34" charset="0"/>
                <a:ea typeface="Geneva"/>
                <a:cs typeface="Geneva"/>
              </a:rPr>
              <a:t>Viciunai</a:t>
            </a:r>
            <a:r>
              <a:rPr lang="en-GB" altLang="en-US" sz="1400" b="0" dirty="0">
                <a:solidFill>
                  <a:srgbClr val="0070C0"/>
                </a:solidFill>
                <a:latin typeface="Arial" pitchFamily="34" charset="0"/>
                <a:ea typeface="Geneva"/>
                <a:cs typeface="Geneva"/>
              </a:rPr>
              <a:t> Group is launching its new surimi “sea” </a:t>
            </a:r>
            <a:r>
              <a:rPr lang="en-GB" altLang="en-US" sz="1400" b="0" dirty="0" smtClean="0">
                <a:solidFill>
                  <a:srgbClr val="0070C0"/>
                </a:solidFill>
                <a:latin typeface="Arial" pitchFamily="34" charset="0"/>
                <a:ea typeface="Geneva"/>
                <a:cs typeface="Geneva"/>
              </a:rPr>
              <a:t>noodles. The company </a:t>
            </a:r>
            <a:r>
              <a:rPr lang="en-GB" altLang="en-US" sz="1400" b="0" dirty="0">
                <a:solidFill>
                  <a:srgbClr val="0070C0"/>
                </a:solidFill>
                <a:latin typeface="Arial" pitchFamily="34" charset="0"/>
                <a:ea typeface="Geneva"/>
                <a:cs typeface="Geneva"/>
              </a:rPr>
              <a:t>will also launch the noodles in UK retail under the brand</a:t>
            </a:r>
            <a:r>
              <a:rPr lang="en-GB" altLang="en-US" sz="1400" b="0" dirty="0" smtClean="0">
                <a:solidFill>
                  <a:srgbClr val="0070C0"/>
                </a:solidFill>
                <a:latin typeface="Arial" pitchFamily="34" charset="0"/>
                <a:ea typeface="Geneva"/>
                <a:cs typeface="Geneva"/>
              </a:rPr>
              <a:t>.. </a:t>
            </a:r>
            <a:r>
              <a:rPr lang="en-GB" altLang="en-US" sz="1400" b="0" dirty="0">
                <a:solidFill>
                  <a:srgbClr val="0070C0"/>
                </a:solidFill>
                <a:latin typeface="Arial" pitchFamily="34" charset="0"/>
                <a:ea typeface="Geneva"/>
                <a:cs typeface="Geneva"/>
              </a:rPr>
              <a:t>The noodles, which use Marine Stewardship Council-certified surimi base from Alaska </a:t>
            </a:r>
            <a:r>
              <a:rPr lang="en-GB" altLang="en-US" sz="1400" b="0" dirty="0" err="1">
                <a:solidFill>
                  <a:srgbClr val="0070C0"/>
                </a:solidFill>
                <a:latin typeface="Arial" pitchFamily="34" charset="0"/>
                <a:ea typeface="Geneva"/>
                <a:cs typeface="Geneva"/>
              </a:rPr>
              <a:t>pollock</a:t>
            </a:r>
            <a:r>
              <a:rPr lang="en-GB" altLang="en-US" sz="1400" b="0" dirty="0">
                <a:solidFill>
                  <a:srgbClr val="0070C0"/>
                </a:solidFill>
                <a:latin typeface="Arial" pitchFamily="34" charset="0"/>
                <a:ea typeface="Geneva"/>
                <a:cs typeface="Geneva"/>
              </a:rPr>
              <a:t> or Pacific hake, are produced in </a:t>
            </a:r>
            <a:r>
              <a:rPr lang="en-GB" altLang="en-US" sz="1400" b="0" dirty="0" err="1">
                <a:solidFill>
                  <a:srgbClr val="0070C0"/>
                </a:solidFill>
                <a:latin typeface="Arial" pitchFamily="34" charset="0"/>
                <a:ea typeface="Geneva"/>
                <a:cs typeface="Geneva"/>
              </a:rPr>
              <a:t>Viciunai’s</a:t>
            </a:r>
            <a:r>
              <a:rPr lang="en-GB" altLang="en-US" sz="1400" b="0" dirty="0">
                <a:solidFill>
                  <a:srgbClr val="0070C0"/>
                </a:solidFill>
                <a:latin typeface="Arial" pitchFamily="34" charset="0"/>
                <a:ea typeface="Geneva"/>
                <a:cs typeface="Geneva"/>
              </a:rPr>
              <a:t> plant in Spain. </a:t>
            </a:r>
            <a:endParaRPr lang="en-GB" altLang="en-US" sz="1400" b="0" dirty="0" smtClean="0">
              <a:solidFill>
                <a:srgbClr val="0070C0"/>
              </a:solidFill>
              <a:latin typeface="Arial" pitchFamily="34" charset="0"/>
              <a:ea typeface="Geneva"/>
              <a:cs typeface="Geneva"/>
            </a:endParaRPr>
          </a:p>
          <a:p>
            <a:pPr marL="0" indent="0">
              <a:spcBef>
                <a:spcPts val="350"/>
              </a:spcBef>
              <a:buClr>
                <a:srgbClr val="0062AE"/>
              </a:buClr>
              <a:defRPr/>
            </a:pPr>
            <a:endParaRPr lang="en-GB" altLang="en-US" sz="1400" b="0" dirty="0" smtClean="0">
              <a:solidFill>
                <a:srgbClr val="0062AE"/>
              </a:solidFill>
              <a:latin typeface="Arial" pitchFamily="34" charset="0"/>
              <a:ea typeface="Geneva"/>
              <a:cs typeface="Geneva"/>
            </a:endParaRPr>
          </a:p>
          <a:p>
            <a:pPr>
              <a:spcBef>
                <a:spcPts val="350"/>
              </a:spcBef>
              <a:buClr>
                <a:srgbClr val="0062AE"/>
              </a:buClr>
              <a:buFont typeface="Arial" pitchFamily="34" charset="0"/>
              <a:buChar char="•"/>
              <a:defRPr/>
            </a:pPr>
            <a:r>
              <a:rPr lang="en-GB" altLang="en-US" sz="1400" b="0" dirty="0" err="1">
                <a:solidFill>
                  <a:srgbClr val="0062AE"/>
                </a:solidFill>
                <a:latin typeface="Arial" pitchFamily="34" charset="0"/>
                <a:ea typeface="Geneva"/>
                <a:cs typeface="Geneva"/>
              </a:rPr>
              <a:t>Mowi</a:t>
            </a:r>
            <a:r>
              <a:rPr lang="en-GB" altLang="en-US" sz="1400" b="0" dirty="0">
                <a:solidFill>
                  <a:srgbClr val="0062AE"/>
                </a:solidFill>
                <a:latin typeface="Arial" pitchFamily="34" charset="0"/>
                <a:ea typeface="Geneva"/>
                <a:cs typeface="Geneva"/>
              </a:rPr>
              <a:t> teams with </a:t>
            </a:r>
            <a:r>
              <a:rPr lang="en-GB" altLang="en-US" sz="1400" b="0" dirty="0" err="1">
                <a:solidFill>
                  <a:srgbClr val="0062AE"/>
                </a:solidFill>
                <a:latin typeface="Arial" pitchFamily="34" charset="0"/>
                <a:ea typeface="Geneva"/>
                <a:cs typeface="Geneva"/>
              </a:rPr>
              <a:t>IoT</a:t>
            </a:r>
            <a:r>
              <a:rPr lang="en-GB" altLang="en-US" sz="1400" b="0" dirty="0">
                <a:solidFill>
                  <a:srgbClr val="0062AE"/>
                </a:solidFill>
                <a:latin typeface="Arial" pitchFamily="34" charset="0"/>
                <a:ea typeface="Geneva"/>
                <a:cs typeface="Geneva"/>
              </a:rPr>
              <a:t> firm to bring salmon traceability story to </a:t>
            </a:r>
            <a:r>
              <a:rPr lang="en-GB" altLang="en-US" sz="1400" b="0" dirty="0" smtClean="0">
                <a:solidFill>
                  <a:srgbClr val="0062AE"/>
                </a:solidFill>
                <a:latin typeface="Arial" pitchFamily="34" charset="0"/>
                <a:ea typeface="Geneva"/>
                <a:cs typeface="Geneva"/>
              </a:rPr>
              <a:t>consumers. </a:t>
            </a:r>
            <a:r>
              <a:rPr lang="en-GB" altLang="en-US" sz="1400" b="0" dirty="0" err="1" smtClean="0">
                <a:solidFill>
                  <a:srgbClr val="0062AE"/>
                </a:solidFill>
                <a:latin typeface="Arial" pitchFamily="34" charset="0"/>
                <a:ea typeface="Geneva"/>
                <a:cs typeface="Geneva"/>
              </a:rPr>
              <a:t>Mowi’s</a:t>
            </a:r>
            <a:r>
              <a:rPr lang="en-GB" altLang="en-US" sz="1400" b="0" dirty="0" smtClean="0">
                <a:solidFill>
                  <a:srgbClr val="0062AE"/>
                </a:solidFill>
                <a:latin typeface="Arial" pitchFamily="34" charset="0"/>
                <a:ea typeface="Geneva"/>
                <a:cs typeface="Geneva"/>
              </a:rPr>
              <a:t> </a:t>
            </a:r>
            <a:r>
              <a:rPr lang="en-GB" altLang="en-US" sz="1400" b="0" dirty="0">
                <a:solidFill>
                  <a:srgbClr val="0062AE"/>
                </a:solidFill>
                <a:latin typeface="Arial" pitchFamily="34" charset="0"/>
                <a:ea typeface="Geneva"/>
                <a:cs typeface="Geneva"/>
              </a:rPr>
              <a:t>branded range has QR codes on the packs, which shoppers can buy and get all the information on where and when the salmon was farmed, what it was fed and when it was harvested</a:t>
            </a:r>
            <a:r>
              <a:rPr lang="en-GB" altLang="en-US" sz="1400" b="0" dirty="0" smtClean="0">
                <a:solidFill>
                  <a:srgbClr val="0062AE"/>
                </a:solidFill>
                <a:latin typeface="Arial" pitchFamily="34" charset="0"/>
                <a:ea typeface="Geneva"/>
                <a:cs typeface="Geneva"/>
              </a:rPr>
              <a:t>.</a:t>
            </a:r>
          </a:p>
          <a:p>
            <a:pPr>
              <a:spcBef>
                <a:spcPts val="350"/>
              </a:spcBef>
              <a:buClr>
                <a:srgbClr val="0062AE"/>
              </a:buClr>
              <a:buFont typeface="Arial" pitchFamily="34" charset="0"/>
              <a:buChar char="•"/>
              <a:defRPr/>
            </a:pPr>
            <a:endParaRPr lang="en-GB" altLang="en-US" sz="1400" b="0" dirty="0" smtClean="0">
              <a:solidFill>
                <a:srgbClr val="0062AE"/>
              </a:solidFill>
              <a:latin typeface="Arial" pitchFamily="34" charset="0"/>
              <a:ea typeface="Geneva"/>
              <a:cs typeface="Geneva"/>
            </a:endParaRPr>
          </a:p>
          <a:p>
            <a:pPr>
              <a:spcBef>
                <a:spcPts val="350"/>
              </a:spcBef>
              <a:buClr>
                <a:srgbClr val="0062AE"/>
              </a:buClr>
              <a:buFont typeface="Arial" pitchFamily="34" charset="0"/>
              <a:buChar char="•"/>
              <a:defRPr/>
            </a:pPr>
            <a:r>
              <a:rPr lang="en-GB" altLang="en-US" sz="1400" b="0" dirty="0">
                <a:solidFill>
                  <a:srgbClr val="0062AE"/>
                </a:solidFill>
                <a:latin typeface="Arial" pitchFamily="34" charset="0"/>
                <a:ea typeface="Geneva"/>
                <a:cs typeface="Geneva"/>
              </a:rPr>
              <a:t>Young’s grows ‘omega-3’ portfolio with </a:t>
            </a:r>
            <a:r>
              <a:rPr lang="en-GB" altLang="en-US" sz="1400" b="0" dirty="0" err="1">
                <a:solidFill>
                  <a:srgbClr val="0062AE"/>
                </a:solidFill>
                <a:latin typeface="Arial" pitchFamily="34" charset="0"/>
                <a:ea typeface="Geneva"/>
                <a:cs typeface="Geneva"/>
              </a:rPr>
              <a:t>pollock</a:t>
            </a:r>
            <a:r>
              <a:rPr lang="en-GB" altLang="en-US" sz="1400" b="0" dirty="0">
                <a:solidFill>
                  <a:srgbClr val="0062AE"/>
                </a:solidFill>
                <a:latin typeface="Arial" pitchFamily="34" charset="0"/>
                <a:ea typeface="Geneva"/>
                <a:cs typeface="Geneva"/>
              </a:rPr>
              <a:t> burger Newly-purchased Young's Seafood has grown its "Omega 3"-labeled offerings with the launch of a new </a:t>
            </a:r>
            <a:r>
              <a:rPr lang="en-GB" altLang="en-US" sz="1400" b="0" dirty="0" err="1">
                <a:solidFill>
                  <a:srgbClr val="0062AE"/>
                </a:solidFill>
                <a:latin typeface="Arial" pitchFamily="34" charset="0"/>
                <a:ea typeface="Geneva"/>
                <a:cs typeface="Geneva"/>
              </a:rPr>
              <a:t>pollock</a:t>
            </a:r>
            <a:r>
              <a:rPr lang="en-GB" altLang="en-US" sz="1400" b="0" dirty="0">
                <a:solidFill>
                  <a:srgbClr val="0062AE"/>
                </a:solidFill>
                <a:latin typeface="Arial" pitchFamily="34" charset="0"/>
                <a:ea typeface="Geneva"/>
                <a:cs typeface="Geneva"/>
              </a:rPr>
              <a:t> burger, aimed at </a:t>
            </a:r>
            <a:r>
              <a:rPr lang="en-GB" altLang="en-US" sz="1400" b="0" dirty="0" err="1" smtClean="0">
                <a:solidFill>
                  <a:srgbClr val="0062AE"/>
                </a:solidFill>
                <a:latin typeface="Arial" pitchFamily="34" charset="0"/>
                <a:ea typeface="Geneva"/>
                <a:cs typeface="Geneva"/>
              </a:rPr>
              <a:t>teenagers.The</a:t>
            </a:r>
            <a:r>
              <a:rPr lang="en-GB" altLang="en-US" sz="1400" b="0" dirty="0" smtClean="0">
                <a:solidFill>
                  <a:srgbClr val="0062AE"/>
                </a:solidFill>
                <a:latin typeface="Arial" pitchFamily="34" charset="0"/>
                <a:ea typeface="Geneva"/>
                <a:cs typeface="Geneva"/>
              </a:rPr>
              <a:t> </a:t>
            </a:r>
            <a:r>
              <a:rPr lang="en-GB" altLang="en-US" sz="1400" b="0" dirty="0">
                <a:solidFill>
                  <a:srgbClr val="0062AE"/>
                </a:solidFill>
                <a:latin typeface="Arial" pitchFamily="34" charset="0"/>
                <a:ea typeface="Geneva"/>
                <a:cs typeface="Geneva"/>
              </a:rPr>
              <a:t>burger "introduces a new eating occasion to families with older children, who are typically buying less frozen fish,"</a:t>
            </a:r>
            <a:endParaRPr lang="en-GB" altLang="en-US" sz="1400" b="0" dirty="0">
              <a:solidFill>
                <a:srgbClr val="0062AE"/>
              </a:solidFill>
              <a:latin typeface="Arial" pitchFamily="34" charset="0"/>
              <a:ea typeface="Geneva"/>
              <a:cs typeface="Geneva"/>
            </a:endParaRPr>
          </a:p>
          <a:p>
            <a:pPr>
              <a:spcBef>
                <a:spcPts val="350"/>
              </a:spcBef>
              <a:buClr>
                <a:srgbClr val="0062AE"/>
              </a:buClr>
              <a:buFont typeface="Arial" pitchFamily="34" charset="0"/>
              <a:buChar char="•"/>
              <a:defRPr/>
            </a:pPr>
            <a:endParaRPr lang="en-GB" altLang="en-US" sz="1400" b="0" dirty="0" smtClean="0">
              <a:solidFill>
                <a:srgbClr val="0062AE"/>
              </a:solidFill>
              <a:latin typeface="Arial" pitchFamily="34" charset="0"/>
              <a:ea typeface="Geneva"/>
              <a:cs typeface="Geneva"/>
            </a:endParaRPr>
          </a:p>
        </p:txBody>
      </p:sp>
      <p:grpSp>
        <p:nvGrpSpPr>
          <p:cNvPr id="2" name="Group 1"/>
          <p:cNvGrpSpPr/>
          <p:nvPr/>
        </p:nvGrpSpPr>
        <p:grpSpPr>
          <a:xfrm>
            <a:off x="679228" y="858596"/>
            <a:ext cx="8464772" cy="1442302"/>
            <a:chOff x="610172" y="720058"/>
            <a:chExt cx="8464772" cy="1442302"/>
          </a:xfrm>
        </p:grpSpPr>
        <p:pic>
          <p:nvPicPr>
            <p:cNvPr id="174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34876" y="720058"/>
              <a:ext cx="1497013" cy="529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172" y="1073335"/>
              <a:ext cx="2030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0386" y="1363053"/>
              <a:ext cx="13509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2095" y="1305995"/>
              <a:ext cx="217646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84257" y="997135"/>
              <a:ext cx="1690687"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9551053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50825" y="2179099"/>
            <a:ext cx="8893175" cy="4555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1pPr>
            <a:lvl2pPr marL="741363"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9pPr>
          </a:lstStyle>
          <a:p>
            <a:pPr marL="285750" indent="-285750">
              <a:spcBef>
                <a:spcPts val="350"/>
              </a:spcBef>
              <a:buClr>
                <a:srgbClr val="0062AE"/>
              </a:buClr>
              <a:buFont typeface="Arial" panose="020B0604020202020204" pitchFamily="34" charset="0"/>
              <a:buChar char="•"/>
              <a:defRPr/>
            </a:pPr>
            <a:r>
              <a:rPr lang="en-GB" altLang="en-US" sz="1400" b="0" dirty="0">
                <a:solidFill>
                  <a:srgbClr val="0070C0"/>
                </a:solidFill>
                <a:latin typeface="Arial" pitchFamily="34" charset="0"/>
                <a:ea typeface="Geneva"/>
                <a:cs typeface="Geneva"/>
              </a:rPr>
              <a:t>The US Food and Drug Administration (FDA) says it will not object to the use of certain qualified health claims stating that "consuming eicosapentaenoic acid (EPA) and docosahexaenoic (DHA) omega-3 fatty acids in food or dietary supplements may reduce the risk of hypertension and coronary heart disease</a:t>
            </a:r>
            <a:r>
              <a:rPr lang="en-GB" altLang="en-US" sz="1400" b="0" dirty="0" smtClean="0">
                <a:solidFill>
                  <a:srgbClr val="0070C0"/>
                </a:solidFill>
                <a:latin typeface="Arial" pitchFamily="34" charset="0"/>
                <a:ea typeface="Geneva"/>
                <a:cs typeface="Geneva"/>
              </a:rPr>
              <a:t>".</a:t>
            </a:r>
          </a:p>
          <a:p>
            <a:pPr marL="285750" indent="-285750">
              <a:spcBef>
                <a:spcPts val="350"/>
              </a:spcBef>
              <a:buClr>
                <a:srgbClr val="0062AE"/>
              </a:buClr>
              <a:buFont typeface="Arial" panose="020B0604020202020204" pitchFamily="34" charset="0"/>
              <a:buChar char="•"/>
              <a:defRPr/>
            </a:pPr>
            <a:r>
              <a:rPr lang="en-GB" altLang="en-US" sz="1400" b="0" dirty="0" smtClean="0">
                <a:solidFill>
                  <a:srgbClr val="0070C0"/>
                </a:solidFill>
                <a:latin typeface="Arial" pitchFamily="34" charset="0"/>
                <a:ea typeface="Geneva"/>
                <a:cs typeface="Geneva"/>
              </a:rPr>
              <a:t>Maker </a:t>
            </a:r>
            <a:r>
              <a:rPr lang="en-GB" altLang="en-US" sz="1400" b="0" dirty="0">
                <a:solidFill>
                  <a:srgbClr val="0070C0"/>
                </a:solidFill>
                <a:latin typeface="Arial" pitchFamily="34" charset="0"/>
                <a:ea typeface="Geneva"/>
                <a:cs typeface="Geneva"/>
              </a:rPr>
              <a:t>of cell-grown salmon holds tasting for test product. Wild Type, one of a handful of companies developing a manufactured alternative to wild-caught or farm-raised seafood, held a tasting recently of its test salmon product for employees and friends at a Portland, Oregon, </a:t>
            </a:r>
            <a:r>
              <a:rPr lang="en-GB" altLang="en-US" sz="1400" b="0" dirty="0" smtClean="0">
                <a:solidFill>
                  <a:srgbClr val="0070C0"/>
                </a:solidFill>
                <a:latin typeface="Arial" pitchFamily="34" charset="0"/>
                <a:ea typeface="Geneva"/>
                <a:cs typeface="Geneva"/>
              </a:rPr>
              <a:t>restaurant</a:t>
            </a:r>
          </a:p>
          <a:p>
            <a:pPr marL="285750" indent="-285750">
              <a:spcBef>
                <a:spcPts val="350"/>
              </a:spcBef>
              <a:buClr>
                <a:srgbClr val="0062AE"/>
              </a:buClr>
              <a:buFont typeface="Arial" panose="020B0604020202020204" pitchFamily="34" charset="0"/>
              <a:buChar char="•"/>
              <a:defRPr/>
            </a:pPr>
            <a:r>
              <a:rPr lang="en-GB" altLang="en-US" sz="1400" b="0" dirty="0" smtClean="0">
                <a:solidFill>
                  <a:srgbClr val="0070C0"/>
                </a:solidFill>
                <a:latin typeface="Arial" pitchFamily="34" charset="0"/>
                <a:ea typeface="Geneva"/>
                <a:cs typeface="Geneva"/>
              </a:rPr>
              <a:t>Acme </a:t>
            </a:r>
            <a:r>
              <a:rPr lang="en-GB" altLang="en-US" sz="1400" b="0" dirty="0">
                <a:solidFill>
                  <a:srgbClr val="0070C0"/>
                </a:solidFill>
                <a:latin typeface="Arial" pitchFamily="34" charset="0"/>
                <a:ea typeface="Geneva"/>
                <a:cs typeface="Geneva"/>
              </a:rPr>
              <a:t>Smoked Fish launches new ‘candy’ product. New York City-based Acme Smoked Fish Corp. will introduce a brown sugar-coated smoked product it's referring to as Smoked Atlantic Salmon Candy. </a:t>
            </a:r>
          </a:p>
          <a:p>
            <a:pPr marL="285750" indent="-285750">
              <a:spcBef>
                <a:spcPts val="350"/>
              </a:spcBef>
              <a:buClr>
                <a:srgbClr val="0062AE"/>
              </a:buClr>
              <a:buFont typeface="Arial" panose="020B0604020202020204" pitchFamily="34" charset="0"/>
              <a:buChar char="•"/>
              <a:defRPr/>
            </a:pPr>
            <a:r>
              <a:rPr lang="en-GB" altLang="en-US" sz="1400" b="0" dirty="0" smtClean="0">
                <a:solidFill>
                  <a:srgbClr val="0070C0"/>
                </a:solidFill>
                <a:latin typeface="Arial" pitchFamily="34" charset="0"/>
                <a:ea typeface="Geneva"/>
                <a:cs typeface="Geneva"/>
              </a:rPr>
              <a:t>The </a:t>
            </a:r>
            <a:r>
              <a:rPr lang="en-GB" altLang="en-US" sz="1400" b="0" dirty="0">
                <a:solidFill>
                  <a:srgbClr val="0070C0"/>
                </a:solidFill>
                <a:latin typeface="Arial" pitchFamily="34" charset="0"/>
                <a:ea typeface="Geneva"/>
                <a:cs typeface="Geneva"/>
              </a:rPr>
              <a:t>company said in a press release that the product, which is being unveiled at the Specialty Food Association’s Summer Fancy Food Show in New York City later this month</a:t>
            </a:r>
            <a:r>
              <a:rPr lang="en-GB" altLang="en-US" sz="1400" b="0" dirty="0" smtClean="0">
                <a:solidFill>
                  <a:srgbClr val="0070C0"/>
                </a:solidFill>
                <a:latin typeface="Arial" pitchFamily="34" charset="0"/>
                <a:ea typeface="Geneva"/>
                <a:cs typeface="Geneva"/>
              </a:rPr>
              <a:t>, will </a:t>
            </a:r>
            <a:r>
              <a:rPr lang="en-GB" altLang="en-US" sz="1400" b="0" dirty="0">
                <a:solidFill>
                  <a:srgbClr val="0070C0"/>
                </a:solidFill>
                <a:latin typeface="Arial" pitchFamily="34" charset="0"/>
                <a:ea typeface="Geneva"/>
                <a:cs typeface="Geneva"/>
              </a:rPr>
              <a:t>have a "sweet and </a:t>
            </a:r>
            <a:r>
              <a:rPr lang="en-GB" altLang="en-US" sz="1400" b="0" dirty="0" smtClean="0">
                <a:solidFill>
                  <a:srgbClr val="0070C0"/>
                </a:solidFill>
                <a:latin typeface="Arial" pitchFamily="34" charset="0"/>
                <a:ea typeface="Geneva"/>
                <a:cs typeface="Geneva"/>
              </a:rPr>
              <a:t>savoury flavour </a:t>
            </a:r>
            <a:r>
              <a:rPr lang="en-GB" altLang="en-US" sz="1400" b="0" dirty="0">
                <a:solidFill>
                  <a:srgbClr val="0070C0"/>
                </a:solidFill>
                <a:latin typeface="Arial" pitchFamily="34" charset="0"/>
                <a:ea typeface="Geneva"/>
                <a:cs typeface="Geneva"/>
              </a:rPr>
              <a:t>profile</a:t>
            </a:r>
            <a:r>
              <a:rPr lang="en-GB" altLang="en-US" sz="1400" b="0" dirty="0" smtClean="0">
                <a:solidFill>
                  <a:srgbClr val="0070C0"/>
                </a:solidFill>
                <a:latin typeface="Arial" pitchFamily="34" charset="0"/>
                <a:ea typeface="Geneva"/>
                <a:cs typeface="Geneva"/>
              </a:rPr>
              <a:t>".</a:t>
            </a:r>
          </a:p>
          <a:p>
            <a:pPr marL="285750" indent="-285750">
              <a:spcBef>
                <a:spcPts val="350"/>
              </a:spcBef>
              <a:buClr>
                <a:srgbClr val="0062AE"/>
              </a:buClr>
              <a:buFont typeface="Arial" panose="020B0604020202020204" pitchFamily="34" charset="0"/>
              <a:buChar char="•"/>
              <a:defRPr/>
            </a:pPr>
            <a:r>
              <a:rPr lang="en-GB" altLang="en-US" sz="1400" b="0" dirty="0" smtClean="0">
                <a:solidFill>
                  <a:srgbClr val="0070C0"/>
                </a:solidFill>
                <a:latin typeface="Arial" pitchFamily="34" charset="0"/>
                <a:ea typeface="Geneva"/>
                <a:cs typeface="Geneva"/>
              </a:rPr>
              <a:t>Thai </a:t>
            </a:r>
            <a:r>
              <a:rPr lang="en-GB" altLang="en-US" sz="1400" b="0" dirty="0">
                <a:solidFill>
                  <a:srgbClr val="0070C0"/>
                </a:solidFill>
                <a:latin typeface="Arial" pitchFamily="34" charset="0"/>
                <a:ea typeface="Geneva"/>
                <a:cs typeface="Geneva"/>
              </a:rPr>
              <a:t>Union innovation </a:t>
            </a:r>
            <a:r>
              <a:rPr lang="en-GB" altLang="en-US" sz="1400" b="0" dirty="0" smtClean="0">
                <a:solidFill>
                  <a:srgbClr val="0070C0"/>
                </a:solidFill>
                <a:latin typeface="Arial" pitchFamily="34" charset="0"/>
                <a:ea typeface="Geneva"/>
                <a:cs typeface="Geneva"/>
              </a:rPr>
              <a:t>centre </a:t>
            </a:r>
            <a:r>
              <a:rPr lang="en-GB" altLang="en-US" sz="1400" b="0" dirty="0">
                <a:solidFill>
                  <a:srgbClr val="0070C0"/>
                </a:solidFill>
                <a:latin typeface="Arial" pitchFamily="34" charset="0"/>
                <a:ea typeface="Geneva"/>
                <a:cs typeface="Geneva"/>
              </a:rPr>
              <a:t>plots reversal in processed tuna’s global fortunes. People don't eat canned tuna anymore," </a:t>
            </a:r>
            <a:r>
              <a:rPr lang="en-GB" altLang="en-US" sz="1400" b="0" dirty="0" err="1">
                <a:solidFill>
                  <a:srgbClr val="0070C0"/>
                </a:solidFill>
                <a:latin typeface="Arial" pitchFamily="34" charset="0"/>
                <a:ea typeface="Geneva"/>
                <a:cs typeface="Geneva"/>
              </a:rPr>
              <a:t>Tunyawat</a:t>
            </a:r>
            <a:r>
              <a:rPr lang="en-GB" altLang="en-US" sz="1400" b="0" dirty="0">
                <a:solidFill>
                  <a:srgbClr val="0070C0"/>
                </a:solidFill>
                <a:latin typeface="Arial" pitchFamily="34" charset="0"/>
                <a:ea typeface="Geneva"/>
                <a:cs typeface="Geneva"/>
              </a:rPr>
              <a:t> </a:t>
            </a:r>
            <a:r>
              <a:rPr lang="en-GB" altLang="en-US" sz="1400" b="0" dirty="0" err="1">
                <a:solidFill>
                  <a:srgbClr val="0070C0"/>
                </a:solidFill>
                <a:latin typeface="Arial" pitchFamily="34" charset="0"/>
                <a:ea typeface="Geneva"/>
                <a:cs typeface="Geneva"/>
              </a:rPr>
              <a:t>Kasemsuwan</a:t>
            </a:r>
            <a:r>
              <a:rPr lang="en-GB" altLang="en-US" sz="1400" b="0" dirty="0">
                <a:solidFill>
                  <a:srgbClr val="0070C0"/>
                </a:solidFill>
                <a:latin typeface="Arial" pitchFamily="34" charset="0"/>
                <a:ea typeface="Geneva"/>
                <a:cs typeface="Geneva"/>
              </a:rPr>
              <a:t>, director of global innovation at Thai Union Group, told visitors to the company's recently-named Global Innovation </a:t>
            </a:r>
            <a:r>
              <a:rPr lang="en-GB" altLang="en-US" sz="1400" b="0" dirty="0" smtClean="0">
                <a:solidFill>
                  <a:srgbClr val="0070C0"/>
                </a:solidFill>
                <a:latin typeface="Arial" pitchFamily="34" charset="0"/>
                <a:ea typeface="Geneva"/>
                <a:cs typeface="Geneva"/>
              </a:rPr>
              <a:t>Centre </a:t>
            </a:r>
            <a:r>
              <a:rPr lang="en-GB" altLang="en-US" sz="1400" b="0" dirty="0">
                <a:solidFill>
                  <a:srgbClr val="0070C0"/>
                </a:solidFill>
                <a:latin typeface="Arial" pitchFamily="34" charset="0"/>
                <a:ea typeface="Geneva"/>
                <a:cs typeface="Geneva"/>
              </a:rPr>
              <a:t>on June 12. </a:t>
            </a:r>
            <a:r>
              <a:rPr lang="en-GB" altLang="en-US" sz="1400" b="0" dirty="0" err="1">
                <a:solidFill>
                  <a:srgbClr val="0070C0"/>
                </a:solidFill>
                <a:latin typeface="Arial" pitchFamily="34" charset="0"/>
                <a:ea typeface="Geneva"/>
                <a:cs typeface="Geneva"/>
              </a:rPr>
              <a:t>Kasemsuwan</a:t>
            </a:r>
            <a:r>
              <a:rPr lang="en-GB" altLang="en-US" sz="1400" b="0" dirty="0">
                <a:solidFill>
                  <a:srgbClr val="0070C0"/>
                </a:solidFill>
                <a:latin typeface="Arial" pitchFamily="34" charset="0"/>
                <a:ea typeface="Geneva"/>
                <a:cs typeface="Geneva"/>
              </a:rPr>
              <a:t>, an employee with Thai Union for the past five and a half years, has been given the challenging task of turning canned tuna, a staple of any kitchen cupboard, into new products offering a diverse market appeal once </a:t>
            </a:r>
            <a:r>
              <a:rPr lang="en-GB" altLang="en-US" sz="1400" b="0" dirty="0" smtClean="0">
                <a:solidFill>
                  <a:srgbClr val="0070C0"/>
                </a:solidFill>
                <a:latin typeface="Arial" pitchFamily="34" charset="0"/>
                <a:ea typeface="Geneva"/>
                <a:cs typeface="Geneva"/>
              </a:rPr>
              <a:t>again.</a:t>
            </a: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smtClean="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smtClean="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a:p>
            <a:pPr marL="0" indent="0">
              <a:spcBef>
                <a:spcPts val="350"/>
              </a:spcBef>
              <a:buClr>
                <a:srgbClr val="0062AE"/>
              </a:buClr>
              <a:defRPr/>
            </a:pPr>
            <a:endParaRPr lang="en-GB" altLang="en-US" sz="1400" b="0" dirty="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p:txBody>
      </p:sp>
      <p:sp>
        <p:nvSpPr>
          <p:cNvPr id="18436" name="Text Box 3"/>
          <p:cNvSpPr txBox="1">
            <a:spLocks noChangeArrowheads="1"/>
          </p:cNvSpPr>
          <p:nvPr/>
        </p:nvSpPr>
        <p:spPr bwMode="auto">
          <a:xfrm>
            <a:off x="0" y="6611937"/>
            <a:ext cx="91440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FFFFFF"/>
                </a:solidFill>
              </a:rPr>
              <a:t>Source:  The Grocer</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954" y="912604"/>
            <a:ext cx="84677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164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50825" y="3860800"/>
            <a:ext cx="8497888"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pPr>
            <a:r>
              <a:rPr lang="en-GB" altLang="en-US" sz="3200" dirty="0"/>
              <a:t>ECONOMIC CONTEXT, UK SHOPPER &amp; RETAILER PERFORMANCE</a:t>
            </a:r>
            <a:r>
              <a:rPr lang="en-GB" altLang="en-US" sz="1200" dirty="0"/>
              <a:t/>
            </a:r>
            <a:br>
              <a:rPr lang="en-GB" altLang="en-US" sz="1200" dirty="0"/>
            </a:br>
            <a:r>
              <a:rPr lang="en-GB" altLang="en-US" sz="1200" b="0" dirty="0">
                <a:solidFill>
                  <a:srgbClr val="0070C0"/>
                </a:solidFill>
              </a:rPr>
              <a:t>SOURCE: </a:t>
            </a:r>
            <a:r>
              <a:rPr lang="en-GB" altLang="en-US" sz="1200" b="0" dirty="0" smtClean="0">
                <a:solidFill>
                  <a:srgbClr val="0070C0"/>
                </a:solidFill>
              </a:rPr>
              <a:t>IGD; </a:t>
            </a:r>
            <a:r>
              <a:rPr lang="en-GB" altLang="en-US" sz="1200" b="0" dirty="0">
                <a:solidFill>
                  <a:srgbClr val="0070C0"/>
                </a:solidFill>
              </a:rPr>
              <a:t>ONS; </a:t>
            </a:r>
          </a:p>
        </p:txBody>
      </p:sp>
    </p:spTree>
    <p:extLst>
      <p:ext uri="{BB962C8B-B14F-4D97-AF65-F5344CB8AC3E}">
        <p14:creationId xmlns:p14="http://schemas.microsoft.com/office/powerpoint/2010/main" val="4254732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422053" y="5968885"/>
            <a:ext cx="8636000" cy="656285"/>
          </a:xfrm>
        </p:spPr>
        <p:txBody>
          <a:bodyPr>
            <a:normAutofit/>
          </a:bodyPr>
          <a:lstStyle/>
          <a:p>
            <a:r>
              <a:rPr lang="en-GB" sz="2000" dirty="0" smtClean="0"/>
              <a:t>Jan ‘19</a:t>
            </a:r>
            <a:endParaRPr lang="en-US" sz="2000" dirty="0"/>
          </a:p>
        </p:txBody>
      </p:sp>
      <p:sp>
        <p:nvSpPr>
          <p:cNvPr id="2" name="Title 1"/>
          <p:cNvSpPr>
            <a:spLocks noGrp="1"/>
          </p:cNvSpPr>
          <p:nvPr>
            <p:ph type="title"/>
          </p:nvPr>
        </p:nvSpPr>
        <p:spPr>
          <a:xfrm>
            <a:off x="287079" y="1279570"/>
            <a:ext cx="8636000" cy="749868"/>
          </a:xfrm>
        </p:spPr>
        <p:txBody>
          <a:bodyPr>
            <a:noAutofit/>
          </a:bodyPr>
          <a:lstStyle/>
          <a:p>
            <a:r>
              <a:rPr lang="en-US" dirty="0" smtClean="0"/>
              <a:t>In-store observations, </a:t>
            </a:r>
            <a:r>
              <a:rPr lang="en-GB" dirty="0" smtClean="0"/>
              <a:t>including </a:t>
            </a:r>
            <a:r>
              <a:rPr lang="en-GB" dirty="0"/>
              <a:t>new and </a:t>
            </a:r>
            <a:r>
              <a:rPr lang="en-GB" dirty="0" smtClean="0"/>
              <a:t/>
            </a:r>
            <a:br>
              <a:rPr lang="en-GB" dirty="0" smtClean="0"/>
            </a:br>
            <a:r>
              <a:rPr lang="en-GB" dirty="0" smtClean="0"/>
              <a:t>re-launched products – </a:t>
            </a:r>
            <a:r>
              <a:rPr lang="en-GB" sz="2000" dirty="0" smtClean="0">
                <a:hlinkClick r:id="rId2"/>
              </a:rPr>
              <a:t>In Store Activity reports</a:t>
            </a:r>
            <a:endParaRPr lang="en-US" sz="2000" dirty="0"/>
          </a:p>
        </p:txBody>
      </p:sp>
    </p:spTree>
    <p:extLst>
      <p:ext uri="{BB962C8B-B14F-4D97-AF65-F5344CB8AC3E}">
        <p14:creationId xmlns:p14="http://schemas.microsoft.com/office/powerpoint/2010/main" val="5148410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Products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715484709"/>
              </p:ext>
            </p:extLst>
          </p:nvPr>
        </p:nvGraphicFramePr>
        <p:xfrm>
          <a:off x="544286" y="1827213"/>
          <a:ext cx="8142515" cy="3714976"/>
        </p:xfrm>
        <a:graphic>
          <a:graphicData uri="http://schemas.openxmlformats.org/drawingml/2006/table">
            <a:tbl>
              <a:tblPr>
                <a:tableStyleId>{5C22544A-7EE6-4342-B048-85BDC9FD1C3A}</a:tableStyleId>
              </a:tblPr>
              <a:tblGrid>
                <a:gridCol w="1304815"/>
                <a:gridCol w="730229"/>
                <a:gridCol w="547671"/>
                <a:gridCol w="968958"/>
                <a:gridCol w="702142"/>
                <a:gridCol w="1109386"/>
                <a:gridCol w="547671"/>
                <a:gridCol w="870656"/>
                <a:gridCol w="1360987"/>
              </a:tblGrid>
              <a:tr h="371701">
                <a:tc>
                  <a:txBody>
                    <a:bodyPr/>
                    <a:lstStyle/>
                    <a:p>
                      <a:pPr algn="l"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Aldi</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Lidl</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smtClean="0">
                          <a:solidFill>
                            <a:schemeClr val="tx1"/>
                          </a:solidFill>
                          <a:effectLst/>
                        </a:rPr>
                        <a:t>Morrison’s</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err="1">
                          <a:solidFill>
                            <a:schemeClr val="tx1"/>
                          </a:solidFill>
                          <a:effectLst/>
                        </a:rPr>
                        <a:t>Ocado</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smtClean="0">
                          <a:solidFill>
                            <a:schemeClr val="tx1"/>
                          </a:solidFill>
                          <a:effectLst/>
                        </a:rPr>
                        <a:t>Sainsbury’s</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Tesco</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Waitrose</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Grand Total</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b="1" u="none" strike="noStrike" dirty="0">
                          <a:solidFill>
                            <a:schemeClr val="tx1"/>
                          </a:solidFill>
                          <a:effectLst/>
                        </a:rPr>
                        <a:t>Ambient</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17</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4</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24</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Meals</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5</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6</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Prepared</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12</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4</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18</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b="1" u="none" strike="noStrike" dirty="0">
                          <a:solidFill>
                            <a:schemeClr val="tx1"/>
                          </a:solidFill>
                          <a:effectLst/>
                        </a:rPr>
                        <a:t>Chilled</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3</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3</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9</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Meals</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3</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4</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Prepared</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3</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4</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Sauce</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1</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b="1" u="none" strike="noStrike" dirty="0">
                          <a:solidFill>
                            <a:schemeClr val="tx1"/>
                          </a:solidFill>
                          <a:effectLst/>
                        </a:rPr>
                        <a:t>Frozen</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13</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15</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Battered</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3</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3</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Breaded</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5</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5</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Cakes</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2</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2</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Fingers</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1</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Natural</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1</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1</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u="none" strike="noStrike" dirty="0">
                          <a:solidFill>
                            <a:schemeClr val="tx1"/>
                          </a:solidFill>
                          <a:effectLst/>
                        </a:rPr>
                        <a:t>Sauce</a:t>
                      </a:r>
                      <a:endParaRPr lang="en-GB" sz="1400" b="0" i="0" u="none" strike="noStrike" dirty="0">
                        <a:solidFill>
                          <a:schemeClr val="tx1"/>
                        </a:solidFill>
                        <a:effectLst/>
                        <a:latin typeface="Calibri"/>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a:solidFill>
                            <a:schemeClr val="tx1"/>
                          </a:solidFill>
                          <a:effectLst/>
                        </a:rPr>
                        <a:t>3</a:t>
                      </a:r>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400" b="0" i="0" u="none" strike="noStrike">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u="none" strike="noStrike" dirty="0">
                          <a:solidFill>
                            <a:schemeClr val="tx1"/>
                          </a:solidFill>
                          <a:effectLst/>
                        </a:rPr>
                        <a:t>3</a:t>
                      </a:r>
                      <a:endParaRPr lang="en-GB" sz="14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0500">
                <a:tc>
                  <a:txBody>
                    <a:bodyPr/>
                    <a:lstStyle/>
                    <a:p>
                      <a:pPr algn="l" fontAlgn="b"/>
                      <a:r>
                        <a:rPr lang="en-GB" sz="1400" b="1" u="none" strike="noStrike" dirty="0">
                          <a:solidFill>
                            <a:schemeClr val="tx1"/>
                          </a:solidFill>
                          <a:effectLst/>
                        </a:rPr>
                        <a:t>Grand Total</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4</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2</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19</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4</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15</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3</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400" b="1" u="none" strike="noStrike" dirty="0">
                          <a:solidFill>
                            <a:schemeClr val="tx1"/>
                          </a:solidFill>
                          <a:effectLst/>
                        </a:rPr>
                        <a:t>48</a:t>
                      </a:r>
                      <a:endParaRPr lang="en-GB" sz="14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686987" y="6341017"/>
            <a:ext cx="8173844" cy="276999"/>
          </a:xfrm>
          <a:prstGeom prst="rect">
            <a:avLst/>
          </a:prstGeom>
          <a:noFill/>
        </p:spPr>
        <p:txBody>
          <a:bodyPr wrap="square" rtlCol="0">
            <a:spAutoFit/>
          </a:bodyPr>
          <a:lstStyle/>
          <a:p>
            <a:r>
              <a:rPr lang="en-GB" sz="1200" i="1" dirty="0" smtClean="0">
                <a:solidFill>
                  <a:srgbClr val="0069AB"/>
                </a:solidFill>
              </a:rPr>
              <a:t>Source: In-Store (21/06/2019) and Retailer Website (20/06/2019)</a:t>
            </a:r>
            <a:endParaRPr lang="en-GB" sz="1200" i="1" dirty="0">
              <a:solidFill>
                <a:srgbClr val="0069AB"/>
              </a:solidFill>
            </a:endParaRPr>
          </a:p>
        </p:txBody>
      </p:sp>
    </p:spTree>
    <p:extLst>
      <p:ext uri="{BB962C8B-B14F-4D97-AF65-F5344CB8AC3E}">
        <p14:creationId xmlns:p14="http://schemas.microsoft.com/office/powerpoint/2010/main" val="176626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Morrisons</a:t>
            </a:r>
            <a:endParaRPr lang="en-GB" dirty="0"/>
          </a:p>
        </p:txBody>
      </p:sp>
      <p:sp>
        <p:nvSpPr>
          <p:cNvPr id="17" name="TextBox 16"/>
          <p:cNvSpPr txBox="1"/>
          <p:nvPr/>
        </p:nvSpPr>
        <p:spPr>
          <a:xfrm>
            <a:off x="3232831" y="1585427"/>
            <a:ext cx="2686050" cy="408623"/>
          </a:xfrm>
          <a:prstGeom prst="roundRect">
            <a:avLst/>
          </a:prstGeom>
          <a:solidFill>
            <a:schemeClr val="bg2"/>
          </a:solidFill>
        </p:spPr>
        <p:txBody>
          <a:bodyPr wrap="square" rtlCol="0">
            <a:spAutoFit/>
          </a:bodyPr>
          <a:lstStyle/>
          <a:p>
            <a:pPr algn="ctr"/>
            <a:r>
              <a:rPr lang="en-GB" b="1" dirty="0" smtClean="0">
                <a:solidFill>
                  <a:srgbClr val="FFFFFE"/>
                </a:solidFill>
              </a:rPr>
              <a:t>Chilled (1)</a:t>
            </a:r>
            <a:endParaRPr lang="en-GB" b="1" dirty="0">
              <a:solidFill>
                <a:srgbClr val="FFFFFE"/>
              </a:solidFill>
            </a:endParaRPr>
          </a:p>
        </p:txBody>
      </p:sp>
      <p:sp>
        <p:nvSpPr>
          <p:cNvPr id="18" name="TextBox 17"/>
          <p:cNvSpPr txBox="1"/>
          <p:nvPr/>
        </p:nvSpPr>
        <p:spPr>
          <a:xfrm>
            <a:off x="6057220" y="1585427"/>
            <a:ext cx="2686050" cy="408623"/>
          </a:xfrm>
          <a:prstGeom prst="roundRect">
            <a:avLst/>
          </a:prstGeom>
          <a:solidFill>
            <a:schemeClr val="bg2"/>
          </a:solidFill>
        </p:spPr>
        <p:txBody>
          <a:bodyPr wrap="square" rtlCol="0">
            <a:spAutoFit/>
          </a:bodyPr>
          <a:lstStyle/>
          <a:p>
            <a:pPr algn="ctr"/>
            <a:r>
              <a:rPr lang="en-GB" b="1" dirty="0" smtClean="0">
                <a:solidFill>
                  <a:srgbClr val="FFFFFE"/>
                </a:solidFill>
              </a:rPr>
              <a:t>Frozen (1)</a:t>
            </a:r>
            <a:endParaRPr lang="en-GB" b="1" dirty="0">
              <a:solidFill>
                <a:srgbClr val="FFFFFE"/>
              </a:solidFill>
            </a:endParaRPr>
          </a:p>
        </p:txBody>
      </p:sp>
      <p:sp>
        <p:nvSpPr>
          <p:cNvPr id="19" name="TextBox 18"/>
          <p:cNvSpPr txBox="1"/>
          <p:nvPr/>
        </p:nvSpPr>
        <p:spPr>
          <a:xfrm>
            <a:off x="413430" y="1585427"/>
            <a:ext cx="2686050" cy="408623"/>
          </a:xfrm>
          <a:prstGeom prst="roundRect">
            <a:avLst/>
          </a:prstGeom>
          <a:solidFill>
            <a:schemeClr val="bg2"/>
          </a:solidFill>
        </p:spPr>
        <p:txBody>
          <a:bodyPr wrap="square" rtlCol="0">
            <a:spAutoFit/>
          </a:bodyPr>
          <a:lstStyle/>
          <a:p>
            <a:pPr algn="ctr"/>
            <a:r>
              <a:rPr lang="en-GB" b="1" dirty="0" smtClean="0">
                <a:solidFill>
                  <a:srgbClr val="FFFFFE"/>
                </a:solidFill>
              </a:rPr>
              <a:t>Ambient (14)</a:t>
            </a:r>
            <a:endParaRPr lang="en-GB" b="1" dirty="0">
              <a:solidFill>
                <a:srgbClr val="FFFFFE"/>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77923" y="2220685"/>
            <a:ext cx="1444643" cy="1839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519" y="2220686"/>
            <a:ext cx="2054674" cy="208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787" y="5449376"/>
            <a:ext cx="632730" cy="87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2895" y="3849386"/>
            <a:ext cx="763256" cy="91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034" y="3849386"/>
            <a:ext cx="715287" cy="90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82735" y="3845444"/>
            <a:ext cx="759132" cy="91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28234" y="4814205"/>
            <a:ext cx="592037" cy="5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25955" y="3248189"/>
            <a:ext cx="780956" cy="548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61009" y="3266639"/>
            <a:ext cx="806286" cy="52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82735" y="2169061"/>
            <a:ext cx="727986" cy="88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59058" y="5520668"/>
            <a:ext cx="817430" cy="109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334001" y="5449376"/>
            <a:ext cx="694125" cy="89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80336" y="2181929"/>
            <a:ext cx="726575" cy="87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291159" y="2169061"/>
            <a:ext cx="709874" cy="88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71874" y="4814204"/>
            <a:ext cx="579829" cy="5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305567" y="5449376"/>
            <a:ext cx="700291" cy="87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254879" y="2829961"/>
            <a:ext cx="769012" cy="1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149617" y="3017933"/>
            <a:ext cx="1024270" cy="69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50997" y="3242520"/>
            <a:ext cx="794455" cy="53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686987" y="6341017"/>
            <a:ext cx="8173844" cy="276999"/>
          </a:xfrm>
          <a:prstGeom prst="rect">
            <a:avLst/>
          </a:prstGeom>
          <a:noFill/>
        </p:spPr>
        <p:txBody>
          <a:bodyPr wrap="square" rtlCol="0">
            <a:spAutoFit/>
          </a:bodyPr>
          <a:lstStyle/>
          <a:p>
            <a:r>
              <a:rPr lang="en-GB" sz="1200" i="1" dirty="0" smtClean="0">
                <a:solidFill>
                  <a:srgbClr val="0069AB"/>
                </a:solidFill>
              </a:rPr>
              <a:t>Source: Retailer Website (20/06/2019)</a:t>
            </a:r>
            <a:endParaRPr lang="en-GB" sz="1200" i="1" dirty="0">
              <a:solidFill>
                <a:srgbClr val="0069AB"/>
              </a:solidFill>
            </a:endParaRPr>
          </a:p>
        </p:txBody>
      </p:sp>
    </p:spTree>
    <p:extLst>
      <p:ext uri="{BB962C8B-B14F-4D97-AF65-F5344CB8AC3E}">
        <p14:creationId xmlns:p14="http://schemas.microsoft.com/office/powerpoint/2010/main" val="2501502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7082" y="4159129"/>
            <a:ext cx="1794705" cy="245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smtClean="0"/>
              <a:t>Sainsburys</a:t>
            </a:r>
            <a:endParaRPr lang="en-GB" dirty="0"/>
          </a:p>
        </p:txBody>
      </p:sp>
      <p:sp>
        <p:nvSpPr>
          <p:cNvPr id="17" name="TextBox 16"/>
          <p:cNvSpPr txBox="1"/>
          <p:nvPr/>
        </p:nvSpPr>
        <p:spPr>
          <a:xfrm>
            <a:off x="3232831" y="1585427"/>
            <a:ext cx="2686050" cy="408623"/>
          </a:xfrm>
          <a:prstGeom prst="roundRect">
            <a:avLst/>
          </a:prstGeom>
          <a:solidFill>
            <a:schemeClr val="bg2"/>
          </a:solidFill>
        </p:spPr>
        <p:txBody>
          <a:bodyPr wrap="square" rtlCol="0">
            <a:spAutoFit/>
          </a:bodyPr>
          <a:lstStyle/>
          <a:p>
            <a:pPr algn="ctr"/>
            <a:r>
              <a:rPr lang="en-GB" b="1" dirty="0" smtClean="0">
                <a:solidFill>
                  <a:srgbClr val="FFFFFE"/>
                </a:solidFill>
              </a:rPr>
              <a:t>Ambient (4)</a:t>
            </a:r>
            <a:endParaRPr lang="en-GB" b="1" dirty="0">
              <a:solidFill>
                <a:srgbClr val="FFFFFE"/>
              </a:solidFill>
            </a:endParaRPr>
          </a:p>
        </p:txBody>
      </p:sp>
      <p:pic>
        <p:nvPicPr>
          <p:cNvPr id="1036"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9058" y="5520668"/>
            <a:ext cx="817430" cy="109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36425" y="2226995"/>
            <a:ext cx="1936021" cy="214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64515" y="2217344"/>
            <a:ext cx="1738179" cy="223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31061" y="4262905"/>
            <a:ext cx="1738179" cy="21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86987" y="6341017"/>
            <a:ext cx="8173844" cy="276999"/>
          </a:xfrm>
          <a:prstGeom prst="rect">
            <a:avLst/>
          </a:prstGeom>
          <a:noFill/>
        </p:spPr>
        <p:txBody>
          <a:bodyPr wrap="square" rtlCol="0">
            <a:spAutoFit/>
          </a:bodyPr>
          <a:lstStyle/>
          <a:p>
            <a:r>
              <a:rPr lang="en-GB" sz="1200" i="1" dirty="0" smtClean="0">
                <a:solidFill>
                  <a:srgbClr val="0069AB"/>
                </a:solidFill>
              </a:rPr>
              <a:t>Source: Retailer Website (20/06/2019)</a:t>
            </a:r>
            <a:endParaRPr lang="en-GB" sz="1200" i="1" dirty="0">
              <a:solidFill>
                <a:srgbClr val="0069AB"/>
              </a:solidFill>
            </a:endParaRPr>
          </a:p>
        </p:txBody>
      </p:sp>
    </p:spTree>
    <p:extLst>
      <p:ext uri="{BB962C8B-B14F-4D97-AF65-F5344CB8AC3E}">
        <p14:creationId xmlns:p14="http://schemas.microsoft.com/office/powerpoint/2010/main" val="4023683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22313" y="4406900"/>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US" altLang="en-US" sz="2800" dirty="0"/>
              <a:t>APPENDIX – SPECIES, SALES &amp; PRICING</a:t>
            </a:r>
            <a:br>
              <a:rPr lang="en-US" altLang="en-US" sz="2800" dirty="0"/>
            </a:br>
            <a:r>
              <a:rPr lang="en-GB" altLang="en-US" sz="1600" b="0" dirty="0"/>
              <a:t>SOURCE: NIELSEN SCAN TRACK TILL ROLL DATA </a:t>
            </a:r>
            <a:r>
              <a:rPr lang="en-GB" altLang="en-US" sz="1600" b="0" dirty="0" smtClean="0"/>
              <a:t>we </a:t>
            </a:r>
            <a:r>
              <a:rPr lang="en-GB" altLang="en-US" sz="1600" b="0" dirty="0" smtClean="0"/>
              <a:t>15.06.19</a:t>
            </a:r>
            <a:r>
              <a:rPr lang="en-GB" altLang="en-US" sz="2800" dirty="0"/>
              <a:t/>
            </a:r>
            <a:br>
              <a:rPr lang="en-GB" altLang="en-US" sz="2800" dirty="0"/>
            </a:br>
            <a:endParaRPr lang="en-GB" altLang="en-US" sz="2800" dirty="0"/>
          </a:p>
        </p:txBody>
      </p:sp>
    </p:spTree>
    <p:extLst>
      <p:ext uri="{BB962C8B-B14F-4D97-AF65-F5344CB8AC3E}">
        <p14:creationId xmlns:p14="http://schemas.microsoft.com/office/powerpoint/2010/main" val="10837427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6564313"/>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a:t>
            </a:r>
            <a:r>
              <a:rPr lang="en-GB" altLang="en-US" sz="1000" b="0" dirty="0" smtClean="0">
                <a:solidFill>
                  <a:srgbClr val="0070C0"/>
                </a:solidFill>
                <a:latin typeface="Arial Unicode MS" pitchFamily="34" charset="-128"/>
              </a:rPr>
              <a:t>15.06.19 </a:t>
            </a:r>
            <a:endParaRPr lang="en-GB" altLang="en-US" sz="1000" b="0" dirty="0">
              <a:solidFill>
                <a:srgbClr val="0070C0"/>
              </a:solidFill>
              <a:latin typeface="Arial Unicode MS" pitchFamily="34" charset="-128"/>
            </a:endParaRPr>
          </a:p>
        </p:txBody>
      </p:sp>
      <p:sp>
        <p:nvSpPr>
          <p:cNvPr id="60762" name="Title 1"/>
          <p:cNvSpPr>
            <a:spLocks noGrp="1"/>
          </p:cNvSpPr>
          <p:nvPr>
            <p:ph type="title"/>
          </p:nvPr>
        </p:nvSpPr>
        <p:spPr>
          <a:xfrm>
            <a:off x="504825" y="446160"/>
            <a:ext cx="8639175" cy="865187"/>
          </a:xfrm>
        </p:spPr>
        <p:txBody>
          <a:bodyPr>
            <a:normAutofit/>
          </a:bodyPr>
          <a:lstStyle/>
          <a:p>
            <a:r>
              <a:rPr lang="en-GB" altLang="en-US" sz="3400" dirty="0" smtClean="0">
                <a:solidFill>
                  <a:srgbClr val="0070C0"/>
                </a:solidFill>
              </a:rPr>
              <a:t>Total Seafood UK</a:t>
            </a:r>
          </a:p>
        </p:txBody>
      </p:sp>
      <p:sp>
        <p:nvSpPr>
          <p:cNvPr id="2" name="TextBox 1"/>
          <p:cNvSpPr txBox="1"/>
          <p:nvPr/>
        </p:nvSpPr>
        <p:spPr>
          <a:xfrm>
            <a:off x="6816657" y="6564313"/>
            <a:ext cx="1579278"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453" y="992872"/>
            <a:ext cx="8050879" cy="509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5669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62" name="Title 1"/>
          <p:cNvSpPr>
            <a:spLocks noGrp="1"/>
          </p:cNvSpPr>
          <p:nvPr>
            <p:ph type="title"/>
          </p:nvPr>
        </p:nvSpPr>
        <p:spPr>
          <a:xfrm>
            <a:off x="378325" y="729960"/>
            <a:ext cx="8639175" cy="865187"/>
          </a:xfrm>
        </p:spPr>
        <p:txBody>
          <a:bodyPr/>
          <a:lstStyle/>
          <a:p>
            <a:r>
              <a:rPr lang="en-GB" altLang="en-US" sz="3400" dirty="0">
                <a:solidFill>
                  <a:srgbClr val="0070C0"/>
                </a:solidFill>
              </a:rPr>
              <a:t>Chilled</a:t>
            </a:r>
            <a:r>
              <a:rPr lang="en-GB" altLang="en-US" dirty="0" smtClean="0"/>
              <a:t> </a:t>
            </a:r>
            <a:r>
              <a:rPr lang="en-GB" altLang="en-US" sz="3400" dirty="0" smtClean="0">
                <a:solidFill>
                  <a:srgbClr val="0070C0"/>
                </a:solidFill>
              </a:rPr>
              <a:t>Species UK</a:t>
            </a:r>
            <a:endParaRPr lang="en-GB" altLang="en-US" sz="3400" dirty="0">
              <a:solidFill>
                <a:srgbClr val="0070C0"/>
              </a:solidFill>
            </a:endParaRPr>
          </a:p>
        </p:txBody>
      </p:sp>
      <p:sp>
        <p:nvSpPr>
          <p:cNvPr id="6" name="Text Box 2"/>
          <p:cNvSpPr txBox="1">
            <a:spLocks noChangeArrowheads="1"/>
          </p:cNvSpPr>
          <p:nvPr/>
        </p:nvSpPr>
        <p:spPr bwMode="auto">
          <a:xfrm>
            <a:off x="29499" y="6537326"/>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a:t>
            </a:r>
            <a:r>
              <a:rPr lang="en-GB" altLang="en-US" sz="1000" b="0" dirty="0" smtClean="0">
                <a:solidFill>
                  <a:srgbClr val="0070C0"/>
                </a:solidFill>
                <a:latin typeface="Arial Unicode MS" pitchFamily="34" charset="-128"/>
              </a:rPr>
              <a:t>15.06.19 </a:t>
            </a:r>
            <a:endParaRPr lang="en-GB" altLang="en-US" sz="1000" b="0" dirty="0">
              <a:solidFill>
                <a:srgbClr val="0070C0"/>
              </a:solidFill>
              <a:latin typeface="Arial Unicode MS" pitchFamily="34" charset="-128"/>
            </a:endParaRPr>
          </a:p>
        </p:txBody>
      </p:sp>
      <p:sp>
        <p:nvSpPr>
          <p:cNvPr id="7" name="TextBox 6"/>
          <p:cNvSpPr txBox="1"/>
          <p:nvPr/>
        </p:nvSpPr>
        <p:spPr>
          <a:xfrm>
            <a:off x="6816657" y="6564313"/>
            <a:ext cx="1579278"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757" y="1279009"/>
            <a:ext cx="7827483" cy="488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4169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6564313"/>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a:t>
            </a:r>
            <a:r>
              <a:rPr lang="en-GB" altLang="en-US" sz="1000" b="0" dirty="0" smtClean="0">
                <a:solidFill>
                  <a:srgbClr val="0070C0"/>
                </a:solidFill>
                <a:latin typeface="Arial Unicode MS" pitchFamily="34" charset="-128"/>
              </a:rPr>
              <a:t>15.06.19 </a:t>
            </a:r>
            <a:endParaRPr lang="en-GB" altLang="en-US" sz="1000" b="0" dirty="0">
              <a:solidFill>
                <a:srgbClr val="0070C0"/>
              </a:solidFill>
              <a:latin typeface="Arial Unicode MS" pitchFamily="34" charset="-128"/>
            </a:endParaRPr>
          </a:p>
        </p:txBody>
      </p:sp>
      <p:sp>
        <p:nvSpPr>
          <p:cNvPr id="62466" name="Text Box 1"/>
          <p:cNvSpPr txBox="1">
            <a:spLocks noChangeArrowheads="1"/>
          </p:cNvSpPr>
          <p:nvPr/>
        </p:nvSpPr>
        <p:spPr bwMode="auto">
          <a:xfrm>
            <a:off x="332176" y="288556"/>
            <a:ext cx="85693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2800" b="0" dirty="0" smtClean="0">
                <a:solidFill>
                  <a:srgbClr val="0070C0"/>
                </a:solidFill>
              </a:rPr>
              <a:t>Frozen </a:t>
            </a:r>
            <a:r>
              <a:rPr lang="en-GB" altLang="en-US" sz="2800" dirty="0" smtClean="0">
                <a:solidFill>
                  <a:srgbClr val="0070C0"/>
                </a:solidFill>
              </a:rPr>
              <a:t>Species UK</a:t>
            </a:r>
            <a:endParaRPr lang="en-GB" altLang="en-US" sz="2800" b="0" dirty="0">
              <a:solidFill>
                <a:srgbClr val="0070C0"/>
              </a:solidFill>
            </a:endParaRPr>
          </a:p>
        </p:txBody>
      </p:sp>
      <p:sp>
        <p:nvSpPr>
          <p:cNvPr id="6" name="TextBox 5"/>
          <p:cNvSpPr txBox="1"/>
          <p:nvPr/>
        </p:nvSpPr>
        <p:spPr>
          <a:xfrm>
            <a:off x="6816657" y="6564313"/>
            <a:ext cx="1579278"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522" y="1028524"/>
            <a:ext cx="8014955" cy="503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686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6564313"/>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a:t>
            </a:r>
            <a:r>
              <a:rPr lang="en-GB" altLang="en-US" sz="1000" b="0" dirty="0" smtClean="0">
                <a:solidFill>
                  <a:srgbClr val="0070C0"/>
                </a:solidFill>
                <a:latin typeface="Arial Unicode MS" pitchFamily="34" charset="-128"/>
              </a:rPr>
              <a:t>15.06.19 </a:t>
            </a:r>
            <a:endParaRPr lang="en-GB" altLang="en-US" sz="1000" b="0" dirty="0">
              <a:solidFill>
                <a:srgbClr val="0070C0"/>
              </a:solidFill>
              <a:latin typeface="Arial Unicode MS" pitchFamily="34" charset="-128"/>
            </a:endParaRPr>
          </a:p>
        </p:txBody>
      </p:sp>
      <p:sp>
        <p:nvSpPr>
          <p:cNvPr id="63833" name="Text Box 944"/>
          <p:cNvSpPr txBox="1">
            <a:spLocks noChangeArrowheads="1"/>
          </p:cNvSpPr>
          <p:nvPr/>
        </p:nvSpPr>
        <p:spPr bwMode="auto">
          <a:xfrm>
            <a:off x="287337" y="283827"/>
            <a:ext cx="85693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a:solidFill>
                  <a:srgbClr val="0070C0"/>
                </a:solidFill>
                <a:latin typeface="Arial"/>
                <a:ea typeface="+mj-ea"/>
                <a:cs typeface="+mj-cs"/>
              </a:rPr>
              <a:t>Ambient</a:t>
            </a:r>
            <a:r>
              <a:rPr lang="en-GB" altLang="en-US" sz="2800" b="0" dirty="0" smtClean="0">
                <a:solidFill>
                  <a:srgbClr val="0070C0"/>
                </a:solidFill>
              </a:rPr>
              <a:t> </a:t>
            </a:r>
            <a:r>
              <a:rPr lang="en-GB" altLang="en-US" sz="3400" dirty="0">
                <a:solidFill>
                  <a:srgbClr val="0070C0"/>
                </a:solidFill>
                <a:latin typeface="Arial"/>
                <a:ea typeface="+mj-ea"/>
                <a:cs typeface="+mj-cs"/>
              </a:rPr>
              <a:t>Species UK</a:t>
            </a:r>
            <a:endParaRPr lang="en-GB" altLang="en-US" sz="3400" dirty="0">
              <a:solidFill>
                <a:srgbClr val="0070C0"/>
              </a:solidFill>
              <a:latin typeface="Arial"/>
              <a:ea typeface="+mj-ea"/>
              <a:cs typeface="+mj-cs"/>
            </a:endParaRPr>
          </a:p>
        </p:txBody>
      </p:sp>
      <p:sp>
        <p:nvSpPr>
          <p:cNvPr id="8" name="TextBox 7"/>
          <p:cNvSpPr txBox="1"/>
          <p:nvPr/>
        </p:nvSpPr>
        <p:spPr>
          <a:xfrm>
            <a:off x="6816657" y="6564313"/>
            <a:ext cx="1579278"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7" y="1184086"/>
            <a:ext cx="8514989" cy="448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956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44"/>
          <p:cNvSpPr txBox="1">
            <a:spLocks noChangeArrowheads="1"/>
          </p:cNvSpPr>
          <p:nvPr/>
        </p:nvSpPr>
        <p:spPr bwMode="auto">
          <a:xfrm>
            <a:off x="287337" y="663644"/>
            <a:ext cx="85693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2800" b="0" dirty="0" smtClean="0">
                <a:solidFill>
                  <a:srgbClr val="0070C0"/>
                </a:solidFill>
              </a:rPr>
              <a:t>Seafood Meals UK</a:t>
            </a:r>
            <a:endParaRPr lang="en-GB" altLang="en-US" sz="2800" b="0" dirty="0">
              <a:solidFill>
                <a:srgbClr val="0070C0"/>
              </a:solidFill>
            </a:endParaRPr>
          </a:p>
        </p:txBody>
      </p:sp>
      <p:sp>
        <p:nvSpPr>
          <p:cNvPr id="4" name="Text Box 2"/>
          <p:cNvSpPr txBox="1">
            <a:spLocks noChangeArrowheads="1"/>
          </p:cNvSpPr>
          <p:nvPr/>
        </p:nvSpPr>
        <p:spPr bwMode="auto">
          <a:xfrm>
            <a:off x="0" y="6564313"/>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a:t>
            </a:r>
            <a:r>
              <a:rPr lang="en-GB" altLang="en-US" sz="1000" b="0" dirty="0" smtClean="0">
                <a:solidFill>
                  <a:srgbClr val="0070C0"/>
                </a:solidFill>
                <a:latin typeface="Arial Unicode MS" pitchFamily="34" charset="-128"/>
              </a:rPr>
              <a:t>15.06.19 </a:t>
            </a:r>
            <a:endParaRPr lang="en-GB" altLang="en-US" sz="1000" b="0" dirty="0">
              <a:solidFill>
                <a:srgbClr val="0070C0"/>
              </a:solidFill>
              <a:latin typeface="Arial Unicode MS" pitchFamily="34" charset="-128"/>
            </a:endParaRPr>
          </a:p>
        </p:txBody>
      </p:sp>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507" y="1436313"/>
            <a:ext cx="8472155" cy="446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3061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8629" y="846466"/>
            <a:ext cx="8639175" cy="865187"/>
          </a:xfrm>
        </p:spPr>
        <p:txBody>
          <a:bodyPr/>
          <a:lstStyle/>
          <a:p>
            <a:r>
              <a:rPr lang="en-GB" altLang="en-US" dirty="0" smtClean="0"/>
              <a:t>Economic Context</a:t>
            </a:r>
          </a:p>
        </p:txBody>
      </p:sp>
      <p:sp>
        <p:nvSpPr>
          <p:cNvPr id="11267" name="Content Placeholder 2"/>
          <p:cNvSpPr>
            <a:spLocks noGrp="1"/>
          </p:cNvSpPr>
          <p:nvPr>
            <p:ph sz="half" idx="1"/>
          </p:nvPr>
        </p:nvSpPr>
        <p:spPr>
          <a:xfrm>
            <a:off x="167029" y="1963221"/>
            <a:ext cx="4421188" cy="4897437"/>
          </a:xfrm>
        </p:spPr>
        <p:txBody>
          <a:bodyPr>
            <a:normAutofit/>
          </a:bodyPr>
          <a:lstStyle/>
          <a:p>
            <a:pPr marL="285750" indent="-285750">
              <a:spcAft>
                <a:spcPts val="600"/>
              </a:spcAft>
              <a:buClr>
                <a:srgbClr val="0070C0"/>
              </a:buClr>
              <a:buFont typeface="Arial" pitchFamily="34" charset="0"/>
              <a:buChar char="•"/>
            </a:pPr>
            <a:r>
              <a:rPr lang="en-GB" sz="1400" dirty="0">
                <a:solidFill>
                  <a:srgbClr val="0070C0"/>
                </a:solidFill>
              </a:rPr>
              <a:t>The Consumer Prices Index (</a:t>
            </a:r>
            <a:r>
              <a:rPr lang="en-GB" sz="1400" dirty="0" smtClean="0">
                <a:solidFill>
                  <a:srgbClr val="0070C0"/>
                </a:solidFill>
              </a:rPr>
              <a:t>CPI) stood </a:t>
            </a:r>
            <a:r>
              <a:rPr lang="en-GB" sz="1400" dirty="0" smtClean="0">
                <a:solidFill>
                  <a:srgbClr val="0070C0"/>
                </a:solidFill>
              </a:rPr>
              <a:t>at  2.0%  in May ‘19 down from  </a:t>
            </a:r>
            <a:r>
              <a:rPr lang="en-GB" sz="1400" dirty="0" smtClean="0">
                <a:solidFill>
                  <a:srgbClr val="0070C0"/>
                </a:solidFill>
              </a:rPr>
              <a:t>2.1% in Dec ‘18 </a:t>
            </a:r>
            <a:endParaRPr lang="en-GB" sz="1400" dirty="0" smtClean="0">
              <a:solidFill>
                <a:srgbClr val="0070C0"/>
              </a:solidFill>
            </a:endParaRPr>
          </a:p>
          <a:p>
            <a:pPr marL="285750" indent="-285750">
              <a:spcAft>
                <a:spcPts val="600"/>
              </a:spcAft>
              <a:buClr>
                <a:srgbClr val="0070C0"/>
              </a:buClr>
              <a:buFont typeface="Arial" pitchFamily="34" charset="0"/>
              <a:buChar char="•"/>
            </a:pPr>
            <a:r>
              <a:rPr lang="en-GB" altLang="en-US" sz="1400" dirty="0" smtClean="0">
                <a:solidFill>
                  <a:srgbClr val="0070C0"/>
                </a:solidFill>
              </a:rPr>
              <a:t>Rising </a:t>
            </a:r>
            <a:r>
              <a:rPr lang="en-GB" altLang="en-US" sz="1400" dirty="0">
                <a:solidFill>
                  <a:srgbClr val="0070C0"/>
                </a:solidFill>
              </a:rPr>
              <a:t>prices for transport, education and eating out  produced the largest upward contributions to change in the rate between May and June 2018</a:t>
            </a:r>
            <a:r>
              <a:rPr lang="en-GB" altLang="en-US" sz="1400" dirty="0" smtClean="0">
                <a:solidFill>
                  <a:srgbClr val="0070C0"/>
                </a:solidFill>
              </a:rPr>
              <a:t>. </a:t>
            </a:r>
            <a:endParaRPr lang="en-GB" altLang="en-US" sz="1400" dirty="0">
              <a:solidFill>
                <a:srgbClr val="0070C0"/>
              </a:solidFill>
            </a:endParaRPr>
          </a:p>
          <a:p>
            <a:pPr marL="285750" indent="-285750">
              <a:spcAft>
                <a:spcPts val="600"/>
              </a:spcAft>
              <a:buClr>
                <a:srgbClr val="0070C0"/>
              </a:buClr>
              <a:buFont typeface="Arial" pitchFamily="34" charset="0"/>
              <a:buChar char="•"/>
            </a:pPr>
            <a:r>
              <a:rPr lang="en-GB" altLang="en-US" sz="1400" dirty="0">
                <a:solidFill>
                  <a:srgbClr val="0070C0"/>
                </a:solidFill>
              </a:rPr>
              <a:t>Falling prices for </a:t>
            </a:r>
            <a:r>
              <a:rPr lang="en-GB" altLang="en-US" sz="1400" dirty="0" smtClean="0">
                <a:solidFill>
                  <a:srgbClr val="0070C0"/>
                </a:solidFill>
              </a:rPr>
              <a:t> transport and alcohol  </a:t>
            </a:r>
            <a:r>
              <a:rPr lang="en-GB" altLang="en-US" sz="1400" dirty="0" smtClean="0">
                <a:solidFill>
                  <a:srgbClr val="0070C0"/>
                </a:solidFill>
              </a:rPr>
              <a:t>provided </a:t>
            </a:r>
            <a:r>
              <a:rPr lang="en-GB" altLang="en-US" sz="1400" dirty="0">
                <a:solidFill>
                  <a:srgbClr val="0070C0"/>
                </a:solidFill>
              </a:rPr>
              <a:t>the largest downward effects</a:t>
            </a:r>
            <a:r>
              <a:rPr lang="en-GB" altLang="en-US" sz="1400" dirty="0" smtClean="0">
                <a:solidFill>
                  <a:srgbClr val="0070C0"/>
                </a:solidFill>
              </a:rPr>
              <a:t>.</a:t>
            </a:r>
          </a:p>
          <a:p>
            <a:pPr marL="285750" indent="-285750">
              <a:spcAft>
                <a:spcPts val="600"/>
              </a:spcAft>
              <a:buClr>
                <a:srgbClr val="0070C0"/>
              </a:buClr>
              <a:buFont typeface="Arial" pitchFamily="34" charset="0"/>
              <a:buChar char="•"/>
            </a:pPr>
            <a:r>
              <a:rPr lang="en-GB" altLang="en-US" sz="1400" dirty="0" smtClean="0">
                <a:solidFill>
                  <a:srgbClr val="0070C0"/>
                </a:solidFill>
              </a:rPr>
              <a:t>Food CPI stood at </a:t>
            </a:r>
            <a:r>
              <a:rPr lang="en-GB" altLang="en-US" sz="1400" dirty="0" smtClean="0">
                <a:solidFill>
                  <a:srgbClr val="0070C0"/>
                </a:solidFill>
              </a:rPr>
              <a:t>0.8 % in May ’19, up from 0.4</a:t>
            </a:r>
            <a:r>
              <a:rPr lang="en-GB" altLang="en-US" sz="1400" dirty="0" smtClean="0">
                <a:solidFill>
                  <a:srgbClr val="0070C0"/>
                </a:solidFill>
              </a:rPr>
              <a:t>% in Dec ‘18 </a:t>
            </a:r>
            <a:r>
              <a:rPr lang="en-GB" altLang="en-US" sz="1400" dirty="0" smtClean="0">
                <a:solidFill>
                  <a:srgbClr val="0070C0"/>
                </a:solidFill>
              </a:rPr>
              <a:t>The </a:t>
            </a:r>
            <a:r>
              <a:rPr lang="en-GB" altLang="en-US" sz="1400" dirty="0" smtClean="0">
                <a:solidFill>
                  <a:srgbClr val="0070C0"/>
                </a:solidFill>
              </a:rPr>
              <a:t>largest food average price increases over the past 12 months </a:t>
            </a:r>
            <a:r>
              <a:rPr lang="en-GB" altLang="en-US" sz="1400" dirty="0">
                <a:solidFill>
                  <a:srgbClr val="0070C0"/>
                </a:solidFill>
              </a:rPr>
              <a:t>were, </a:t>
            </a:r>
            <a:r>
              <a:rPr lang="en-GB" altLang="en-US" sz="1400" dirty="0" smtClean="0">
                <a:solidFill>
                  <a:srgbClr val="0070C0"/>
                </a:solidFill>
              </a:rPr>
              <a:t>vegetables, </a:t>
            </a:r>
            <a:r>
              <a:rPr lang="en-GB" altLang="en-US" sz="1400" dirty="0">
                <a:solidFill>
                  <a:srgbClr val="0070C0"/>
                </a:solidFill>
              </a:rPr>
              <a:t>oils </a:t>
            </a:r>
            <a:r>
              <a:rPr lang="en-GB" altLang="en-US" sz="1400" dirty="0" smtClean="0">
                <a:solidFill>
                  <a:srgbClr val="0070C0"/>
                </a:solidFill>
              </a:rPr>
              <a:t>&amp; fats and </a:t>
            </a:r>
            <a:r>
              <a:rPr lang="en-GB" altLang="en-US" sz="1400" dirty="0" smtClean="0">
                <a:solidFill>
                  <a:srgbClr val="0070C0"/>
                </a:solidFill>
              </a:rPr>
              <a:t>bread </a:t>
            </a:r>
            <a:endParaRPr lang="en-GB" altLang="en-US" sz="1400" dirty="0" smtClean="0">
              <a:solidFill>
                <a:srgbClr val="0070C0"/>
              </a:solidFill>
            </a:endParaRPr>
          </a:p>
          <a:p>
            <a:pPr marL="285750" indent="-285750">
              <a:spcAft>
                <a:spcPts val="600"/>
              </a:spcAft>
              <a:buClr>
                <a:srgbClr val="0070C0"/>
              </a:buClr>
              <a:buFont typeface="Arial" pitchFamily="34" charset="0"/>
              <a:buChar char="•"/>
            </a:pPr>
            <a:r>
              <a:rPr lang="en-GB" altLang="en-US" sz="1400" dirty="0" smtClean="0">
                <a:solidFill>
                  <a:srgbClr val="0070C0"/>
                </a:solidFill>
              </a:rPr>
              <a:t>Fish CPI </a:t>
            </a:r>
            <a:r>
              <a:rPr lang="en-GB" altLang="en-US" sz="1400" dirty="0">
                <a:solidFill>
                  <a:srgbClr val="0070C0"/>
                </a:solidFill>
              </a:rPr>
              <a:t>stood at </a:t>
            </a:r>
            <a:r>
              <a:rPr lang="en-GB" altLang="en-US" sz="1400" dirty="0" smtClean="0">
                <a:solidFill>
                  <a:srgbClr val="0070C0"/>
                </a:solidFill>
              </a:rPr>
              <a:t>0.5 </a:t>
            </a:r>
            <a:r>
              <a:rPr lang="en-GB" altLang="en-US" sz="1400" dirty="0">
                <a:solidFill>
                  <a:srgbClr val="0070C0"/>
                </a:solidFill>
              </a:rPr>
              <a:t>% in May </a:t>
            </a:r>
            <a:r>
              <a:rPr lang="en-GB" altLang="en-US" sz="1400" dirty="0" smtClean="0">
                <a:solidFill>
                  <a:srgbClr val="0070C0"/>
                </a:solidFill>
              </a:rPr>
              <a:t>’19, down from 1.4</a:t>
            </a:r>
            <a:r>
              <a:rPr lang="en-GB" altLang="en-US" sz="1400" dirty="0" smtClean="0">
                <a:solidFill>
                  <a:srgbClr val="0070C0"/>
                </a:solidFill>
              </a:rPr>
              <a:t>% </a:t>
            </a:r>
            <a:r>
              <a:rPr lang="en-GB" altLang="en-US" sz="1400" dirty="0">
                <a:solidFill>
                  <a:srgbClr val="0070C0"/>
                </a:solidFill>
              </a:rPr>
              <a:t>in </a:t>
            </a:r>
            <a:r>
              <a:rPr lang="en-GB" altLang="en-US" sz="1400" dirty="0" smtClean="0">
                <a:solidFill>
                  <a:srgbClr val="0070C0"/>
                </a:solidFill>
              </a:rPr>
              <a:t>Dec ‘</a:t>
            </a:r>
            <a:r>
              <a:rPr lang="en-GB" altLang="en-US" sz="1400" dirty="0" smtClean="0">
                <a:solidFill>
                  <a:srgbClr val="0070C0"/>
                </a:solidFill>
              </a:rPr>
              <a:t>’18 </a:t>
            </a:r>
            <a:r>
              <a:rPr lang="en-GB" altLang="en-US" sz="1400" dirty="0">
                <a:solidFill>
                  <a:srgbClr val="0070C0"/>
                </a:solidFill>
              </a:rPr>
              <a:t>to </a:t>
            </a:r>
            <a:r>
              <a:rPr lang="en-GB" altLang="en-US" sz="1400" dirty="0" smtClean="0">
                <a:solidFill>
                  <a:srgbClr val="0070C0"/>
                </a:solidFill>
              </a:rPr>
              <a:t>1.4% in Dec ’18. But remains high in comparison to </a:t>
            </a:r>
            <a:r>
              <a:rPr lang="en-GB" altLang="en-US" sz="1400" dirty="0" smtClean="0">
                <a:solidFill>
                  <a:srgbClr val="0070C0"/>
                </a:solidFill>
              </a:rPr>
              <a:t>meat </a:t>
            </a:r>
            <a:r>
              <a:rPr lang="en-GB" altLang="en-US" sz="1400" dirty="0" smtClean="0">
                <a:solidFill>
                  <a:srgbClr val="0070C0"/>
                </a:solidFill>
              </a:rPr>
              <a:t>at         -</a:t>
            </a:r>
            <a:r>
              <a:rPr lang="en-GB" altLang="en-US" sz="1400" dirty="0" smtClean="0">
                <a:solidFill>
                  <a:srgbClr val="0070C0"/>
                </a:solidFill>
              </a:rPr>
              <a:t>1.0% </a:t>
            </a:r>
            <a:endParaRPr lang="en-GB" altLang="en-US" sz="1400" dirty="0" smtClean="0">
              <a:solidFill>
                <a:srgbClr val="0070C0"/>
              </a:solidFill>
            </a:endParaRPr>
          </a:p>
        </p:txBody>
      </p:sp>
      <p:sp>
        <p:nvSpPr>
          <p:cNvPr id="11269" name="Rectangle 3"/>
          <p:cNvSpPr>
            <a:spLocks noChangeArrowheads="1"/>
          </p:cNvSpPr>
          <p:nvPr/>
        </p:nvSpPr>
        <p:spPr bwMode="auto">
          <a:xfrm>
            <a:off x="0" y="6564313"/>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marL="714375" indent="-438150"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marL="1800225" indent="-1895475"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indent="-2752725"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marL="742950" indent="-28575"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12001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16573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21145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25717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SzTx/>
              <a:buFontTx/>
              <a:buNone/>
            </a:pPr>
            <a:r>
              <a:rPr lang="en-GB" altLang="en-US" sz="1000" b="0" dirty="0" smtClean="0">
                <a:solidFill>
                  <a:srgbClr val="0070C0"/>
                </a:solidFill>
                <a:latin typeface="Arial Unicode MS" pitchFamily="34" charset="-128"/>
              </a:rPr>
              <a:t>Source: </a:t>
            </a:r>
            <a:r>
              <a:rPr lang="en-GB" altLang="en-US" sz="1000" b="0" dirty="0">
                <a:solidFill>
                  <a:srgbClr val="0070C0"/>
                </a:solidFill>
                <a:latin typeface="Arial Unicode MS" pitchFamily="34" charset="-128"/>
              </a:rPr>
              <a:t>ONS Consumer Price Inflation </a:t>
            </a:r>
            <a:r>
              <a:rPr lang="en-GB" altLang="en-US" sz="1000" b="0" dirty="0" smtClean="0">
                <a:solidFill>
                  <a:srgbClr val="0070C0"/>
                </a:solidFill>
                <a:latin typeface="Arial Unicode MS" pitchFamily="34" charset="-128"/>
              </a:rPr>
              <a:t>– Dec ‘18</a:t>
            </a:r>
            <a:endParaRPr lang="en-GB" altLang="en-US" sz="1000" b="0" i="1" dirty="0">
              <a:solidFill>
                <a:srgbClr val="0070C0"/>
              </a:solidFill>
              <a:latin typeface="Arial Unicode MS" pitchFamily="34" charset="-128"/>
            </a:endParaRPr>
          </a:p>
        </p:txBody>
      </p:sp>
      <p:sp>
        <p:nvSpPr>
          <p:cNvPr id="3" name="Rectangle 2"/>
          <p:cNvSpPr/>
          <p:nvPr/>
        </p:nvSpPr>
        <p:spPr>
          <a:xfrm>
            <a:off x="4564466" y="2057089"/>
            <a:ext cx="323165" cy="2702012"/>
          </a:xfrm>
          <a:prstGeom prst="rect">
            <a:avLst/>
          </a:prstGeom>
        </p:spPr>
        <p:txBody>
          <a:bodyPr vert="vert270">
            <a:spAutoFit/>
          </a:bodyPr>
          <a:lstStyle/>
          <a:p>
            <a:pPr>
              <a:defRPr/>
            </a:pPr>
            <a:r>
              <a:rPr lang="en-GB" sz="900" dirty="0">
                <a:solidFill>
                  <a:srgbClr val="0070C0"/>
                </a:solidFill>
              </a:rPr>
              <a:t>CPI  Percentage change over 12 months</a:t>
            </a: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1862" y="1515510"/>
            <a:ext cx="3992563"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04976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369579" y="856529"/>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Market Data Definitions</a:t>
            </a:r>
          </a:p>
        </p:txBody>
      </p:sp>
      <p:sp>
        <p:nvSpPr>
          <p:cNvPr id="60418" name="Text Box 2"/>
          <p:cNvSpPr txBox="1">
            <a:spLocks noChangeArrowheads="1"/>
          </p:cNvSpPr>
          <p:nvPr/>
        </p:nvSpPr>
        <p:spPr bwMode="auto">
          <a:xfrm>
            <a:off x="369579" y="1706635"/>
            <a:ext cx="864235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9pPr>
          </a:lstStyle>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Data </a:t>
            </a:r>
            <a:r>
              <a:rPr lang="en-GB" altLang="en-US" sz="1000" b="0" dirty="0" smtClean="0">
                <a:solidFill>
                  <a:srgbClr val="0062AE"/>
                </a:solidFill>
                <a:latin typeface="Arial" pitchFamily="34" charset="0"/>
              </a:rPr>
              <a:t>sourced </a:t>
            </a:r>
            <a:r>
              <a:rPr lang="en-GB" altLang="en-US" sz="1000" b="0" dirty="0">
                <a:solidFill>
                  <a:srgbClr val="0062AE"/>
                </a:solidFill>
                <a:latin typeface="Arial" pitchFamily="34" charset="0"/>
              </a:rPr>
              <a:t>from  Nielsen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Scantrack – </a:t>
            </a:r>
            <a:r>
              <a:rPr lang="en-GB" altLang="en-US" sz="1000" b="0" dirty="0" smtClean="0">
                <a:solidFill>
                  <a:srgbClr val="0062AE"/>
                </a:solidFill>
                <a:latin typeface="Arial" pitchFamily="34" charset="0"/>
              </a:rPr>
              <a:t>UK EPOS </a:t>
            </a:r>
            <a:r>
              <a:rPr lang="en-GB" altLang="en-US" sz="1000" b="0" dirty="0">
                <a:solidFill>
                  <a:srgbClr val="0062AE"/>
                </a:solidFill>
                <a:latin typeface="Arial" pitchFamily="34" charset="0"/>
              </a:rPr>
              <a:t>from key retailers </a:t>
            </a:r>
            <a:r>
              <a:rPr lang="en-GB" altLang="en-US" sz="1000" b="0" dirty="0" smtClean="0">
                <a:solidFill>
                  <a:srgbClr val="0062AE"/>
                </a:solidFill>
                <a:latin typeface="Arial" pitchFamily="34" charset="0"/>
              </a:rPr>
              <a:t>(including composite data from discounters Aldi &amp; Lidl and N. Ireland)</a:t>
            </a:r>
            <a:endParaRPr lang="en-GB" altLang="en-US" sz="1000" b="0" dirty="0">
              <a:solidFill>
                <a:srgbClr val="0062AE"/>
              </a:solidFill>
              <a:latin typeface="Arial" pitchFamily="34" charset="0"/>
            </a:endParaRP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Homescan – </a:t>
            </a:r>
            <a:r>
              <a:rPr lang="en-GB" altLang="en-US" sz="1000" b="0" dirty="0" smtClean="0">
                <a:solidFill>
                  <a:srgbClr val="0062AE"/>
                </a:solidFill>
                <a:latin typeface="Arial" pitchFamily="34" charset="0"/>
              </a:rPr>
              <a:t>GB Consumer </a:t>
            </a:r>
            <a:r>
              <a:rPr lang="en-GB" altLang="en-US" sz="1000" b="0" dirty="0">
                <a:solidFill>
                  <a:srgbClr val="0062AE"/>
                </a:solidFill>
                <a:latin typeface="Arial" pitchFamily="34" charset="0"/>
              </a:rPr>
              <a:t>panel of 15,000 households using hand held scanners to record grocery purchases</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MAT – Moving Annual Total i.e. 52 weeks, TY= This year, YA= Year ago, 2YA =Two years ago</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Fish – Seafood (i.e. fish and shellfish)</a:t>
            </a:r>
          </a:p>
          <a:p>
            <a:pPr>
              <a:spcBef>
                <a:spcPts val="300"/>
              </a:spcBef>
              <a:buClr>
                <a:srgbClr val="0062AE"/>
              </a:buClr>
              <a:buFont typeface="Arial" pitchFamily="34" charset="0"/>
              <a:buChar char="•"/>
              <a:defRPr/>
            </a:pPr>
            <a:r>
              <a:rPr lang="en-GB" altLang="en-US" sz="1000" b="0" dirty="0" smtClean="0">
                <a:solidFill>
                  <a:srgbClr val="0062AE"/>
                </a:solidFill>
                <a:latin typeface="Arial" pitchFamily="34" charset="0"/>
              </a:rPr>
              <a:t>CHILLED </a:t>
            </a:r>
            <a:r>
              <a:rPr lang="en-GB" altLang="en-US" sz="1000" b="0" dirty="0">
                <a:solidFill>
                  <a:srgbClr val="0062AE"/>
                </a:solidFill>
                <a:latin typeface="Arial" pitchFamily="34" charset="0"/>
              </a:rPr>
              <a:t>– Chilled </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Segment definitions:</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Batter – include all fish &amp; seafood which is described as being coated in batter or battered</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Breaded – include all fish &amp; seafood which is described as being coated in breadcrumbs or breaded</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Cakes – include all fish &amp; seafood which are described as cakes</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Fingers – include all fish &amp; seafood which are described as fingers</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Meals – include all fish &amp; seafood which packaged with a carbohydrate and sold as a meal</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Dusted – include all fish &amp; seafood which are described as ‘dusted’</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Natural – include all fish &amp; seafood which has not been treated in any way</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Prepared – include all fish &amp; seafood which has been treated/prepared in some way and is not included within the above values e.g. all fish &amp; seafood sticks including sticks with a dipping sauce</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Sauce – include all fish &amp; seafood which is described as being in a sauce</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Sushi – include all sushi, where fish &amp; seafood are contained within</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Segments can be further broken down into: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By Sector i.e. Chilled, Frozen &amp; Ambient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By Species e.g. Cod, Haddock</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Smoked &amp; Unsmoked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Organic &amp; Standard</a:t>
            </a:r>
          </a:p>
          <a:p>
            <a:pPr marL="341313">
              <a:spcBef>
                <a:spcPts val="300"/>
              </a:spcBef>
              <a:buClrTx/>
              <a:buFontTx/>
              <a:buNone/>
              <a:defRPr/>
            </a:pPr>
            <a:endParaRPr lang="en-GB" altLang="en-US" sz="1000" b="0" dirty="0" smtClean="0">
              <a:solidFill>
                <a:srgbClr val="0062AE"/>
              </a:solidFill>
              <a:latin typeface="Arial" pitchFamily="34" charset="0"/>
            </a:endParaRPr>
          </a:p>
        </p:txBody>
      </p:sp>
    </p:spTree>
    <p:extLst>
      <p:ext uri="{BB962C8B-B14F-4D97-AF65-F5344CB8AC3E}">
        <p14:creationId xmlns:p14="http://schemas.microsoft.com/office/powerpoint/2010/main" val="35011310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1147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520" y="1810829"/>
            <a:ext cx="5064759" cy="4802622"/>
          </a:xfrm>
          <a:prstGeom prst="rect">
            <a:avLst/>
          </a:prstGeom>
        </p:spPr>
        <p:txBody>
          <a:bodyPr vert="horz" wrap="square" lIns="91440" tIns="45720" rIns="91440" bIns="45720" rtlCol="0" anchor="t">
            <a:normAutofit/>
          </a:bodyPr>
          <a:lstStyle/>
          <a:p>
            <a:endParaRPr lang="en-GB" sz="1000" dirty="0" smtClean="0">
              <a:solidFill>
                <a:srgbClr val="18A2FF"/>
              </a:solidFill>
            </a:endParaRPr>
          </a:p>
        </p:txBody>
      </p:sp>
      <p:sp>
        <p:nvSpPr>
          <p:cNvPr id="11" name="TextBox 10"/>
          <p:cNvSpPr txBox="1"/>
          <p:nvPr/>
        </p:nvSpPr>
        <p:spPr>
          <a:xfrm>
            <a:off x="251519" y="1722473"/>
            <a:ext cx="8747297" cy="4890977"/>
          </a:xfrm>
          <a:prstGeom prst="rect">
            <a:avLst/>
          </a:prstGeom>
        </p:spPr>
        <p:txBody>
          <a:bodyPr vert="horz" wrap="none" lIns="91440" tIns="45720" rIns="91440" bIns="45720" rtlCol="0" anchor="t">
            <a:normAutofit/>
          </a:bodyPr>
          <a:lstStyle/>
          <a:p>
            <a:endParaRPr lang="en-GB" sz="2800" dirty="0" smtClean="0">
              <a:solidFill>
                <a:srgbClr val="18A2FF"/>
              </a:solidFill>
            </a:endParaRPr>
          </a:p>
        </p:txBody>
      </p:sp>
      <p:sp>
        <p:nvSpPr>
          <p:cNvPr id="12" name="TextBox 11"/>
          <p:cNvSpPr txBox="1"/>
          <p:nvPr/>
        </p:nvSpPr>
        <p:spPr>
          <a:xfrm>
            <a:off x="382772" y="1810829"/>
            <a:ext cx="8516679" cy="4898315"/>
          </a:xfrm>
          <a:prstGeom prst="rect">
            <a:avLst/>
          </a:prstGeom>
        </p:spPr>
        <p:txBody>
          <a:bodyPr vert="horz" wrap="square" lIns="91440" tIns="45720" rIns="91440" bIns="45720" rtlCol="0" anchor="t">
            <a:normAutofit/>
          </a:bodyPr>
          <a:lstStyle/>
          <a:p>
            <a:endParaRPr lang="en-GB" sz="800" dirty="0" smtClean="0">
              <a:solidFill>
                <a:srgbClr val="18A2FF"/>
              </a:solidFill>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7154" y="561496"/>
            <a:ext cx="9144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0" y="20688"/>
            <a:ext cx="9171750" cy="6837312"/>
          </a:xfrm>
          <a:prstGeom prst="rect">
            <a:avLst/>
          </a:prstGeom>
        </p:spPr>
      </p:pic>
    </p:spTree>
    <p:extLst>
      <p:ext uri="{BB962C8B-B14F-4D97-AF65-F5344CB8AC3E}">
        <p14:creationId xmlns:p14="http://schemas.microsoft.com/office/powerpoint/2010/main" val="562382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3"/>
          <p:cNvSpPr>
            <a:spLocks noChangeArrowheads="1"/>
          </p:cNvSpPr>
          <p:nvPr/>
        </p:nvSpPr>
        <p:spPr bwMode="auto">
          <a:xfrm>
            <a:off x="851475" y="6618006"/>
            <a:ext cx="914400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chemeClr val="tx1"/>
                </a:solidFill>
                <a:latin typeface="Arial Unicode MS" pitchFamily="34" charset="-128"/>
              </a:rPr>
              <a:t>Sources: </a:t>
            </a:r>
            <a:r>
              <a:rPr lang="en-GB" altLang="en-US" sz="1000" b="0" dirty="0" smtClean="0">
                <a:solidFill>
                  <a:schemeClr val="tx1"/>
                </a:solidFill>
                <a:latin typeface="Arial Unicode MS" pitchFamily="34" charset="-128"/>
              </a:rPr>
              <a:t>IGD (</a:t>
            </a:r>
            <a:r>
              <a:rPr lang="en-GB" altLang="en-US" sz="1000" dirty="0" smtClean="0">
                <a:solidFill>
                  <a:schemeClr val="tx1"/>
                </a:solidFill>
                <a:latin typeface="Arial Unicode MS" pitchFamily="34" charset="-128"/>
              </a:rPr>
              <a:t>July</a:t>
            </a:r>
            <a:r>
              <a:rPr lang="en-GB" altLang="en-US" sz="1000" b="0" dirty="0" smtClean="0">
                <a:solidFill>
                  <a:schemeClr val="tx1"/>
                </a:solidFill>
                <a:latin typeface="Arial Unicode MS" pitchFamily="34" charset="-128"/>
              </a:rPr>
              <a:t> ‘17)</a:t>
            </a:r>
            <a:endParaRPr lang="en-GB" altLang="en-US" sz="1000" b="0" i="1" dirty="0">
              <a:solidFill>
                <a:schemeClr val="tx1"/>
              </a:solidFill>
              <a:latin typeface="Arial Unicode MS" pitchFamily="34" charset="-128"/>
            </a:endParaRP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78"/>
            <a:ext cx="9144000" cy="669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7776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95288" y="4221163"/>
            <a:ext cx="777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4000" dirty="0"/>
              <a:t>SEAFOOD PERFORMANCE</a:t>
            </a:r>
            <a:br>
              <a:rPr lang="en-GB" altLang="en-US" sz="4000" dirty="0"/>
            </a:br>
            <a:r>
              <a:rPr lang="en-GB" altLang="en-US" sz="1600" b="0" dirty="0"/>
              <a:t>SOURCE: NIELSEN SCANTRACK &amp; HOMESCAN DATA </a:t>
            </a:r>
            <a:r>
              <a:rPr lang="en-GB" altLang="en-US" sz="1600" b="0" dirty="0" smtClean="0"/>
              <a:t>we </a:t>
            </a:r>
            <a:r>
              <a:rPr lang="en-GB" altLang="en-US" sz="1600" b="0" dirty="0" smtClean="0"/>
              <a:t>15.06.19</a:t>
            </a:r>
            <a:r>
              <a:rPr lang="en-US" altLang="en-US" sz="4000" b="0" dirty="0"/>
              <a:t/>
            </a:r>
            <a:br>
              <a:rPr lang="en-US" altLang="en-US" sz="4000" b="0" dirty="0"/>
            </a:br>
            <a:endParaRPr lang="en-US" altLang="en-US" sz="4000" b="0" dirty="0"/>
          </a:p>
        </p:txBody>
      </p:sp>
    </p:spTree>
    <p:extLst>
      <p:ext uri="{BB962C8B-B14F-4D97-AF65-F5344CB8AC3E}">
        <p14:creationId xmlns:p14="http://schemas.microsoft.com/office/powerpoint/2010/main" val="300270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1" name="Text Box 197"/>
          <p:cNvSpPr txBox="1">
            <a:spLocks noChangeArrowheads="1"/>
          </p:cNvSpPr>
          <p:nvPr/>
        </p:nvSpPr>
        <p:spPr bwMode="auto">
          <a:xfrm>
            <a:off x="250825" y="4201246"/>
            <a:ext cx="8642350" cy="20104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82575" indent="-282575">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1pPr>
            <a:lvl2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2pPr>
            <a:lvl3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3pPr>
            <a:lvl4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4pPr>
            <a:lvl5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4000" b="1">
                <a:solidFill>
                  <a:srgbClr val="FFFFFF"/>
                </a:solidFill>
                <a:latin typeface="Arial Unicode MS" pitchFamily="34" charset="-128"/>
                <a:cs typeface="Arial" pitchFamily="34" charset="0"/>
              </a:defRPr>
            </a:lvl9pPr>
          </a:lstStyle>
          <a:p>
            <a:pPr marL="360363" lvl="1" indent="-182563">
              <a:spcBef>
                <a:spcPts val="0"/>
              </a:spcBef>
              <a:buClr>
                <a:srgbClr val="0062AE"/>
              </a:buClr>
              <a:buFont typeface="Arial" panose="020B0604020202020204" pitchFamily="34" charset="0"/>
              <a:buChar char="•"/>
              <a:defRPr/>
            </a:pPr>
            <a:r>
              <a:rPr lang="en-GB" altLang="en-US" sz="1400" b="0" dirty="0">
                <a:solidFill>
                  <a:schemeClr val="accent1"/>
                </a:solidFill>
                <a:ea typeface="Geneva"/>
                <a:cs typeface="Geneva"/>
              </a:rPr>
              <a:t>Total seafood continues in price driven growth with a </a:t>
            </a:r>
            <a:r>
              <a:rPr lang="en-GB" altLang="en-US" sz="1400" b="0" dirty="0" smtClean="0">
                <a:solidFill>
                  <a:schemeClr val="accent1"/>
                </a:solidFill>
                <a:ea typeface="Geneva"/>
                <a:cs typeface="Geneva"/>
              </a:rPr>
              <a:t>1.1% </a:t>
            </a:r>
            <a:r>
              <a:rPr lang="en-GB" altLang="en-US" sz="1400" b="0" dirty="0">
                <a:solidFill>
                  <a:schemeClr val="accent1"/>
                </a:solidFill>
                <a:ea typeface="Geneva"/>
                <a:cs typeface="Geneva"/>
              </a:rPr>
              <a:t>increase in average </a:t>
            </a:r>
            <a:r>
              <a:rPr lang="en-GB" altLang="en-US" sz="1400" b="0" dirty="0" smtClean="0">
                <a:solidFill>
                  <a:schemeClr val="accent1"/>
                </a:solidFill>
                <a:ea typeface="Geneva"/>
                <a:cs typeface="Geneva"/>
              </a:rPr>
              <a:t>price, driven </a:t>
            </a:r>
            <a:r>
              <a:rPr lang="en-GB" altLang="en-US" sz="1400" b="0" dirty="0">
                <a:solidFill>
                  <a:schemeClr val="accent1"/>
                </a:solidFill>
                <a:ea typeface="Geneva"/>
                <a:cs typeface="Geneva"/>
              </a:rPr>
              <a:t>by frozen and ambient rather  then chilled</a:t>
            </a:r>
          </a:p>
          <a:p>
            <a:pPr marL="360363" lvl="1" indent="-182563">
              <a:buClr>
                <a:srgbClr val="0062AE"/>
              </a:buClr>
              <a:buFont typeface="Arial" panose="020B0604020202020204" pitchFamily="34" charset="0"/>
              <a:buChar char="•"/>
              <a:defRPr/>
            </a:pPr>
            <a:r>
              <a:rPr lang="en-GB" altLang="en-US" sz="1400" b="0" dirty="0" smtClean="0">
                <a:solidFill>
                  <a:schemeClr val="accent1"/>
                </a:solidFill>
                <a:ea typeface="Geneva"/>
                <a:cs typeface="Geneva"/>
              </a:rPr>
              <a:t>Chilled </a:t>
            </a:r>
            <a:r>
              <a:rPr lang="en-GB" altLang="en-US" sz="1400" b="0" dirty="0">
                <a:solidFill>
                  <a:schemeClr val="accent1"/>
                </a:solidFill>
                <a:ea typeface="Geneva"/>
                <a:cs typeface="Geneva"/>
              </a:rPr>
              <a:t>remains in volume growth, but price remains flat due to average price deflation, </a:t>
            </a:r>
            <a:r>
              <a:rPr lang="en-GB" altLang="en-US" sz="1400" b="0" dirty="0">
                <a:solidFill>
                  <a:schemeClr val="accent1"/>
                </a:solidFill>
                <a:ea typeface="Geneva"/>
                <a:cs typeface="Geneva"/>
              </a:rPr>
              <a:t>more shoppers are shopping less often and spending more on larger </a:t>
            </a:r>
            <a:r>
              <a:rPr lang="en-GB" altLang="en-US" sz="1400" b="0" dirty="0">
                <a:solidFill>
                  <a:schemeClr val="accent1"/>
                </a:solidFill>
                <a:ea typeface="Geneva"/>
                <a:cs typeface="Geneva"/>
              </a:rPr>
              <a:t>baskets; </a:t>
            </a:r>
            <a:r>
              <a:rPr lang="en-GB" altLang="en-US" sz="1400" b="0" dirty="0">
                <a:solidFill>
                  <a:schemeClr val="accent1"/>
                </a:solidFill>
                <a:ea typeface="Geneva"/>
                <a:cs typeface="Geneva"/>
              </a:rPr>
              <a:t>with </a:t>
            </a:r>
            <a:r>
              <a:rPr lang="en-GB" altLang="en-US" sz="1400" b="0" dirty="0">
                <a:solidFill>
                  <a:schemeClr val="accent1"/>
                </a:solidFill>
                <a:ea typeface="Geneva"/>
                <a:cs typeface="Geneva"/>
              </a:rPr>
              <a:t>chilled natural, sushi </a:t>
            </a:r>
            <a:r>
              <a:rPr lang="en-GB" altLang="en-US" sz="1400" b="0" dirty="0">
                <a:solidFill>
                  <a:schemeClr val="accent1"/>
                </a:solidFill>
                <a:ea typeface="Geneva"/>
                <a:cs typeface="Geneva"/>
              </a:rPr>
              <a:t>a</a:t>
            </a:r>
            <a:r>
              <a:rPr lang="en-GB" altLang="en-US" sz="1400" b="0" dirty="0">
                <a:solidFill>
                  <a:schemeClr val="accent1"/>
                </a:solidFill>
                <a:ea typeface="Geneva"/>
                <a:cs typeface="Geneva"/>
              </a:rPr>
              <a:t>nd battered  </a:t>
            </a:r>
            <a:r>
              <a:rPr lang="en-GB" altLang="en-US" sz="1400" b="0" dirty="0">
                <a:solidFill>
                  <a:schemeClr val="accent1"/>
                </a:solidFill>
                <a:ea typeface="Geneva"/>
                <a:cs typeface="Geneva"/>
              </a:rPr>
              <a:t>in growth in the past 52wks </a:t>
            </a:r>
          </a:p>
          <a:p>
            <a:pPr marL="360363" lvl="1" indent="-182563">
              <a:buClr>
                <a:srgbClr val="0062AE"/>
              </a:buClr>
              <a:buFont typeface="Arial" panose="020B0604020202020204" pitchFamily="34" charset="0"/>
              <a:buChar char="•"/>
              <a:defRPr/>
            </a:pPr>
            <a:r>
              <a:rPr lang="en-GB" altLang="en-US" sz="1400" b="0" dirty="0">
                <a:solidFill>
                  <a:schemeClr val="accent1"/>
                </a:solidFill>
                <a:ea typeface="Geneva"/>
                <a:cs typeface="Geneva"/>
              </a:rPr>
              <a:t>Frozen </a:t>
            </a:r>
            <a:r>
              <a:rPr lang="en-GB" altLang="en-US" sz="1400" b="0" dirty="0">
                <a:solidFill>
                  <a:schemeClr val="accent1"/>
                </a:solidFill>
                <a:ea typeface="Geneva"/>
                <a:cs typeface="Geneva"/>
              </a:rPr>
              <a:t>enters full decline</a:t>
            </a:r>
            <a:r>
              <a:rPr lang="en-GB" altLang="en-US" sz="1400" b="0" dirty="0">
                <a:solidFill>
                  <a:schemeClr val="accent1"/>
                </a:solidFill>
                <a:ea typeface="Geneva"/>
                <a:cs typeface="Geneva"/>
              </a:rPr>
              <a:t>: fewer shoppers are shopping less often and spending more on larger baskets; </a:t>
            </a:r>
            <a:r>
              <a:rPr lang="en-GB" altLang="en-US" sz="1400" b="0" dirty="0">
                <a:solidFill>
                  <a:schemeClr val="accent1"/>
                </a:solidFill>
                <a:ea typeface="Geneva"/>
                <a:cs typeface="Geneva"/>
              </a:rPr>
              <a:t>only frozen sushi and fingers</a:t>
            </a:r>
            <a:r>
              <a:rPr lang="en-GB" altLang="en-US" sz="1400" b="0" dirty="0">
                <a:solidFill>
                  <a:schemeClr val="accent1"/>
                </a:solidFill>
                <a:ea typeface="Geneva"/>
                <a:cs typeface="Geneva"/>
              </a:rPr>
              <a:t> </a:t>
            </a:r>
            <a:r>
              <a:rPr lang="en-GB" altLang="en-US" sz="1400" b="0" dirty="0">
                <a:solidFill>
                  <a:schemeClr val="accent1"/>
                </a:solidFill>
                <a:ea typeface="Geneva"/>
                <a:cs typeface="Geneva"/>
              </a:rPr>
              <a:t>are in </a:t>
            </a:r>
            <a:r>
              <a:rPr lang="en-GB" altLang="en-US" sz="1400" b="0" dirty="0">
                <a:solidFill>
                  <a:schemeClr val="accent1"/>
                </a:solidFill>
                <a:ea typeface="Geneva"/>
                <a:cs typeface="Geneva"/>
              </a:rPr>
              <a:t>growth  </a:t>
            </a:r>
          </a:p>
          <a:p>
            <a:pPr marL="360363" lvl="1" indent="-182563">
              <a:spcBef>
                <a:spcPts val="0"/>
              </a:spcBef>
              <a:buClr>
                <a:srgbClr val="0062AE"/>
              </a:buClr>
              <a:buFont typeface="Arial" panose="020B0604020202020204" pitchFamily="34" charset="0"/>
              <a:buChar char="•"/>
              <a:defRPr/>
            </a:pPr>
            <a:endParaRPr lang="en-GB" altLang="en-US" sz="1100" b="0" dirty="0" smtClean="0">
              <a:solidFill>
                <a:srgbClr val="C00000"/>
              </a:solidFill>
              <a:ea typeface="Geneva"/>
              <a:cs typeface="Geneva"/>
            </a:endParaRPr>
          </a:p>
          <a:p>
            <a:pPr marL="284163">
              <a:spcBef>
                <a:spcPts val="600"/>
              </a:spcBef>
              <a:buClrTx/>
              <a:buFontTx/>
              <a:buNone/>
              <a:defRPr/>
            </a:pPr>
            <a:r>
              <a:rPr lang="en-GB" altLang="en-US" sz="1050" b="0" i="1" dirty="0" smtClean="0">
                <a:solidFill>
                  <a:srgbClr val="0062AE"/>
                </a:solidFill>
                <a:latin typeface="Arial" pitchFamily="34" charset="0"/>
                <a:ea typeface="Geneva"/>
                <a:cs typeface="Geneva"/>
                <a:hlinkClick r:id="rId3" action="ppaction://hlinksldjump"/>
              </a:rPr>
              <a:t>See appendices for ranked species and pricing data</a:t>
            </a:r>
            <a:endParaRPr lang="en-GB" altLang="en-US" sz="1050" b="0" i="1" dirty="0" smtClean="0">
              <a:solidFill>
                <a:srgbClr val="0062AE"/>
              </a:solidFill>
              <a:latin typeface="Arial" pitchFamily="34" charset="0"/>
              <a:ea typeface="Geneva"/>
              <a:cs typeface="Geneva"/>
            </a:endParaRPr>
          </a:p>
        </p:txBody>
      </p:sp>
      <p:sp>
        <p:nvSpPr>
          <p:cNvPr id="25693" name="Text Box 3"/>
          <p:cNvSpPr txBox="1">
            <a:spLocks noChangeArrowheads="1"/>
          </p:cNvSpPr>
          <p:nvPr/>
        </p:nvSpPr>
        <p:spPr bwMode="auto">
          <a:xfrm>
            <a:off x="3143660" y="3567554"/>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a:t>
            </a:r>
            <a:r>
              <a:rPr lang="en-GB" altLang="en-US" sz="1000" b="0" dirty="0" smtClean="0">
                <a:solidFill>
                  <a:srgbClr val="0070C0"/>
                </a:solidFill>
              </a:rPr>
              <a:t>Nielsen </a:t>
            </a:r>
            <a:r>
              <a:rPr lang="en-GB" altLang="en-US" sz="1000" b="0" dirty="0">
                <a:solidFill>
                  <a:srgbClr val="0070C0"/>
                </a:solidFill>
              </a:rPr>
              <a:t>Scantrack </a:t>
            </a:r>
            <a:r>
              <a:rPr lang="en-GB" altLang="en-US" sz="1000" b="0" dirty="0" smtClean="0">
                <a:solidFill>
                  <a:srgbClr val="0070C0"/>
                </a:solidFill>
              </a:rPr>
              <a:t> we </a:t>
            </a:r>
            <a:r>
              <a:rPr lang="en-GB" altLang="en-US" sz="1000" b="0" dirty="0" smtClean="0">
                <a:solidFill>
                  <a:srgbClr val="0070C0"/>
                </a:solidFill>
              </a:rPr>
              <a:t>15.06.19</a:t>
            </a:r>
            <a:endParaRPr lang="en-GB" altLang="en-US" sz="1000" b="0" dirty="0">
              <a:solidFill>
                <a:srgbClr val="0070C0"/>
              </a:solidFill>
            </a:endParaRPr>
          </a:p>
        </p:txBody>
      </p:sp>
      <p:sp>
        <p:nvSpPr>
          <p:cNvPr id="6" name="Text Box 1"/>
          <p:cNvSpPr txBox="1">
            <a:spLocks noChangeArrowheads="1"/>
          </p:cNvSpPr>
          <p:nvPr/>
        </p:nvSpPr>
        <p:spPr bwMode="auto">
          <a:xfrm>
            <a:off x="460086" y="510631"/>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t>UK Seafood Market </a:t>
            </a:r>
            <a:r>
              <a:rPr lang="en-GB" altLang="en-US" sz="3400" b="0" dirty="0"/>
              <a:t>Sector </a:t>
            </a:r>
            <a:endParaRPr lang="en-GB" altLang="en-US" sz="3400" b="0" dirty="0" smtClean="0"/>
          </a:p>
          <a:p>
            <a:pPr eaLnBrk="1" hangingPunct="1">
              <a:spcBef>
                <a:spcPct val="0"/>
              </a:spcBef>
              <a:buClrTx/>
              <a:buFontTx/>
              <a:buNone/>
            </a:pPr>
            <a:r>
              <a:rPr lang="en-GB" altLang="en-US" sz="3400" b="0" dirty="0" smtClean="0"/>
              <a:t>Summary </a:t>
            </a:r>
            <a:endParaRPr lang="en-GB" altLang="en-US" sz="3400" b="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1795920"/>
            <a:ext cx="8758455" cy="158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1224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ORT_ID" val="{76CCBB1C-0000-0000-0000-000000000000}"/>
  <p:tag name="WSP_FILE_NAME" val="N/A"/>
  <p:tag name="REPORT_BOOK_NAME" val="N/A"/>
  <p:tag name="PORTFOLIO_PATH" val="N/A"/>
  <p:tag name="REPORT_NAME" val="N/A"/>
  <p:tag name="ANALYSIS_NAME" val="N/A"/>
  <p:tag name="OLAP_PAGE_TAGS" val="N/A"/>
  <p:tag name="LOCAL_PAGE_PANEL_TAG" val="N/A"/>
  <p:tag name="WSP_FILE_DATA_TYPE" val="2"/>
  <p:tag name="DC COUNTRY" val="N/A"/>
  <p:tag name="DC CATEGORY" val="N/A"/>
  <p:tag name="IS APPENDED" val="0"/>
  <p:tag name="CONVERSION" val="N/A"/>
  <p:tag name="EVOLUTION" val="N/A"/>
</p:tagLst>
</file>

<file path=ppt/tags/tag2.xml><?xml version="1.0" encoding="utf-8"?>
<p:tagLst xmlns:a="http://schemas.openxmlformats.org/drawingml/2006/main" xmlns:r="http://schemas.openxmlformats.org/officeDocument/2006/relationships" xmlns:p="http://schemas.openxmlformats.org/presentationml/2006/main">
  <p:tag name="EXPORT_ID" val="{76CCBB1C-0000-0000-0000-000000000000}"/>
  <p:tag name="WSP_FILE_NAME" val="N/A"/>
  <p:tag name="REPORT_BOOK_NAME" val="N/A"/>
  <p:tag name="PORTFOLIO_PATH" val="N/A"/>
  <p:tag name="REPORT_NAME" val="N/A"/>
  <p:tag name="ANALYSIS_NAME" val="N/A"/>
  <p:tag name="OLAP_PAGE_TAGS" val="N/A"/>
  <p:tag name="LOCAL_PAGE_PANEL_TAG" val="N/A"/>
  <p:tag name="WSP_FILE_DATA_TYPE" val="2"/>
  <p:tag name="DC COUNTRY" val="N/A"/>
  <p:tag name="DC CATEGORY" val="N/A"/>
  <p:tag name="IS APPENDED" val="0"/>
  <p:tag name="CONVERSION" val="N/A"/>
  <p:tag name="EVOLUTION" val="N/A"/>
</p:tagLst>
</file>

<file path=ppt/tags/tag3.xml><?xml version="1.0" encoding="utf-8"?>
<p:tagLst xmlns:a="http://schemas.openxmlformats.org/drawingml/2006/main" xmlns:r="http://schemas.openxmlformats.org/officeDocument/2006/relationships" xmlns:p="http://schemas.openxmlformats.org/presentationml/2006/main">
  <p:tag name="EXPORT_ID" val="{76CCBB1C-0000-0000-0000-000000000000}"/>
  <p:tag name="WSP_FILE_NAME" val="N/A"/>
  <p:tag name="REPORT_BOOK_NAME" val="N/A"/>
  <p:tag name="PORTFOLIO_PATH" val="N/A"/>
  <p:tag name="REPORT_NAME" val="N/A"/>
  <p:tag name="ANALYSIS_NAME" val="N/A"/>
  <p:tag name="OLAP_PAGE_TAGS" val="N/A"/>
  <p:tag name="LOCAL_PAGE_PANEL_TAG" val="N/A"/>
  <p:tag name="WSP_FILE_DATA_TYPE" val="2"/>
  <p:tag name="DC COUNTRY" val="N/A"/>
  <p:tag name="DC CATEGORY" val="N/A"/>
  <p:tag name="IS APPENDED" val="0"/>
  <p:tag name="CONVERSION" val="N/A"/>
  <p:tag name="EVOLUTION" val="N/A"/>
</p:tagLst>
</file>

<file path=ppt/tags/tag4.xml><?xml version="1.0" encoding="utf-8"?>
<p:tagLst xmlns:a="http://schemas.openxmlformats.org/drawingml/2006/main" xmlns:r="http://schemas.openxmlformats.org/officeDocument/2006/relationships" xmlns:p="http://schemas.openxmlformats.org/presentationml/2006/main">
  <p:tag name="EXPORT_ID" val="{17782450-29F0-1778-202A-7817502A7817}"/>
  <p:tag name="WSP_FILE_NAME" val="N/A"/>
  <p:tag name="REPORT_BOOK_NAME" val="N/A"/>
  <p:tag name="PORTFOLIO_PATH" val="N/A"/>
  <p:tag name="REPORT_NAME" val="N/A"/>
  <p:tag name="ANALYSIS_NAME" val="N/A"/>
  <p:tag name="OLAP_PAGE_TAGS" val="N/A"/>
  <p:tag name="LOCAL_PAGE_PANEL_TAG" val="N/A"/>
  <p:tag name="WSP_FILE_DATA_TYPE" val="2"/>
  <p:tag name="DC COUNTRY" val="N/A"/>
  <p:tag name="DC CATEGORY" val="N/A"/>
  <p:tag name="IS APPENDED" val="0"/>
  <p:tag name="CONVERSION" val="N/A"/>
  <p:tag name="EVOLUTION" val="N/A"/>
</p:tagLst>
</file>

<file path=ppt/tags/tag5.xml><?xml version="1.0" encoding="utf-8"?>
<p:tagLst xmlns:a="http://schemas.openxmlformats.org/drawingml/2006/main" xmlns:r="http://schemas.openxmlformats.org/officeDocument/2006/relationships" xmlns:p="http://schemas.openxmlformats.org/presentationml/2006/main">
  <p:tag name="EXPORT_ID" val="{17782450-29F0-1778-202A-7817502A7817}"/>
  <p:tag name="WSP_FILE_NAME" val="N/A"/>
  <p:tag name="REPORT_BOOK_NAME" val="N/A"/>
  <p:tag name="PORTFOLIO_PATH" val="N/A"/>
  <p:tag name="REPORT_NAME" val="N/A"/>
  <p:tag name="ANALYSIS_NAME" val="N/A"/>
  <p:tag name="OLAP_PAGE_TAGS" val="N/A"/>
  <p:tag name="LOCAL_PAGE_PANEL_TAG" val="N/A"/>
  <p:tag name="WSP_FILE_DATA_TYPE" val="2"/>
  <p:tag name="DC COUNTRY" val="N/A"/>
  <p:tag name="DC CATEGORY" val="N/A"/>
  <p:tag name="IS APPENDED" val="0"/>
  <p:tag name="CONVERSION" val="N/A"/>
  <p:tag name="EVOLUTION" val="N/A"/>
</p:tagLst>
</file>

<file path=ppt/tags/tag6.xml><?xml version="1.0" encoding="utf-8"?>
<p:tagLst xmlns:a="http://schemas.openxmlformats.org/drawingml/2006/main" xmlns:r="http://schemas.openxmlformats.org/officeDocument/2006/relationships" xmlns:p="http://schemas.openxmlformats.org/presentationml/2006/main">
  <p:tag name="EXPORT_ID" val="{17782450-29F0-1778-202A-7817502A7817}"/>
  <p:tag name="WSP_FILE_NAME" val="N/A"/>
  <p:tag name="REPORT_BOOK_NAME" val="N/A"/>
  <p:tag name="PORTFOLIO_PATH" val="N/A"/>
  <p:tag name="REPORT_NAME" val="N/A"/>
  <p:tag name="ANALYSIS_NAME" val="N/A"/>
  <p:tag name="OLAP_PAGE_TAGS" val="N/A"/>
  <p:tag name="LOCAL_PAGE_PANEL_TAG" val="N/A"/>
  <p:tag name="WSP_FILE_DATA_TYPE" val="2"/>
  <p:tag name="DC COUNTRY" val="N/A"/>
  <p:tag name="DC CATEGORY" val="N/A"/>
  <p:tag name="IS APPENDED" val="0"/>
  <p:tag name="CONVERSION" val="N/A"/>
  <p:tag name="EVOLUTION" val="N/A"/>
</p:tagLst>
</file>

<file path=ppt/theme/theme1.xml><?xml version="1.0" encoding="utf-8"?>
<a:theme xmlns:a="http://schemas.openxmlformats.org/drawingml/2006/main" name="Nielsen Demographics">
  <a:themeElements>
    <a:clrScheme name="Seafish colour theme">
      <a:dk1>
        <a:sysClr val="windowText" lastClr="000000"/>
      </a:dk1>
      <a:lt1>
        <a:sysClr val="window" lastClr="FFFFFF"/>
      </a:lt1>
      <a:dk2>
        <a:srgbClr val="595959"/>
      </a:dk2>
      <a:lt2>
        <a:srgbClr val="E7E6E6"/>
      </a:lt2>
      <a:accent1>
        <a:srgbClr val="0075BF"/>
      </a:accent1>
      <a:accent2>
        <a:srgbClr val="00A0DE"/>
      </a:accent2>
      <a:accent3>
        <a:srgbClr val="706F6F"/>
      </a:accent3>
      <a:accent4>
        <a:srgbClr val="8AB5E1"/>
      </a:accent4>
      <a:accent5>
        <a:srgbClr val="A2CFF1"/>
      </a:accent5>
      <a:accent6>
        <a:srgbClr val="AEABAB"/>
      </a:accent6>
      <a:hlink>
        <a:srgbClr val="0563C1"/>
      </a:hlink>
      <a:folHlink>
        <a:srgbClr val="954F72"/>
      </a:folHlink>
    </a:clrScheme>
    <a:fontScheme name="Seafish font them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sz="1600" dirty="0" smtClean="0">
            <a:solidFill>
              <a:schemeClr val="accent1"/>
            </a:solidFill>
          </a:defRPr>
        </a:defPPr>
      </a:lstStyle>
    </a:txDef>
  </a:objectDefaults>
  <a:extraClrSchemeLst/>
  <a:extLst>
    <a:ext uri="{05A4C25C-085E-4340-85A3-A5531E510DB2}">
      <thm15:themeFamily xmlns:thm15="http://schemas.microsoft.com/office/thememl/2012/main" xmlns="" name="Presentation4" id="{2FCA762D-6EA3-3449-9E2C-593BCAAD23B0}" vid="{CCF4CBAF-3210-6445-9D43-BAFE3CCF933F}"/>
    </a:ext>
  </a:extLst>
</a:theme>
</file>

<file path=ppt/theme/theme2.xml><?xml version="1.0" encoding="utf-8"?>
<a:theme xmlns:a="http://schemas.openxmlformats.org/drawingml/2006/main" name="Nielsen New Template Final">
  <a:themeElements>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fontScheme name="Nielsen New Templat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ielsen Standard Texture 1">
  <a:themeElements>
    <a:clrScheme name="Custom 2">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4.xml><?xml version="1.0" encoding="utf-8"?>
<a:theme xmlns:a="http://schemas.openxmlformats.org/drawingml/2006/main" name="1_Nielsen Standard Texture 1">
  <a:themeElements>
    <a:clrScheme name="Custom 2">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5.xml><?xml version="1.0" encoding="utf-8"?>
<a:theme xmlns:a="http://schemas.openxmlformats.org/drawingml/2006/main" name="1_Nielsen New Template Final">
  <a:themeElements>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fontScheme name="Nielsen New Templat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afish-PowerPoint-template">
  <a:themeElements>
    <a:clrScheme name="Seafish colour theme">
      <a:dk1>
        <a:sysClr val="windowText" lastClr="000000"/>
      </a:dk1>
      <a:lt1>
        <a:sysClr val="window" lastClr="FFFFFF"/>
      </a:lt1>
      <a:dk2>
        <a:srgbClr val="595959"/>
      </a:dk2>
      <a:lt2>
        <a:srgbClr val="E7E6E6"/>
      </a:lt2>
      <a:accent1>
        <a:srgbClr val="0075BF"/>
      </a:accent1>
      <a:accent2>
        <a:srgbClr val="00A0DE"/>
      </a:accent2>
      <a:accent3>
        <a:srgbClr val="706F6F"/>
      </a:accent3>
      <a:accent4>
        <a:srgbClr val="8AB5E1"/>
      </a:accent4>
      <a:accent5>
        <a:srgbClr val="A2CFF1"/>
      </a:accent5>
      <a:accent6>
        <a:srgbClr val="AEABAB"/>
      </a:accent6>
      <a:hlink>
        <a:srgbClr val="0563C1"/>
      </a:hlink>
      <a:folHlink>
        <a:srgbClr val="954F72"/>
      </a:folHlink>
    </a:clrScheme>
    <a:fontScheme name="Seafish font them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sz="1600" dirty="0" smtClean="0">
            <a:solidFill>
              <a:schemeClr val="accent1"/>
            </a:solidFill>
          </a:defRPr>
        </a:defPPr>
      </a:lstStyle>
    </a:txDef>
  </a:objectDefaults>
  <a:extraClrSchemeLst/>
  <a:extLst>
    <a:ext uri="{05A4C25C-085E-4340-85A3-A5531E510DB2}">
      <thm15:themeFamily xmlns="" xmlns:thm15="http://schemas.microsoft.com/office/thememl/2012/main" name="Presentation4" id="{2FCA762D-6EA3-3449-9E2C-593BCAAD23B0}" vid="{CCF4CBAF-3210-6445-9D43-BAFE3CCF933F}"/>
    </a:ext>
  </a:extLst>
</a:theme>
</file>

<file path=ppt/theme/theme7.xml><?xml version="1.0" encoding="utf-8"?>
<a:theme xmlns:a="http://schemas.openxmlformats.org/drawingml/2006/main" name="Store Visits May">
  <a:themeElements>
    <a:clrScheme name="Seafish Final">
      <a:dk1>
        <a:srgbClr val="0069AB"/>
      </a:dk1>
      <a:lt1>
        <a:srgbClr val="FFFFFE"/>
      </a:lt1>
      <a:dk2>
        <a:srgbClr val="23292B"/>
      </a:dk2>
      <a:lt2>
        <a:srgbClr val="006FAB"/>
      </a:lt2>
      <a:accent1>
        <a:srgbClr val="DC5820"/>
      </a:accent1>
      <a:accent2>
        <a:srgbClr val="009096"/>
      </a:accent2>
      <a:accent3>
        <a:srgbClr val="FFE035"/>
      </a:accent3>
      <a:accent4>
        <a:srgbClr val="D0202F"/>
      </a:accent4>
      <a:accent5>
        <a:srgbClr val="B1CD29"/>
      </a:accent5>
      <a:accent6>
        <a:srgbClr val="D2372C"/>
      </a:accent6>
      <a:hlink>
        <a:srgbClr val="28A16D"/>
      </a:hlink>
      <a:folHlink>
        <a:srgbClr val="454A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1513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7e00134d-d29a-4ee8-b19b-3219275b31cb</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18E1923F-AB44-495A-A03A-94A7F1111768}"/>
</file>

<file path=customXml/itemProps2.xml><?xml version="1.0" encoding="utf-8"?>
<ds:datastoreItem xmlns:ds="http://schemas.openxmlformats.org/officeDocument/2006/customXml" ds:itemID="{672B36B2-2326-4F02-BFC1-D48997963ABE}"/>
</file>

<file path=customXml/itemProps3.xml><?xml version="1.0" encoding="utf-8"?>
<ds:datastoreItem xmlns:ds="http://schemas.openxmlformats.org/officeDocument/2006/customXml" ds:itemID="{FB38F968-3A39-4AEC-AFC7-BCABEBF7D9AC}"/>
</file>

<file path=docProps/app.xml><?xml version="1.0" encoding="utf-8"?>
<Properties xmlns="http://schemas.openxmlformats.org/officeDocument/2006/extended-properties" xmlns:vt="http://schemas.openxmlformats.org/officeDocument/2006/docPropsVTypes">
  <Template>Nielsen Demographics</Template>
  <TotalTime>32046</TotalTime>
  <Words>2335</Words>
  <Application>Microsoft Office PowerPoint</Application>
  <PresentationFormat>On-screen Show (4:3)</PresentationFormat>
  <Paragraphs>384</Paragraphs>
  <Slides>51</Slides>
  <Notes>32</Notes>
  <HiddenSlides>0</HiddenSlides>
  <MMClips>0</MMClips>
  <ScaleCrop>false</ScaleCrop>
  <HeadingPairs>
    <vt:vector size="6" baseType="variant">
      <vt:variant>
        <vt:lpstr>Theme</vt:lpstr>
      </vt:variant>
      <vt:variant>
        <vt:i4>7</vt:i4>
      </vt:variant>
      <vt:variant>
        <vt:lpstr>Links</vt:lpstr>
      </vt:variant>
      <vt:variant>
        <vt:i4>3</vt:i4>
      </vt:variant>
      <vt:variant>
        <vt:lpstr>Slide Titles</vt:lpstr>
      </vt:variant>
      <vt:variant>
        <vt:i4>51</vt:i4>
      </vt:variant>
    </vt:vector>
  </HeadingPairs>
  <TitlesOfParts>
    <vt:vector size="61" baseType="lpstr">
      <vt:lpstr>Nielsen Demographics</vt:lpstr>
      <vt:lpstr>Nielsen New Template Final</vt:lpstr>
      <vt:lpstr>Nielsen Standard Texture 1</vt:lpstr>
      <vt:lpstr>1_Nielsen Standard Texture 1</vt:lpstr>
      <vt:lpstr>1_Nielsen New Template Final</vt:lpstr>
      <vt:lpstr>Seafish-PowerPoint-template</vt:lpstr>
      <vt:lpstr>Store Visits May</vt:lpstr>
      <vt:lpstr>\\fileserver\seafishdrive\Virtual Teams\Market Data\RW work area\(2011 onwards) current year\Market Insight\Reports\Protein Data Report\proteins info data-Master Temaplate Updated by GBS 15.06.2012.xls!Value Sales Chart</vt:lpstr>
      <vt:lpstr>\\fileserver\seafishdrive\Virtual Teams\Market Data\RW work area\(2011 onwards) current year\Market Insight\Reports\Protein Data Report\proteins info data-Master Temaplate Updated by GBS 15.06.2012.xls!Unit Sales Chart</vt:lpstr>
      <vt:lpstr>\\fileserver\seafishdrive\Virtual Teams\Market Data\RW work area\(2011 onwards) current year\Market Insight\Reports\Protein Data Report\proteins info data-Master Temaplate Updated by GBS 15.06.2012.xls!Price Per Unit Chart</vt:lpstr>
      <vt:lpstr>Retail Overview Q2 2019 Inc Frozen  By Segment Switching    </vt:lpstr>
      <vt:lpstr>Contents</vt:lpstr>
      <vt:lpstr>PowerPoint Presentation</vt:lpstr>
      <vt:lpstr>PowerPoint Presentation</vt:lpstr>
      <vt:lpstr>Economic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52wks Total Grocery Context Share Aldi, Lidl, Waitrose, M&amp;S and  Iceland continue to over-trade in seafood sales</vt:lpstr>
      <vt:lpstr>52/12wks Share of Trade – Total Seafood</vt:lpstr>
      <vt:lpstr>Share of Trade –  Chilled Seafood</vt:lpstr>
      <vt:lpstr>Share of Trade –  Frozen Seafood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In-store observations, including new and  re-launched products – In Store Activity reports</vt:lpstr>
      <vt:lpstr>New Products</vt:lpstr>
      <vt:lpstr>Morrisons</vt:lpstr>
      <vt:lpstr>Sainsburys</vt:lpstr>
      <vt:lpstr>PowerPoint Presentation</vt:lpstr>
      <vt:lpstr>Total Seafood UK</vt:lpstr>
      <vt:lpstr>Chilled Species UK</vt:lpstr>
      <vt:lpstr>PowerPoint Presentation</vt:lpstr>
      <vt:lpstr>PowerPoint Presentation</vt:lpstr>
      <vt:lpstr>PowerPoint Presentation</vt:lpstr>
      <vt:lpstr>PowerPoint Presentation</vt:lpstr>
      <vt:lpstr>PowerPoint Presentation</vt:lpstr>
    </vt:vector>
  </TitlesOfParts>
  <Company>Seafish Industry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Q2 Seafish Retail Report.pptx</dc:title>
  <dc:creator>Richard Watson</dc:creator>
  <cp:lastModifiedBy>CMPAdmin</cp:lastModifiedBy>
  <cp:revision>134</cp:revision>
  <cp:lastPrinted>2018-07-30T12:51:07Z</cp:lastPrinted>
  <dcterms:created xsi:type="dcterms:W3CDTF">2018-07-09T10:44:38Z</dcterms:created>
  <dcterms:modified xsi:type="dcterms:W3CDTF">2019-07-12T11:12:16Z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1513;#2019|7e00134d-d29a-4ee8-b19b-3219275b31cb</vt:lpwstr>
  </property>
</Properties>
</file>