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0421" autoAdjust="0"/>
  </p:normalViewPr>
  <p:slideViewPr>
    <p:cSldViewPr snapToGrid="0">
      <p:cViewPr varScale="1">
        <p:scale>
          <a:sx n="60" d="100"/>
          <a:sy n="60" d="100"/>
        </p:scale>
        <p:origin x="16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D5CAD-AB5C-441F-9141-7981B331097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27.01.24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343603"/>
              </p:ext>
            </p:extLst>
          </p:nvPr>
        </p:nvGraphicFramePr>
        <p:xfrm>
          <a:off x="655638" y="1828800"/>
          <a:ext cx="78327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43739" imgH="4406856" progId="Excel.Sheet.8">
                  <p:embed/>
                </p:oleObj>
              </mc:Choice>
              <mc:Fallback>
                <p:oleObj name="Worksheet" r:id="rId3" imgW="7943739" imgH="44068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8800"/>
                        <a:ext cx="7832725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3D29D8-6E53-211C-65D9-292EBC2E0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451167"/>
              </p:ext>
            </p:extLst>
          </p:nvPr>
        </p:nvGraphicFramePr>
        <p:xfrm>
          <a:off x="1077913" y="1835150"/>
          <a:ext cx="6986587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50052" imgH="4927512" progId="Excel.Sheet.8">
                  <p:embed/>
                </p:oleObj>
              </mc:Choice>
              <mc:Fallback>
                <p:oleObj name="Worksheet" r:id="rId3" imgW="7950052" imgH="492751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835150"/>
                        <a:ext cx="6986587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188976-8AE7-2D78-360E-977444315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26D6B-8D02-7BD5-28B6-46AB01DAD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2238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96164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674035" imgH="4330788" progId="Excel.Sheet.8">
                  <p:embed/>
                </p:oleObj>
              </mc:Choice>
              <mc:Fallback>
                <p:oleObj name="Worksheet" r:id="rId4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FA687C-9F20-AAD5-F5F1-45E9F44EC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B98C98-F9E7-BC6B-5107-CAEC6C92016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1319213"/>
            <a:ext cx="9163050" cy="527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D515F2-06A3-EA45-0456-AE91671D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4E47CC-58AC-0148-74CC-2D69A762E95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75" y="1182688"/>
            <a:ext cx="9140825" cy="54149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9EA32-5258-68EF-BEA2-11103E468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4CDA75-0A7B-1E06-0656-54C91844F7D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-130175" y="1519238"/>
            <a:ext cx="9274175" cy="49561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7C878A-B531-3459-FA6C-3A1CAD3A2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48" y="1358563"/>
            <a:ext cx="9157648" cy="48576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30ECB6-1EFF-6D03-6412-98FE28182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ED39E7-7649-5BBC-0D2F-55CDFE3DC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3" y="1287187"/>
            <a:ext cx="9109807" cy="49593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38264D-9732-3DC7-3AFF-5D24AAA53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B1F3D6-1770-2A33-17ED-03B55CBB703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18088" y="6577013"/>
            <a:ext cx="13843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97F044-A877-B7FF-7253-4516B2170FB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3647" y="1689283"/>
            <a:ext cx="9157648" cy="47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912D0E-36EA-1315-9EC3-44F511D9A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CD712F-477C-752F-A782-441F9CEFACC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588" y="1773238"/>
            <a:ext cx="9145588" cy="4616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169FD-98FB-628A-B35C-1A5461A7D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1243013"/>
            <a:ext cx="8893175" cy="50593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3E8658-019B-B4A6-8C74-0CD815C58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1F2418-67F5-6F8C-6D29-1E2C0A497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1343025"/>
            <a:ext cx="8832850" cy="4719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264B6-B69F-47B5-560D-AA245C3DA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CD433E-396D-AC0B-C80F-EFA835F24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1357313"/>
            <a:ext cx="9142412" cy="514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906F00-20F4-414F-C2DD-3CAE352C3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1AA427-EB72-6B80-068A-8EDC0398C2C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91100" y="6477000"/>
            <a:ext cx="1384300" cy="241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8DAE75-9F17-8B4F-0DC9-9BD103C40A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387"/>
          <a:stretch/>
        </p:blipFill>
        <p:spPr>
          <a:xfrm>
            <a:off x="0" y="1050693"/>
            <a:ext cx="9144000" cy="5284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25B771-340B-73C1-9606-9D60B5846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3EB6AA1-F399-6872-3944-BCC763AFE3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36"/>
          <a:stretch/>
        </p:blipFill>
        <p:spPr>
          <a:xfrm>
            <a:off x="0" y="1013479"/>
            <a:ext cx="9144000" cy="53092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97FE4-7C41-FC88-E4A2-DA3E56ADC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E650A1-B6C6-A8AC-4481-CB0AA3A2D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894"/>
          <a:stretch/>
        </p:blipFill>
        <p:spPr>
          <a:xfrm>
            <a:off x="0" y="1034744"/>
            <a:ext cx="9144000" cy="52065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2024-02-23T00:00:00+00:00</PublicationDate>
    <DocumentAdded xmlns="cebd32e3-9ab6-41ee-b1af-b8405a8d4e68">2024-02-23T00:00:00+00:00</DocumentAdded>
    <TaxCatchAll xmlns="cebd32e3-9ab6-41ee-b1af-b8405a8d4e68">
      <Value>1627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January 2024</TermName>
          <TermId xmlns="http://schemas.microsoft.com/office/infopath/2007/PartnerControls">f4569e12-ec88-4858-9e4e-07b3eb751047</TermId>
        </TermInfo>
      </Terms>
    </j7c1b49d505545c2a69692ae734740bd>
    <DocumentSummary xmlns="cebd32e3-9ab6-41ee-b1af-b8405a8d4e68" xsi:nil="true"/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2577A670-8D92-45F9-980E-0237BADA1369}"/>
</file>

<file path=customXml/itemProps2.xml><?xml version="1.0" encoding="utf-8"?>
<ds:datastoreItem xmlns:ds="http://schemas.openxmlformats.org/officeDocument/2006/customXml" ds:itemID="{A303DE31-1618-40D7-81B3-6659F6B8B32B}"/>
</file>

<file path=customXml/itemProps3.xml><?xml version="1.0" encoding="utf-8"?>
<ds:datastoreItem xmlns:ds="http://schemas.openxmlformats.org/officeDocument/2006/customXml" ds:itemID="{078221E5-D715-4A79-BC36-0A451C4562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9461</TotalTime>
  <Words>654</Words>
  <Application>Microsoft Office PowerPoint</Application>
  <PresentationFormat>On-screen Show (4:3)</PresentationFormat>
  <Paragraphs>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 Unicode MS</vt:lpstr>
      <vt:lpstr>ＭＳ Ｐゴシック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27.01.24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January NIQ Pollock Report</dc:title>
  <dc:creator>anderi01</dc:creator>
  <cp:lastModifiedBy>deeksha jain</cp:lastModifiedBy>
  <cp:revision>906</cp:revision>
  <dcterms:created xsi:type="dcterms:W3CDTF">2009-04-16T08:15:59Z</dcterms:created>
  <dcterms:modified xsi:type="dcterms:W3CDTF">2024-02-14T11:46:47Z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1627;#January 2024|f4569e12-ec88-4858-9e4e-07b3eb751047</vt:lpwstr>
  </property>
</Properties>
</file>