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3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604" r:id="rId10"/>
    <p:sldId id="605" r:id="rId11"/>
    <p:sldId id="606" r:id="rId12"/>
    <p:sldId id="503" r:id="rId13"/>
    <p:sldId id="504" r:id="rId14"/>
    <p:sldId id="505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11.09.21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8235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32F11CC-1AFD-4BC3-84F3-2C90DE21E159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8"/>
          <a:stretch/>
        </p:blipFill>
        <p:spPr>
          <a:xfrm>
            <a:off x="0" y="737231"/>
            <a:ext cx="9144000" cy="54575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825052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8565C8B-EB41-4DDA-86B9-03B6877FE8ED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1"/>
          <a:stretch/>
        </p:blipFill>
        <p:spPr>
          <a:xfrm>
            <a:off x="0" y="814505"/>
            <a:ext cx="9144000" cy="5509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218529"/>
              </p:ext>
            </p:extLst>
          </p:nvPr>
        </p:nvGraphicFramePr>
        <p:xfrm>
          <a:off x="665163" y="1820863"/>
          <a:ext cx="7437437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5" name="Worksheet" r:id="rId4" imgW="8534304" imgH="5048334" progId="Excel.Sheet.8">
                  <p:embed/>
                </p:oleObj>
              </mc:Choice>
              <mc:Fallback>
                <p:oleObj name="Worksheet" r:id="rId4" imgW="8534304" imgH="504833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820863"/>
                        <a:ext cx="7437437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079195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928219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9" name="Worksheet" r:id="rId3" imgW="8725050" imgH="4562486" progId="Excel.Sheet.8">
                  <p:embed/>
                </p:oleObj>
              </mc:Choice>
              <mc:Fallback>
                <p:oleObj name="Worksheet" r:id="rId3" imgW="8725050" imgH="45624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2926398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512109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83" name="Worksheet" r:id="rId3" imgW="8562937" imgH="4810273" progId="Excel.Sheet.8">
                  <p:embed/>
                </p:oleObj>
              </mc:Choice>
              <mc:Fallback>
                <p:oleObj name="Worksheet" r:id="rId3" imgW="8562937" imgH="4810273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3280151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277715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7" name="Worksheet" r:id="rId3" imgW="8534304" imgH="4781519" progId="Excel.Sheet.8">
                  <p:embed/>
                </p:oleObj>
              </mc:Choice>
              <mc:Fallback>
                <p:oleObj name="Worksheet" r:id="rId3" imgW="8534304" imgH="47815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3498363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06781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4866617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3830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7413503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314192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955886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17974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2180170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7317323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48386161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1663971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72025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814344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1699365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51565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3811879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7725490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283487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838662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23801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800249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897053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435891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801093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946041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1A68027-F677-49C2-BDFC-CEF27B804DC1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8"/>
          <a:stretch/>
        </p:blipFill>
        <p:spPr>
          <a:xfrm>
            <a:off x="0" y="775868"/>
            <a:ext cx="9144000" cy="54575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521983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89E3FCA-B7A6-4344-91C3-AAC1A2AB84D5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3"/>
          <a:stretch/>
        </p:blipFill>
        <p:spPr>
          <a:xfrm>
            <a:off x="0" y="711473"/>
            <a:ext cx="9144000" cy="54961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>2021-10-03T23:00:00+00:00</PublicationDate>
    <DocumentAdded xmlns="cebd32e3-9ab6-41ee-b1af-b8405a8d4e68">2021-10-03T23:00:00+00:00</DocumentAdded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C2FE1D3E-A2A7-4FF9-AEE2-EE294C6C4BA4}"/>
</file>

<file path=customXml/itemProps2.xml><?xml version="1.0" encoding="utf-8"?>
<ds:datastoreItem xmlns:ds="http://schemas.openxmlformats.org/officeDocument/2006/customXml" ds:itemID="{F8DDDC94-F5EA-45E9-814F-B0B4556EC13F}"/>
</file>

<file path=customXml/itemProps3.xml><?xml version="1.0" encoding="utf-8"?>
<ds:datastoreItem xmlns:ds="http://schemas.openxmlformats.org/officeDocument/2006/customXml" ds:itemID="{AC7F5023-8BEB-409F-A512-F6C39FB123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6429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Geneva</vt:lpstr>
      <vt:lpstr>Lucida Grande</vt:lpstr>
      <vt:lpstr>Mangal</vt:lpstr>
      <vt:lpstr>Seafish - Light</vt:lpstr>
      <vt:lpstr>Microsoft Excel 97-2003 Worksheet</vt:lpstr>
      <vt:lpstr>UK Salmon Report Data to 11.09.21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September NielsenIQ Salmon Report</dc:title>
  <dc:creator>anderi01</dc:creator>
  <cp:lastModifiedBy>Taunk, Shirish Kumar</cp:lastModifiedBy>
  <cp:revision>676</cp:revision>
  <dcterms:created xsi:type="dcterms:W3CDTF">2009-04-16T08:15:59Z</dcterms:created>
  <dcterms:modified xsi:type="dcterms:W3CDTF">2021-09-29T13:22:14Z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1498;#2021|2f5cdc6c-21ca-4298-b615-999752473790</vt:lpwstr>
  </property>
</Properties>
</file>