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</p:sldMasterIdLst>
  <p:notesMasterIdLst>
    <p:notesMasterId r:id="rId20"/>
  </p:notesMasterIdLst>
  <p:handoutMasterIdLst>
    <p:handoutMasterId r:id="rId21"/>
  </p:handoutMasterIdLst>
  <p:sldIdLst>
    <p:sldId id="571" r:id="rId2"/>
    <p:sldId id="522" r:id="rId3"/>
    <p:sldId id="513" r:id="rId4"/>
    <p:sldId id="514" r:id="rId5"/>
    <p:sldId id="515" r:id="rId6"/>
    <p:sldId id="580" r:id="rId7"/>
    <p:sldId id="579" r:id="rId8"/>
    <p:sldId id="578" r:id="rId9"/>
    <p:sldId id="519" r:id="rId10"/>
    <p:sldId id="542" r:id="rId11"/>
    <p:sldId id="543" r:id="rId12"/>
    <p:sldId id="483" r:id="rId13"/>
    <p:sldId id="485" r:id="rId14"/>
    <p:sldId id="484" r:id="rId15"/>
    <p:sldId id="523" r:id="rId16"/>
    <p:sldId id="530" r:id="rId17"/>
    <p:sldId id="581" r:id="rId18"/>
    <p:sldId id="397" r:id="rId19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88530" autoAdjust="0"/>
  </p:normalViewPr>
  <p:slideViewPr>
    <p:cSldViewPr snapToGrid="0">
      <p:cViewPr>
        <p:scale>
          <a:sx n="100" d="100"/>
          <a:sy n="100" d="100"/>
        </p:scale>
        <p:origin x="-31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127EAD-AE52-4FD6-877E-B0BF883D2FA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90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42C5D4-17C2-4439-A6E3-9B79C89A1A25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11 March 2020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23070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29489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29009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9044203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68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17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11 March 2020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369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56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483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19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040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565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8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11 March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38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  <a:cs typeface="Arial" pitchFamily="34" charset="0"/>
              </a:rPr>
              <a:t>Cod Report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2400" dirty="0" smtClean="0">
                <a:solidFill>
                  <a:schemeClr val="bg1"/>
                </a:solidFill>
                <a:latin typeface="Arial" pitchFamily="34" charset="0"/>
              </a:rPr>
              <a:t>Data to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2425" y="2197100"/>
            <a:ext cx="6858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prstClr val="white"/>
                </a:solidFill>
                <a:ea typeface="+mn-ea"/>
              </a:rPr>
              <a:t>supporting a profitable, sustainable and socially responsible future for the seafood industry</a:t>
            </a:r>
            <a:endParaRPr lang="en-GB" sz="1200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14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ScanTrack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HomeScan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8703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6875" y="3912275"/>
            <a:ext cx="1514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949325"/>
            <a:ext cx="8642350" cy="669925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992967"/>
              </p:ext>
            </p:extLst>
          </p:nvPr>
        </p:nvGraphicFramePr>
        <p:xfrm>
          <a:off x="136525" y="1690688"/>
          <a:ext cx="8748713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8" name="Worksheet" r:id="rId4" imgW="6714978" imgH="3428932" progId="Excel.Sheet.8">
                  <p:embed/>
                </p:oleObj>
              </mc:Choice>
              <mc:Fallback>
                <p:oleObj name="Worksheet" r:id="rId4" imgW="6714978" imgH="3428932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1690688"/>
                        <a:ext cx="8748713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0494895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65700" y="65420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6350" y="854075"/>
            <a:ext cx="8642350" cy="736600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471048"/>
              </p:ext>
            </p:extLst>
          </p:nvPr>
        </p:nvGraphicFramePr>
        <p:xfrm>
          <a:off x="34925" y="1939925"/>
          <a:ext cx="8964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2" name="Worksheet" r:id="rId4" imgW="7905682" imgH="3629062" progId="Excel.Sheet.8">
                  <p:embed/>
                </p:oleObj>
              </mc:Choice>
              <mc:Fallback>
                <p:oleObj name="Worksheet" r:id="rId4" imgW="7905682" imgH="3629062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939925"/>
                        <a:ext cx="89646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3807356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56175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>
          <a:xfrm>
            <a:off x="-1588" y="876300"/>
            <a:ext cx="5400676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Share of Trade – Total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26357324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0513" y="1393825"/>
            <a:ext cx="8418512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4126070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8713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>
          <a:xfrm>
            <a:off x="14288" y="793750"/>
            <a:ext cx="5761037" cy="642938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Frozen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6651404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7650" y="1438275"/>
            <a:ext cx="84216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3493408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>
          <a:xfrm>
            <a:off x="-22225" y="774700"/>
            <a:ext cx="5588000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Chilled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6477899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875" y="1455738"/>
            <a:ext cx="83312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1657940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7125" y="65309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4183656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484313"/>
            <a:ext cx="89900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91637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418148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38" y="1465330"/>
            <a:ext cx="90503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265375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659213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3046911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6963" y="6546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407795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129" y="1282340"/>
            <a:ext cx="9012238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55663"/>
            <a:ext cx="6696075" cy="581025"/>
          </a:xfrm>
        </p:spPr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331275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74775"/>
            <a:ext cx="84343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211270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50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582613" y="842963"/>
            <a:ext cx="8154988" cy="676275"/>
          </a:xfrm>
        </p:spPr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7947586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82713"/>
            <a:ext cx="84343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8351015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6963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323850" y="814719"/>
            <a:ext cx="7353300" cy="657225"/>
          </a:xfrm>
        </p:spPr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8997465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350" y="1348119"/>
            <a:ext cx="84185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754996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947549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456841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14166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923770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85591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637117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623691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6350" y="869950"/>
            <a:ext cx="8642350" cy="563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473369"/>
              </p:ext>
            </p:extLst>
          </p:nvPr>
        </p:nvGraphicFramePr>
        <p:xfrm>
          <a:off x="263525" y="1711325"/>
          <a:ext cx="84899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5" name="Worksheet" r:id="rId4" imgW="7896304" imgH="4181404" progId="Excel.Sheet.8">
                  <p:embed/>
                </p:oleObj>
              </mc:Choice>
              <mc:Fallback>
                <p:oleObj name="Worksheet" r:id="rId4" imgW="7896304" imgH="418140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711325"/>
                        <a:ext cx="848995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4358929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1623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02 - February 2020</TermName>
          <TermId xmlns="http://schemas.microsoft.com/office/infopath/2007/PartnerControls">27134415-c9db-47df-be81-ba2597347c4b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4BF520BF-CCFD-43AF-BC34-FBEC1FEA5C84}"/>
</file>

<file path=customXml/itemProps2.xml><?xml version="1.0" encoding="utf-8"?>
<ds:datastoreItem xmlns:ds="http://schemas.openxmlformats.org/officeDocument/2006/customXml" ds:itemID="{F19AA82F-5A29-462C-A124-C3D6BC91EAD7}"/>
</file>

<file path=customXml/itemProps3.xml><?xml version="1.0" encoding="utf-8"?>
<ds:datastoreItem xmlns:ds="http://schemas.openxmlformats.org/officeDocument/2006/customXml" ds:itemID="{3FA4CD1F-3273-4D67-875A-265C30C87A6C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4513</TotalTime>
  <Words>615</Words>
  <Application>Microsoft Office PowerPoint</Application>
  <PresentationFormat>On-screen Show (4:3)</PresentationFormat>
  <Paragraphs>68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Seafish-PowerPoint-template</vt:lpstr>
      <vt:lpstr>Microsoft Excel 97-2003 Worksheet</vt:lpstr>
      <vt:lpstr>Cod Report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PowerPoint Presentation</vt:lpstr>
      <vt:lpstr>PowerPoint Presentation</vt:lpstr>
      <vt:lpstr>Rolling Purchase KPI’s – Total Cod</vt:lpstr>
      <vt:lpstr>Rolling Purchase KPI’s – Frozen Cod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February Nielsen Cod Report.pptx</dc:title>
  <dc:creator>anderi01</dc:creator>
  <cp:lastModifiedBy>Bishnoi, Ketki Arunkumar</cp:lastModifiedBy>
  <cp:revision>742</cp:revision>
  <dcterms:created xsi:type="dcterms:W3CDTF">2009-04-16T08:15:59Z</dcterms:created>
  <dcterms:modified xsi:type="dcterms:W3CDTF">2020-03-11T12:40:50Z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1623;#02 - February 2020|27134415-c9db-47df-be81-ba2597347c4b</vt:lpwstr>
  </property>
</Properties>
</file>