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69" d="100"/>
          <a:sy n="69" d="100"/>
        </p:scale>
        <p:origin x="60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</a:t>
            </a:r>
            <a:r>
              <a:rPr lang="en-GB" dirty="0" smtClean="0"/>
              <a:t>13.08.22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931019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EA846F-C1F6-42A1-8CF5-767EB2DCD4B8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55"/>
          <a:stretch/>
        </p:blipFill>
        <p:spPr>
          <a:xfrm>
            <a:off x="-307109" y="727679"/>
            <a:ext cx="9702800" cy="5338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685233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FBC0B-03D1-4989-9DE7-14CF58D7A5E9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89"/>
          <a:stretch/>
        </p:blipFill>
        <p:spPr>
          <a:xfrm>
            <a:off x="-205509" y="720436"/>
            <a:ext cx="9702800" cy="53293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081013"/>
              </p:ext>
            </p:extLst>
          </p:nvPr>
        </p:nvGraphicFramePr>
        <p:xfrm>
          <a:off x="676275" y="1822450"/>
          <a:ext cx="7413625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7" name="Worksheet" r:id="rId4" imgW="8528087" imgH="5054425" progId="Excel.Sheet.8">
                  <p:embed/>
                </p:oleObj>
              </mc:Choice>
              <mc:Fallback>
                <p:oleObj name="Worksheet" r:id="rId4" imgW="8528087" imgH="505442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822450"/>
                        <a:ext cx="7413625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28289238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32108"/>
              </p:ext>
            </p:extLst>
          </p:nvPr>
        </p:nvGraphicFramePr>
        <p:xfrm>
          <a:off x="709613" y="1974850"/>
          <a:ext cx="7534275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1" name="Worksheet" r:id="rId3" imgW="8737600" imgH="4559388" progId="Excel.Sheet.8">
                  <p:embed/>
                </p:oleObj>
              </mc:Choice>
              <mc:Fallback>
                <p:oleObj name="Worksheet" r:id="rId3" imgW="8737600" imgH="45593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974850"/>
                        <a:ext cx="7534275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764311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032177"/>
              </p:ext>
            </p:extLst>
          </p:nvPr>
        </p:nvGraphicFramePr>
        <p:xfrm>
          <a:off x="563563" y="1754188"/>
          <a:ext cx="7824787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75" name="Worksheet" r:id="rId3" imgW="8547026" imgH="4800600" progId="Excel.Sheet.8">
                  <p:embed/>
                </p:oleObj>
              </mc:Choice>
              <mc:Fallback>
                <p:oleObj name="Worksheet" r:id="rId3" imgW="8547026" imgH="480060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754188"/>
                        <a:ext cx="7824787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2823077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69434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9" name="Worksheet" r:id="rId3" imgW="8534400" imgH="4781681" progId="Excel.Sheet.8">
                  <p:embed/>
                </p:oleObj>
              </mc:Choice>
              <mc:Fallback>
                <p:oleObj name="Worksheet" r:id="rId3" imgW="8534400" imgH="47816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1545276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769873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818898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964146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2047283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131408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9737866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602272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350999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3976713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00118138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9024325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040642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717216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061963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933982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3097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5686012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108317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325897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123133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45650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69282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5739505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2281814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685320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658613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9D7DFC-7832-48C9-90F5-BA65AE24114C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44"/>
          <a:stretch/>
        </p:blipFill>
        <p:spPr>
          <a:xfrm>
            <a:off x="-260928" y="905163"/>
            <a:ext cx="9702800" cy="5181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811960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0354C9-903B-40B4-BB46-B92971876513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1"/>
          <a:stretch/>
        </p:blipFill>
        <p:spPr>
          <a:xfrm>
            <a:off x="-279400" y="591128"/>
            <a:ext cx="9702800" cy="53663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Factsheet/Datasheet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2022-09-21T23:00:00+00:00</PublicationDate>
    <DocumentAdded xmlns="cebd32e3-9ab6-41ee-b1af-b8405a8d4e68">2022-09-29T23:00:00+00:00</DocumentAdded>
    <TaxCatchAll xmlns="cebd32e3-9ab6-41ee-b1af-b8405a8d4e68">
      <Value>1595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08 August 2022</TermName>
          <TermId xmlns="http://schemas.microsoft.com/office/infopath/2007/PartnerControls">355d85e5-07c3-4c0d-979c-cdc2633e4798</TermId>
        </TermInfo>
      </Terms>
    </j7c1b49d505545c2a69692ae734740bd>
    <DocumentSummary xmlns="cebd32e3-9ab6-41ee-b1af-b8405a8d4e68">Monthly retail reports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0DFD8771-375C-4B4A-A927-4437FA6EB85B}"/>
</file>

<file path=customXml/itemProps2.xml><?xml version="1.0" encoding="utf-8"?>
<ds:datastoreItem xmlns:ds="http://schemas.openxmlformats.org/officeDocument/2006/customXml" ds:itemID="{795558D5-CA5C-4B23-BE0C-972D65E52CAC}"/>
</file>

<file path=customXml/itemProps3.xml><?xml version="1.0" encoding="utf-8"?>
<ds:datastoreItem xmlns:ds="http://schemas.openxmlformats.org/officeDocument/2006/customXml" ds:itemID="{15F42622-20A4-47F6-B960-9041E26AA8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6548</TotalTime>
  <Words>675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Salmon Report Data to 13.08.22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August NielsenIQ Salmon Report</dc:title>
  <dc:creator>anderi01</dc:creator>
  <cp:lastModifiedBy>Mehera, Harjyot Kaur P</cp:lastModifiedBy>
  <cp:revision>711</cp:revision>
  <dcterms:created xsi:type="dcterms:W3CDTF">2009-04-16T08:15:59Z</dcterms:created>
  <dcterms:modified xsi:type="dcterms:W3CDTF">2022-08-29T11:59:47Z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1595;#08 August 2022|355d85e5-07c3-4c0d-979c-cdc2633e4798</vt:lpwstr>
  </property>
</Properties>
</file>