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  <p:sldMasterId id="2147485636" r:id="rId2"/>
    <p:sldMasterId id="2147485661" r:id="rId3"/>
    <p:sldMasterId id="2147485679" r:id="rId4"/>
  </p:sldMasterIdLst>
  <p:notesMasterIdLst>
    <p:notesMasterId r:id="rId23"/>
  </p:notesMasterIdLst>
  <p:handoutMasterIdLst>
    <p:handoutMasterId r:id="rId24"/>
  </p:handoutMasterIdLst>
  <p:sldIdLst>
    <p:sldId id="586" r:id="rId5"/>
    <p:sldId id="522" r:id="rId6"/>
    <p:sldId id="513" r:id="rId7"/>
    <p:sldId id="514" r:id="rId8"/>
    <p:sldId id="515" r:id="rId9"/>
    <p:sldId id="580" r:id="rId10"/>
    <p:sldId id="579" r:id="rId11"/>
    <p:sldId id="578" r:id="rId12"/>
    <p:sldId id="519" r:id="rId13"/>
    <p:sldId id="542" r:id="rId14"/>
    <p:sldId id="543" r:id="rId15"/>
    <p:sldId id="483" r:id="rId16"/>
    <p:sldId id="485" r:id="rId17"/>
    <p:sldId id="484" r:id="rId18"/>
    <p:sldId id="523" r:id="rId19"/>
    <p:sldId id="530" r:id="rId20"/>
    <p:sldId id="581" r:id="rId21"/>
    <p:sldId id="584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88530" autoAdjust="0"/>
  </p:normalViewPr>
  <p:slideViewPr>
    <p:cSldViewPr snapToGrid="0"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16 February 2022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0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1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16 February 2022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923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68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2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07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9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0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4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8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8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6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02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2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37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1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2/16/2022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16 February 2022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6061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16 February 2022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265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2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16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68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36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026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108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9518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44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1963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18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Mill,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0041505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295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63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8748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6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3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9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9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16 February 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2/16/2022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  <p:sldLayoutId id="2147485651" r:id="rId15"/>
    <p:sldLayoutId id="2147485652" r:id="rId16"/>
    <p:sldLayoutId id="2147485653" r:id="rId17"/>
    <p:sldLayoutId id="2147485654" r:id="rId18"/>
    <p:sldLayoutId id="2147485655" r:id="rId19"/>
    <p:sldLayoutId id="2147485656" r:id="rId20"/>
    <p:sldLayoutId id="2147485657" r:id="rId21"/>
    <p:sldLayoutId id="2147485658" r:id="rId22"/>
    <p:sldLayoutId id="2147485659" r:id="rId23"/>
    <p:sldLayoutId id="2147485660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</a:rPr>
              <a:pPr/>
              <a:t>16 February 2022</a:t>
            </a:fld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 dirty="0">
              <a:solidFill>
                <a:srgbClr val="0075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  <p:sldLayoutId id="2147485674" r:id="rId13"/>
    <p:sldLayoutId id="2147485675" r:id="rId14"/>
    <p:sldLayoutId id="2147485676" r:id="rId15"/>
    <p:sldLayoutId id="2147485677" r:id="rId16"/>
    <p:sldLayoutId id="2147485678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  <p:sldLayoutId id="2147485691" r:id="rId12"/>
    <p:sldLayoutId id="2147485692" r:id="rId13"/>
    <p:sldLayoutId id="214748569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image" Target="../media/image45.emf"/><Relationship Id="rId4" Type="http://schemas.openxmlformats.org/officeDocument/2006/relationships/oleObject" Target="../embeddings/Microsoft_Excel_97-2003_Worksheet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UK </a:t>
            </a:r>
            <a:r>
              <a:rPr lang="en-GB" dirty="0" smtClean="0">
                <a:solidFill>
                  <a:srgbClr val="FFC000"/>
                </a:solidFill>
              </a:rPr>
              <a:t>Cod </a:t>
            </a:r>
            <a:r>
              <a:rPr lang="en-GB" dirty="0">
                <a:solidFill>
                  <a:srgbClr val="FFC000"/>
                </a:solidFill>
              </a:rPr>
              <a:t>Report Data to </a:t>
            </a:r>
            <a:r>
              <a:rPr lang="en-GB" dirty="0" smtClean="0">
                <a:solidFill>
                  <a:srgbClr val="FFC000"/>
                </a:solidFill>
              </a:rPr>
              <a:t>29.01.22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63693926"/>
              </p:ext>
            </p:extLst>
          </p:nvPr>
        </p:nvGraphicFramePr>
        <p:xfrm>
          <a:off x="0" y="1844675"/>
          <a:ext cx="8748713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5" name="Worksheet" r:id="rId4" imgW="6715183" imgH="3190970" progId="Excel.Sheet.8">
                  <p:embed/>
                </p:oleObj>
              </mc:Choice>
              <mc:Fallback>
                <p:oleObj name="Worksheet" r:id="rId4" imgW="6715183" imgH="319097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4675"/>
                        <a:ext cx="8748713" cy="415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49398486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4345951"/>
              </p:ext>
            </p:extLst>
          </p:nvPr>
        </p:nvGraphicFramePr>
        <p:xfrm>
          <a:off x="0" y="1952804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9" name="Worksheet" r:id="rId4" imgW="7905632" imgH="3629025" progId="Excel.Sheet.8">
                  <p:embed/>
                </p:oleObj>
              </mc:Choice>
              <mc:Fallback>
                <p:oleObj name="Worksheet" r:id="rId4" imgW="7905632" imgH="36290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2804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82097720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Share of Trade – Total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396806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93825"/>
            <a:ext cx="84185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9176891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Frozen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23936290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5790951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Chilled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38690041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1891370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0748651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831609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5900184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671238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06575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907313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8" y="1309688"/>
            <a:ext cx="901223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958033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481914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51450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246314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55480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016299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687178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D6D739-C446-4C8D-BAFD-658CD303AE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800"/>
            <a:ext cx="9144000" cy="5183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153218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B012AD-512D-4102-8B56-71701B3D5A4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190"/>
            <a:ext cx="9144000" cy="5287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251338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F5C8DC-B415-49B3-81D3-D55CA6455A6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661"/>
            <a:ext cx="9144000" cy="5612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2837153"/>
              </p:ext>
            </p:extLst>
          </p:nvPr>
        </p:nvGraphicFramePr>
        <p:xfrm>
          <a:off x="0" y="1767603"/>
          <a:ext cx="8475663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2" name="Worksheet" r:id="rId4" imgW="7953387" imgH="4209955" progId="Excel.Sheet.8">
                  <p:embed/>
                </p:oleObj>
              </mc:Choice>
              <mc:Fallback>
                <p:oleObj name="Worksheet" r:id="rId4" imgW="7953387" imgH="420995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67603"/>
                        <a:ext cx="8475663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5761181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2022-01-29T00:00:00+00:00</PublicationDate>
    <DocumentAdded xmlns="cebd32e3-9ab6-41ee-b1af-b8405a8d4e68" xsi:nil="true"/>
    <TaxCatchAll xmlns="cebd32e3-9ab6-41ee-b1af-b8405a8d4e68">
      <Value>1499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61a02389-8c0e-4b26-ab76-c23088ff913d</TermId>
        </TermInfo>
      </Terms>
    </j7c1b49d505545c2a69692ae734740bd>
    <DocumentSummary xmlns="cebd32e3-9ab6-41ee-b1af-b8405a8d4e68">2022 January NielsenIQ Monthly Species Reports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A4906444-4687-4900-83AB-71C1AE79095B}"/>
</file>

<file path=customXml/itemProps2.xml><?xml version="1.0" encoding="utf-8"?>
<ds:datastoreItem xmlns:ds="http://schemas.openxmlformats.org/officeDocument/2006/customXml" ds:itemID="{BFDEEEA7-F4E7-4CBD-8E2C-56023A972014}"/>
</file>

<file path=customXml/itemProps3.xml><?xml version="1.0" encoding="utf-8"?>
<ds:datastoreItem xmlns:ds="http://schemas.openxmlformats.org/officeDocument/2006/customXml" ds:itemID="{86717BE8-15BA-4B55-B46D-26D52EB873A6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4923</TotalTime>
  <Words>587</Words>
  <Application>Microsoft Office PowerPoint</Application>
  <PresentationFormat>On-screen Show (4:3)</PresentationFormat>
  <Paragraphs>67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 Unicode MS</vt:lpstr>
      <vt:lpstr>ＭＳ Ｐゴシック</vt:lpstr>
      <vt:lpstr>Arial</vt:lpstr>
      <vt:lpstr>Arial Narrow</vt:lpstr>
      <vt:lpstr>Courier New</vt:lpstr>
      <vt:lpstr>Geneva</vt:lpstr>
      <vt:lpstr>Lucida Grande</vt:lpstr>
      <vt:lpstr>Mangal</vt:lpstr>
      <vt:lpstr>Seafish-PowerPoint-template</vt:lpstr>
      <vt:lpstr>1_Seafish_PPT May 19</vt:lpstr>
      <vt:lpstr>1_Seafish-PowerPoint-template</vt:lpstr>
      <vt:lpstr>Seafish - Light</vt:lpstr>
      <vt:lpstr>Worksheet</vt:lpstr>
      <vt:lpstr>UK Cod Report Data to 29.01.22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PowerPoint Presentation</vt:lpstr>
      <vt:lpstr>PowerPoint Presentation</vt:lpstr>
      <vt:lpstr>Rolling Purchase KPI’s – Total Cod</vt:lpstr>
      <vt:lpstr>Rolling Purchase KPI’s – Frozen Cod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January NielsenIQ Cod Report</dc:title>
  <dc:creator>anderi01</dc:creator>
  <cp:lastModifiedBy>Bhatt, Ashutosh Rashmikant</cp:lastModifiedBy>
  <cp:revision>793</cp:revision>
  <dcterms:created xsi:type="dcterms:W3CDTF">2009-04-16T08:15:59Z</dcterms:created>
  <dcterms:modified xsi:type="dcterms:W3CDTF">2022-02-16T11:23:46Z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1499;#2022|61a02389-8c0e-4b26-ab76-c23088ff913d</vt:lpwstr>
  </property>
</Properties>
</file>